
<file path=[Content_Types].xml><?xml version="1.0" encoding="utf-8"?>
<Types xmlns="http://schemas.openxmlformats.org/package/2006/content-types">
  <Default ContentType="image/jpeg" Extension="jpg"/>
  <Default ContentType="application/vnd.openxmlformats-officedocument.spreadsheetml.sheet" Extension="xlsx"/>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71.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8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179.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84.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73.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121.xml"/>
  <Override ContentType="application/vnd.openxmlformats-officedocument.presentationml.slide+xml" PartName="/ppt/slides/slide164.xml"/>
  <Override ContentType="application/vnd.openxmlformats-officedocument.presentationml.slide+xml" PartName="/ppt/slides/slide43.xml"/>
  <Override ContentType="application/vnd.openxmlformats-officedocument.presentationml.slide+xml" PartName="/ppt/slides/slide199.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202.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5.xml"/>
  <Override ContentType="application/vnd.openxmlformats-officedocument.presentationml.slide+xml" PartName="/ppt/slides/slide51.xml"/>
  <Override ContentType="application/vnd.openxmlformats-officedocument.presentationml.slide+xml" PartName="/ppt/slides/slide113.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141.xml"/>
  <Override ContentType="application/vnd.openxmlformats-officedocument.presentationml.slide+xml" PartName="/ppt/slides/slide82.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55.xml"/>
  <Override ContentType="application/vnd.openxmlformats-officedocument.presentationml.slide+xml" PartName="/ppt/slides/slide195.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180.xml"/>
  <Override ContentType="application/vnd.openxmlformats-officedocument.presentationml.slide+xml" PartName="/ppt/slides/slide18.xml"/>
  <Override ContentType="application/vnd.openxmlformats-officedocument.presentationml.slide+xml" PartName="/ppt/slides/slide201.xml"/>
  <Override ContentType="application/vnd.openxmlformats-officedocument.presentationml.slide+xml" PartName="/ppt/slides/slide52.xml"/>
  <Override ContentType="application/vnd.openxmlformats-officedocument.presentationml.slide+xml" PartName="/ppt/slides/slide95.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34.xml"/>
  <Override ContentType="application/vnd.openxmlformats-officedocument.presentationml.slide+xml" PartName="/ppt/slides/slide122.xml"/>
  <Override ContentType="application/vnd.openxmlformats-officedocument.presentationml.slide+xml" PartName="/ppt/slides/slide147.xml"/>
  <Override ContentType="application/vnd.openxmlformats-officedocument.presentationml.slide+xml" PartName="/ppt/slides/slide191.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153.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171.xml"/>
  <Override ContentType="application/vnd.openxmlformats-officedocument.presentationml.slide+xml" PartName="/ppt/slides/slide49.xml"/>
  <Override ContentType="application/vnd.openxmlformats-officedocument.presentationml.slide+xml" PartName="/ppt/slides/slide83.xml"/>
  <Override ContentType="application/vnd.openxmlformats-officedocument.presentationml.slide+xml" PartName="/ppt/slides/slide6.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60.xml"/>
  <Override ContentType="application/vnd.openxmlformats-officedocument.presentationml.slide+xml" PartName="/ppt/slides/slide100.xml"/>
  <Override ContentType="application/vnd.openxmlformats-officedocument.presentationml.slide+xml" PartName="/ppt/slides/slide90.xml"/>
  <Override ContentType="application/vnd.openxmlformats-officedocument.presentationml.slide+xml" PartName="/ppt/slides/slide143.xml"/>
  <Override ContentType="application/vnd.openxmlformats-officedocument.presentationml.slide+xml" PartName="/ppt/slides/slide132.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200.xml"/>
  <Override ContentType="application/vnd.openxmlformats-officedocument.presentationml.slide+xml" PartName="/ppt/slides/slide88.xml"/>
  <Override ContentType="application/vnd.openxmlformats-officedocument.presentationml.slide+xml" PartName="/ppt/slides/slide158.xml"/>
  <Override ContentType="application/vnd.openxmlformats-officedocument.presentationml.slide+xml" PartName="/ppt/slides/slide115.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190.xml"/>
  <Override ContentType="application/vnd.openxmlformats-officedocument.presentationml.slide+xml" PartName="/ppt/slides/slide33.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xml"/>
  <Override ContentType="application/vnd.openxmlformats-officedocument.presentationml.slide+xml" PartName="/ppt/slides/slide185.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142.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178.xml"/>
  <Override ContentType="application/vnd.openxmlformats-officedocument.presentationml.slide+xml" PartName="/ppt/slides/slide29.xml"/>
  <Override ContentType="application/vnd.openxmlformats-officedocument.presentationml.slide+xml" PartName="/ppt/slides/slide76.xml"/>
  <Override ContentType="application/vnd.openxmlformats-officedocument.presentationml.slide+xml" PartName="/ppt/slides/slide131.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198.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11.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149.xml"/>
  <Override ContentType="application/vnd.openxmlformats-officedocument.presentationml.slide+xml" PartName="/ppt/slides/slide124.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194.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34.xml"/>
  <Override ContentType="application/vnd.openxmlformats-officedocument.presentationml.slide+xml" PartName="/ppt/slides/slide47.xml"/>
  <Override ContentType="application/vnd.openxmlformats-officedocument.presentationml.slide+xml" PartName="/ppt/slides/slide21.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58.xml"/>
  <Override ContentType="application/vnd.openxmlformats-officedocument.presentationml.slide+xml" PartName="/ppt/slides/slide15.xml"/>
  <Override ContentType="application/vnd.openxmlformats-officedocument.presentationml.slide+xml" PartName="/ppt/slides/slide128.xml"/>
  <Override ContentType="application/vnd.openxmlformats-officedocument.presentationml.slide+xml" PartName="/ppt/slides/slide92.xml"/>
  <Override ContentType="application/vnd.openxmlformats-officedocument.presentationml.slide+xml" PartName="/ppt/slides/slide102.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4.xml"/>
  <Override ContentType="application/vnd.ms-office.chartcolorstyle+xml" PartName="/ppt/charts/colors32.xml"/>
  <Override ContentType="application/vnd.ms-office.chartcolorstyle+xml" PartName="/ppt/charts/colors8.xml"/>
  <Override ContentType="application/vnd.ms-office.chartcolorstyle+xml" PartName="/ppt/charts/colors11.xml"/>
  <Override ContentType="application/vnd.ms-office.chartcolorstyle+xml" PartName="/ppt/charts/colors24.xml"/>
  <Override ContentType="application/vnd.ms-office.chartcolorstyle+xml" PartName="/ppt/charts/colors15.xml"/>
  <Override ContentType="application/vnd.ms-office.chartcolorstyle+xml" PartName="/ppt/charts/colors28.xml"/>
  <Override ContentType="application/vnd.ms-office.chartcolorstyle+xml" PartName="/ppt/charts/colors14.xml"/>
  <Override ContentType="application/vnd.ms-office.chartcolorstyle+xml" PartName="/ppt/charts/colors5.xml"/>
  <Override ContentType="application/vnd.ms-office.chartcolorstyle+xml" PartName="/ppt/charts/colors19.xml"/>
  <Override ContentType="application/vnd.ms-office.chartcolorstyle+xml" PartName="/ppt/charts/colors22.xml"/>
  <Override ContentType="application/vnd.ms-office.chartcolorstyle+xml" PartName="/ppt/charts/colors31.xml"/>
  <Override ContentType="application/vnd.ms-office.chartcolorstyle+xml" PartName="/ppt/charts/colors18.xml"/>
  <Override ContentType="application/vnd.ms-office.chartcolorstyle+xml" PartName="/ppt/charts/colors23.xml"/>
  <Override ContentType="application/vnd.ms-office.chartcolorstyle+xml" PartName="/ppt/charts/colors10.xml"/>
  <Override ContentType="application/vnd.ms-office.chartcolorstyle+xml" PartName="/ppt/charts/colors9.xml"/>
  <Override ContentType="application/vnd.ms-office.chartcolorstyle+xml" PartName="/ppt/charts/colors27.xml"/>
  <Override ContentType="application/vnd.ms-office.chartcolorstyle+xml" PartName="/ppt/charts/colors26.xml"/>
  <Override ContentType="application/vnd.ms-office.chartcolorstyle+xml" PartName="/ppt/charts/colors21.xml"/>
  <Override ContentType="application/vnd.ms-office.chartcolorstyle+xml" PartName="/ppt/charts/colors6.xml"/>
  <Override ContentType="application/vnd.ms-office.chartcolorstyle+xml" PartName="/ppt/charts/colors34.xml"/>
  <Override ContentType="application/vnd.ms-office.chartcolorstyle+xml" PartName="/ppt/charts/colors1.xml"/>
  <Override ContentType="application/vnd.ms-office.chartcolorstyle+xml" PartName="/ppt/charts/colors17.xml"/>
  <Override ContentType="application/vnd.ms-office.chartcolorstyle+xml" PartName="/ppt/charts/colors30.xml"/>
  <Override ContentType="application/vnd.ms-office.chartcolorstyle+xml" PartName="/ppt/charts/colors13.xml"/>
  <Override ContentType="application/vnd.ms-office.chartcolorstyle+xml" PartName="/ppt/charts/colors20.xml"/>
  <Override ContentType="application/vnd.ms-office.chartcolorstyle+xml" PartName="/ppt/charts/colors2.xml"/>
  <Override ContentType="application/vnd.ms-office.chartcolorstyle+xml" PartName="/ppt/charts/colors33.xml"/>
  <Override ContentType="application/vnd.ms-office.chartcolorstyle+xml" PartName="/ppt/charts/colors3.xml"/>
  <Override ContentType="application/vnd.ms-office.chartcolorstyle+xml" PartName="/ppt/charts/colors29.xml"/>
  <Override ContentType="application/vnd.ms-office.chartcolorstyle+xml" PartName="/ppt/charts/colors16.xml"/>
  <Override ContentType="application/vnd.ms-office.chartcolorstyle+xml" PartName="/ppt/charts/colors7.xml"/>
  <Override ContentType="application/vnd.ms-office.chartcolorstyle+xml" PartName="/ppt/charts/colors25.xml"/>
  <Override ContentType="application/vnd.ms-office.chartcolorstyle+xml" PartName="/ppt/charts/colors12.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drawingml.chart+xml" PartName="/ppt/charts/chart20.xml"/>
  <Override ContentType="application/vnd.openxmlformats-officedocument.drawingml.chart+xml" PartName="/ppt/charts/chart25.xml"/>
  <Override ContentType="application/vnd.openxmlformats-officedocument.drawingml.chart+xml" PartName="/ppt/charts/chart9.xml"/>
  <Override ContentType="application/vnd.openxmlformats-officedocument.drawingml.chart+xml" PartName="/ppt/charts/chart4.xml"/>
  <Override ContentType="application/vnd.openxmlformats-officedocument.drawingml.chart+xml" PartName="/ppt/charts/chart33.xml"/>
  <Override ContentType="application/vnd.openxmlformats-officedocument.drawingml.chart+xml" PartName="/ppt/charts/chart16.xml"/>
  <Override ContentType="application/vnd.openxmlformats-officedocument.drawingml.chart+xml" PartName="/ppt/charts/chart12.xml"/>
  <Override ContentType="application/vnd.openxmlformats-officedocument.drawingml.chart+xml" PartName="/ppt/charts/chart29.xml"/>
  <Override ContentType="application/vnd.openxmlformats-officedocument.drawingml.chart+xml" PartName="/ppt/charts/chart32.xml"/>
  <Override ContentType="application/vnd.openxmlformats-officedocument.drawingml.chart+xml" PartName="/ppt/charts/chart8.xml"/>
  <Override ContentType="application/vnd.openxmlformats-officedocument.drawingml.chart+xml" PartName="/ppt/charts/chart5.xml"/>
  <Override ContentType="application/vnd.openxmlformats-officedocument.drawingml.chart+xml" PartName="/ppt/charts/chart28.xml"/>
  <Override ContentType="application/vnd.openxmlformats-officedocument.drawingml.chart+xml" PartName="/ppt/charts/chart11.xml"/>
  <Override ContentType="application/vnd.openxmlformats-officedocument.drawingml.chart+xml" PartName="/ppt/charts/chart24.xml"/>
  <Override ContentType="application/vnd.openxmlformats-officedocument.drawingml.chart+xml" PartName="/ppt/charts/chart15.xml"/>
  <Override ContentType="application/vnd.openxmlformats-officedocument.drawingml.chart+xml" PartName="/ppt/charts/chart19.xml"/>
  <Override ContentType="application/vnd.openxmlformats-officedocument.drawingml.chart+xml" PartName="/ppt/charts/chart2.xml"/>
  <Override ContentType="application/vnd.openxmlformats-officedocument.drawingml.chart+xml" PartName="/ppt/charts/chart7.xml"/>
  <Override ContentType="application/vnd.openxmlformats-officedocument.drawingml.chart+xml" PartName="/ppt/charts/chart31.xml"/>
  <Override ContentType="application/vnd.openxmlformats-officedocument.drawingml.chart+xml" PartName="/ppt/charts/chart6.xml"/>
  <Override ContentType="application/vnd.openxmlformats-officedocument.drawingml.chart+xml" PartName="/ppt/charts/chart1.xml"/>
  <Override ContentType="application/vnd.openxmlformats-officedocument.drawingml.chart+xml" PartName="/ppt/charts/chart10.xml"/>
  <Override ContentType="application/vnd.openxmlformats-officedocument.drawingml.chart+xml" PartName="/ppt/charts/chart23.xml"/>
  <Override ContentType="application/vnd.openxmlformats-officedocument.drawingml.chart+xml" PartName="/ppt/charts/chart14.xml"/>
  <Override ContentType="application/vnd.openxmlformats-officedocument.drawingml.chart+xml" PartName="/ppt/charts/chart27.xml"/>
  <Override ContentType="application/vnd.openxmlformats-officedocument.drawingml.chart+xml" PartName="/ppt/charts/chart3.xml"/>
  <Override ContentType="application/vnd.openxmlformats-officedocument.drawingml.chart+xml" PartName="/ppt/charts/chart18.xml"/>
  <Override ContentType="application/vnd.openxmlformats-officedocument.drawingml.chart+xml" PartName="/ppt/charts/chart21.xml"/>
  <Override ContentType="application/vnd.openxmlformats-officedocument.drawingml.chart+xml" PartName="/ppt/charts/chart30.xml"/>
  <Override ContentType="application/vnd.openxmlformats-officedocument.drawingml.chart+xml" PartName="/ppt/charts/chart34.xml"/>
  <Override ContentType="application/vnd.openxmlformats-officedocument.drawingml.chart+xml" PartName="/ppt/charts/chart22.xml"/>
  <Override ContentType="application/vnd.openxmlformats-officedocument.drawingml.chart+xml" PartName="/ppt/charts/chart17.xml"/>
  <Override ContentType="application/vnd.openxmlformats-officedocument.drawingml.chart+xml" PartName="/ppt/charts/chart26.xml"/>
  <Override ContentType="application/vnd.openxmlformats-officedocument.drawingml.chart+xml" PartName="/ppt/charts/chart13.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1.xml"/>
  <Override ContentType="application/vnd.openxmlformats-officedocument.presentationml.notesSlide+xml" PartName="/ppt/notesSlides/notesSlide196.xml"/>
  <Override ContentType="application/vnd.openxmlformats-officedocument.presentationml.notesSlide+xml" PartName="/ppt/notesSlides/notesSlide105.xml"/>
  <Override ContentType="application/vnd.openxmlformats-officedocument.presentationml.notesSlide+xml" PartName="/ppt/notesSlides/notesSlide148.xml"/>
  <Override ContentType="application/vnd.openxmlformats-officedocument.presentationml.notesSlide+xml" PartName="/ppt/notesSlides/notesSlide202.xml"/>
  <Override ContentType="application/vnd.openxmlformats-officedocument.presentationml.notesSlide+xml" PartName="/ppt/notesSlides/notesSlide39.xml"/>
  <Override ContentType="application/vnd.openxmlformats-officedocument.presentationml.notesSlide+xml" PartName="/ppt/notesSlides/notesSlide137.xml"/>
  <Override ContentType="application/vnd.openxmlformats-officedocument.presentationml.notesSlide+xml" PartName="/ppt/notesSlides/notesSlide87.xml"/>
  <Override ContentType="application/vnd.openxmlformats-officedocument.presentationml.notesSlide+xml" PartName="/ppt/notesSlides/notesSlide4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10.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2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52.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5.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13.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95.xml"/>
  <Override ContentType="application/vnd.openxmlformats-officedocument.presentationml.notesSlide+xml" PartName="/ppt/notesSlides/notesSlide183.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167.xml"/>
  <Override ContentType="application/vnd.openxmlformats-officedocument.presentationml.notesSlide+xml" PartName="/ppt/notesSlides/notesSlide140.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9.xml"/>
  <Override ContentType="application/vnd.openxmlformats-officedocument.presentationml.notesSlide+xml" PartName="/ppt/notesSlides/notesSlide62.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39.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199.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190.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128.xml"/>
  <Override ContentType="application/vnd.openxmlformats-officedocument.presentationml.notesSlide+xml" PartName="/ppt/notesSlides/notesSlide162.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102.xml"/>
  <Override ContentType="application/vnd.openxmlformats-officedocument.presentationml.notesSlide+xml" PartName="/ppt/notesSlides/notesSlide8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88.xml"/>
  <Override ContentType="application/vnd.openxmlformats-officedocument.presentationml.notesSlide+xml" PartName="/ppt/notesSlides/notesSlide3.xml"/>
  <Override ContentType="application/vnd.openxmlformats-officedocument.presentationml.notesSlide+xml" PartName="/ppt/notesSlides/notesSlide50.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11.xml"/>
  <Override ContentType="application/vnd.openxmlformats-officedocument.presentationml.notesSlide+xml" PartName="/ppt/notesSlides/notesSlide120.xml"/>
  <Override ContentType="application/vnd.openxmlformats-officedocument.presentationml.notesSlide+xml" PartName="/ppt/notesSlides/notesSlide201.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9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174.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169.xml"/>
  <Override ContentType="application/vnd.openxmlformats-officedocument.presentationml.notesSlide+xml" PartName="/ppt/notesSlides/notesSlide108.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97.xml"/>
  <Override ContentType="application/vnd.openxmlformats-officedocument.presentationml.notesSlide+xml" PartName="/ppt/notesSlides/notesSlide58.xml"/>
  <Override ContentType="application/vnd.openxmlformats-officedocument.presentationml.notesSlide+xml" PartName="/ppt/notesSlides/notesSlide154.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70.xml"/>
  <Override ContentType="application/vnd.openxmlformats-officedocument.presentationml.notesSlide+xml" PartName="/ppt/notesSlides/notesSlide111.xml"/>
  <Override ContentType="application/vnd.openxmlformats-officedocument.presentationml.notesSlide+xml" PartName="/ppt/notesSlides/notesSlide200.xml"/>
  <Override ContentType="application/vnd.openxmlformats-officedocument.presentationml.notesSlide+xml" PartName="/ppt/notesSlides/notesSlide181.xml"/>
  <Override ContentType="application/vnd.openxmlformats-officedocument.presentationml.notesSlide+xml" PartName="/ppt/notesSlides/notesSlide47.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96.xml"/>
  <Override ContentType="application/vnd.openxmlformats-officedocument.presentationml.notesSlide+xml" PartName="/ppt/notesSlides/notesSlide192.xml"/>
  <Override ContentType="application/vnd.openxmlformats-officedocument.presentationml.notesSlide+xml" PartName="/ppt/notesSlides/notesSlide19.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ms-office.chartstyle+xml" PartName="/ppt/charts/style33.xml"/>
  <Override ContentType="application/vnd.ms-office.chartstyle+xml" PartName="/ppt/charts/style3.xml"/>
  <Override ContentType="application/vnd.ms-office.chartstyle+xml" PartName="/ppt/charts/style8.xml"/>
  <Override ContentType="application/vnd.ms-office.chartstyle+xml" PartName="/ppt/charts/style20.xml"/>
  <Override ContentType="application/vnd.ms-office.chartstyle+xml" PartName="/ppt/charts/style29.xml"/>
  <Override ContentType="application/vnd.ms-office.chartstyle+xml" PartName="/ppt/charts/style12.xml"/>
  <Override ContentType="application/vnd.ms-office.chartstyle+xml" PartName="/ppt/charts/style25.xml"/>
  <Override ContentType="application/vnd.ms-office.chartstyle+xml" PartName="/ppt/charts/style16.xml"/>
  <Override ContentType="application/vnd.ms-office.chartstyle+xml" PartName="/ppt/charts/style9.xml"/>
  <Override ContentType="application/vnd.ms-office.chartstyle+xml" PartName="/ppt/charts/style4.xml"/>
  <Override ContentType="application/vnd.ms-office.chartstyle+xml" PartName="/ppt/charts/style10.xml"/>
  <Override ContentType="application/vnd.ms-office.chartstyle+xml" PartName="/ppt/charts/style32.xml"/>
  <Override ContentType="application/vnd.ms-office.chartstyle+xml" PartName="/ppt/charts/style11.xml"/>
  <Override ContentType="application/vnd.ms-office.chartstyle+xml" PartName="/ppt/charts/style24.xml"/>
  <Override ContentType="application/vnd.ms-office.chartstyle+xml" PartName="/ppt/charts/style15.xml"/>
  <Override ContentType="application/vnd.ms-office.chartstyle+xml" PartName="/ppt/charts/style28.xml"/>
  <Override ContentType="application/vnd.ms-office.chartstyle+xml" PartName="/ppt/charts/style19.xml"/>
  <Override ContentType="application/vnd.ms-office.chartstyle+xml" PartName="/ppt/charts/style5.xml"/>
  <Override ContentType="application/vnd.ms-office.chartstyle+xml" PartName="/ppt/charts/style22.xml"/>
  <Override ContentType="application/vnd.ms-office.chartstyle+xml" PartName="/ppt/charts/style1.xml"/>
  <Override ContentType="application/vnd.ms-office.chartstyle+xml" PartName="/ppt/charts/style18.xml"/>
  <Override ContentType="application/vnd.ms-office.chartstyle+xml" PartName="/ppt/charts/style23.xml"/>
  <Override ContentType="application/vnd.ms-office.chartstyle+xml" PartName="/ppt/charts/style31.xml"/>
  <Override ContentType="application/vnd.ms-office.chartstyle+xml" PartName="/ppt/charts/style27.xml"/>
  <Override ContentType="application/vnd.ms-office.chartstyle+xml" PartName="/ppt/charts/style14.xml"/>
  <Override ContentType="application/vnd.ms-office.chartstyle+xml" PartName="/ppt/charts/style21.xml"/>
  <Override ContentType="application/vnd.ms-office.chartstyle+xml" PartName="/ppt/charts/style26.xml"/>
  <Override ContentType="application/vnd.ms-office.chartstyle+xml" PartName="/ppt/charts/style7.xml"/>
  <Override ContentType="application/vnd.ms-office.chartstyle+xml" PartName="/ppt/charts/style34.xml"/>
  <Override ContentType="application/vnd.ms-office.chartstyle+xml" PartName="/ppt/charts/style17.xml"/>
  <Override ContentType="application/vnd.ms-office.chartstyle+xml" PartName="/ppt/charts/style6.xml"/>
  <Override ContentType="application/vnd.ms-office.chartstyle+xml" PartName="/ppt/charts/style30.xml"/>
  <Override ContentType="application/vnd.ms-office.chartstyle+xml" PartName="/ppt/charts/style2.xml"/>
  <Override ContentType="application/vnd.ms-office.chartstyle+xml" PartName="/ppt/charts/style13.xml"/>
  <Override ContentType="application/vnd.openxmlformats-officedocument.presentationml.presProps+xml" PartName="/ppt/pres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82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8" r:id="rId139"/>
    <p:sldId id="389" r:id="rId140"/>
    <p:sldId id="390" r:id="rId141"/>
    <p:sldId id="391" r:id="rId142"/>
    <p:sldId id="392" r:id="rId143"/>
    <p:sldId id="393" r:id="rId144"/>
    <p:sldId id="394" r:id="rId145"/>
    <p:sldId id="395" r:id="rId146"/>
    <p:sldId id="396" r:id="rId147"/>
    <p:sldId id="397" r:id="rId148"/>
    <p:sldId id="398" r:id="rId149"/>
    <p:sldId id="399" r:id="rId150"/>
    <p:sldId id="400" r:id="rId151"/>
    <p:sldId id="401" r:id="rId152"/>
    <p:sldId id="402" r:id="rId153"/>
    <p:sldId id="403" r:id="rId154"/>
    <p:sldId id="404" r:id="rId155"/>
    <p:sldId id="405" r:id="rId156"/>
    <p:sldId id="406" r:id="rId157"/>
    <p:sldId id="407" r:id="rId158"/>
    <p:sldId id="408" r:id="rId159"/>
    <p:sldId id="409" r:id="rId160"/>
    <p:sldId id="410" r:id="rId161"/>
    <p:sldId id="411" r:id="rId162"/>
    <p:sldId id="412" r:id="rId163"/>
    <p:sldId id="413" r:id="rId164"/>
    <p:sldId id="414" r:id="rId165"/>
    <p:sldId id="415" r:id="rId166"/>
    <p:sldId id="416" r:id="rId167"/>
    <p:sldId id="417" r:id="rId168"/>
    <p:sldId id="418" r:id="rId169"/>
    <p:sldId id="419" r:id="rId170"/>
    <p:sldId id="420" r:id="rId171"/>
    <p:sldId id="421" r:id="rId172"/>
    <p:sldId id="422" r:id="rId173"/>
    <p:sldId id="423" r:id="rId174"/>
    <p:sldId id="424" r:id="rId175"/>
    <p:sldId id="425" r:id="rId176"/>
    <p:sldId id="426" r:id="rId177"/>
    <p:sldId id="427" r:id="rId178"/>
    <p:sldId id="428" r:id="rId179"/>
    <p:sldId id="429" r:id="rId180"/>
    <p:sldId id="430" r:id="rId181"/>
    <p:sldId id="431" r:id="rId182"/>
    <p:sldId id="432" r:id="rId183"/>
    <p:sldId id="433" r:id="rId184"/>
    <p:sldId id="434" r:id="rId185"/>
    <p:sldId id="435" r:id="rId186"/>
    <p:sldId id="436" r:id="rId187"/>
    <p:sldId id="437" r:id="rId188"/>
    <p:sldId id="438" r:id="rId189"/>
    <p:sldId id="439" r:id="rId190"/>
    <p:sldId id="440" r:id="rId191"/>
    <p:sldId id="441" r:id="rId192"/>
    <p:sldId id="442" r:id="rId193"/>
    <p:sldId id="443" r:id="rId194"/>
    <p:sldId id="444" r:id="rId195"/>
    <p:sldId id="445" r:id="rId196"/>
    <p:sldId id="446" r:id="rId197"/>
    <p:sldId id="447" r:id="rId198"/>
    <p:sldId id="448" r:id="rId199"/>
    <p:sldId id="449" r:id="rId200"/>
    <p:sldId id="450" r:id="rId201"/>
    <p:sldId id="451" r:id="rId202"/>
    <p:sldId id="452" r:id="rId203"/>
    <p:sldId id="453" r:id="rId204"/>
    <p:sldId id="454" r:id="rId205"/>
    <p:sldId id="455" r:id="rId206"/>
    <p:sldId id="456" r:id="rId207"/>
    <p:sldId id="457" r:id="rId208"/>
  </p:sldIdLst>
  <p:sldSz cy="6858000" cx="12192000"/>
  <p:notesSz cx="6858000" cy="9144000"/>
  <p:embeddedFontLst>
    <p:embeddedFont>
      <p:font typeface="Montserrat Black"/>
      <p:bold r:id="rId209"/>
      <p:boldItalic r:id="rId21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211" roundtripDataSignature="AMtx7mgVA+bPR2rWi/KY/6uXmle2MgZ7H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BDEB019-1C6F-4D5D-BDA5-C469D446D397}">
  <a:tblStyle styleId="{9BDEB019-1C6F-4D5D-BDA5-C469D446D397}" styleName="Table_0">
    <a:wholeTbl>
      <a:tcTxStyle b="off" i="off">
        <a:font>
          <a:latin typeface="Aptos"/>
          <a:ea typeface="Aptos"/>
          <a:cs typeface="Aptos"/>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7EDF0"/>
          </a:solidFill>
        </a:fill>
      </a:tcStyle>
    </a:wholeTbl>
    <a:band1H>
      <a:tcTxStyle/>
      <a:tcStyle>
        <a:fill>
          <a:solidFill>
            <a:srgbClr val="CBD9E0"/>
          </a:solidFill>
        </a:fill>
      </a:tcStyle>
    </a:band1H>
    <a:band2H>
      <a:tcTxStyle/>
    </a:band2H>
    <a:band1V>
      <a:tcTxStyle/>
      <a:tcStyle>
        <a:fill>
          <a:solidFill>
            <a:srgbClr val="CBD9E0"/>
          </a:solidFill>
        </a:fill>
      </a:tcStyle>
    </a:band1V>
    <a:band2V>
      <a:tcTxStyle/>
    </a:band2V>
    <a:lastCol>
      <a:tcTxStyle b="on" i="off">
        <a:font>
          <a:latin typeface="Aptos"/>
          <a:ea typeface="Aptos"/>
          <a:cs typeface="Aptos"/>
        </a:font>
        <a:schemeClr val="lt1"/>
      </a:tcTxStyle>
      <a:tcStyle>
        <a:fill>
          <a:solidFill>
            <a:schemeClr val="accent1"/>
          </a:solidFill>
        </a:fill>
      </a:tcStyle>
    </a:lastCol>
    <a:firstCol>
      <a:tcTxStyle b="on" i="off">
        <a:font>
          <a:latin typeface="Aptos"/>
          <a:ea typeface="Aptos"/>
          <a:cs typeface="Aptos"/>
        </a:font>
        <a:schemeClr val="lt1"/>
      </a:tcTxStyle>
      <a:tcStyle>
        <a:fill>
          <a:solidFill>
            <a:schemeClr val="accent1"/>
          </a:solidFill>
        </a:fill>
      </a:tcStyle>
    </a:firstCol>
    <a:lastRow>
      <a:tcTxStyle b="on" i="off">
        <a:font>
          <a:latin typeface="Aptos"/>
          <a:ea typeface="Aptos"/>
          <a:cs typeface="Aptos"/>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Aptos"/>
          <a:ea typeface="Aptos"/>
          <a:cs typeface="Aptos"/>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190" Type="http://schemas.openxmlformats.org/officeDocument/2006/relationships/slide" Target="slides/slide18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194" Type="http://schemas.openxmlformats.org/officeDocument/2006/relationships/slide" Target="slides/slide188.xml"/><Relationship Id="rId43" Type="http://schemas.openxmlformats.org/officeDocument/2006/relationships/slide" Target="slides/slide37.xml"/><Relationship Id="rId193" Type="http://schemas.openxmlformats.org/officeDocument/2006/relationships/slide" Target="slides/slide187.xml"/><Relationship Id="rId46" Type="http://schemas.openxmlformats.org/officeDocument/2006/relationships/slide" Target="slides/slide40.xml"/><Relationship Id="rId192" Type="http://schemas.openxmlformats.org/officeDocument/2006/relationships/slide" Target="slides/slide186.xml"/><Relationship Id="rId45" Type="http://schemas.openxmlformats.org/officeDocument/2006/relationships/slide" Target="slides/slide39.xml"/><Relationship Id="rId191" Type="http://schemas.openxmlformats.org/officeDocument/2006/relationships/slide" Target="slides/slide185.xml"/><Relationship Id="rId48" Type="http://schemas.openxmlformats.org/officeDocument/2006/relationships/slide" Target="slides/slide42.xml"/><Relationship Id="rId187" Type="http://schemas.openxmlformats.org/officeDocument/2006/relationships/slide" Target="slides/slide181.xml"/><Relationship Id="rId47" Type="http://schemas.openxmlformats.org/officeDocument/2006/relationships/slide" Target="slides/slide41.xml"/><Relationship Id="rId186" Type="http://schemas.openxmlformats.org/officeDocument/2006/relationships/slide" Target="slides/slide180.xml"/><Relationship Id="rId185" Type="http://schemas.openxmlformats.org/officeDocument/2006/relationships/slide" Target="slides/slide179.xml"/><Relationship Id="rId49" Type="http://schemas.openxmlformats.org/officeDocument/2006/relationships/slide" Target="slides/slide43.xml"/><Relationship Id="rId184" Type="http://schemas.openxmlformats.org/officeDocument/2006/relationships/slide" Target="slides/slide178.xml"/><Relationship Id="rId189" Type="http://schemas.openxmlformats.org/officeDocument/2006/relationships/slide" Target="slides/slide183.xml"/><Relationship Id="rId188" Type="http://schemas.openxmlformats.org/officeDocument/2006/relationships/slide" Target="slides/slide18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183" Type="http://schemas.openxmlformats.org/officeDocument/2006/relationships/slide" Target="slides/slide177.xml"/><Relationship Id="rId32" Type="http://schemas.openxmlformats.org/officeDocument/2006/relationships/slide" Target="slides/slide26.xml"/><Relationship Id="rId182" Type="http://schemas.openxmlformats.org/officeDocument/2006/relationships/slide" Target="slides/slide176.xml"/><Relationship Id="rId35" Type="http://schemas.openxmlformats.org/officeDocument/2006/relationships/slide" Target="slides/slide29.xml"/><Relationship Id="rId181" Type="http://schemas.openxmlformats.org/officeDocument/2006/relationships/slide" Target="slides/slide175.xml"/><Relationship Id="rId34" Type="http://schemas.openxmlformats.org/officeDocument/2006/relationships/slide" Target="slides/slide28.xml"/><Relationship Id="rId180" Type="http://schemas.openxmlformats.org/officeDocument/2006/relationships/slide" Target="slides/slide174.xml"/><Relationship Id="rId37" Type="http://schemas.openxmlformats.org/officeDocument/2006/relationships/slide" Target="slides/slide31.xml"/><Relationship Id="rId176" Type="http://schemas.openxmlformats.org/officeDocument/2006/relationships/slide" Target="slides/slide170.xml"/><Relationship Id="rId36" Type="http://schemas.openxmlformats.org/officeDocument/2006/relationships/slide" Target="slides/slide30.xml"/><Relationship Id="rId175" Type="http://schemas.openxmlformats.org/officeDocument/2006/relationships/slide" Target="slides/slide169.xml"/><Relationship Id="rId39" Type="http://schemas.openxmlformats.org/officeDocument/2006/relationships/slide" Target="slides/slide33.xml"/><Relationship Id="rId174" Type="http://schemas.openxmlformats.org/officeDocument/2006/relationships/slide" Target="slides/slide168.xml"/><Relationship Id="rId38" Type="http://schemas.openxmlformats.org/officeDocument/2006/relationships/slide" Target="slides/slide32.xml"/><Relationship Id="rId173" Type="http://schemas.openxmlformats.org/officeDocument/2006/relationships/slide" Target="slides/slide167.xml"/><Relationship Id="rId179" Type="http://schemas.openxmlformats.org/officeDocument/2006/relationships/slide" Target="slides/slide173.xml"/><Relationship Id="rId178" Type="http://schemas.openxmlformats.org/officeDocument/2006/relationships/slide" Target="slides/slide172.xml"/><Relationship Id="rId177" Type="http://schemas.openxmlformats.org/officeDocument/2006/relationships/slide" Target="slides/slide171.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98" Type="http://schemas.openxmlformats.org/officeDocument/2006/relationships/slide" Target="slides/slide192.xml"/><Relationship Id="rId14" Type="http://schemas.openxmlformats.org/officeDocument/2006/relationships/slide" Target="slides/slide8.xml"/><Relationship Id="rId197" Type="http://schemas.openxmlformats.org/officeDocument/2006/relationships/slide" Target="slides/slide191.xml"/><Relationship Id="rId17" Type="http://schemas.openxmlformats.org/officeDocument/2006/relationships/slide" Target="slides/slide11.xml"/><Relationship Id="rId196" Type="http://schemas.openxmlformats.org/officeDocument/2006/relationships/slide" Target="slides/slide190.xml"/><Relationship Id="rId16" Type="http://schemas.openxmlformats.org/officeDocument/2006/relationships/slide" Target="slides/slide10.xml"/><Relationship Id="rId195" Type="http://schemas.openxmlformats.org/officeDocument/2006/relationships/slide" Target="slides/slide189.xml"/><Relationship Id="rId19" Type="http://schemas.openxmlformats.org/officeDocument/2006/relationships/slide" Target="slides/slide13.xml"/><Relationship Id="rId18" Type="http://schemas.openxmlformats.org/officeDocument/2006/relationships/slide" Target="slides/slide12.xml"/><Relationship Id="rId199" Type="http://schemas.openxmlformats.org/officeDocument/2006/relationships/slide" Target="slides/slide193.xml"/><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150" Type="http://schemas.openxmlformats.org/officeDocument/2006/relationships/slide" Target="slides/slide144.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43.xml"/><Relationship Id="rId4" Type="http://schemas.openxmlformats.org/officeDocument/2006/relationships/slideMaster" Target="slideMasters/slideMaster1.xml"/><Relationship Id="rId148" Type="http://schemas.openxmlformats.org/officeDocument/2006/relationships/slide" Target="slides/slide142.xml"/><Relationship Id="rId9" Type="http://schemas.openxmlformats.org/officeDocument/2006/relationships/slide" Target="slides/slide3.xml"/><Relationship Id="rId143" Type="http://schemas.openxmlformats.org/officeDocument/2006/relationships/slide" Target="slides/slide137.xml"/><Relationship Id="rId142" Type="http://schemas.openxmlformats.org/officeDocument/2006/relationships/slide" Target="slides/slide136.xml"/><Relationship Id="rId141" Type="http://schemas.openxmlformats.org/officeDocument/2006/relationships/slide" Target="slides/slide135.xml"/><Relationship Id="rId140" Type="http://schemas.openxmlformats.org/officeDocument/2006/relationships/slide" Target="slides/slide134.xml"/><Relationship Id="rId5" Type="http://schemas.openxmlformats.org/officeDocument/2006/relationships/slideMaster" Target="slideMasters/slideMaster2.xml"/><Relationship Id="rId147" Type="http://schemas.openxmlformats.org/officeDocument/2006/relationships/slide" Target="slides/slide141.xml"/><Relationship Id="rId6" Type="http://schemas.openxmlformats.org/officeDocument/2006/relationships/notesMaster" Target="notesMasters/notesMaster1.xml"/><Relationship Id="rId146" Type="http://schemas.openxmlformats.org/officeDocument/2006/relationships/slide" Target="slides/slide140.xml"/><Relationship Id="rId7" Type="http://schemas.openxmlformats.org/officeDocument/2006/relationships/slide" Target="slides/slide1.xml"/><Relationship Id="rId145" Type="http://schemas.openxmlformats.org/officeDocument/2006/relationships/slide" Target="slides/slide139.xml"/><Relationship Id="rId8" Type="http://schemas.openxmlformats.org/officeDocument/2006/relationships/slide" Target="slides/slide2.xml"/><Relationship Id="rId144" Type="http://schemas.openxmlformats.org/officeDocument/2006/relationships/slide" Target="slides/slide138.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139" Type="http://schemas.openxmlformats.org/officeDocument/2006/relationships/slide" Target="slides/slide133.xml"/><Relationship Id="rId138" Type="http://schemas.openxmlformats.org/officeDocument/2006/relationships/slide" Target="slides/slide132.xml"/><Relationship Id="rId137" Type="http://schemas.openxmlformats.org/officeDocument/2006/relationships/slide" Target="slides/slide131.xml"/><Relationship Id="rId132" Type="http://schemas.openxmlformats.org/officeDocument/2006/relationships/slide" Target="slides/slide126.xml"/><Relationship Id="rId131" Type="http://schemas.openxmlformats.org/officeDocument/2006/relationships/slide" Target="slides/slide125.xml"/><Relationship Id="rId130" Type="http://schemas.openxmlformats.org/officeDocument/2006/relationships/slide" Target="slides/slide124.xml"/><Relationship Id="rId136" Type="http://schemas.openxmlformats.org/officeDocument/2006/relationships/slide" Target="slides/slide130.xml"/><Relationship Id="rId135" Type="http://schemas.openxmlformats.org/officeDocument/2006/relationships/slide" Target="slides/slide129.xml"/><Relationship Id="rId134" Type="http://schemas.openxmlformats.org/officeDocument/2006/relationships/slide" Target="slides/slide128.xml"/><Relationship Id="rId133" Type="http://schemas.openxmlformats.org/officeDocument/2006/relationships/slide" Target="slides/slide127.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172" Type="http://schemas.openxmlformats.org/officeDocument/2006/relationships/slide" Target="slides/slide166.xml"/><Relationship Id="rId65" Type="http://schemas.openxmlformats.org/officeDocument/2006/relationships/slide" Target="slides/slide59.xml"/><Relationship Id="rId171" Type="http://schemas.openxmlformats.org/officeDocument/2006/relationships/slide" Target="slides/slide165.xml"/><Relationship Id="rId68" Type="http://schemas.openxmlformats.org/officeDocument/2006/relationships/slide" Target="slides/slide62.xml"/><Relationship Id="rId170" Type="http://schemas.openxmlformats.org/officeDocument/2006/relationships/slide" Target="slides/slide164.xml"/><Relationship Id="rId67" Type="http://schemas.openxmlformats.org/officeDocument/2006/relationships/slide" Target="slides/slide61.xml"/><Relationship Id="rId60" Type="http://schemas.openxmlformats.org/officeDocument/2006/relationships/slide" Target="slides/slide54.xml"/><Relationship Id="rId165" Type="http://schemas.openxmlformats.org/officeDocument/2006/relationships/slide" Target="slides/slide159.xml"/><Relationship Id="rId69" Type="http://schemas.openxmlformats.org/officeDocument/2006/relationships/slide" Target="slides/slide63.xml"/><Relationship Id="rId164" Type="http://schemas.openxmlformats.org/officeDocument/2006/relationships/slide" Target="slides/slide158.xml"/><Relationship Id="rId163" Type="http://schemas.openxmlformats.org/officeDocument/2006/relationships/slide" Target="slides/slide157.xml"/><Relationship Id="rId162" Type="http://schemas.openxmlformats.org/officeDocument/2006/relationships/slide" Target="slides/slide156.xml"/><Relationship Id="rId169" Type="http://schemas.openxmlformats.org/officeDocument/2006/relationships/slide" Target="slides/slide163.xml"/><Relationship Id="rId168" Type="http://schemas.openxmlformats.org/officeDocument/2006/relationships/slide" Target="slides/slide162.xml"/><Relationship Id="rId167" Type="http://schemas.openxmlformats.org/officeDocument/2006/relationships/slide" Target="slides/slide161.xml"/><Relationship Id="rId166" Type="http://schemas.openxmlformats.org/officeDocument/2006/relationships/slide" Target="slides/slide160.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161" Type="http://schemas.openxmlformats.org/officeDocument/2006/relationships/slide" Target="slides/slide155.xml"/><Relationship Id="rId54" Type="http://schemas.openxmlformats.org/officeDocument/2006/relationships/slide" Target="slides/slide48.xml"/><Relationship Id="rId160" Type="http://schemas.openxmlformats.org/officeDocument/2006/relationships/slide" Target="slides/slide154.xml"/><Relationship Id="rId57" Type="http://schemas.openxmlformats.org/officeDocument/2006/relationships/slide" Target="slides/slide51.xml"/><Relationship Id="rId56" Type="http://schemas.openxmlformats.org/officeDocument/2006/relationships/slide" Target="slides/slide50.xml"/><Relationship Id="rId159" Type="http://schemas.openxmlformats.org/officeDocument/2006/relationships/slide" Target="slides/slide153.xml"/><Relationship Id="rId59" Type="http://schemas.openxmlformats.org/officeDocument/2006/relationships/slide" Target="slides/slide53.xml"/><Relationship Id="rId154" Type="http://schemas.openxmlformats.org/officeDocument/2006/relationships/slide" Target="slides/slide148.xml"/><Relationship Id="rId58" Type="http://schemas.openxmlformats.org/officeDocument/2006/relationships/slide" Target="slides/slide52.xml"/><Relationship Id="rId153" Type="http://schemas.openxmlformats.org/officeDocument/2006/relationships/slide" Target="slides/slide147.xml"/><Relationship Id="rId152" Type="http://schemas.openxmlformats.org/officeDocument/2006/relationships/slide" Target="slides/slide146.xml"/><Relationship Id="rId151" Type="http://schemas.openxmlformats.org/officeDocument/2006/relationships/slide" Target="slides/slide145.xml"/><Relationship Id="rId158" Type="http://schemas.openxmlformats.org/officeDocument/2006/relationships/slide" Target="slides/slide152.xml"/><Relationship Id="rId157" Type="http://schemas.openxmlformats.org/officeDocument/2006/relationships/slide" Target="slides/slide151.xml"/><Relationship Id="rId156" Type="http://schemas.openxmlformats.org/officeDocument/2006/relationships/slide" Target="slides/slide150.xml"/><Relationship Id="rId155" Type="http://schemas.openxmlformats.org/officeDocument/2006/relationships/slide" Target="slides/slide149.xml"/><Relationship Id="rId107" Type="http://schemas.openxmlformats.org/officeDocument/2006/relationships/slide" Target="slides/slide101.xml"/><Relationship Id="rId106" Type="http://schemas.openxmlformats.org/officeDocument/2006/relationships/slide" Target="slides/slide100.xml"/><Relationship Id="rId105" Type="http://schemas.openxmlformats.org/officeDocument/2006/relationships/slide" Target="slides/slide99.xml"/><Relationship Id="rId104" Type="http://schemas.openxmlformats.org/officeDocument/2006/relationships/slide" Target="slides/slide98.xml"/><Relationship Id="rId109" Type="http://schemas.openxmlformats.org/officeDocument/2006/relationships/slide" Target="slides/slide103.xml"/><Relationship Id="rId108" Type="http://schemas.openxmlformats.org/officeDocument/2006/relationships/slide" Target="slides/slide102.xml"/><Relationship Id="rId103" Type="http://schemas.openxmlformats.org/officeDocument/2006/relationships/slide" Target="slides/slide97.xml"/><Relationship Id="rId102" Type="http://schemas.openxmlformats.org/officeDocument/2006/relationships/slide" Target="slides/slide96.xml"/><Relationship Id="rId101" Type="http://schemas.openxmlformats.org/officeDocument/2006/relationships/slide" Target="slides/slide95.xml"/><Relationship Id="rId100" Type="http://schemas.openxmlformats.org/officeDocument/2006/relationships/slide" Target="slides/slide94.xml"/><Relationship Id="rId211" Type="http://customschemas.google.com/relationships/presentationmetadata" Target="metadata"/><Relationship Id="rId210" Type="http://schemas.openxmlformats.org/officeDocument/2006/relationships/font" Target="fonts/MontserratBlack-boldItalic.fntdata"/><Relationship Id="rId129" Type="http://schemas.openxmlformats.org/officeDocument/2006/relationships/slide" Target="slides/slide123.xml"/><Relationship Id="rId128" Type="http://schemas.openxmlformats.org/officeDocument/2006/relationships/slide" Target="slides/slide122.xml"/><Relationship Id="rId127" Type="http://schemas.openxmlformats.org/officeDocument/2006/relationships/slide" Target="slides/slide121.xml"/><Relationship Id="rId126" Type="http://schemas.openxmlformats.org/officeDocument/2006/relationships/slide" Target="slides/slide120.xml"/><Relationship Id="rId121" Type="http://schemas.openxmlformats.org/officeDocument/2006/relationships/slide" Target="slides/slide115.xml"/><Relationship Id="rId120" Type="http://schemas.openxmlformats.org/officeDocument/2006/relationships/slide" Target="slides/slide114.xml"/><Relationship Id="rId125" Type="http://schemas.openxmlformats.org/officeDocument/2006/relationships/slide" Target="slides/slide119.xml"/><Relationship Id="rId124" Type="http://schemas.openxmlformats.org/officeDocument/2006/relationships/slide" Target="slides/slide118.xml"/><Relationship Id="rId123" Type="http://schemas.openxmlformats.org/officeDocument/2006/relationships/slide" Target="slides/slide117.xml"/><Relationship Id="rId122" Type="http://schemas.openxmlformats.org/officeDocument/2006/relationships/slide" Target="slides/slide116.xml"/><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99" Type="http://schemas.openxmlformats.org/officeDocument/2006/relationships/slide" Target="slides/slide93.xml"/><Relationship Id="rId98" Type="http://schemas.openxmlformats.org/officeDocument/2006/relationships/slide" Target="slides/slide92.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slide" Target="slides/slide112.xml"/><Relationship Id="rId117" Type="http://schemas.openxmlformats.org/officeDocument/2006/relationships/slide" Target="slides/slide111.xml"/><Relationship Id="rId116" Type="http://schemas.openxmlformats.org/officeDocument/2006/relationships/slide" Target="slides/slide110.xml"/><Relationship Id="rId115" Type="http://schemas.openxmlformats.org/officeDocument/2006/relationships/slide" Target="slides/slide109.xml"/><Relationship Id="rId119" Type="http://schemas.openxmlformats.org/officeDocument/2006/relationships/slide" Target="slides/slide113.xml"/><Relationship Id="rId110" Type="http://schemas.openxmlformats.org/officeDocument/2006/relationships/slide" Target="slides/slide104.xml"/><Relationship Id="rId114" Type="http://schemas.openxmlformats.org/officeDocument/2006/relationships/slide" Target="slides/slide108.xml"/><Relationship Id="rId113" Type="http://schemas.openxmlformats.org/officeDocument/2006/relationships/slide" Target="slides/slide107.xml"/><Relationship Id="rId112" Type="http://schemas.openxmlformats.org/officeDocument/2006/relationships/slide" Target="slides/slide106.xml"/><Relationship Id="rId111" Type="http://schemas.openxmlformats.org/officeDocument/2006/relationships/slide" Target="slides/slide105.xml"/><Relationship Id="rId206" Type="http://schemas.openxmlformats.org/officeDocument/2006/relationships/slide" Target="slides/slide200.xml"/><Relationship Id="rId205" Type="http://schemas.openxmlformats.org/officeDocument/2006/relationships/slide" Target="slides/slide199.xml"/><Relationship Id="rId204" Type="http://schemas.openxmlformats.org/officeDocument/2006/relationships/slide" Target="slides/slide198.xml"/><Relationship Id="rId203" Type="http://schemas.openxmlformats.org/officeDocument/2006/relationships/slide" Target="slides/slide197.xml"/><Relationship Id="rId209" Type="http://schemas.openxmlformats.org/officeDocument/2006/relationships/font" Target="fonts/MontserratBlack-bold.fntdata"/><Relationship Id="rId208" Type="http://schemas.openxmlformats.org/officeDocument/2006/relationships/slide" Target="slides/slide202.xml"/><Relationship Id="rId207" Type="http://schemas.openxmlformats.org/officeDocument/2006/relationships/slide" Target="slides/slide201.xml"/><Relationship Id="rId202" Type="http://schemas.openxmlformats.org/officeDocument/2006/relationships/slide" Target="slides/slide196.xml"/><Relationship Id="rId201" Type="http://schemas.openxmlformats.org/officeDocument/2006/relationships/slide" Target="slides/slide195.xml"/><Relationship Id="rId200" Type="http://schemas.openxmlformats.org/officeDocument/2006/relationships/slide" Target="slides/slide194.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microsoft.com/office/2011/relationships/chartStyle" Target="style10.xml"/><Relationship Id="rId2" Type="http://schemas.microsoft.com/office/2011/relationships/chartColorStyle" Target="colors10.xml"/><Relationship Id="rId3" Type="http://schemas.openxmlformats.org/officeDocument/2006/relationships/package" Target="../embeddings/Microsoft_Excel_Sheet10.xlsx"/></Relationships>
</file>

<file path=ppt/charts/_rels/chart11.xml.rels><?xml version="1.0" encoding="UTF-8" standalone="yes"?><Relationships xmlns="http://schemas.openxmlformats.org/package/2006/relationships"><Relationship Id="rId1" Type="http://schemas.microsoft.com/office/2011/relationships/chartStyle" Target="style11.xml"/><Relationship Id="rId2" Type="http://schemas.microsoft.com/office/2011/relationships/chartColorStyle" Target="colors11.xml"/><Relationship Id="rId3" Type="http://schemas.openxmlformats.org/officeDocument/2006/relationships/package" Target="../embeddings/Microsoft_Excel_Sheet11.xlsx"/></Relationships>
</file>

<file path=ppt/charts/_rels/chart12.xml.rels><?xml version="1.0" encoding="UTF-8" standalone="yes"?><Relationships xmlns="http://schemas.openxmlformats.org/package/2006/relationships"><Relationship Id="rId1" Type="http://schemas.microsoft.com/office/2011/relationships/chartStyle" Target="style12.xml"/><Relationship Id="rId2" Type="http://schemas.microsoft.com/office/2011/relationships/chartColorStyle" Target="colors12.xml"/><Relationship Id="rId3" Type="http://schemas.openxmlformats.org/officeDocument/2006/relationships/package" Target="../embeddings/Microsoft_Excel_Sheet12.xlsx"/></Relationships>
</file>

<file path=ppt/charts/_rels/chart13.xml.rels><?xml version="1.0" encoding="UTF-8" standalone="yes"?><Relationships xmlns="http://schemas.openxmlformats.org/package/2006/relationships"><Relationship Id="rId1" Type="http://schemas.microsoft.com/office/2011/relationships/chartStyle" Target="style13.xml"/><Relationship Id="rId2" Type="http://schemas.microsoft.com/office/2011/relationships/chartColorStyle" Target="colors13.xml"/><Relationship Id="rId3" Type="http://schemas.openxmlformats.org/officeDocument/2006/relationships/package" Target="../embeddings/Microsoft_Excel_Sheet13.xlsx"/></Relationships>
</file>

<file path=ppt/charts/_rels/chart14.xml.rels><?xml version="1.0" encoding="UTF-8" standalone="yes"?><Relationships xmlns="http://schemas.openxmlformats.org/package/2006/relationships"><Relationship Id="rId1" Type="http://schemas.microsoft.com/office/2011/relationships/chartStyle" Target="style14.xml"/><Relationship Id="rId2" Type="http://schemas.microsoft.com/office/2011/relationships/chartColorStyle" Target="colors14.xml"/><Relationship Id="rId3" Type="http://schemas.openxmlformats.org/officeDocument/2006/relationships/package" Target="../embeddings/Microsoft_Excel_Sheet14.xlsx"/></Relationships>
</file>

<file path=ppt/charts/_rels/chart15.xml.rels><?xml version="1.0" encoding="UTF-8" standalone="yes"?><Relationships xmlns="http://schemas.openxmlformats.org/package/2006/relationships"><Relationship Id="rId1" Type="http://schemas.microsoft.com/office/2011/relationships/chartStyle" Target="style15.xml"/><Relationship Id="rId2" Type="http://schemas.microsoft.com/office/2011/relationships/chartColorStyle" Target="colors15.xml"/><Relationship Id="rId3" Type="http://schemas.openxmlformats.org/officeDocument/2006/relationships/package" Target="../embeddings/Microsoft_Excel_Sheet15.xlsx"/></Relationships>
</file>

<file path=ppt/charts/_rels/chart16.xml.rels><?xml version="1.0" encoding="UTF-8" standalone="yes"?><Relationships xmlns="http://schemas.openxmlformats.org/package/2006/relationships"><Relationship Id="rId1" Type="http://schemas.microsoft.com/office/2011/relationships/chartStyle" Target="style16.xml"/><Relationship Id="rId2" Type="http://schemas.microsoft.com/office/2011/relationships/chartColorStyle" Target="colors16.xml"/><Relationship Id="rId3" Type="http://schemas.openxmlformats.org/officeDocument/2006/relationships/package" Target="../embeddings/Microsoft_Excel_Sheet16.xlsx"/></Relationships>
</file>

<file path=ppt/charts/_rels/chart17.xml.rels><?xml version="1.0" encoding="UTF-8" standalone="yes"?><Relationships xmlns="http://schemas.openxmlformats.org/package/2006/relationships"><Relationship Id="rId1" Type="http://schemas.microsoft.com/office/2011/relationships/chartStyle" Target="style17.xml"/><Relationship Id="rId2" Type="http://schemas.microsoft.com/office/2011/relationships/chartColorStyle" Target="colors17.xml"/><Relationship Id="rId3" Type="http://schemas.openxmlformats.org/officeDocument/2006/relationships/package" Target="../embeddings/Microsoft_Excel_Sheet17.xlsx"/></Relationships>
</file>

<file path=ppt/charts/_rels/chart18.xml.rels><?xml version="1.0" encoding="UTF-8" standalone="yes"?><Relationships xmlns="http://schemas.openxmlformats.org/package/2006/relationships"><Relationship Id="rId1" Type="http://schemas.microsoft.com/office/2011/relationships/chartStyle" Target="style18.xml"/><Relationship Id="rId2" Type="http://schemas.microsoft.com/office/2011/relationships/chartColorStyle" Target="colors18.xml"/><Relationship Id="rId3" Type="http://schemas.openxmlformats.org/officeDocument/2006/relationships/package" Target="../embeddings/Microsoft_Excel_Sheet18.xlsx"/></Relationships>
</file>

<file path=ppt/charts/_rels/chart19.xml.rels><?xml version="1.0" encoding="UTF-8" standalone="yes"?><Relationships xmlns="http://schemas.openxmlformats.org/package/2006/relationships"><Relationship Id="rId1" Type="http://schemas.microsoft.com/office/2011/relationships/chartStyle" Target="style19.xml"/><Relationship Id="rId2" Type="http://schemas.microsoft.com/office/2011/relationships/chartColorStyle" Target="colors19.xml"/><Relationship Id="rId3" Type="http://schemas.openxmlformats.org/officeDocument/2006/relationships/package" Target="../embeddings/Microsoft_Excel_Sheet19.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microsoft.com/office/2011/relationships/chartStyle" Target="style20.xml"/><Relationship Id="rId2" Type="http://schemas.microsoft.com/office/2011/relationships/chartColorStyle" Target="colors20.xml"/><Relationship Id="rId3" Type="http://schemas.openxmlformats.org/officeDocument/2006/relationships/package" Target="../embeddings/Microsoft_Excel_Sheet20.xlsx"/></Relationships>
</file>

<file path=ppt/charts/_rels/chart21.xml.rels><?xml version="1.0" encoding="UTF-8" standalone="yes"?><Relationships xmlns="http://schemas.openxmlformats.org/package/2006/relationships"><Relationship Id="rId1" Type="http://schemas.microsoft.com/office/2011/relationships/chartStyle" Target="style21.xml"/><Relationship Id="rId2" Type="http://schemas.microsoft.com/office/2011/relationships/chartColorStyle" Target="colors21.xml"/><Relationship Id="rId3" Type="http://schemas.openxmlformats.org/officeDocument/2006/relationships/package" Target="../embeddings/Microsoft_Excel_Sheet21.xlsx"/></Relationships>
</file>

<file path=ppt/charts/_rels/chart22.xml.rels><?xml version="1.0" encoding="UTF-8" standalone="yes"?><Relationships xmlns="http://schemas.openxmlformats.org/package/2006/relationships"><Relationship Id="rId1" Type="http://schemas.microsoft.com/office/2011/relationships/chartStyle" Target="style22.xml"/><Relationship Id="rId2" Type="http://schemas.microsoft.com/office/2011/relationships/chartColorStyle" Target="colors22.xml"/><Relationship Id="rId3" Type="http://schemas.openxmlformats.org/officeDocument/2006/relationships/package" Target="../embeddings/Microsoft_Excel_Sheet22.xlsx"/></Relationships>
</file>

<file path=ppt/charts/_rels/chart23.xml.rels><?xml version="1.0" encoding="UTF-8" standalone="yes"?><Relationships xmlns="http://schemas.openxmlformats.org/package/2006/relationships"><Relationship Id="rId1" Type="http://schemas.microsoft.com/office/2011/relationships/chartStyle" Target="style23.xml"/><Relationship Id="rId2" Type="http://schemas.microsoft.com/office/2011/relationships/chartColorStyle" Target="colors23.xml"/><Relationship Id="rId3" Type="http://schemas.openxmlformats.org/officeDocument/2006/relationships/package" Target="../embeddings/Microsoft_Excel_Sheet23.xlsx"/></Relationships>
</file>

<file path=ppt/charts/_rels/chart24.xml.rels><?xml version="1.0" encoding="UTF-8" standalone="yes"?><Relationships xmlns="http://schemas.openxmlformats.org/package/2006/relationships"><Relationship Id="rId1" Type="http://schemas.microsoft.com/office/2011/relationships/chartStyle" Target="style24.xml"/><Relationship Id="rId2" Type="http://schemas.microsoft.com/office/2011/relationships/chartColorStyle" Target="colors24.xml"/><Relationship Id="rId3" Type="http://schemas.openxmlformats.org/officeDocument/2006/relationships/package" Target="../embeddings/Microsoft_Excel_Sheet24.xlsx"/></Relationships>
</file>

<file path=ppt/charts/_rels/chart25.xml.rels><?xml version="1.0" encoding="UTF-8" standalone="yes"?><Relationships xmlns="http://schemas.openxmlformats.org/package/2006/relationships"><Relationship Id="rId1" Type="http://schemas.microsoft.com/office/2011/relationships/chartStyle" Target="style25.xml"/><Relationship Id="rId2" Type="http://schemas.microsoft.com/office/2011/relationships/chartColorStyle" Target="colors25.xml"/><Relationship Id="rId3" Type="http://schemas.openxmlformats.org/officeDocument/2006/relationships/package" Target="../embeddings/Microsoft_Excel_Sheet25.xlsx"/></Relationships>
</file>

<file path=ppt/charts/_rels/chart26.xml.rels><?xml version="1.0" encoding="UTF-8" standalone="yes"?><Relationships xmlns="http://schemas.openxmlformats.org/package/2006/relationships"><Relationship Id="rId1" Type="http://schemas.microsoft.com/office/2011/relationships/chartStyle" Target="style26.xml"/><Relationship Id="rId2" Type="http://schemas.microsoft.com/office/2011/relationships/chartColorStyle" Target="colors26.xml"/><Relationship Id="rId3" Type="http://schemas.openxmlformats.org/officeDocument/2006/relationships/package" Target="../embeddings/Microsoft_Excel_Sheet26.xlsx"/></Relationships>
</file>

<file path=ppt/charts/_rels/chart27.xml.rels><?xml version="1.0" encoding="UTF-8" standalone="yes"?><Relationships xmlns="http://schemas.openxmlformats.org/package/2006/relationships"><Relationship Id="rId1" Type="http://schemas.microsoft.com/office/2011/relationships/chartStyle" Target="style27.xml"/><Relationship Id="rId2" Type="http://schemas.microsoft.com/office/2011/relationships/chartColorStyle" Target="colors27.xml"/><Relationship Id="rId3" Type="http://schemas.openxmlformats.org/officeDocument/2006/relationships/package" Target="../embeddings/Microsoft_Excel_Sheet27.xlsx"/></Relationships>
</file>

<file path=ppt/charts/_rels/chart28.xml.rels><?xml version="1.0" encoding="UTF-8" standalone="yes"?><Relationships xmlns="http://schemas.openxmlformats.org/package/2006/relationships"><Relationship Id="rId1" Type="http://schemas.microsoft.com/office/2011/relationships/chartStyle" Target="style28.xml"/><Relationship Id="rId2" Type="http://schemas.microsoft.com/office/2011/relationships/chartColorStyle" Target="colors28.xml"/><Relationship Id="rId3" Type="http://schemas.openxmlformats.org/officeDocument/2006/relationships/package" Target="../embeddings/Microsoft_Excel_Sheet28.xlsx"/></Relationships>
</file>

<file path=ppt/charts/_rels/chart29.xml.rels><?xml version="1.0" encoding="UTF-8" standalone="yes"?><Relationships xmlns="http://schemas.openxmlformats.org/package/2006/relationships"><Relationship Id="rId1" Type="http://schemas.microsoft.com/office/2011/relationships/chartStyle" Target="style29.xml"/><Relationship Id="rId2" Type="http://schemas.microsoft.com/office/2011/relationships/chartColorStyle" Target="colors29.xml"/><Relationship Id="rId3" Type="http://schemas.openxmlformats.org/officeDocument/2006/relationships/package" Target="../embeddings/Microsoft_Excel_Sheet29.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microsoft.com/office/2011/relationships/chartStyle" Target="style30.xml"/><Relationship Id="rId2" Type="http://schemas.microsoft.com/office/2011/relationships/chartColorStyle" Target="colors30.xml"/><Relationship Id="rId3" Type="http://schemas.openxmlformats.org/officeDocument/2006/relationships/package" Target="../embeddings/Microsoft_Excel_Sheet30.xlsx"/></Relationships>
</file>

<file path=ppt/charts/_rels/chart31.xml.rels><?xml version="1.0" encoding="UTF-8" standalone="yes"?><Relationships xmlns="http://schemas.openxmlformats.org/package/2006/relationships"><Relationship Id="rId1" Type="http://schemas.microsoft.com/office/2011/relationships/chartStyle" Target="style31.xml"/><Relationship Id="rId2" Type="http://schemas.microsoft.com/office/2011/relationships/chartColorStyle" Target="colors31.xml"/><Relationship Id="rId3" Type="http://schemas.openxmlformats.org/officeDocument/2006/relationships/package" Target="../embeddings/Microsoft_Excel_Sheet31.xlsx"/></Relationships>
</file>

<file path=ppt/charts/_rels/chart32.xml.rels><?xml version="1.0" encoding="UTF-8" standalone="yes"?><Relationships xmlns="http://schemas.openxmlformats.org/package/2006/relationships"><Relationship Id="rId1" Type="http://schemas.microsoft.com/office/2011/relationships/chartStyle" Target="style32.xml"/><Relationship Id="rId2" Type="http://schemas.microsoft.com/office/2011/relationships/chartColorStyle" Target="colors32.xml"/><Relationship Id="rId3" Type="http://schemas.openxmlformats.org/officeDocument/2006/relationships/package" Target="../embeddings/Microsoft_Excel_Sheet32.xlsx"/></Relationships>
</file>

<file path=ppt/charts/_rels/chart33.xml.rels><?xml version="1.0" encoding="UTF-8" standalone="yes"?><Relationships xmlns="http://schemas.openxmlformats.org/package/2006/relationships"><Relationship Id="rId1" Type="http://schemas.microsoft.com/office/2011/relationships/chartStyle" Target="style33.xml"/><Relationship Id="rId2" Type="http://schemas.microsoft.com/office/2011/relationships/chartColorStyle" Target="colors33.xml"/><Relationship Id="rId3" Type="http://schemas.openxmlformats.org/officeDocument/2006/relationships/package" Target="../embeddings/Microsoft_Excel_Sheet33.xlsx"/></Relationships>
</file>

<file path=ppt/charts/_rels/chart34.xml.rels><?xml version="1.0" encoding="UTF-8" standalone="yes"?><Relationships xmlns="http://schemas.openxmlformats.org/package/2006/relationships"><Relationship Id="rId1" Type="http://schemas.microsoft.com/office/2011/relationships/chartStyle" Target="style34.xml"/><Relationship Id="rId2" Type="http://schemas.microsoft.com/office/2011/relationships/chartColorStyle" Target="colors34.xml"/><Relationship Id="rId3" Type="http://schemas.openxmlformats.org/officeDocument/2006/relationships/package" Target="../embeddings/Microsoft_Excel_Sheet34.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Sheet4.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Sheet5.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Sheet6.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Sheet7.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Sheet8.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Sheet9.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solidFill>
                  <a:schemeClr val="tx1">
                    <a:lumMod val="65000"/>
                    <a:lumOff val="35000"/>
                  </a:schemeClr>
                </a:solidFill>
              </a:rPr>
              <a:t>Quarterly Sales by Region</a:t>
            </a:r>
            <a:endParaRPr lang="en-PH" sz="1600" b="1" dirty="0">
              <a:solidFill>
                <a:schemeClr val="tx1">
                  <a:lumMod val="65000"/>
                  <a:lumOff val="35000"/>
                </a:schemeClr>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barChart>
        <c:barDir val="col"/>
        <c:grouping val="clustered"/>
        <c:varyColors val="0"/>
        <c:ser>
          <c:idx val="0"/>
          <c:order val="0"/>
          <c:tx>
            <c:strRef>
              <c:f>Sheet1!$B$1</c:f>
              <c:strCache>
                <c:ptCount val="1"/>
                <c:pt idx="0">
                  <c:v>North</c:v>
                </c:pt>
              </c:strCache>
            </c:strRef>
          </c:tx>
          <c:spPr>
            <a:solidFill>
              <a:schemeClr val="accent1"/>
            </a:solidFill>
            <a:ln>
              <a:noFill/>
            </a:ln>
            <a:effectLst/>
          </c:spPr>
          <c:invertIfNegative val="0"/>
          <c:cat>
            <c:strRef>
              <c:f>Sheet1!$A$2:$A$5</c:f>
              <c:strCache>
                <c:ptCount val="4"/>
                <c:pt idx="0">
                  <c:v>Q1</c:v>
                </c:pt>
                <c:pt idx="1">
                  <c:v>Q2</c:v>
                </c:pt>
                <c:pt idx="2">
                  <c:v>Q3</c:v>
                </c:pt>
                <c:pt idx="3">
                  <c:v>Q4</c:v>
                </c:pt>
              </c:strCache>
            </c:strRef>
          </c:cat>
          <c:val>
            <c:numRef>
              <c:f>Sheet1!$B$2:$B$5</c:f>
              <c:numCache>
                <c:formatCode>#,##0</c:formatCode>
                <c:ptCount val="4"/>
                <c:pt idx="0">
                  <c:v>12000</c:v>
                </c:pt>
                <c:pt idx="1">
                  <c:v>15200</c:v>
                </c:pt>
                <c:pt idx="2">
                  <c:v>14000</c:v>
                </c:pt>
                <c:pt idx="3">
                  <c:v>17500</c:v>
                </c:pt>
              </c:numCache>
            </c:numRef>
          </c:val>
          <c:extLst>
            <c:ext xmlns:c16="http://schemas.microsoft.com/office/drawing/2014/chart" uri="{C3380CC4-5D6E-409C-BE32-E72D297353CC}">
              <c16:uniqueId val="{00000000-019D-46DB-9C73-0B2A031313DB}"/>
            </c:ext>
          </c:extLst>
        </c:ser>
        <c:ser>
          <c:idx val="1"/>
          <c:order val="1"/>
          <c:tx>
            <c:strRef>
              <c:f>Sheet1!$C$1</c:f>
              <c:strCache>
                <c:ptCount val="1"/>
                <c:pt idx="0">
                  <c:v>South</c:v>
                </c:pt>
              </c:strCache>
            </c:strRef>
          </c:tx>
          <c:spPr>
            <a:solidFill>
              <a:schemeClr val="accent2"/>
            </a:solidFill>
            <a:ln>
              <a:noFill/>
            </a:ln>
            <a:effectLst/>
          </c:spPr>
          <c:invertIfNegative val="0"/>
          <c:cat>
            <c:strRef>
              <c:f>Sheet1!$A$2:$A$5</c:f>
              <c:strCache>
                <c:ptCount val="4"/>
                <c:pt idx="0">
                  <c:v>Q1</c:v>
                </c:pt>
                <c:pt idx="1">
                  <c:v>Q2</c:v>
                </c:pt>
                <c:pt idx="2">
                  <c:v>Q3</c:v>
                </c:pt>
                <c:pt idx="3">
                  <c:v>Q4</c:v>
                </c:pt>
              </c:strCache>
            </c:strRef>
          </c:cat>
          <c:val>
            <c:numRef>
              <c:f>Sheet1!$C$2:$C$5</c:f>
              <c:numCache>
                <c:formatCode>#,##0</c:formatCode>
                <c:ptCount val="4"/>
                <c:pt idx="0">
                  <c:v>10500</c:v>
                </c:pt>
                <c:pt idx="1">
                  <c:v>12400</c:v>
                </c:pt>
                <c:pt idx="2">
                  <c:v>13200</c:v>
                </c:pt>
                <c:pt idx="3">
                  <c:v>15000</c:v>
                </c:pt>
              </c:numCache>
            </c:numRef>
          </c:val>
          <c:extLst>
            <c:ext xmlns:c16="http://schemas.microsoft.com/office/drawing/2014/chart" uri="{C3380CC4-5D6E-409C-BE32-E72D297353CC}">
              <c16:uniqueId val="{00000003-019D-46DB-9C73-0B2A031313DB}"/>
            </c:ext>
          </c:extLst>
        </c:ser>
        <c:ser>
          <c:idx val="2"/>
          <c:order val="2"/>
          <c:tx>
            <c:strRef>
              <c:f>Sheet1!$D$1</c:f>
              <c:strCache>
                <c:ptCount val="1"/>
                <c:pt idx="0">
                  <c:v>East</c:v>
                </c:pt>
              </c:strCache>
            </c:strRef>
          </c:tx>
          <c:spPr>
            <a:solidFill>
              <a:schemeClr val="accent3"/>
            </a:solidFill>
            <a:ln>
              <a:noFill/>
            </a:ln>
            <a:effectLst/>
          </c:spPr>
          <c:invertIfNegative val="0"/>
          <c:cat>
            <c:strRef>
              <c:f>Sheet1!$A$2:$A$5</c:f>
              <c:strCache>
                <c:ptCount val="4"/>
                <c:pt idx="0">
                  <c:v>Q1</c:v>
                </c:pt>
                <c:pt idx="1">
                  <c:v>Q2</c:v>
                </c:pt>
                <c:pt idx="2">
                  <c:v>Q3</c:v>
                </c:pt>
                <c:pt idx="3">
                  <c:v>Q4</c:v>
                </c:pt>
              </c:strCache>
            </c:strRef>
          </c:cat>
          <c:val>
            <c:numRef>
              <c:f>Sheet1!$D$2:$D$5</c:f>
              <c:numCache>
                <c:formatCode>#,##0</c:formatCode>
                <c:ptCount val="4"/>
                <c:pt idx="0">
                  <c:v>9800</c:v>
                </c:pt>
                <c:pt idx="1">
                  <c:v>11600</c:v>
                </c:pt>
                <c:pt idx="2">
                  <c:v>12100</c:v>
                </c:pt>
                <c:pt idx="3">
                  <c:v>13400</c:v>
                </c:pt>
              </c:numCache>
            </c:numRef>
          </c:val>
          <c:extLst>
            <c:ext xmlns:c16="http://schemas.microsoft.com/office/drawing/2014/chart" uri="{C3380CC4-5D6E-409C-BE32-E72D297353CC}">
              <c16:uniqueId val="{00000004-019D-46DB-9C73-0B2A031313DB}"/>
            </c:ext>
          </c:extLst>
        </c:ser>
        <c:ser>
          <c:idx val="3"/>
          <c:order val="3"/>
          <c:tx>
            <c:strRef>
              <c:f>Sheet1!$E$1</c:f>
              <c:strCache>
                <c:ptCount val="1"/>
                <c:pt idx="0">
                  <c:v>West</c:v>
                </c:pt>
              </c:strCache>
            </c:strRef>
          </c:tx>
          <c:spPr>
            <a:solidFill>
              <a:schemeClr val="accent6"/>
            </a:solidFill>
            <a:ln>
              <a:noFill/>
            </a:ln>
            <a:effectLst/>
          </c:spPr>
          <c:invertIfNegative val="0"/>
          <c:cat>
            <c:strRef>
              <c:f>Sheet1!$A$2:$A$5</c:f>
              <c:strCache>
                <c:ptCount val="4"/>
                <c:pt idx="0">
                  <c:v>Q1</c:v>
                </c:pt>
                <c:pt idx="1">
                  <c:v>Q2</c:v>
                </c:pt>
                <c:pt idx="2">
                  <c:v>Q3</c:v>
                </c:pt>
                <c:pt idx="3">
                  <c:v>Q4</c:v>
                </c:pt>
              </c:strCache>
            </c:strRef>
          </c:cat>
          <c:val>
            <c:numRef>
              <c:f>Sheet1!$E$2:$E$5</c:f>
              <c:numCache>
                <c:formatCode>#,##0</c:formatCode>
                <c:ptCount val="4"/>
                <c:pt idx="0">
                  <c:v>8700</c:v>
                </c:pt>
                <c:pt idx="1">
                  <c:v>9500</c:v>
                </c:pt>
                <c:pt idx="2">
                  <c:v>10200</c:v>
                </c:pt>
                <c:pt idx="3">
                  <c:v>11800</c:v>
                </c:pt>
              </c:numCache>
            </c:numRef>
          </c:val>
          <c:extLst>
            <c:ext xmlns:c16="http://schemas.microsoft.com/office/drawing/2014/chart" uri="{C3380CC4-5D6E-409C-BE32-E72D297353CC}">
              <c16:uniqueId val="{00000005-019D-46DB-9C73-0B2A031313DB}"/>
            </c:ext>
          </c:extLst>
        </c:ser>
        <c:dLbls>
          <c:showLegendKey val="0"/>
          <c:showVal val="0"/>
          <c:showCatName val="0"/>
          <c:showSerName val="0"/>
          <c:showPercent val="0"/>
          <c:showBubbleSize val="0"/>
        </c:dLbls>
        <c:gapWidth val="219"/>
        <c:overlap val="-6"/>
        <c:axId val="925288031"/>
        <c:axId val="925277951"/>
      </c:barChart>
      <c:catAx>
        <c:axId val="92528803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5277951"/>
        <c:crosses val="autoZero"/>
        <c:auto val="1"/>
        <c:lblAlgn val="ctr"/>
        <c:lblOffset val="100"/>
        <c:noMultiLvlLbl val="0"/>
      </c:catAx>
      <c:valAx>
        <c:axId val="925277951"/>
        <c:scaling>
          <c:orientation val="minMax"/>
        </c:scaling>
        <c:delete val="0"/>
        <c:axPos val="l"/>
        <c:majorGridlines>
          <c:spPr>
            <a:ln w="3175" cap="flat" cmpd="sng" algn="ctr">
              <a:solidFill>
                <a:schemeClr val="bg1">
                  <a:lumMod val="9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92528803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ubbleChart>
        <c:varyColors val="0"/>
        <c:ser>
          <c:idx val="0"/>
          <c:order val="0"/>
          <c:tx>
            <c:strRef>
              <c:f>Sheet1!$B$1</c:f>
              <c:strCache>
                <c:ptCount val="1"/>
                <c:pt idx="0">
                  <c:v>Sales (X)</c:v>
                </c:pt>
              </c:strCache>
            </c:strRef>
          </c:tx>
          <c:spPr>
            <a:solidFill>
              <a:schemeClr val="accent1">
                <a:alpha val="75000"/>
              </a:schemeClr>
            </a:solidFill>
            <a:ln>
              <a:noFill/>
            </a:ln>
            <a:effectLst/>
          </c:spPr>
          <c:invertIfNegative val="0"/>
          <c:xVal>
            <c:strRef>
              <c:f>Sheet1!$A$2:$A$5</c:f>
              <c:strCache>
                <c:ptCount val="4"/>
                <c:pt idx="0">
                  <c:v>North</c:v>
                </c:pt>
                <c:pt idx="1">
                  <c:v>South</c:v>
                </c:pt>
                <c:pt idx="2">
                  <c:v>East</c:v>
                </c:pt>
                <c:pt idx="3">
                  <c:v>West</c:v>
                </c:pt>
              </c:strCache>
            </c:strRef>
          </c:xVal>
          <c:yVal>
            <c:numRef>
              <c:f>Sheet1!$B$2:$B$5</c:f>
              <c:numCache>
                <c:formatCode>General</c:formatCode>
                <c:ptCount val="4"/>
                <c:pt idx="0">
                  <c:v>70</c:v>
                </c:pt>
                <c:pt idx="1">
                  <c:v>55</c:v>
                </c:pt>
                <c:pt idx="2">
                  <c:v>60</c:v>
                </c:pt>
                <c:pt idx="3">
                  <c:v>45</c:v>
                </c:pt>
              </c:numCache>
            </c:numRef>
          </c:yVal>
          <c:bubbleSize>
            <c:numRef>
              <c:f>Sheet1!$C$2:$C$5</c:f>
              <c:numCache>
                <c:formatCode>General</c:formatCode>
                <c:ptCount val="4"/>
                <c:pt idx="0">
                  <c:v>25</c:v>
                </c:pt>
                <c:pt idx="1">
                  <c:v>20</c:v>
                </c:pt>
                <c:pt idx="2">
                  <c:v>18</c:v>
                </c:pt>
                <c:pt idx="3">
                  <c:v>15</c:v>
                </c:pt>
              </c:numCache>
            </c:numRef>
          </c:bubbleSize>
          <c:bubble3D val="0"/>
          <c:extLst>
            <c:ext xmlns:c16="http://schemas.microsoft.com/office/drawing/2014/chart" uri="{C3380CC4-5D6E-409C-BE32-E72D297353CC}">
              <c16:uniqueId val="{00000000-B035-4A9A-A58F-289EBECD0F9D}"/>
            </c:ext>
          </c:extLst>
        </c:ser>
        <c:ser>
          <c:idx val="1"/>
          <c:order val="1"/>
          <c:tx>
            <c:strRef>
              <c:f>Sheet1!$D$1</c:f>
              <c:strCache>
                <c:ptCount val="1"/>
                <c:pt idx="0">
                  <c:v>Market Share (Bubble Size)</c:v>
                </c:pt>
              </c:strCache>
            </c:strRef>
          </c:tx>
          <c:spPr>
            <a:solidFill>
              <a:schemeClr val="accent3"/>
            </a:solidFill>
            <a:ln w="25400">
              <a:noFill/>
            </a:ln>
            <a:effectLst/>
          </c:spPr>
          <c:invertIfNegative val="0"/>
          <c:xVal>
            <c:strRef>
              <c:f>Sheet1!$A$2:$A$5</c:f>
              <c:strCache>
                <c:ptCount val="4"/>
                <c:pt idx="0">
                  <c:v>North</c:v>
                </c:pt>
                <c:pt idx="1">
                  <c:v>South</c:v>
                </c:pt>
                <c:pt idx="2">
                  <c:v>East</c:v>
                </c:pt>
                <c:pt idx="3">
                  <c:v>West</c:v>
                </c:pt>
              </c:strCache>
            </c:strRef>
          </c:xVal>
          <c:yVal>
            <c:numRef>
              <c:f>Sheet1!$D$2:$D$5</c:f>
              <c:numCache>
                <c:formatCode>General</c:formatCode>
                <c:ptCount val="4"/>
                <c:pt idx="0">
                  <c:v>35</c:v>
                </c:pt>
                <c:pt idx="1">
                  <c:v>28</c:v>
                </c:pt>
                <c:pt idx="2">
                  <c:v>30</c:v>
                </c:pt>
                <c:pt idx="3">
                  <c:v>22</c:v>
                </c:pt>
              </c:numCache>
            </c:numRef>
          </c:yVal>
          <c:bubbleSize>
            <c:numLit>
              <c:formatCode>General</c:formatCode>
              <c:ptCount val="4"/>
              <c:pt idx="0">
                <c:v>1</c:v>
              </c:pt>
              <c:pt idx="1">
                <c:v>1</c:v>
              </c:pt>
              <c:pt idx="2">
                <c:v>1</c:v>
              </c:pt>
              <c:pt idx="3">
                <c:v>1</c:v>
              </c:pt>
            </c:numLit>
          </c:bubbleSize>
          <c:bubble3D val="0"/>
          <c:extLst>
            <c:ext xmlns:c16="http://schemas.microsoft.com/office/drawing/2014/chart" uri="{C3380CC4-5D6E-409C-BE32-E72D297353CC}">
              <c16:uniqueId val="{00000001-B035-4A9A-A58F-289EBECD0F9D}"/>
            </c:ext>
          </c:extLst>
        </c:ser>
        <c:dLbls>
          <c:showLegendKey val="0"/>
          <c:showVal val="0"/>
          <c:showCatName val="0"/>
          <c:showSerName val="0"/>
          <c:showPercent val="0"/>
          <c:showBubbleSize val="0"/>
        </c:dLbls>
        <c:bubbleScale val="100"/>
        <c:showNegBubbles val="0"/>
        <c:axId val="2029747792"/>
        <c:axId val="2029731952"/>
      </c:bubbleChart>
      <c:valAx>
        <c:axId val="2029747792"/>
        <c:scaling>
          <c:orientation val="minMax"/>
        </c:scaling>
        <c:delete val="0"/>
        <c:axPos val="b"/>
        <c:majorGridlines>
          <c:spPr>
            <a:ln w="9525" cap="flat" cmpd="sng" algn="ctr">
              <a:solidFill>
                <a:schemeClr val="tx1">
                  <a:lumMod val="15000"/>
                  <a:lumOff val="85000"/>
                </a:schemeClr>
              </a:solidFill>
              <a:round/>
            </a:ln>
            <a:effectLst/>
          </c:spPr>
        </c:majorGridlines>
        <c:title>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29731952"/>
        <c:crosses val="autoZero"/>
        <c:crossBetween val="midCat"/>
      </c:valAx>
      <c:valAx>
        <c:axId val="202973195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r>
                  <a:rPr lang="en-PH" sz="1600" b="1" i="0" u="none" strike="noStrike" baseline="0" dirty="0"/>
                  <a:t>Regional Performance</a:t>
                </a:r>
                <a:endParaRPr lang="en-PH" sz="1600" b="1" dirty="0"/>
              </a:p>
            </c:rich>
          </c:tx>
          <c:overlay val="0"/>
          <c:spPr>
            <a:noFill/>
            <a:ln>
              <a:noFill/>
            </a:ln>
            <a:effectLst/>
          </c:spPr>
          <c:txPr>
            <a:bodyPr rot="-54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PH"/>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2029747792"/>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Department Budgets by Company</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doughnutChart>
        <c:varyColors val="1"/>
        <c:ser>
          <c:idx val="0"/>
          <c:order val="0"/>
          <c:tx>
            <c:strRef>
              <c:f>Sheet1!$B$1</c:f>
              <c:strCache>
                <c:ptCount val="1"/>
                <c:pt idx="0">
                  <c:v>Company A</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C44-46AF-8B49-72EA764C9B6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C44-46AF-8B49-72EA764C9B6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C44-46AF-8B49-72EA764C9B6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C44-46AF-8B49-72EA764C9B63}"/>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Marketing</c:v>
                </c:pt>
                <c:pt idx="1">
                  <c:v>HR</c:v>
                </c:pt>
                <c:pt idx="2">
                  <c:v>IT</c:v>
                </c:pt>
                <c:pt idx="3">
                  <c:v>Operations</c:v>
                </c:pt>
              </c:strCache>
            </c:strRef>
          </c:cat>
          <c:val>
            <c:numRef>
              <c:f>Sheet1!$B$2:$B$5</c:f>
              <c:numCache>
                <c:formatCode>General</c:formatCode>
                <c:ptCount val="4"/>
                <c:pt idx="0">
                  <c:v>30</c:v>
                </c:pt>
                <c:pt idx="1">
                  <c:v>20</c:v>
                </c:pt>
                <c:pt idx="2">
                  <c:v>25</c:v>
                </c:pt>
                <c:pt idx="3">
                  <c:v>25</c:v>
                </c:pt>
              </c:numCache>
            </c:numRef>
          </c:val>
          <c:extLst>
            <c:ext xmlns:c16="http://schemas.microsoft.com/office/drawing/2014/chart" uri="{C3380CC4-5D6E-409C-BE32-E72D297353CC}">
              <c16:uniqueId val="{00000000-4D9F-49E9-906F-6BAB83F8A0EB}"/>
            </c:ext>
          </c:extLst>
        </c:ser>
        <c:ser>
          <c:idx val="1"/>
          <c:order val="1"/>
          <c:tx>
            <c:strRef>
              <c:f>Sheet1!$C$1</c:f>
              <c:strCache>
                <c:ptCount val="1"/>
                <c:pt idx="0">
                  <c:v>Company B</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9-1C44-46AF-8B49-72EA764C9B6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B-1C44-46AF-8B49-72EA764C9B6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D-1C44-46AF-8B49-72EA764C9B6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F-1C44-46AF-8B49-72EA764C9B63}"/>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Sheet1!$A$2:$A$5</c:f>
              <c:strCache>
                <c:ptCount val="4"/>
                <c:pt idx="0">
                  <c:v>Marketing</c:v>
                </c:pt>
                <c:pt idx="1">
                  <c:v>HR</c:v>
                </c:pt>
                <c:pt idx="2">
                  <c:v>IT</c:v>
                </c:pt>
                <c:pt idx="3">
                  <c:v>Operations</c:v>
                </c:pt>
              </c:strCache>
            </c:strRef>
          </c:cat>
          <c:val>
            <c:numRef>
              <c:f>Sheet1!$C$2:$C$5</c:f>
              <c:numCache>
                <c:formatCode>General</c:formatCode>
                <c:ptCount val="4"/>
                <c:pt idx="0">
                  <c:v>35</c:v>
                </c:pt>
                <c:pt idx="1">
                  <c:v>15</c:v>
                </c:pt>
                <c:pt idx="2">
                  <c:v>30</c:v>
                </c:pt>
                <c:pt idx="3">
                  <c:v>20</c:v>
                </c:pt>
              </c:numCache>
            </c:numRef>
          </c:val>
          <c:extLst>
            <c:ext xmlns:c16="http://schemas.microsoft.com/office/drawing/2014/chart" uri="{C3380CC4-5D6E-409C-BE32-E72D297353CC}">
              <c16:uniqueId val="{00000001-4D9F-49E9-906F-6BAB83F8A0EB}"/>
            </c:ext>
          </c:extLst>
        </c:ser>
        <c:ser>
          <c:idx val="2"/>
          <c:order val="2"/>
          <c:tx>
            <c:strRef>
              <c:f>Sheet1!$D$1</c:f>
              <c:strCache>
                <c:ptCount val="1"/>
                <c:pt idx="0">
                  <c:v>Company C</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11-1C44-46AF-8B49-72EA764C9B6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13-1C44-46AF-8B49-72EA764C9B6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15-1C44-46AF-8B49-72EA764C9B6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17-1C44-46AF-8B49-72EA764C9B63}"/>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Marketing</c:v>
                </c:pt>
                <c:pt idx="1">
                  <c:v>HR</c:v>
                </c:pt>
                <c:pt idx="2">
                  <c:v>IT</c:v>
                </c:pt>
                <c:pt idx="3">
                  <c:v>Operations</c:v>
                </c:pt>
              </c:strCache>
            </c:strRef>
          </c:cat>
          <c:val>
            <c:numRef>
              <c:f>Sheet1!$D$2:$D$5</c:f>
              <c:numCache>
                <c:formatCode>General</c:formatCode>
                <c:ptCount val="4"/>
                <c:pt idx="0">
                  <c:v>28</c:v>
                </c:pt>
                <c:pt idx="1">
                  <c:v>22</c:v>
                </c:pt>
                <c:pt idx="2">
                  <c:v>26</c:v>
                </c:pt>
                <c:pt idx="3">
                  <c:v>24</c:v>
                </c:pt>
              </c:numCache>
            </c:numRef>
          </c:val>
          <c:extLst>
            <c:ext xmlns:c16="http://schemas.microsoft.com/office/drawing/2014/chart" uri="{C3380CC4-5D6E-409C-BE32-E72D297353CC}">
              <c16:uniqueId val="{00000002-4D9F-49E9-906F-6BAB83F8A0EB}"/>
            </c:ext>
          </c:extLst>
        </c:ser>
        <c:dLbls>
          <c:showLegendKey val="0"/>
          <c:showVal val="1"/>
          <c:showCatName val="0"/>
          <c:showSerName val="0"/>
          <c:showPercent val="0"/>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83B-4AE0-8852-E6A7387531D6}"/>
              </c:ext>
            </c:extLst>
          </c:dPt>
          <c:dPt>
            <c:idx val="1"/>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2-4FCF-4A9C-AD32-5023F2D8F6B3}"/>
              </c:ext>
            </c:extLst>
          </c:dPt>
          <c:dPt>
            <c:idx val="2"/>
            <c:bubble3D val="0"/>
            <c:spPr>
              <a:noFill/>
              <a:ln w="19050">
                <a:solidFill>
                  <a:schemeClr val="lt1"/>
                </a:solidFill>
              </a:ln>
              <a:effectLst/>
            </c:spPr>
            <c:extLst>
              <c:ext xmlns:c16="http://schemas.microsoft.com/office/drawing/2014/chart" uri="{C3380CC4-5D6E-409C-BE32-E72D297353CC}">
                <c16:uniqueId val="{00000001-4FCF-4A9C-AD32-5023F2D8F6B3}"/>
              </c:ext>
            </c:extLst>
          </c:dPt>
          <c:cat>
            <c:strRef>
              <c:f>Sheet1!$A$2:$A$4</c:f>
              <c:strCache>
                <c:ptCount val="3"/>
                <c:pt idx="0">
                  <c:v>1st Qtr</c:v>
                </c:pt>
                <c:pt idx="1">
                  <c:v>2nd Qtr</c:v>
                </c:pt>
                <c:pt idx="2">
                  <c:v>3rd Qtr</c:v>
                </c:pt>
              </c:strCache>
            </c:strRef>
          </c:cat>
          <c:val>
            <c:numRef>
              <c:f>Sheet1!$B$2:$B$4</c:f>
              <c:numCache>
                <c:formatCode>General</c:formatCode>
                <c:ptCount val="3"/>
                <c:pt idx="0">
                  <c:v>85</c:v>
                </c:pt>
                <c:pt idx="1">
                  <c:v>15</c:v>
                </c:pt>
                <c:pt idx="2">
                  <c:v>100</c:v>
                </c:pt>
              </c:numCache>
            </c:numRef>
          </c:val>
          <c:extLst>
            <c:ext xmlns:c16="http://schemas.microsoft.com/office/drawing/2014/chart" uri="{C3380CC4-5D6E-409C-BE32-E72D297353CC}">
              <c16:uniqueId val="{00000000-4FCF-4A9C-AD32-5023F2D8F6B3}"/>
            </c:ext>
          </c:extLst>
        </c:ser>
        <c:dLbls>
          <c:showLegendKey val="0"/>
          <c:showVal val="0"/>
          <c:showCatName val="0"/>
          <c:showSerName val="0"/>
          <c:showPercent val="0"/>
          <c:showBubbleSize val="0"/>
          <c:showLeaderLines val="1"/>
        </c:dLbls>
        <c:firstSliceAng val="27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Marketing</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0F19-44C4-9CCE-8E1B8AFAB1A9}"/>
              </c:ext>
            </c:extLst>
          </c:dPt>
          <c:dPt>
            <c:idx val="1"/>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2-813D-4D71-9714-0FE951CF4FB5}"/>
              </c:ext>
            </c:extLst>
          </c:dPt>
          <c:dPt>
            <c:idx val="2"/>
            <c:bubble3D val="0"/>
            <c:spPr>
              <a:noFill/>
              <a:ln w="19050">
                <a:solidFill>
                  <a:schemeClr val="lt1"/>
                </a:solidFill>
              </a:ln>
              <a:effectLst/>
            </c:spPr>
            <c:extLst>
              <c:ext xmlns:c16="http://schemas.microsoft.com/office/drawing/2014/chart" uri="{C3380CC4-5D6E-409C-BE32-E72D297353CC}">
                <c16:uniqueId val="{00000001-813D-4D71-9714-0FE951CF4FB5}"/>
              </c:ext>
            </c:extLst>
          </c:dPt>
          <c:cat>
            <c:strRef>
              <c:f>Sheet1!$A$2:$A$4</c:f>
              <c:strCache>
                <c:ptCount val="3"/>
                <c:pt idx="0">
                  <c:v>1st Qtr</c:v>
                </c:pt>
                <c:pt idx="1">
                  <c:v>2nd Qtr</c:v>
                </c:pt>
                <c:pt idx="2">
                  <c:v>3rd Qtr</c:v>
                </c:pt>
              </c:strCache>
            </c:strRef>
          </c:cat>
          <c:val>
            <c:numRef>
              <c:f>Sheet1!$B$2:$B$4</c:f>
              <c:numCache>
                <c:formatCode>General</c:formatCode>
                <c:ptCount val="3"/>
                <c:pt idx="0">
                  <c:v>82</c:v>
                </c:pt>
                <c:pt idx="1">
                  <c:v>18</c:v>
                </c:pt>
                <c:pt idx="2">
                  <c:v>100</c:v>
                </c:pt>
              </c:numCache>
            </c:numRef>
          </c:val>
          <c:extLst>
            <c:ext xmlns:c16="http://schemas.microsoft.com/office/drawing/2014/chart" uri="{C3380CC4-5D6E-409C-BE32-E72D297353CC}">
              <c16:uniqueId val="{00000000-813D-4D71-9714-0FE951CF4FB5}"/>
            </c:ext>
          </c:extLst>
        </c:ser>
        <c:dLbls>
          <c:showLegendKey val="0"/>
          <c:showVal val="0"/>
          <c:showCatName val="0"/>
          <c:showSerName val="0"/>
          <c:showPercent val="0"/>
          <c:showBubbleSize val="0"/>
          <c:showLeaderLines val="1"/>
        </c:dLbls>
        <c:firstSliceAng val="27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Support</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3F1-4236-AD51-B300158EDB49}"/>
              </c:ext>
            </c:extLst>
          </c:dPt>
          <c:dPt>
            <c:idx val="1"/>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F591-4F19-AB9D-B6C6F25F97C2}"/>
              </c:ext>
            </c:extLst>
          </c:dPt>
          <c:dPt>
            <c:idx val="2"/>
            <c:bubble3D val="0"/>
            <c:spPr>
              <a:noFill/>
              <a:ln w="19050">
                <a:solidFill>
                  <a:schemeClr val="lt1"/>
                </a:solidFill>
              </a:ln>
              <a:effectLst/>
            </c:spPr>
            <c:extLst>
              <c:ext xmlns:c16="http://schemas.microsoft.com/office/drawing/2014/chart" uri="{C3380CC4-5D6E-409C-BE32-E72D297353CC}">
                <c16:uniqueId val="{00000001-F591-4F19-AB9D-B6C6F25F97C2}"/>
              </c:ext>
            </c:extLst>
          </c:dPt>
          <c:cat>
            <c:strRef>
              <c:f>Sheet1!$A$2:$A$4</c:f>
              <c:strCache>
                <c:ptCount val="3"/>
                <c:pt idx="0">
                  <c:v>1st Qtr</c:v>
                </c:pt>
                <c:pt idx="1">
                  <c:v>2nd Qtr</c:v>
                </c:pt>
                <c:pt idx="2">
                  <c:v>3rd Qtr</c:v>
                </c:pt>
              </c:strCache>
            </c:strRef>
          </c:cat>
          <c:val>
            <c:numRef>
              <c:f>Sheet1!$B$2:$B$4</c:f>
              <c:numCache>
                <c:formatCode>General</c:formatCode>
                <c:ptCount val="3"/>
                <c:pt idx="0">
                  <c:v>90</c:v>
                </c:pt>
                <c:pt idx="1">
                  <c:v>10</c:v>
                </c:pt>
                <c:pt idx="2">
                  <c:v>100</c:v>
                </c:pt>
              </c:numCache>
            </c:numRef>
          </c:val>
          <c:extLst>
            <c:ext xmlns:c16="http://schemas.microsoft.com/office/drawing/2014/chart" uri="{C3380CC4-5D6E-409C-BE32-E72D297353CC}">
              <c16:uniqueId val="{00000000-F591-4F19-AB9D-B6C6F25F97C2}"/>
            </c:ext>
          </c:extLst>
        </c:ser>
        <c:dLbls>
          <c:showLegendKey val="0"/>
          <c:showVal val="0"/>
          <c:showCatName val="0"/>
          <c:showSerName val="0"/>
          <c:showPercent val="0"/>
          <c:showBubbleSize val="0"/>
          <c:showLeaderLines val="1"/>
        </c:dLbls>
        <c:firstSliceAng val="27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doughnutChart>
        <c:varyColors val="1"/>
        <c:ser>
          <c:idx val="0"/>
          <c:order val="0"/>
          <c:tx>
            <c:strRef>
              <c:f>Sheet1!$B$1</c:f>
              <c:strCache>
                <c:ptCount val="1"/>
                <c:pt idx="0">
                  <c:v>HR</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877-4FF7-BF35-F0C63C7AF741}"/>
              </c:ext>
            </c:extLst>
          </c:dPt>
          <c:dPt>
            <c:idx val="1"/>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2-DF36-47DE-BF45-ADDD2F0AB3B6}"/>
              </c:ext>
            </c:extLst>
          </c:dPt>
          <c:dPt>
            <c:idx val="2"/>
            <c:bubble3D val="0"/>
            <c:spPr>
              <a:noFill/>
              <a:ln w="19050">
                <a:solidFill>
                  <a:schemeClr val="lt1"/>
                </a:solidFill>
              </a:ln>
              <a:effectLst/>
            </c:spPr>
            <c:extLst>
              <c:ext xmlns:c16="http://schemas.microsoft.com/office/drawing/2014/chart" uri="{C3380CC4-5D6E-409C-BE32-E72D297353CC}">
                <c16:uniqueId val="{00000001-DF36-47DE-BF45-ADDD2F0AB3B6}"/>
              </c:ext>
            </c:extLst>
          </c:dPt>
          <c:cat>
            <c:strRef>
              <c:f>Sheet1!$A$2:$A$4</c:f>
              <c:strCache>
                <c:ptCount val="3"/>
                <c:pt idx="0">
                  <c:v>1st Qtr</c:v>
                </c:pt>
                <c:pt idx="1">
                  <c:v>2nd Qtr</c:v>
                </c:pt>
                <c:pt idx="2">
                  <c:v>3rd Qtr</c:v>
                </c:pt>
              </c:strCache>
            </c:strRef>
          </c:cat>
          <c:val>
            <c:numRef>
              <c:f>Sheet1!$B$2:$B$4</c:f>
              <c:numCache>
                <c:formatCode>General</c:formatCode>
                <c:ptCount val="3"/>
                <c:pt idx="0">
                  <c:v>76</c:v>
                </c:pt>
                <c:pt idx="1">
                  <c:v>24</c:v>
                </c:pt>
                <c:pt idx="2">
                  <c:v>100</c:v>
                </c:pt>
              </c:numCache>
            </c:numRef>
          </c:val>
          <c:extLst>
            <c:ext xmlns:c16="http://schemas.microsoft.com/office/drawing/2014/chart" uri="{C3380CC4-5D6E-409C-BE32-E72D297353CC}">
              <c16:uniqueId val="{00000000-DF36-47DE-BF45-ADDD2F0AB3B6}"/>
            </c:ext>
          </c:extLst>
        </c:ser>
        <c:dLbls>
          <c:showLegendKey val="0"/>
          <c:showVal val="0"/>
          <c:showCatName val="0"/>
          <c:showSerName val="0"/>
          <c:showPercent val="0"/>
          <c:showBubbleSize val="0"/>
          <c:showLeaderLines val="1"/>
        </c:dLbls>
        <c:firstSliceAng val="27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Blue Series</c:v>
                </c:pt>
              </c:strCache>
            </c:strRef>
          </c:tx>
          <c:spPr>
            <a:gradFill flip="none" rotWithShape="1">
              <a:gsLst>
                <a:gs pos="0">
                  <a:schemeClr val="accent1">
                    <a:alpha val="20000"/>
                  </a:schemeClr>
                </a:gs>
                <a:gs pos="100000">
                  <a:schemeClr val="accent1">
                    <a:alpha val="88000"/>
                  </a:schemeClr>
                </a:gs>
              </a:gsLst>
              <a:lin ang="18900000" scaled="1"/>
              <a:tileRect/>
            </a:gradFill>
            <a:ln>
              <a:noFill/>
            </a:ln>
            <a:effectLst/>
          </c:spPr>
          <c:cat>
            <c:strRef>
              <c:f>Sheet1!$A$2:$A$7</c:f>
              <c:strCache>
                <c:ptCount val="6"/>
                <c:pt idx="0">
                  <c:v>Jan</c:v>
                </c:pt>
                <c:pt idx="1">
                  <c:v>Feb</c:v>
                </c:pt>
                <c:pt idx="2">
                  <c:v>Mar</c:v>
                </c:pt>
                <c:pt idx="3">
                  <c:v>Apr</c:v>
                </c:pt>
                <c:pt idx="4">
                  <c:v>May</c:v>
                </c:pt>
                <c:pt idx="5">
                  <c:v>Jun</c:v>
                </c:pt>
              </c:strCache>
            </c:strRef>
          </c:cat>
          <c:val>
            <c:numRef>
              <c:f>Sheet1!$B$2:$B$7</c:f>
              <c:numCache>
                <c:formatCode>General</c:formatCode>
                <c:ptCount val="6"/>
                <c:pt idx="0">
                  <c:v>18</c:v>
                </c:pt>
                <c:pt idx="1">
                  <c:v>12</c:v>
                </c:pt>
                <c:pt idx="2">
                  <c:v>22</c:v>
                </c:pt>
                <c:pt idx="3">
                  <c:v>15</c:v>
                </c:pt>
                <c:pt idx="4">
                  <c:v>28</c:v>
                </c:pt>
                <c:pt idx="5">
                  <c:v>24</c:v>
                </c:pt>
              </c:numCache>
            </c:numRef>
          </c:val>
          <c:extLst>
            <c:ext xmlns:c16="http://schemas.microsoft.com/office/drawing/2014/chart" uri="{C3380CC4-5D6E-409C-BE32-E72D297353CC}">
              <c16:uniqueId val="{00000000-47F1-4640-B44F-55ABFDEEF3EC}"/>
            </c:ext>
          </c:extLst>
        </c:ser>
        <c:dLbls>
          <c:showLegendKey val="0"/>
          <c:showVal val="0"/>
          <c:showCatName val="0"/>
          <c:showSerName val="0"/>
          <c:showPercent val="0"/>
          <c:showBubbleSize val="0"/>
        </c:dLbls>
        <c:axId val="956905712"/>
        <c:axId val="956902352"/>
      </c:areaChart>
      <c:lineChart>
        <c:grouping val="standard"/>
        <c:varyColors val="0"/>
        <c:ser>
          <c:idx val="1"/>
          <c:order val="1"/>
          <c:tx>
            <c:strRef>
              <c:f>Sheet1!$C$1</c:f>
              <c:strCache>
                <c:ptCount val="1"/>
                <c:pt idx="0">
                  <c:v>Green Series</c:v>
                </c:pt>
              </c:strCache>
            </c:strRef>
          </c:tx>
          <c:spPr>
            <a:ln w="31750" cap="rnd">
              <a:solidFill>
                <a:schemeClr val="accent3"/>
              </a:solidFill>
              <a:round/>
            </a:ln>
            <a:effectLst/>
          </c:spPr>
          <c:marker>
            <c:symbol val="circle"/>
            <c:size val="8"/>
            <c:spPr>
              <a:solidFill>
                <a:schemeClr val="accent2"/>
              </a:solidFill>
              <a:ln w="9525">
                <a:solidFill>
                  <a:schemeClr val="accent2"/>
                </a:solidFill>
              </a:ln>
              <a:effectLst/>
            </c:spPr>
          </c:marker>
          <c:cat>
            <c:strRef>
              <c:f>Sheet1!$A$2:$A$7</c:f>
              <c:strCache>
                <c:ptCount val="6"/>
                <c:pt idx="0">
                  <c:v>Jan</c:v>
                </c:pt>
                <c:pt idx="1">
                  <c:v>Feb</c:v>
                </c:pt>
                <c:pt idx="2">
                  <c:v>Mar</c:v>
                </c:pt>
                <c:pt idx="3">
                  <c:v>Apr</c:v>
                </c:pt>
                <c:pt idx="4">
                  <c:v>May</c:v>
                </c:pt>
                <c:pt idx="5">
                  <c:v>Jun</c:v>
                </c:pt>
              </c:strCache>
            </c:strRef>
          </c:cat>
          <c:val>
            <c:numRef>
              <c:f>Sheet1!$C$2:$C$7</c:f>
              <c:numCache>
                <c:formatCode>General</c:formatCode>
                <c:ptCount val="6"/>
                <c:pt idx="0">
                  <c:v>14</c:v>
                </c:pt>
                <c:pt idx="1">
                  <c:v>18</c:v>
                </c:pt>
                <c:pt idx="2">
                  <c:v>16</c:v>
                </c:pt>
                <c:pt idx="3">
                  <c:v>20</c:v>
                </c:pt>
                <c:pt idx="4">
                  <c:v>30</c:v>
                </c:pt>
                <c:pt idx="5">
                  <c:v>26</c:v>
                </c:pt>
              </c:numCache>
            </c:numRef>
          </c:val>
          <c:smooth val="0"/>
          <c:extLst>
            <c:ext xmlns:c16="http://schemas.microsoft.com/office/drawing/2014/chart" uri="{C3380CC4-5D6E-409C-BE32-E72D297353CC}">
              <c16:uniqueId val="{00000001-47F1-4640-B44F-55ABFDEEF3EC}"/>
            </c:ext>
          </c:extLst>
        </c:ser>
        <c:dLbls>
          <c:showLegendKey val="0"/>
          <c:showVal val="0"/>
          <c:showCatName val="0"/>
          <c:showSerName val="0"/>
          <c:showPercent val="0"/>
          <c:showBubbleSize val="0"/>
        </c:dLbls>
        <c:marker val="1"/>
        <c:smooth val="0"/>
        <c:axId val="956905712"/>
        <c:axId val="956902352"/>
      </c:lineChart>
      <c:catAx>
        <c:axId val="956905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56902352"/>
        <c:crosses val="autoZero"/>
        <c:auto val="1"/>
        <c:lblAlgn val="ctr"/>
        <c:lblOffset val="100"/>
        <c:noMultiLvlLbl val="0"/>
      </c:catAx>
      <c:valAx>
        <c:axId val="9569023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569057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lumMod val="95000"/>
      </a:schemeClr>
    </a:solid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Product A</c:v>
                </c:pt>
              </c:strCache>
            </c:strRef>
          </c:tx>
          <c:spPr>
            <a:solidFill>
              <a:schemeClr val="accent1"/>
            </a:solidFill>
            <a:ln>
              <a:noFill/>
            </a:ln>
            <a:effectLst/>
          </c:spPr>
          <c:invertIfNegative val="0"/>
          <c:cat>
            <c:strRef>
              <c:f>Sheet1!$A$2:$A$7</c:f>
              <c:strCache>
                <c:ptCount val="6"/>
                <c:pt idx="0">
                  <c:v>Jan</c:v>
                </c:pt>
                <c:pt idx="1">
                  <c:v>Feb</c:v>
                </c:pt>
                <c:pt idx="2">
                  <c:v>Mar</c:v>
                </c:pt>
                <c:pt idx="3">
                  <c:v>Apr</c:v>
                </c:pt>
                <c:pt idx="4">
                  <c:v>May</c:v>
                </c:pt>
                <c:pt idx="5">
                  <c:v>Jun</c:v>
                </c:pt>
              </c:strCache>
            </c:strRef>
          </c:cat>
          <c:val>
            <c:numRef>
              <c:f>Sheet1!$B$2:$B$7</c:f>
              <c:numCache>
                <c:formatCode>General</c:formatCode>
                <c:ptCount val="6"/>
                <c:pt idx="0">
                  <c:v>120</c:v>
                </c:pt>
                <c:pt idx="1">
                  <c:v>150</c:v>
                </c:pt>
                <c:pt idx="2">
                  <c:v>170</c:v>
                </c:pt>
                <c:pt idx="3">
                  <c:v>160</c:v>
                </c:pt>
                <c:pt idx="4">
                  <c:v>190</c:v>
                </c:pt>
                <c:pt idx="5">
                  <c:v>210</c:v>
                </c:pt>
              </c:numCache>
            </c:numRef>
          </c:val>
          <c:extLst>
            <c:ext xmlns:c16="http://schemas.microsoft.com/office/drawing/2014/chart" uri="{C3380CC4-5D6E-409C-BE32-E72D297353CC}">
              <c16:uniqueId val="{00000000-AD46-4596-83A3-09321BB4C341}"/>
            </c:ext>
          </c:extLst>
        </c:ser>
        <c:ser>
          <c:idx val="1"/>
          <c:order val="1"/>
          <c:tx>
            <c:strRef>
              <c:f>Sheet1!$C$1</c:f>
              <c:strCache>
                <c:ptCount val="1"/>
                <c:pt idx="0">
                  <c:v>Product B</c:v>
                </c:pt>
              </c:strCache>
            </c:strRef>
          </c:tx>
          <c:spPr>
            <a:solidFill>
              <a:schemeClr val="accent2"/>
            </a:solidFill>
            <a:ln>
              <a:noFill/>
            </a:ln>
            <a:effectLst/>
          </c:spPr>
          <c:invertIfNegative val="0"/>
          <c:cat>
            <c:strRef>
              <c:f>Sheet1!$A$2:$A$7</c:f>
              <c:strCache>
                <c:ptCount val="6"/>
                <c:pt idx="0">
                  <c:v>Jan</c:v>
                </c:pt>
                <c:pt idx="1">
                  <c:v>Feb</c:v>
                </c:pt>
                <c:pt idx="2">
                  <c:v>Mar</c:v>
                </c:pt>
                <c:pt idx="3">
                  <c:v>Apr</c:v>
                </c:pt>
                <c:pt idx="4">
                  <c:v>May</c:v>
                </c:pt>
                <c:pt idx="5">
                  <c:v>Jun</c:v>
                </c:pt>
              </c:strCache>
            </c:strRef>
          </c:cat>
          <c:val>
            <c:numRef>
              <c:f>Sheet1!$C$2:$C$7</c:f>
              <c:numCache>
                <c:formatCode>General</c:formatCode>
                <c:ptCount val="6"/>
                <c:pt idx="0">
                  <c:v>95</c:v>
                </c:pt>
                <c:pt idx="1">
                  <c:v>110</c:v>
                </c:pt>
                <c:pt idx="2">
                  <c:v>130</c:v>
                </c:pt>
                <c:pt idx="3">
                  <c:v>140</c:v>
                </c:pt>
                <c:pt idx="4">
                  <c:v>155</c:v>
                </c:pt>
                <c:pt idx="5">
                  <c:v>180</c:v>
                </c:pt>
              </c:numCache>
            </c:numRef>
          </c:val>
          <c:extLst>
            <c:ext xmlns:c16="http://schemas.microsoft.com/office/drawing/2014/chart" uri="{C3380CC4-5D6E-409C-BE32-E72D297353CC}">
              <c16:uniqueId val="{00000001-AD46-4596-83A3-09321BB4C341}"/>
            </c:ext>
          </c:extLst>
        </c:ser>
        <c:dLbls>
          <c:showLegendKey val="0"/>
          <c:showVal val="0"/>
          <c:showCatName val="0"/>
          <c:showSerName val="0"/>
          <c:showPercent val="0"/>
          <c:showBubbleSize val="0"/>
        </c:dLbls>
        <c:gapWidth val="219"/>
        <c:overlap val="-27"/>
        <c:axId val="1018327856"/>
        <c:axId val="1018335056"/>
      </c:barChart>
      <c:lineChart>
        <c:grouping val="standard"/>
        <c:varyColors val="0"/>
        <c:ser>
          <c:idx val="2"/>
          <c:order val="2"/>
          <c:tx>
            <c:strRef>
              <c:f>Sheet1!$D$1</c:f>
              <c:strCache>
                <c:ptCount val="1"/>
                <c:pt idx="0">
                  <c:v>Growth %</c:v>
                </c:pt>
              </c:strCache>
            </c:strRef>
          </c:tx>
          <c:spPr>
            <a:ln w="28575" cap="rnd">
              <a:solidFill>
                <a:schemeClr val="accent3"/>
              </a:solidFill>
              <a:round/>
            </a:ln>
            <a:effectLst/>
          </c:spPr>
          <c:marker>
            <c:symbol val="none"/>
          </c:marker>
          <c:cat>
            <c:strRef>
              <c:f>Sheet1!$A$2:$A$7</c:f>
              <c:strCache>
                <c:ptCount val="6"/>
                <c:pt idx="0">
                  <c:v>Jan</c:v>
                </c:pt>
                <c:pt idx="1">
                  <c:v>Feb</c:v>
                </c:pt>
                <c:pt idx="2">
                  <c:v>Mar</c:v>
                </c:pt>
                <c:pt idx="3">
                  <c:v>Apr</c:v>
                </c:pt>
                <c:pt idx="4">
                  <c:v>May</c:v>
                </c:pt>
                <c:pt idx="5">
                  <c:v>Jun</c:v>
                </c:pt>
              </c:strCache>
            </c:strRef>
          </c:cat>
          <c:val>
            <c:numRef>
              <c:f>Sheet1!$D$2:$D$7</c:f>
              <c:numCache>
                <c:formatCode>0%</c:formatCode>
                <c:ptCount val="6"/>
                <c:pt idx="0">
                  <c:v>0.05</c:v>
                </c:pt>
                <c:pt idx="1">
                  <c:v>0.08</c:v>
                </c:pt>
                <c:pt idx="2">
                  <c:v>0.12</c:v>
                </c:pt>
                <c:pt idx="3">
                  <c:v>0.1</c:v>
                </c:pt>
                <c:pt idx="4">
                  <c:v>0.15</c:v>
                </c:pt>
                <c:pt idx="5">
                  <c:v>0.18</c:v>
                </c:pt>
              </c:numCache>
            </c:numRef>
          </c:val>
          <c:smooth val="0"/>
          <c:extLst>
            <c:ext xmlns:c16="http://schemas.microsoft.com/office/drawing/2014/chart" uri="{C3380CC4-5D6E-409C-BE32-E72D297353CC}">
              <c16:uniqueId val="{00000002-AD46-4596-83A3-09321BB4C341}"/>
            </c:ext>
          </c:extLst>
        </c:ser>
        <c:dLbls>
          <c:showLegendKey val="0"/>
          <c:showVal val="0"/>
          <c:showCatName val="0"/>
          <c:showSerName val="0"/>
          <c:showPercent val="0"/>
          <c:showBubbleSize val="0"/>
        </c:dLbls>
        <c:marker val="1"/>
        <c:smooth val="0"/>
        <c:axId val="1018336976"/>
        <c:axId val="1018327376"/>
      </c:lineChart>
      <c:catAx>
        <c:axId val="1018327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8335056"/>
        <c:crosses val="autoZero"/>
        <c:auto val="1"/>
        <c:lblAlgn val="ctr"/>
        <c:lblOffset val="100"/>
        <c:noMultiLvlLbl val="0"/>
      </c:catAx>
      <c:valAx>
        <c:axId val="10183350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8327856"/>
        <c:crosses val="autoZero"/>
        <c:crossBetween val="between"/>
      </c:valAx>
      <c:valAx>
        <c:axId val="1018327376"/>
        <c:scaling>
          <c:orientation val="minMax"/>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8336976"/>
        <c:crosses val="max"/>
        <c:crossBetween val="between"/>
      </c:valAx>
      <c:catAx>
        <c:axId val="1018336976"/>
        <c:scaling>
          <c:orientation val="minMax"/>
        </c:scaling>
        <c:delete val="1"/>
        <c:axPos val="b"/>
        <c:numFmt formatCode="General" sourceLinked="1"/>
        <c:majorTickMark val="out"/>
        <c:minorTickMark val="none"/>
        <c:tickLblPos val="nextTo"/>
        <c:crossAx val="101832737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C08-4D55-9529-019597643C5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C08-4D55-9529-019597643C5F}"/>
            </c:ext>
          </c:extLst>
        </c:ser>
        <c:ser>
          <c:idx val="2"/>
          <c:order val="2"/>
          <c:tx>
            <c:strRef>
              <c:f>Sheet1!$D$1</c:f>
              <c:strCache>
                <c:ptCount val="1"/>
                <c:pt idx="0">
                  <c:v>Series 3</c:v>
                </c:pt>
              </c:strCache>
            </c:strRef>
          </c:tx>
          <c:spPr>
            <a:solidFill>
              <a:schemeClr val="accent3">
                <a:alpha val="65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C08-4D55-9529-019597643C5F}"/>
            </c:ext>
          </c:extLst>
        </c:ser>
        <c:dLbls>
          <c:showLegendKey val="0"/>
          <c:showVal val="0"/>
          <c:showCatName val="0"/>
          <c:showSerName val="0"/>
          <c:showPercent val="0"/>
          <c:showBubbleSize val="0"/>
        </c:dLbls>
        <c:gapWidth val="150"/>
        <c:overlap val="100"/>
        <c:axId val="1018533296"/>
        <c:axId val="1018539536"/>
      </c:barChart>
      <c:catAx>
        <c:axId val="1018533296"/>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8539536"/>
        <c:crosses val="autoZero"/>
        <c:auto val="1"/>
        <c:lblAlgn val="ctr"/>
        <c:lblOffset val="100"/>
        <c:noMultiLvlLbl val="0"/>
      </c:catAx>
      <c:valAx>
        <c:axId val="10185395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85332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A6B2-485C-B1BD-9BA9647599A3}"/>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A6B2-485C-B1BD-9BA9647599A3}"/>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A6B2-485C-B1BD-9BA9647599A3}"/>
            </c:ext>
          </c:extLst>
        </c:ser>
        <c:dLbls>
          <c:showLegendKey val="0"/>
          <c:showVal val="0"/>
          <c:showCatName val="0"/>
          <c:showSerName val="0"/>
          <c:showPercent val="0"/>
          <c:showBubbleSize val="0"/>
        </c:dLbls>
        <c:gapWidth val="219"/>
        <c:overlap val="-27"/>
        <c:axId val="1082170831"/>
        <c:axId val="1082173231"/>
      </c:barChart>
      <c:catAx>
        <c:axId val="1082170831"/>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82173231"/>
        <c:crosses val="autoZero"/>
        <c:auto val="1"/>
        <c:lblAlgn val="ctr"/>
        <c:lblOffset val="100"/>
        <c:noMultiLvlLbl val="0"/>
      </c:catAx>
      <c:valAx>
        <c:axId val="1082173231"/>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82170831"/>
        <c:crosses val="autoZero"/>
        <c:crossBetween val="between"/>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solidFill>
                  <a:schemeClr val="tx1">
                    <a:lumMod val="65000"/>
                    <a:lumOff val="35000"/>
                  </a:schemeClr>
                </a:solidFill>
              </a:rPr>
              <a:t>Customer Satisfaction by Branch</a:t>
            </a:r>
            <a:endParaRPr lang="en-PH" sz="1600" b="1" dirty="0">
              <a:solidFill>
                <a:schemeClr val="tx1">
                  <a:lumMod val="65000"/>
                  <a:lumOff val="35000"/>
                </a:schemeClr>
              </a:solidFill>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barChart>
        <c:barDir val="bar"/>
        <c:grouping val="clustered"/>
        <c:varyColors val="0"/>
        <c:ser>
          <c:idx val="0"/>
          <c:order val="0"/>
          <c:tx>
            <c:strRef>
              <c:f>Sheet1!$B$1</c:f>
              <c:strCache>
                <c:ptCount val="1"/>
                <c:pt idx="0">
                  <c:v>Service</c:v>
                </c:pt>
              </c:strCache>
            </c:strRef>
          </c:tx>
          <c:spPr>
            <a:solidFill>
              <a:schemeClr val="accent1"/>
            </a:solidFill>
            <a:ln>
              <a:noFill/>
            </a:ln>
            <a:effectLst/>
          </c:spPr>
          <c:invertIfNegative val="0"/>
          <c:cat>
            <c:strRef>
              <c:f>Sheet1!$A$2:$A$5</c:f>
              <c:strCache>
                <c:ptCount val="4"/>
                <c:pt idx="0">
                  <c:v>Branch A</c:v>
                </c:pt>
                <c:pt idx="1">
                  <c:v>Branch B</c:v>
                </c:pt>
                <c:pt idx="2">
                  <c:v>Branch C</c:v>
                </c:pt>
                <c:pt idx="3">
                  <c:v>Branch D</c:v>
                </c:pt>
              </c:strCache>
            </c:strRef>
          </c:cat>
          <c:val>
            <c:numRef>
              <c:f>Sheet1!$B$2:$B$5</c:f>
              <c:numCache>
                <c:formatCode>General</c:formatCode>
                <c:ptCount val="4"/>
                <c:pt idx="0">
                  <c:v>85</c:v>
                </c:pt>
                <c:pt idx="1">
                  <c:v>82</c:v>
                </c:pt>
                <c:pt idx="2">
                  <c:v>88</c:v>
                </c:pt>
                <c:pt idx="3">
                  <c:v>80</c:v>
                </c:pt>
              </c:numCache>
            </c:numRef>
          </c:val>
          <c:extLst>
            <c:ext xmlns:c16="http://schemas.microsoft.com/office/drawing/2014/chart" uri="{C3380CC4-5D6E-409C-BE32-E72D297353CC}">
              <c16:uniqueId val="{00000000-3E00-4903-AE46-B358BDFE6251}"/>
            </c:ext>
          </c:extLst>
        </c:ser>
        <c:ser>
          <c:idx val="1"/>
          <c:order val="1"/>
          <c:tx>
            <c:strRef>
              <c:f>Sheet1!$C$1</c:f>
              <c:strCache>
                <c:ptCount val="1"/>
                <c:pt idx="0">
                  <c:v>Cleanliness</c:v>
                </c:pt>
              </c:strCache>
            </c:strRef>
          </c:tx>
          <c:spPr>
            <a:solidFill>
              <a:schemeClr val="accent2"/>
            </a:solidFill>
            <a:ln>
              <a:noFill/>
            </a:ln>
            <a:effectLst/>
          </c:spPr>
          <c:invertIfNegative val="0"/>
          <c:cat>
            <c:strRef>
              <c:f>Sheet1!$A$2:$A$5</c:f>
              <c:strCache>
                <c:ptCount val="4"/>
                <c:pt idx="0">
                  <c:v>Branch A</c:v>
                </c:pt>
                <c:pt idx="1">
                  <c:v>Branch B</c:v>
                </c:pt>
                <c:pt idx="2">
                  <c:v>Branch C</c:v>
                </c:pt>
                <c:pt idx="3">
                  <c:v>Branch D</c:v>
                </c:pt>
              </c:strCache>
            </c:strRef>
          </c:cat>
          <c:val>
            <c:numRef>
              <c:f>Sheet1!$C$2:$C$5</c:f>
              <c:numCache>
                <c:formatCode>General</c:formatCode>
                <c:ptCount val="4"/>
                <c:pt idx="0">
                  <c:v>88</c:v>
                </c:pt>
                <c:pt idx="1">
                  <c:v>90</c:v>
                </c:pt>
                <c:pt idx="2">
                  <c:v>86</c:v>
                </c:pt>
                <c:pt idx="3">
                  <c:v>82</c:v>
                </c:pt>
              </c:numCache>
            </c:numRef>
          </c:val>
          <c:extLst>
            <c:ext xmlns:c16="http://schemas.microsoft.com/office/drawing/2014/chart" uri="{C3380CC4-5D6E-409C-BE32-E72D297353CC}">
              <c16:uniqueId val="{00000005-3E00-4903-AE46-B358BDFE6251}"/>
            </c:ext>
          </c:extLst>
        </c:ser>
        <c:ser>
          <c:idx val="2"/>
          <c:order val="2"/>
          <c:tx>
            <c:strRef>
              <c:f>Sheet1!$D$1</c:f>
              <c:strCache>
                <c:ptCount val="1"/>
                <c:pt idx="0">
                  <c:v>Speed</c:v>
                </c:pt>
              </c:strCache>
            </c:strRef>
          </c:tx>
          <c:spPr>
            <a:solidFill>
              <a:schemeClr val="accent3"/>
            </a:solidFill>
            <a:ln>
              <a:noFill/>
            </a:ln>
            <a:effectLst/>
          </c:spPr>
          <c:invertIfNegative val="0"/>
          <c:cat>
            <c:strRef>
              <c:f>Sheet1!$A$2:$A$5</c:f>
              <c:strCache>
                <c:ptCount val="4"/>
                <c:pt idx="0">
                  <c:v>Branch A</c:v>
                </c:pt>
                <c:pt idx="1">
                  <c:v>Branch B</c:v>
                </c:pt>
                <c:pt idx="2">
                  <c:v>Branch C</c:v>
                </c:pt>
                <c:pt idx="3">
                  <c:v>Branch D</c:v>
                </c:pt>
              </c:strCache>
            </c:strRef>
          </c:cat>
          <c:val>
            <c:numRef>
              <c:f>Sheet1!$D$2:$D$5</c:f>
              <c:numCache>
                <c:formatCode>General</c:formatCode>
                <c:ptCount val="4"/>
                <c:pt idx="0">
                  <c:v>80</c:v>
                </c:pt>
                <c:pt idx="1">
                  <c:v>78</c:v>
                </c:pt>
                <c:pt idx="2">
                  <c:v>84</c:v>
                </c:pt>
                <c:pt idx="3">
                  <c:v>79</c:v>
                </c:pt>
              </c:numCache>
            </c:numRef>
          </c:val>
          <c:extLst>
            <c:ext xmlns:c16="http://schemas.microsoft.com/office/drawing/2014/chart" uri="{C3380CC4-5D6E-409C-BE32-E72D297353CC}">
              <c16:uniqueId val="{00000006-3E00-4903-AE46-B358BDFE6251}"/>
            </c:ext>
          </c:extLst>
        </c:ser>
        <c:ser>
          <c:idx val="3"/>
          <c:order val="3"/>
          <c:tx>
            <c:strRef>
              <c:f>Sheet1!$E$1</c:f>
              <c:strCache>
                <c:ptCount val="1"/>
                <c:pt idx="0">
                  <c:v>Overall</c:v>
                </c:pt>
              </c:strCache>
            </c:strRef>
          </c:tx>
          <c:spPr>
            <a:solidFill>
              <a:schemeClr val="accent6"/>
            </a:solidFill>
            <a:ln>
              <a:noFill/>
            </a:ln>
            <a:effectLst/>
          </c:spPr>
          <c:invertIfNegative val="0"/>
          <c:cat>
            <c:strRef>
              <c:f>Sheet1!$A$2:$A$5</c:f>
              <c:strCache>
                <c:ptCount val="4"/>
                <c:pt idx="0">
                  <c:v>Branch A</c:v>
                </c:pt>
                <c:pt idx="1">
                  <c:v>Branch B</c:v>
                </c:pt>
                <c:pt idx="2">
                  <c:v>Branch C</c:v>
                </c:pt>
                <c:pt idx="3">
                  <c:v>Branch D</c:v>
                </c:pt>
              </c:strCache>
            </c:strRef>
          </c:cat>
          <c:val>
            <c:numRef>
              <c:f>Sheet1!$E$2:$E$5</c:f>
              <c:numCache>
                <c:formatCode>General</c:formatCode>
                <c:ptCount val="4"/>
                <c:pt idx="0">
                  <c:v>84</c:v>
                </c:pt>
                <c:pt idx="1">
                  <c:v>83</c:v>
                </c:pt>
                <c:pt idx="2">
                  <c:v>86</c:v>
                </c:pt>
                <c:pt idx="3">
                  <c:v>81</c:v>
                </c:pt>
              </c:numCache>
            </c:numRef>
          </c:val>
          <c:extLst>
            <c:ext xmlns:c16="http://schemas.microsoft.com/office/drawing/2014/chart" uri="{C3380CC4-5D6E-409C-BE32-E72D297353CC}">
              <c16:uniqueId val="{00000007-3E00-4903-AE46-B358BDFE6251}"/>
            </c:ext>
          </c:extLst>
        </c:ser>
        <c:dLbls>
          <c:showLegendKey val="0"/>
          <c:showVal val="0"/>
          <c:showCatName val="0"/>
          <c:showSerName val="0"/>
          <c:showPercent val="0"/>
          <c:showBubbleSize val="0"/>
        </c:dLbls>
        <c:gapWidth val="182"/>
        <c:overlap val="-7"/>
        <c:axId val="1842125504"/>
        <c:axId val="1842121184"/>
      </c:barChart>
      <c:catAx>
        <c:axId val="184212550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42121184"/>
        <c:crosses val="autoZero"/>
        <c:auto val="1"/>
        <c:lblAlgn val="ctr"/>
        <c:lblOffset val="100"/>
        <c:noMultiLvlLbl val="0"/>
      </c:catAx>
      <c:valAx>
        <c:axId val="184212118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4212550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8504-47D6-9F45-B5962082D8D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8504-47D6-9F45-B5962082D8D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8504-47D6-9F45-B5962082D8DD}"/>
            </c:ext>
          </c:extLst>
        </c:ser>
        <c:dLbls>
          <c:showLegendKey val="0"/>
          <c:showVal val="0"/>
          <c:showCatName val="0"/>
          <c:showSerName val="0"/>
          <c:showPercent val="0"/>
          <c:showBubbleSize val="0"/>
        </c:dLbls>
        <c:marker val="1"/>
        <c:smooth val="0"/>
        <c:axId val="928068944"/>
        <c:axId val="928079504"/>
      </c:lineChart>
      <c:catAx>
        <c:axId val="928068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8079504"/>
        <c:crosses val="autoZero"/>
        <c:auto val="1"/>
        <c:lblAlgn val="ctr"/>
        <c:lblOffset val="100"/>
        <c:noMultiLvlLbl val="0"/>
      </c:catAx>
      <c:valAx>
        <c:axId val="928079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80689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C24-43B2-A227-F6ED19EE7707}"/>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C24-43B2-A227-F6ED19EE7707}"/>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C24-43B2-A227-F6ED19EE7707}"/>
            </c:ext>
          </c:extLst>
        </c:ser>
        <c:dLbls>
          <c:showLegendKey val="0"/>
          <c:showVal val="0"/>
          <c:showCatName val="0"/>
          <c:showSerName val="0"/>
          <c:showPercent val="0"/>
          <c:showBubbleSize val="0"/>
        </c:dLbls>
        <c:gapWidth val="219"/>
        <c:overlap val="-10"/>
        <c:axId val="1369200992"/>
        <c:axId val="1369197152"/>
      </c:barChart>
      <c:catAx>
        <c:axId val="1369200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69197152"/>
        <c:crosses val="autoZero"/>
        <c:auto val="1"/>
        <c:lblAlgn val="ctr"/>
        <c:lblOffset val="100"/>
        <c:noMultiLvlLbl val="0"/>
      </c:catAx>
      <c:valAx>
        <c:axId val="1369197152"/>
        <c:scaling>
          <c:orientation val="minMax"/>
        </c:scaling>
        <c:delete val="0"/>
        <c:axPos val="l"/>
        <c:majorGridlines>
          <c:spPr>
            <a:ln w="317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692009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57AA-4278-B2B2-B745E07DE4EA}"/>
              </c:ext>
            </c:extLst>
          </c:dPt>
          <c:dPt>
            <c:idx val="1"/>
            <c:bubble3D val="0"/>
            <c:spPr>
              <a:solidFill>
                <a:schemeClr val="accent2"/>
              </a:solidFill>
              <a:ln w="19050">
                <a:noFill/>
              </a:ln>
              <a:effectLst/>
            </c:spPr>
            <c:extLst>
              <c:ext xmlns:c16="http://schemas.microsoft.com/office/drawing/2014/chart" uri="{C3380CC4-5D6E-409C-BE32-E72D297353CC}">
                <c16:uniqueId val="{00000003-57AA-4278-B2B2-B745E07DE4EA}"/>
              </c:ext>
            </c:extLst>
          </c:dPt>
          <c:dPt>
            <c:idx val="2"/>
            <c:bubble3D val="0"/>
            <c:spPr>
              <a:solidFill>
                <a:schemeClr val="accent3"/>
              </a:solidFill>
              <a:ln w="19050">
                <a:noFill/>
              </a:ln>
              <a:effectLst/>
            </c:spPr>
            <c:extLst>
              <c:ext xmlns:c16="http://schemas.microsoft.com/office/drawing/2014/chart" uri="{C3380CC4-5D6E-409C-BE32-E72D297353CC}">
                <c16:uniqueId val="{00000005-57AA-4278-B2B2-B745E07DE4EA}"/>
              </c:ext>
            </c:extLst>
          </c:dPt>
          <c:dPt>
            <c:idx val="3"/>
            <c:bubble3D val="0"/>
            <c:spPr>
              <a:solidFill>
                <a:schemeClr val="accent4"/>
              </a:solidFill>
              <a:ln w="19050">
                <a:noFill/>
              </a:ln>
              <a:effectLst/>
            </c:spPr>
            <c:extLst>
              <c:ext xmlns:c16="http://schemas.microsoft.com/office/drawing/2014/chart" uri="{C3380CC4-5D6E-409C-BE32-E72D297353CC}">
                <c16:uniqueId val="{00000007-57AA-4278-B2B2-B745E07DE4EA}"/>
              </c:ext>
            </c:extLst>
          </c:dPt>
          <c:dLbls>
            <c:dLbl>
              <c:idx val="2"/>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5-57AA-4278-B2B2-B745E07DE4EA}"/>
                </c:ext>
              </c:extLst>
            </c:dLbl>
            <c:dLbl>
              <c:idx val="3"/>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7-57AA-4278-B2B2-B745E07DE4EA}"/>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57BE-4B3E-A910-5891ADA02ECC}"/>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C24-43B2-A227-F6ED19EE7707}"/>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C24-43B2-A227-F6ED19EE7707}"/>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C24-43B2-A227-F6ED19EE7707}"/>
            </c:ext>
          </c:extLst>
        </c:ser>
        <c:dLbls>
          <c:showLegendKey val="0"/>
          <c:showVal val="0"/>
          <c:showCatName val="0"/>
          <c:showSerName val="0"/>
          <c:showPercent val="0"/>
          <c:showBubbleSize val="0"/>
        </c:dLbls>
        <c:gapWidth val="219"/>
        <c:overlap val="-10"/>
        <c:axId val="1369200992"/>
        <c:axId val="1369197152"/>
      </c:barChart>
      <c:catAx>
        <c:axId val="13692009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69197152"/>
        <c:crosses val="autoZero"/>
        <c:auto val="1"/>
        <c:lblAlgn val="ctr"/>
        <c:lblOffset val="100"/>
        <c:noMultiLvlLbl val="0"/>
      </c:catAx>
      <c:valAx>
        <c:axId val="1369197152"/>
        <c:scaling>
          <c:orientation val="minMax"/>
        </c:scaling>
        <c:delete val="0"/>
        <c:axPos val="l"/>
        <c:majorGridlines>
          <c:spPr>
            <a:ln w="317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692009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1E4-4795-AD72-3E9457BE6B4E}"/>
              </c:ext>
            </c:extLst>
          </c:dPt>
          <c:dPt>
            <c:idx val="1"/>
            <c:bubble3D val="0"/>
            <c:spPr>
              <a:solidFill>
                <a:schemeClr val="accent2"/>
              </a:solidFill>
              <a:ln w="19050">
                <a:noFill/>
              </a:ln>
              <a:effectLst/>
            </c:spPr>
            <c:extLst>
              <c:ext xmlns:c16="http://schemas.microsoft.com/office/drawing/2014/chart" uri="{C3380CC4-5D6E-409C-BE32-E72D297353CC}">
                <c16:uniqueId val="{00000003-41E4-4795-AD72-3E9457BE6B4E}"/>
              </c:ext>
            </c:extLst>
          </c:dPt>
          <c:dPt>
            <c:idx val="2"/>
            <c:bubble3D val="0"/>
            <c:spPr>
              <a:solidFill>
                <a:schemeClr val="accent3"/>
              </a:solidFill>
              <a:ln w="19050">
                <a:noFill/>
              </a:ln>
              <a:effectLst/>
            </c:spPr>
            <c:extLst>
              <c:ext xmlns:c16="http://schemas.microsoft.com/office/drawing/2014/chart" uri="{C3380CC4-5D6E-409C-BE32-E72D297353CC}">
                <c16:uniqueId val="{00000005-41E4-4795-AD72-3E9457BE6B4E}"/>
              </c:ext>
            </c:extLst>
          </c:dPt>
          <c:dPt>
            <c:idx val="3"/>
            <c:bubble3D val="0"/>
            <c:spPr>
              <a:solidFill>
                <a:schemeClr val="accent4"/>
              </a:solidFill>
              <a:ln w="19050">
                <a:noFill/>
              </a:ln>
              <a:effectLst/>
            </c:spPr>
            <c:extLst>
              <c:ext xmlns:c16="http://schemas.microsoft.com/office/drawing/2014/chart" uri="{C3380CC4-5D6E-409C-BE32-E72D297353CC}">
                <c16:uniqueId val="{00000007-41E4-4795-AD72-3E9457BE6B4E}"/>
              </c:ext>
            </c:extLst>
          </c:dPt>
          <c:dLbls>
            <c:dLbl>
              <c:idx val="2"/>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5-41E4-4795-AD72-3E9457BE6B4E}"/>
                </c:ext>
              </c:extLst>
            </c:dLbl>
            <c:dLbl>
              <c:idx val="3"/>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7-41E4-4795-AD72-3E9457BE6B4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bestFit"/>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57BE-4B3E-A910-5891ADA02ECC}"/>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CABA-4A3A-B680-52A258AB781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CABA-4A3A-B680-52A258AB781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CABA-4A3A-B680-52A258AB781D}"/>
            </c:ext>
          </c:extLst>
        </c:ser>
        <c:dLbls>
          <c:showLegendKey val="0"/>
          <c:showVal val="0"/>
          <c:showCatName val="0"/>
          <c:showSerName val="0"/>
          <c:showPercent val="0"/>
          <c:showBubbleSize val="0"/>
        </c:dLbls>
        <c:marker val="1"/>
        <c:smooth val="0"/>
        <c:axId val="900957232"/>
        <c:axId val="900954832"/>
      </c:lineChart>
      <c:catAx>
        <c:axId val="900957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0954832"/>
        <c:crosses val="autoZero"/>
        <c:auto val="1"/>
        <c:lblAlgn val="ctr"/>
        <c:lblOffset val="100"/>
        <c:noMultiLvlLbl val="0"/>
      </c:catAx>
      <c:valAx>
        <c:axId val="900954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0957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A53-4EBE-938E-4B29052E5654}"/>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FA53-4EBE-938E-4B29052E5654}"/>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FA53-4EBE-938E-4B29052E5654}"/>
            </c:ext>
          </c:extLst>
        </c:ser>
        <c:dLbls>
          <c:showLegendKey val="0"/>
          <c:showVal val="0"/>
          <c:showCatName val="0"/>
          <c:showSerName val="0"/>
          <c:showPercent val="0"/>
          <c:showBubbleSize val="0"/>
        </c:dLbls>
        <c:gapWidth val="150"/>
        <c:overlap val="100"/>
        <c:axId val="1326803584"/>
        <c:axId val="1326790624"/>
      </c:barChart>
      <c:catAx>
        <c:axId val="1326803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26790624"/>
        <c:crosses val="autoZero"/>
        <c:auto val="1"/>
        <c:lblAlgn val="ctr"/>
        <c:lblOffset val="100"/>
        <c:noMultiLvlLbl val="0"/>
      </c:catAx>
      <c:valAx>
        <c:axId val="13267906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268035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a:sp3d/>
            </c:spPr>
            <c:extLst>
              <c:ext xmlns:c16="http://schemas.microsoft.com/office/drawing/2014/chart" uri="{C3380CC4-5D6E-409C-BE32-E72D297353CC}">
                <c16:uniqueId val="{00000001-E239-463A-824D-0D671947E604}"/>
              </c:ext>
            </c:extLst>
          </c:dPt>
          <c:dPt>
            <c:idx val="1"/>
            <c:bubble3D val="0"/>
            <c:spPr>
              <a:solidFill>
                <a:schemeClr val="accent2"/>
              </a:solidFill>
              <a:ln w="19050">
                <a:noFill/>
              </a:ln>
              <a:effectLst/>
              <a:sp3d/>
            </c:spPr>
            <c:extLst>
              <c:ext xmlns:c16="http://schemas.microsoft.com/office/drawing/2014/chart" uri="{C3380CC4-5D6E-409C-BE32-E72D297353CC}">
                <c16:uniqueId val="{00000003-E239-463A-824D-0D671947E604}"/>
              </c:ext>
            </c:extLst>
          </c:dPt>
          <c:dPt>
            <c:idx val="2"/>
            <c:bubble3D val="0"/>
            <c:spPr>
              <a:solidFill>
                <a:schemeClr val="accent3"/>
              </a:solidFill>
              <a:ln w="19050">
                <a:noFill/>
              </a:ln>
              <a:effectLst/>
              <a:sp3d/>
            </c:spPr>
            <c:extLst>
              <c:ext xmlns:c16="http://schemas.microsoft.com/office/drawing/2014/chart" uri="{C3380CC4-5D6E-409C-BE32-E72D297353CC}">
                <c16:uniqueId val="{00000005-E239-463A-824D-0D671947E604}"/>
              </c:ext>
            </c:extLst>
          </c:dPt>
          <c:dPt>
            <c:idx val="3"/>
            <c:bubble3D val="0"/>
            <c:spPr>
              <a:solidFill>
                <a:schemeClr val="accent4"/>
              </a:solidFill>
              <a:ln w="19050">
                <a:noFill/>
              </a:ln>
              <a:effectLst/>
              <a:sp3d/>
            </c:spPr>
            <c:extLst>
              <c:ext xmlns:c16="http://schemas.microsoft.com/office/drawing/2014/chart" uri="{C3380CC4-5D6E-409C-BE32-E72D297353CC}">
                <c16:uniqueId val="{00000007-E239-463A-824D-0D671947E604}"/>
              </c:ext>
            </c:extLst>
          </c:dPt>
          <c:dLbls>
            <c:dLbl>
              <c:idx val="2"/>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5-E239-463A-824D-0D671947E604}"/>
                </c:ext>
              </c:extLst>
            </c:dLbl>
            <c:dLbl>
              <c:idx val="3"/>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7-E239-463A-824D-0D671947E604}"/>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bestFit"/>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91FF-48C9-907B-2607E9A285A8}"/>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A53-4EBE-938E-4B29052E5654}"/>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FA53-4EBE-938E-4B29052E5654}"/>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FA53-4EBE-938E-4B29052E5654}"/>
            </c:ext>
          </c:extLst>
        </c:ser>
        <c:dLbls>
          <c:showLegendKey val="0"/>
          <c:showVal val="0"/>
          <c:showCatName val="0"/>
          <c:showSerName val="0"/>
          <c:showPercent val="0"/>
          <c:showBubbleSize val="0"/>
        </c:dLbls>
        <c:gapWidth val="150"/>
        <c:overlap val="100"/>
        <c:axId val="1326803584"/>
        <c:axId val="1326790624"/>
      </c:barChart>
      <c:catAx>
        <c:axId val="132680358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326790624"/>
        <c:crosses val="autoZero"/>
        <c:auto val="1"/>
        <c:lblAlgn val="ctr"/>
        <c:lblOffset val="100"/>
        <c:noMultiLvlLbl val="0"/>
      </c:catAx>
      <c:valAx>
        <c:axId val="132679062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268035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CABA-4A3A-B680-52A258AB781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CABA-4A3A-B680-52A258AB781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CABA-4A3A-B680-52A258AB781D}"/>
            </c:ext>
          </c:extLst>
        </c:ser>
        <c:dLbls>
          <c:showLegendKey val="0"/>
          <c:showVal val="0"/>
          <c:showCatName val="0"/>
          <c:showSerName val="0"/>
          <c:showPercent val="0"/>
          <c:showBubbleSize val="0"/>
        </c:dLbls>
        <c:marker val="1"/>
        <c:smooth val="0"/>
        <c:axId val="900957232"/>
        <c:axId val="900954832"/>
      </c:lineChart>
      <c:catAx>
        <c:axId val="900957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0954832"/>
        <c:crosses val="autoZero"/>
        <c:auto val="1"/>
        <c:lblAlgn val="ctr"/>
        <c:lblOffset val="100"/>
        <c:noMultiLvlLbl val="0"/>
      </c:catAx>
      <c:valAx>
        <c:axId val="900954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00957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Website Traffic Sources</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lineChart>
        <c:grouping val="standard"/>
        <c:varyColors val="0"/>
        <c:ser>
          <c:idx val="0"/>
          <c:order val="0"/>
          <c:tx>
            <c:strRef>
              <c:f>Sheet1!$B$1</c:f>
              <c:strCache>
                <c:ptCount val="1"/>
                <c:pt idx="0">
                  <c:v>Organic</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Sheet1!$A$2:$A$6</c:f>
              <c:strCache>
                <c:ptCount val="5"/>
                <c:pt idx="0">
                  <c:v>Jan</c:v>
                </c:pt>
                <c:pt idx="1">
                  <c:v>Feb</c:v>
                </c:pt>
                <c:pt idx="2">
                  <c:v>Mar</c:v>
                </c:pt>
                <c:pt idx="3">
                  <c:v>Apr</c:v>
                </c:pt>
                <c:pt idx="4">
                  <c:v>May</c:v>
                </c:pt>
              </c:strCache>
            </c:strRef>
          </c:cat>
          <c:val>
            <c:numRef>
              <c:f>Sheet1!$B$2:$B$6</c:f>
              <c:numCache>
                <c:formatCode>#,##0</c:formatCode>
                <c:ptCount val="5"/>
                <c:pt idx="0">
                  <c:v>4200</c:v>
                </c:pt>
                <c:pt idx="1">
                  <c:v>4800</c:v>
                </c:pt>
                <c:pt idx="2">
                  <c:v>5600</c:v>
                </c:pt>
                <c:pt idx="3">
                  <c:v>6200</c:v>
                </c:pt>
                <c:pt idx="4">
                  <c:v>7100</c:v>
                </c:pt>
              </c:numCache>
            </c:numRef>
          </c:val>
          <c:smooth val="0"/>
          <c:extLst>
            <c:ext xmlns:c16="http://schemas.microsoft.com/office/drawing/2014/chart" uri="{C3380CC4-5D6E-409C-BE32-E72D297353CC}">
              <c16:uniqueId val="{00000000-D216-4816-ABC0-E7A39667029F}"/>
            </c:ext>
          </c:extLst>
        </c:ser>
        <c:ser>
          <c:idx val="1"/>
          <c:order val="1"/>
          <c:tx>
            <c:strRef>
              <c:f>Sheet1!$C$1</c:f>
              <c:strCache>
                <c:ptCount val="1"/>
                <c:pt idx="0">
                  <c:v>Paid</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Sheet1!$A$2:$A$6</c:f>
              <c:strCache>
                <c:ptCount val="5"/>
                <c:pt idx="0">
                  <c:v>Jan</c:v>
                </c:pt>
                <c:pt idx="1">
                  <c:v>Feb</c:v>
                </c:pt>
                <c:pt idx="2">
                  <c:v>Mar</c:v>
                </c:pt>
                <c:pt idx="3">
                  <c:v>Apr</c:v>
                </c:pt>
                <c:pt idx="4">
                  <c:v>May</c:v>
                </c:pt>
              </c:strCache>
            </c:strRef>
          </c:cat>
          <c:val>
            <c:numRef>
              <c:f>Sheet1!$C$2:$C$6</c:f>
              <c:numCache>
                <c:formatCode>#,##0</c:formatCode>
                <c:ptCount val="5"/>
                <c:pt idx="0">
                  <c:v>1800</c:v>
                </c:pt>
                <c:pt idx="1">
                  <c:v>2100</c:v>
                </c:pt>
                <c:pt idx="2">
                  <c:v>2500</c:v>
                </c:pt>
                <c:pt idx="3">
                  <c:v>2800</c:v>
                </c:pt>
                <c:pt idx="4">
                  <c:v>3200</c:v>
                </c:pt>
              </c:numCache>
            </c:numRef>
          </c:val>
          <c:smooth val="0"/>
          <c:extLst>
            <c:ext xmlns:c16="http://schemas.microsoft.com/office/drawing/2014/chart" uri="{C3380CC4-5D6E-409C-BE32-E72D297353CC}">
              <c16:uniqueId val="{00000001-D216-4816-ABC0-E7A39667029F}"/>
            </c:ext>
          </c:extLst>
        </c:ser>
        <c:ser>
          <c:idx val="2"/>
          <c:order val="2"/>
          <c:tx>
            <c:strRef>
              <c:f>Sheet1!$D$1</c:f>
              <c:strCache>
                <c:ptCount val="1"/>
                <c:pt idx="0">
                  <c:v>Social</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Sheet1!$A$2:$A$6</c:f>
              <c:strCache>
                <c:ptCount val="5"/>
                <c:pt idx="0">
                  <c:v>Jan</c:v>
                </c:pt>
                <c:pt idx="1">
                  <c:v>Feb</c:v>
                </c:pt>
                <c:pt idx="2">
                  <c:v>Mar</c:v>
                </c:pt>
                <c:pt idx="3">
                  <c:v>Apr</c:v>
                </c:pt>
                <c:pt idx="4">
                  <c:v>May</c:v>
                </c:pt>
              </c:strCache>
            </c:strRef>
          </c:cat>
          <c:val>
            <c:numRef>
              <c:f>Sheet1!$D$2:$D$6</c:f>
              <c:numCache>
                <c:formatCode>#,##0</c:formatCode>
                <c:ptCount val="5"/>
                <c:pt idx="0">
                  <c:v>1200</c:v>
                </c:pt>
                <c:pt idx="1">
                  <c:v>1400</c:v>
                </c:pt>
                <c:pt idx="2">
                  <c:v>1700</c:v>
                </c:pt>
                <c:pt idx="3">
                  <c:v>2000</c:v>
                </c:pt>
                <c:pt idx="4">
                  <c:v>2400</c:v>
                </c:pt>
              </c:numCache>
            </c:numRef>
          </c:val>
          <c:smooth val="0"/>
          <c:extLst>
            <c:ext xmlns:c16="http://schemas.microsoft.com/office/drawing/2014/chart" uri="{C3380CC4-5D6E-409C-BE32-E72D297353CC}">
              <c16:uniqueId val="{00000002-D216-4816-ABC0-E7A39667029F}"/>
            </c:ext>
          </c:extLst>
        </c:ser>
        <c:ser>
          <c:idx val="3"/>
          <c:order val="3"/>
          <c:tx>
            <c:strRef>
              <c:f>Sheet1!$E$1</c:f>
              <c:strCache>
                <c:ptCount val="1"/>
                <c:pt idx="0">
                  <c:v>Referral</c:v>
                </c:pt>
              </c:strCache>
            </c:strRef>
          </c:tx>
          <c:spPr>
            <a:ln w="28575" cap="rnd">
              <a:solidFill>
                <a:schemeClr val="accent6"/>
              </a:solidFill>
              <a:round/>
            </a:ln>
            <a:effectLst/>
          </c:spPr>
          <c:marker>
            <c:symbol val="circle"/>
            <c:size val="5"/>
            <c:spPr>
              <a:solidFill>
                <a:schemeClr val="accent6"/>
              </a:solidFill>
              <a:ln w="9525">
                <a:solidFill>
                  <a:schemeClr val="accent4"/>
                </a:solidFill>
              </a:ln>
              <a:effectLst/>
            </c:spPr>
          </c:marker>
          <c:cat>
            <c:strRef>
              <c:f>Sheet1!$A$2:$A$6</c:f>
              <c:strCache>
                <c:ptCount val="5"/>
                <c:pt idx="0">
                  <c:v>Jan</c:v>
                </c:pt>
                <c:pt idx="1">
                  <c:v>Feb</c:v>
                </c:pt>
                <c:pt idx="2">
                  <c:v>Mar</c:v>
                </c:pt>
                <c:pt idx="3">
                  <c:v>Apr</c:v>
                </c:pt>
                <c:pt idx="4">
                  <c:v>May</c:v>
                </c:pt>
              </c:strCache>
            </c:strRef>
          </c:cat>
          <c:val>
            <c:numRef>
              <c:f>Sheet1!$E$2:$E$6</c:f>
              <c:numCache>
                <c:formatCode>#,##0</c:formatCode>
                <c:ptCount val="5"/>
                <c:pt idx="0" formatCode="General">
                  <c:v>900</c:v>
                </c:pt>
                <c:pt idx="1">
                  <c:v>1000</c:v>
                </c:pt>
                <c:pt idx="2">
                  <c:v>1200</c:v>
                </c:pt>
                <c:pt idx="3">
                  <c:v>1400</c:v>
                </c:pt>
                <c:pt idx="4">
                  <c:v>1600</c:v>
                </c:pt>
              </c:numCache>
            </c:numRef>
          </c:val>
          <c:smooth val="0"/>
          <c:extLst>
            <c:ext xmlns:c16="http://schemas.microsoft.com/office/drawing/2014/chart" uri="{C3380CC4-5D6E-409C-BE32-E72D297353CC}">
              <c16:uniqueId val="{00000003-D216-4816-ABC0-E7A39667029F}"/>
            </c:ext>
          </c:extLst>
        </c:ser>
        <c:dLbls>
          <c:showLegendKey val="0"/>
          <c:showVal val="0"/>
          <c:showCatName val="0"/>
          <c:showSerName val="0"/>
          <c:showPercent val="0"/>
          <c:showBubbleSize val="0"/>
        </c:dLbls>
        <c:marker val="1"/>
        <c:smooth val="0"/>
        <c:axId val="1842304544"/>
        <c:axId val="1842295424"/>
      </c:lineChart>
      <c:catAx>
        <c:axId val="1842304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842295424"/>
        <c:crosses val="autoZero"/>
        <c:auto val="1"/>
        <c:lblAlgn val="ctr"/>
        <c:lblOffset val="100"/>
        <c:noMultiLvlLbl val="0"/>
      </c:catAx>
      <c:valAx>
        <c:axId val="184229542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8423045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ofPieChart>
        <c:ofPieType val="pie"/>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a:sp3d/>
            </c:spPr>
            <c:extLst>
              <c:ext xmlns:c16="http://schemas.microsoft.com/office/drawing/2014/chart" uri="{C3380CC4-5D6E-409C-BE32-E72D297353CC}">
                <c16:uniqueId val="{00000001-E239-463A-824D-0D671947E604}"/>
              </c:ext>
            </c:extLst>
          </c:dPt>
          <c:dPt>
            <c:idx val="1"/>
            <c:bubble3D val="0"/>
            <c:spPr>
              <a:solidFill>
                <a:schemeClr val="accent2"/>
              </a:solidFill>
              <a:ln w="19050">
                <a:noFill/>
              </a:ln>
              <a:effectLst/>
              <a:sp3d/>
            </c:spPr>
            <c:extLst>
              <c:ext xmlns:c16="http://schemas.microsoft.com/office/drawing/2014/chart" uri="{C3380CC4-5D6E-409C-BE32-E72D297353CC}">
                <c16:uniqueId val="{00000003-E239-463A-824D-0D671947E604}"/>
              </c:ext>
            </c:extLst>
          </c:dPt>
          <c:dPt>
            <c:idx val="2"/>
            <c:bubble3D val="0"/>
            <c:spPr>
              <a:solidFill>
                <a:schemeClr val="accent3"/>
              </a:solidFill>
              <a:ln w="19050">
                <a:noFill/>
              </a:ln>
              <a:effectLst/>
              <a:sp3d/>
            </c:spPr>
            <c:extLst>
              <c:ext xmlns:c16="http://schemas.microsoft.com/office/drawing/2014/chart" uri="{C3380CC4-5D6E-409C-BE32-E72D297353CC}">
                <c16:uniqueId val="{00000005-E239-463A-824D-0D671947E604}"/>
              </c:ext>
            </c:extLst>
          </c:dPt>
          <c:dPt>
            <c:idx val="3"/>
            <c:bubble3D val="0"/>
            <c:spPr>
              <a:solidFill>
                <a:schemeClr val="accent4"/>
              </a:solidFill>
              <a:ln w="19050">
                <a:noFill/>
              </a:ln>
              <a:effectLst/>
              <a:sp3d/>
            </c:spPr>
            <c:extLst>
              <c:ext xmlns:c16="http://schemas.microsoft.com/office/drawing/2014/chart" uri="{C3380CC4-5D6E-409C-BE32-E72D297353CC}">
                <c16:uniqueId val="{00000007-E239-463A-824D-0D671947E604}"/>
              </c:ext>
            </c:extLst>
          </c:dPt>
          <c:dPt>
            <c:idx val="4"/>
            <c:bubble3D val="0"/>
            <c:spPr>
              <a:solidFill>
                <a:schemeClr val="accent5"/>
              </a:solidFill>
              <a:ln w="19050">
                <a:noFill/>
              </a:ln>
              <a:effectLst/>
            </c:spPr>
            <c:extLst>
              <c:ext xmlns:c16="http://schemas.microsoft.com/office/drawing/2014/chart" uri="{C3380CC4-5D6E-409C-BE32-E72D297353CC}">
                <c16:uniqueId val="{00000009-24B5-4768-BF53-1B74DABB3FB8}"/>
              </c:ext>
            </c:extLst>
          </c:dPt>
          <c:dLbls>
            <c:dLbl>
              <c:idx val="2"/>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5-E239-463A-824D-0D671947E604}"/>
                </c:ext>
              </c:extLst>
            </c:dLbl>
            <c:dLbl>
              <c:idx val="3"/>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bestFit"/>
              <c:showLegendKey val="0"/>
              <c:showVal val="0"/>
              <c:showCatName val="0"/>
              <c:showSerName val="0"/>
              <c:showPercent val="1"/>
              <c:showBubbleSize val="0"/>
              <c:extLst>
                <c:ext xmlns:c16="http://schemas.microsoft.com/office/drawing/2014/chart" uri="{C3380CC4-5D6E-409C-BE32-E72D297353CC}">
                  <c16:uniqueId val="{00000007-E239-463A-824D-0D671947E604}"/>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bestFit"/>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91FF-48C9-907B-2607E9A285A8}"/>
            </c:ext>
          </c:extLst>
        </c:ser>
        <c:dLbls>
          <c:showLegendKey val="0"/>
          <c:showVal val="0"/>
          <c:showCatName val="0"/>
          <c:showSerName val="0"/>
          <c:showPercent val="0"/>
          <c:showBubbleSize val="0"/>
          <c:showLeaderLines val="1"/>
        </c:dLbls>
        <c:gapWidth val="100"/>
        <c:secondPieSize val="75"/>
        <c:serLines>
          <c:spPr>
            <a:ln w="9525" cap="flat" cmpd="sng" algn="ctr">
              <a:solidFill>
                <a:schemeClr val="tx1">
                  <a:lumMod val="35000"/>
                  <a:lumOff val="65000"/>
                </a:schemeClr>
              </a:solidFill>
              <a:round/>
            </a:ln>
            <a:effectLst/>
          </c:spPr>
        </c:serLines>
      </c:of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210-4FF3-951C-48643E4210B1}"/>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210-4FF3-951C-48643E4210B1}"/>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210-4FF3-951C-48643E4210B1}"/>
            </c:ext>
          </c:extLst>
        </c:ser>
        <c:dLbls>
          <c:showLegendKey val="0"/>
          <c:showVal val="0"/>
          <c:showCatName val="0"/>
          <c:showSerName val="0"/>
          <c:showPercent val="0"/>
          <c:showBubbleSize val="0"/>
        </c:dLbls>
        <c:gapWidth val="219"/>
        <c:overlap val="-10"/>
        <c:axId val="1040449200"/>
        <c:axId val="1040449680"/>
      </c:barChart>
      <c:catAx>
        <c:axId val="1040449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40449680"/>
        <c:crosses val="autoZero"/>
        <c:auto val="1"/>
        <c:lblAlgn val="ctr"/>
        <c:lblOffset val="100"/>
        <c:noMultiLvlLbl val="0"/>
      </c:catAx>
      <c:valAx>
        <c:axId val="1040449680"/>
        <c:scaling>
          <c:orientation val="minMax"/>
        </c:scaling>
        <c:delete val="0"/>
        <c:axPos val="l"/>
        <c:majorGridlines>
          <c:spPr>
            <a:ln w="317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404492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94F1-4455-9DAB-862202AEE8AD}"/>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94F1-4455-9DAB-862202AEE8AD}"/>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94F1-4455-9DAB-862202AEE8AD}"/>
            </c:ext>
          </c:extLst>
        </c:ser>
        <c:dLbls>
          <c:showLegendKey val="0"/>
          <c:showVal val="0"/>
          <c:showCatName val="0"/>
          <c:showSerName val="0"/>
          <c:showPercent val="0"/>
          <c:showBubbleSize val="0"/>
        </c:dLbls>
        <c:marker val="1"/>
        <c:smooth val="0"/>
        <c:axId val="734687232"/>
        <c:axId val="734681952"/>
      </c:lineChart>
      <c:catAx>
        <c:axId val="7346872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34681952"/>
        <c:crosses val="autoZero"/>
        <c:auto val="1"/>
        <c:lblAlgn val="ctr"/>
        <c:lblOffset val="100"/>
        <c:noMultiLvlLbl val="0"/>
      </c:catAx>
      <c:valAx>
        <c:axId val="7346819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3468723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C2C-405E-806E-2C5B56F79DE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C2C-405E-806E-2C5B56F79DE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C2C-405E-806E-2C5B56F79DE5}"/>
            </c:ext>
          </c:extLst>
        </c:ser>
        <c:dLbls>
          <c:showLegendKey val="0"/>
          <c:showVal val="0"/>
          <c:showCatName val="0"/>
          <c:showSerName val="0"/>
          <c:showPercent val="0"/>
          <c:showBubbleSize val="0"/>
        </c:dLbls>
        <c:gapWidth val="182"/>
        <c:axId val="788101664"/>
        <c:axId val="788106944"/>
      </c:barChart>
      <c:catAx>
        <c:axId val="78810166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88106944"/>
        <c:crosses val="autoZero"/>
        <c:auto val="1"/>
        <c:lblAlgn val="ctr"/>
        <c:lblOffset val="100"/>
        <c:noMultiLvlLbl val="0"/>
      </c:catAx>
      <c:valAx>
        <c:axId val="7881069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8810166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DBB7-460D-97E2-95811BDFF3CE}"/>
              </c:ext>
            </c:extLst>
          </c:dPt>
          <c:dPt>
            <c:idx val="1"/>
            <c:bubble3D val="0"/>
            <c:spPr>
              <a:solidFill>
                <a:schemeClr val="accent2"/>
              </a:solidFill>
              <a:ln w="19050">
                <a:noFill/>
              </a:ln>
              <a:effectLst/>
            </c:spPr>
            <c:extLst>
              <c:ext xmlns:c16="http://schemas.microsoft.com/office/drawing/2014/chart" uri="{C3380CC4-5D6E-409C-BE32-E72D297353CC}">
                <c16:uniqueId val="{00000003-DBB7-460D-97E2-95811BDFF3CE}"/>
              </c:ext>
            </c:extLst>
          </c:dPt>
          <c:dPt>
            <c:idx val="2"/>
            <c:bubble3D val="0"/>
            <c:spPr>
              <a:solidFill>
                <a:schemeClr val="accent3"/>
              </a:solidFill>
              <a:ln w="19050">
                <a:noFill/>
              </a:ln>
              <a:effectLst/>
            </c:spPr>
            <c:extLst>
              <c:ext xmlns:c16="http://schemas.microsoft.com/office/drawing/2014/chart" uri="{C3380CC4-5D6E-409C-BE32-E72D297353CC}">
                <c16:uniqueId val="{00000005-DBB7-460D-97E2-95811BDFF3CE}"/>
              </c:ext>
            </c:extLst>
          </c:dPt>
          <c:dPt>
            <c:idx val="3"/>
            <c:bubble3D val="0"/>
            <c:spPr>
              <a:solidFill>
                <a:schemeClr val="accent4"/>
              </a:solidFill>
              <a:ln w="19050">
                <a:noFill/>
              </a:ln>
              <a:effectLst/>
            </c:spPr>
            <c:extLst>
              <c:ext xmlns:c16="http://schemas.microsoft.com/office/drawing/2014/chart" uri="{C3380CC4-5D6E-409C-BE32-E72D297353CC}">
                <c16:uniqueId val="{00000007-DBB7-460D-97E2-95811BDFF3CE}"/>
              </c:ext>
            </c:extLst>
          </c:dPt>
          <c:dLbls>
            <c:dLbl>
              <c:idx val="2"/>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5-DBB7-460D-97E2-95811BDFF3CE}"/>
                </c:ext>
              </c:extLst>
            </c:dLbl>
            <c:dLbl>
              <c:idx val="3"/>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en-US"/>
                </a:p>
              </c:txPr>
              <c:showLegendKey val="0"/>
              <c:showVal val="0"/>
              <c:showCatName val="0"/>
              <c:showSerName val="0"/>
              <c:showPercent val="1"/>
              <c:showBubbleSize val="0"/>
              <c:extLst>
                <c:ext xmlns:c16="http://schemas.microsoft.com/office/drawing/2014/chart" uri="{C3380CC4-5D6E-409C-BE32-E72D297353CC}">
                  <c16:uniqueId val="{00000007-DBB7-460D-97E2-95811BDFF3CE}"/>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mn-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0-4B2D-4FD1-9724-5DB279F43CAF}"/>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solidFill>
        <a:schemeClr val="bg1">
          <a:lumMod val="75000"/>
        </a:schemeClr>
      </a:solid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Revenue by Category</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barChart>
        <c:barDir val="col"/>
        <c:grouping val="stacked"/>
        <c:varyColors val="0"/>
        <c:ser>
          <c:idx val="0"/>
          <c:order val="0"/>
          <c:tx>
            <c:strRef>
              <c:f>Sheet1!$B$1</c:f>
              <c:strCache>
                <c:ptCount val="1"/>
                <c:pt idx="0">
                  <c:v>Electronics</c:v>
                </c:pt>
              </c:strCache>
            </c:strRef>
          </c:tx>
          <c:spPr>
            <a:solidFill>
              <a:schemeClr val="accent1"/>
            </a:solidFill>
            <a:ln>
              <a:noFill/>
            </a:ln>
            <a:effectLst/>
          </c:spPr>
          <c:invertIfNegative val="0"/>
          <c:cat>
            <c:strRef>
              <c:f>Sheet1!$A$2:$A$5</c:f>
              <c:strCache>
                <c:ptCount val="4"/>
                <c:pt idx="0">
                  <c:v>Q1</c:v>
                </c:pt>
                <c:pt idx="1">
                  <c:v>Q2</c:v>
                </c:pt>
                <c:pt idx="2">
                  <c:v>Q3</c:v>
                </c:pt>
                <c:pt idx="3">
                  <c:v>Q4</c:v>
                </c:pt>
              </c:strCache>
            </c:strRef>
          </c:cat>
          <c:val>
            <c:numRef>
              <c:f>Sheet1!$B$2:$B$5</c:f>
              <c:numCache>
                <c:formatCode>#,##0</c:formatCode>
                <c:ptCount val="4"/>
                <c:pt idx="0">
                  <c:v>20000</c:v>
                </c:pt>
                <c:pt idx="1">
                  <c:v>24000</c:v>
                </c:pt>
                <c:pt idx="2">
                  <c:v>26000</c:v>
                </c:pt>
                <c:pt idx="3">
                  <c:v>30000</c:v>
                </c:pt>
              </c:numCache>
            </c:numRef>
          </c:val>
          <c:extLst>
            <c:ext xmlns:c16="http://schemas.microsoft.com/office/drawing/2014/chart" uri="{C3380CC4-5D6E-409C-BE32-E72D297353CC}">
              <c16:uniqueId val="{00000000-911A-4158-A5EB-9F3340BF1964}"/>
            </c:ext>
          </c:extLst>
        </c:ser>
        <c:ser>
          <c:idx val="1"/>
          <c:order val="1"/>
          <c:tx>
            <c:strRef>
              <c:f>Sheet1!$C$1</c:f>
              <c:strCache>
                <c:ptCount val="1"/>
                <c:pt idx="0">
                  <c:v>Clothing</c:v>
                </c:pt>
              </c:strCache>
            </c:strRef>
          </c:tx>
          <c:spPr>
            <a:solidFill>
              <a:schemeClr val="accent2"/>
            </a:solidFill>
            <a:ln>
              <a:noFill/>
            </a:ln>
            <a:effectLst/>
          </c:spPr>
          <c:invertIfNegative val="0"/>
          <c:cat>
            <c:strRef>
              <c:f>Sheet1!$A$2:$A$5</c:f>
              <c:strCache>
                <c:ptCount val="4"/>
                <c:pt idx="0">
                  <c:v>Q1</c:v>
                </c:pt>
                <c:pt idx="1">
                  <c:v>Q2</c:v>
                </c:pt>
                <c:pt idx="2">
                  <c:v>Q3</c:v>
                </c:pt>
                <c:pt idx="3">
                  <c:v>Q4</c:v>
                </c:pt>
              </c:strCache>
            </c:strRef>
          </c:cat>
          <c:val>
            <c:numRef>
              <c:f>Sheet1!$C$2:$C$5</c:f>
              <c:numCache>
                <c:formatCode>#,##0</c:formatCode>
                <c:ptCount val="4"/>
                <c:pt idx="0">
                  <c:v>15000</c:v>
                </c:pt>
                <c:pt idx="1">
                  <c:v>17000</c:v>
                </c:pt>
                <c:pt idx="2">
                  <c:v>18500</c:v>
                </c:pt>
                <c:pt idx="3">
                  <c:v>21000</c:v>
                </c:pt>
              </c:numCache>
            </c:numRef>
          </c:val>
          <c:extLst>
            <c:ext xmlns:c16="http://schemas.microsoft.com/office/drawing/2014/chart" uri="{C3380CC4-5D6E-409C-BE32-E72D297353CC}">
              <c16:uniqueId val="{00000001-911A-4158-A5EB-9F3340BF1964}"/>
            </c:ext>
          </c:extLst>
        </c:ser>
        <c:ser>
          <c:idx val="2"/>
          <c:order val="2"/>
          <c:tx>
            <c:strRef>
              <c:f>Sheet1!$D$1</c:f>
              <c:strCache>
                <c:ptCount val="1"/>
                <c:pt idx="0">
                  <c:v>Home</c:v>
                </c:pt>
              </c:strCache>
            </c:strRef>
          </c:tx>
          <c:spPr>
            <a:solidFill>
              <a:schemeClr val="accent3"/>
            </a:solidFill>
            <a:ln>
              <a:noFill/>
            </a:ln>
            <a:effectLst/>
          </c:spPr>
          <c:invertIfNegative val="0"/>
          <c:cat>
            <c:strRef>
              <c:f>Sheet1!$A$2:$A$5</c:f>
              <c:strCache>
                <c:ptCount val="4"/>
                <c:pt idx="0">
                  <c:v>Q1</c:v>
                </c:pt>
                <c:pt idx="1">
                  <c:v>Q2</c:v>
                </c:pt>
                <c:pt idx="2">
                  <c:v>Q3</c:v>
                </c:pt>
                <c:pt idx="3">
                  <c:v>Q4</c:v>
                </c:pt>
              </c:strCache>
            </c:strRef>
          </c:cat>
          <c:val>
            <c:numRef>
              <c:f>Sheet1!$D$2:$D$5</c:f>
              <c:numCache>
                <c:formatCode>#,##0</c:formatCode>
                <c:ptCount val="4"/>
                <c:pt idx="0">
                  <c:v>10000</c:v>
                </c:pt>
                <c:pt idx="1">
                  <c:v>12000</c:v>
                </c:pt>
                <c:pt idx="2">
                  <c:v>13500</c:v>
                </c:pt>
                <c:pt idx="3">
                  <c:v>15000</c:v>
                </c:pt>
              </c:numCache>
            </c:numRef>
          </c:val>
          <c:extLst>
            <c:ext xmlns:c16="http://schemas.microsoft.com/office/drawing/2014/chart" uri="{C3380CC4-5D6E-409C-BE32-E72D297353CC}">
              <c16:uniqueId val="{00000002-911A-4158-A5EB-9F3340BF1964}"/>
            </c:ext>
          </c:extLst>
        </c:ser>
        <c:ser>
          <c:idx val="3"/>
          <c:order val="3"/>
          <c:tx>
            <c:strRef>
              <c:f>Sheet1!$E$1</c:f>
              <c:strCache>
                <c:ptCount val="1"/>
                <c:pt idx="0">
                  <c:v>Accessories</c:v>
                </c:pt>
              </c:strCache>
            </c:strRef>
          </c:tx>
          <c:spPr>
            <a:solidFill>
              <a:schemeClr val="accent6"/>
            </a:solidFill>
            <a:ln>
              <a:noFill/>
            </a:ln>
            <a:effectLst/>
          </c:spPr>
          <c:invertIfNegative val="0"/>
          <c:cat>
            <c:strRef>
              <c:f>Sheet1!$A$2:$A$5</c:f>
              <c:strCache>
                <c:ptCount val="4"/>
                <c:pt idx="0">
                  <c:v>Q1</c:v>
                </c:pt>
                <c:pt idx="1">
                  <c:v>Q2</c:v>
                </c:pt>
                <c:pt idx="2">
                  <c:v>Q3</c:v>
                </c:pt>
                <c:pt idx="3">
                  <c:v>Q4</c:v>
                </c:pt>
              </c:strCache>
            </c:strRef>
          </c:cat>
          <c:val>
            <c:numRef>
              <c:f>Sheet1!$E$2:$E$5</c:f>
              <c:numCache>
                <c:formatCode>#,##0</c:formatCode>
                <c:ptCount val="4"/>
                <c:pt idx="0">
                  <c:v>5000</c:v>
                </c:pt>
                <c:pt idx="1">
                  <c:v>6000</c:v>
                </c:pt>
                <c:pt idx="2">
                  <c:v>7000</c:v>
                </c:pt>
                <c:pt idx="3">
                  <c:v>8500</c:v>
                </c:pt>
              </c:numCache>
            </c:numRef>
          </c:val>
          <c:extLst>
            <c:ext xmlns:c16="http://schemas.microsoft.com/office/drawing/2014/chart" uri="{C3380CC4-5D6E-409C-BE32-E72D297353CC}">
              <c16:uniqueId val="{00000003-911A-4158-A5EB-9F3340BF1964}"/>
            </c:ext>
          </c:extLst>
        </c:ser>
        <c:dLbls>
          <c:showLegendKey val="0"/>
          <c:showVal val="0"/>
          <c:showCatName val="0"/>
          <c:showSerName val="0"/>
          <c:showPercent val="0"/>
          <c:showBubbleSize val="0"/>
        </c:dLbls>
        <c:gapWidth val="150"/>
        <c:overlap val="100"/>
        <c:axId val="922730367"/>
        <c:axId val="922731807"/>
      </c:barChart>
      <c:catAx>
        <c:axId val="92273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22731807"/>
        <c:crosses val="autoZero"/>
        <c:auto val="1"/>
        <c:lblAlgn val="ctr"/>
        <c:lblOffset val="100"/>
        <c:noMultiLvlLbl val="0"/>
      </c:catAx>
      <c:valAx>
        <c:axId val="922731807"/>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92273036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Traffic Sources Distribution</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barChart>
        <c:barDir val="col"/>
        <c:grouping val="percentStacked"/>
        <c:varyColors val="0"/>
        <c:ser>
          <c:idx val="0"/>
          <c:order val="0"/>
          <c:tx>
            <c:strRef>
              <c:f>Sheet1!$B$1</c:f>
              <c:strCache>
                <c:ptCount val="1"/>
                <c:pt idx="0">
                  <c:v>Organic</c:v>
                </c:pt>
              </c:strCache>
            </c:strRef>
          </c:tx>
          <c:spPr>
            <a:solidFill>
              <a:schemeClr val="accent1"/>
            </a:solidFill>
            <a:ln>
              <a:noFill/>
            </a:ln>
            <a:effectLst/>
          </c:spPr>
          <c:invertIfNegative val="0"/>
          <c:cat>
            <c:strRef>
              <c:f>Sheet1!$A$2:$A$5</c:f>
              <c:strCache>
                <c:ptCount val="4"/>
                <c:pt idx="0">
                  <c:v>Jan</c:v>
                </c:pt>
                <c:pt idx="1">
                  <c:v>Feb</c:v>
                </c:pt>
                <c:pt idx="2">
                  <c:v>Mar</c:v>
                </c:pt>
                <c:pt idx="3">
                  <c:v>Apr</c:v>
                </c:pt>
              </c:strCache>
            </c:strRef>
          </c:cat>
          <c:val>
            <c:numRef>
              <c:f>Sheet1!$B$2:$B$5</c:f>
              <c:numCache>
                <c:formatCode>0%</c:formatCode>
                <c:ptCount val="4"/>
                <c:pt idx="0">
                  <c:v>0.45</c:v>
                </c:pt>
                <c:pt idx="1">
                  <c:v>0.48</c:v>
                </c:pt>
                <c:pt idx="2">
                  <c:v>0.5</c:v>
                </c:pt>
                <c:pt idx="3">
                  <c:v>0.52</c:v>
                </c:pt>
              </c:numCache>
            </c:numRef>
          </c:val>
          <c:extLst>
            <c:ext xmlns:c16="http://schemas.microsoft.com/office/drawing/2014/chart" uri="{C3380CC4-5D6E-409C-BE32-E72D297353CC}">
              <c16:uniqueId val="{00000000-C9D9-427C-B4F2-03EC6518B005}"/>
            </c:ext>
          </c:extLst>
        </c:ser>
        <c:ser>
          <c:idx val="1"/>
          <c:order val="1"/>
          <c:tx>
            <c:strRef>
              <c:f>Sheet1!$C$1</c:f>
              <c:strCache>
                <c:ptCount val="1"/>
                <c:pt idx="0">
                  <c:v>Paid</c:v>
                </c:pt>
              </c:strCache>
            </c:strRef>
          </c:tx>
          <c:spPr>
            <a:solidFill>
              <a:schemeClr val="accent2"/>
            </a:solidFill>
            <a:ln>
              <a:noFill/>
            </a:ln>
            <a:effectLst/>
          </c:spPr>
          <c:invertIfNegative val="0"/>
          <c:cat>
            <c:strRef>
              <c:f>Sheet1!$A$2:$A$5</c:f>
              <c:strCache>
                <c:ptCount val="4"/>
                <c:pt idx="0">
                  <c:v>Jan</c:v>
                </c:pt>
                <c:pt idx="1">
                  <c:v>Feb</c:v>
                </c:pt>
                <c:pt idx="2">
                  <c:v>Mar</c:v>
                </c:pt>
                <c:pt idx="3">
                  <c:v>Apr</c:v>
                </c:pt>
              </c:strCache>
            </c:strRef>
          </c:cat>
          <c:val>
            <c:numRef>
              <c:f>Sheet1!$C$2:$C$5</c:f>
              <c:numCache>
                <c:formatCode>0%</c:formatCode>
                <c:ptCount val="4"/>
                <c:pt idx="0">
                  <c:v>0.2</c:v>
                </c:pt>
                <c:pt idx="1">
                  <c:v>0.22</c:v>
                </c:pt>
                <c:pt idx="2">
                  <c:v>0.25</c:v>
                </c:pt>
                <c:pt idx="3">
                  <c:v>0.23</c:v>
                </c:pt>
              </c:numCache>
            </c:numRef>
          </c:val>
          <c:extLst>
            <c:ext xmlns:c16="http://schemas.microsoft.com/office/drawing/2014/chart" uri="{C3380CC4-5D6E-409C-BE32-E72D297353CC}">
              <c16:uniqueId val="{00000001-C9D9-427C-B4F2-03EC6518B005}"/>
            </c:ext>
          </c:extLst>
        </c:ser>
        <c:ser>
          <c:idx val="2"/>
          <c:order val="2"/>
          <c:tx>
            <c:strRef>
              <c:f>Sheet1!$D$1</c:f>
              <c:strCache>
                <c:ptCount val="1"/>
                <c:pt idx="0">
                  <c:v>Social</c:v>
                </c:pt>
              </c:strCache>
            </c:strRef>
          </c:tx>
          <c:spPr>
            <a:solidFill>
              <a:schemeClr val="accent3"/>
            </a:solidFill>
            <a:ln>
              <a:noFill/>
            </a:ln>
            <a:effectLst/>
          </c:spPr>
          <c:invertIfNegative val="0"/>
          <c:cat>
            <c:strRef>
              <c:f>Sheet1!$A$2:$A$5</c:f>
              <c:strCache>
                <c:ptCount val="4"/>
                <c:pt idx="0">
                  <c:v>Jan</c:v>
                </c:pt>
                <c:pt idx="1">
                  <c:v>Feb</c:v>
                </c:pt>
                <c:pt idx="2">
                  <c:v>Mar</c:v>
                </c:pt>
                <c:pt idx="3">
                  <c:v>Apr</c:v>
                </c:pt>
              </c:strCache>
            </c:strRef>
          </c:cat>
          <c:val>
            <c:numRef>
              <c:f>Sheet1!$D$2:$D$5</c:f>
              <c:numCache>
                <c:formatCode>0%</c:formatCode>
                <c:ptCount val="4"/>
                <c:pt idx="0">
                  <c:v>0.2</c:v>
                </c:pt>
                <c:pt idx="1">
                  <c:v>0.18</c:v>
                </c:pt>
                <c:pt idx="2">
                  <c:v>0.15</c:v>
                </c:pt>
                <c:pt idx="3">
                  <c:v>0.15</c:v>
                </c:pt>
              </c:numCache>
            </c:numRef>
          </c:val>
          <c:extLst>
            <c:ext xmlns:c16="http://schemas.microsoft.com/office/drawing/2014/chart" uri="{C3380CC4-5D6E-409C-BE32-E72D297353CC}">
              <c16:uniqueId val="{00000002-C9D9-427C-B4F2-03EC6518B005}"/>
            </c:ext>
          </c:extLst>
        </c:ser>
        <c:ser>
          <c:idx val="3"/>
          <c:order val="3"/>
          <c:tx>
            <c:strRef>
              <c:f>Sheet1!$E$1</c:f>
              <c:strCache>
                <c:ptCount val="1"/>
                <c:pt idx="0">
                  <c:v>Referral</c:v>
                </c:pt>
              </c:strCache>
            </c:strRef>
          </c:tx>
          <c:spPr>
            <a:solidFill>
              <a:schemeClr val="accent6"/>
            </a:solidFill>
            <a:ln>
              <a:noFill/>
            </a:ln>
            <a:effectLst/>
          </c:spPr>
          <c:invertIfNegative val="0"/>
          <c:cat>
            <c:strRef>
              <c:f>Sheet1!$A$2:$A$5</c:f>
              <c:strCache>
                <c:ptCount val="4"/>
                <c:pt idx="0">
                  <c:v>Jan</c:v>
                </c:pt>
                <c:pt idx="1">
                  <c:v>Feb</c:v>
                </c:pt>
                <c:pt idx="2">
                  <c:v>Mar</c:v>
                </c:pt>
                <c:pt idx="3">
                  <c:v>Apr</c:v>
                </c:pt>
              </c:strCache>
            </c:strRef>
          </c:cat>
          <c:val>
            <c:numRef>
              <c:f>Sheet1!$E$2:$E$5</c:f>
              <c:numCache>
                <c:formatCode>0%</c:formatCode>
                <c:ptCount val="4"/>
                <c:pt idx="0">
                  <c:v>0.15</c:v>
                </c:pt>
                <c:pt idx="1">
                  <c:v>0.12</c:v>
                </c:pt>
                <c:pt idx="2">
                  <c:v>0.1</c:v>
                </c:pt>
                <c:pt idx="3">
                  <c:v>0.1</c:v>
                </c:pt>
              </c:numCache>
            </c:numRef>
          </c:val>
          <c:extLst>
            <c:ext xmlns:c16="http://schemas.microsoft.com/office/drawing/2014/chart" uri="{C3380CC4-5D6E-409C-BE32-E72D297353CC}">
              <c16:uniqueId val="{00000003-C9D9-427C-B4F2-03EC6518B005}"/>
            </c:ext>
          </c:extLst>
        </c:ser>
        <c:dLbls>
          <c:showLegendKey val="0"/>
          <c:showVal val="0"/>
          <c:showCatName val="0"/>
          <c:showSerName val="0"/>
          <c:showPercent val="0"/>
          <c:showBubbleSize val="0"/>
        </c:dLbls>
        <c:gapWidth val="150"/>
        <c:overlap val="100"/>
        <c:axId val="1402532287"/>
        <c:axId val="1402535647"/>
      </c:barChart>
      <c:catAx>
        <c:axId val="14025322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402535647"/>
        <c:crosses val="autoZero"/>
        <c:auto val="1"/>
        <c:lblAlgn val="ctr"/>
        <c:lblOffset val="100"/>
        <c:noMultiLvlLbl val="0"/>
      </c:catAx>
      <c:valAx>
        <c:axId val="1402535647"/>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402532287"/>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Users by Plan</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areaChart>
        <c:grouping val="standard"/>
        <c:varyColors val="0"/>
        <c:ser>
          <c:idx val="0"/>
          <c:order val="0"/>
          <c:tx>
            <c:strRef>
              <c:f>Sheet1!$B$1</c:f>
              <c:strCache>
                <c:ptCount val="1"/>
                <c:pt idx="0">
                  <c:v>Free</c:v>
                </c:pt>
              </c:strCache>
            </c:strRef>
          </c:tx>
          <c:spPr>
            <a:solidFill>
              <a:schemeClr val="accent1"/>
            </a:solidFill>
            <a:ln>
              <a:noFill/>
            </a:ln>
            <a:effectLst/>
          </c:spPr>
          <c:cat>
            <c:strRef>
              <c:f>Sheet1!$A$2:$A$5</c:f>
              <c:strCache>
                <c:ptCount val="4"/>
                <c:pt idx="0">
                  <c:v>Jan</c:v>
                </c:pt>
                <c:pt idx="1">
                  <c:v>Feb</c:v>
                </c:pt>
                <c:pt idx="2">
                  <c:v>Mar</c:v>
                </c:pt>
                <c:pt idx="3">
                  <c:v>Apr</c:v>
                </c:pt>
              </c:strCache>
            </c:strRef>
          </c:cat>
          <c:val>
            <c:numRef>
              <c:f>Sheet1!$B$2:$B$5</c:f>
              <c:numCache>
                <c:formatCode>#,##0</c:formatCode>
                <c:ptCount val="4"/>
                <c:pt idx="0">
                  <c:v>2000</c:v>
                </c:pt>
                <c:pt idx="1">
                  <c:v>2500</c:v>
                </c:pt>
                <c:pt idx="2">
                  <c:v>3200</c:v>
                </c:pt>
                <c:pt idx="3">
                  <c:v>4000</c:v>
                </c:pt>
              </c:numCache>
            </c:numRef>
          </c:val>
          <c:extLst>
            <c:ext xmlns:c16="http://schemas.microsoft.com/office/drawing/2014/chart" uri="{C3380CC4-5D6E-409C-BE32-E72D297353CC}">
              <c16:uniqueId val="{00000000-F03B-4FF9-93C0-1E2FF07CAC27}"/>
            </c:ext>
          </c:extLst>
        </c:ser>
        <c:ser>
          <c:idx val="1"/>
          <c:order val="1"/>
          <c:tx>
            <c:strRef>
              <c:f>Sheet1!$C$1</c:f>
              <c:strCache>
                <c:ptCount val="1"/>
                <c:pt idx="0">
                  <c:v>Basic</c:v>
                </c:pt>
              </c:strCache>
            </c:strRef>
          </c:tx>
          <c:spPr>
            <a:solidFill>
              <a:schemeClr val="accent2"/>
            </a:solidFill>
            <a:ln>
              <a:noFill/>
            </a:ln>
            <a:effectLst/>
          </c:spPr>
          <c:cat>
            <c:strRef>
              <c:f>Sheet1!$A$2:$A$5</c:f>
              <c:strCache>
                <c:ptCount val="4"/>
                <c:pt idx="0">
                  <c:v>Jan</c:v>
                </c:pt>
                <c:pt idx="1">
                  <c:v>Feb</c:v>
                </c:pt>
                <c:pt idx="2">
                  <c:v>Mar</c:v>
                </c:pt>
                <c:pt idx="3">
                  <c:v>Apr</c:v>
                </c:pt>
              </c:strCache>
            </c:strRef>
          </c:cat>
          <c:val>
            <c:numRef>
              <c:f>Sheet1!$C$2:$C$5</c:f>
              <c:numCache>
                <c:formatCode>#,##0</c:formatCode>
                <c:ptCount val="4"/>
                <c:pt idx="0">
                  <c:v>1200</c:v>
                </c:pt>
                <c:pt idx="1">
                  <c:v>1500</c:v>
                </c:pt>
                <c:pt idx="2">
                  <c:v>1900</c:v>
                </c:pt>
                <c:pt idx="3">
                  <c:v>2300</c:v>
                </c:pt>
              </c:numCache>
            </c:numRef>
          </c:val>
          <c:extLst>
            <c:ext xmlns:c16="http://schemas.microsoft.com/office/drawing/2014/chart" uri="{C3380CC4-5D6E-409C-BE32-E72D297353CC}">
              <c16:uniqueId val="{00000001-F03B-4FF9-93C0-1E2FF07CAC27}"/>
            </c:ext>
          </c:extLst>
        </c:ser>
        <c:ser>
          <c:idx val="2"/>
          <c:order val="2"/>
          <c:tx>
            <c:strRef>
              <c:f>Sheet1!$D$1</c:f>
              <c:strCache>
                <c:ptCount val="1"/>
                <c:pt idx="0">
                  <c:v>Pro</c:v>
                </c:pt>
              </c:strCache>
            </c:strRef>
          </c:tx>
          <c:spPr>
            <a:solidFill>
              <a:schemeClr val="accent3"/>
            </a:solidFill>
            <a:ln w="25400">
              <a:noFill/>
            </a:ln>
            <a:effectLst/>
          </c:spPr>
          <c:cat>
            <c:strRef>
              <c:f>Sheet1!$A$2:$A$5</c:f>
              <c:strCache>
                <c:ptCount val="4"/>
                <c:pt idx="0">
                  <c:v>Jan</c:v>
                </c:pt>
                <c:pt idx="1">
                  <c:v>Feb</c:v>
                </c:pt>
                <c:pt idx="2">
                  <c:v>Mar</c:v>
                </c:pt>
                <c:pt idx="3">
                  <c:v>Apr</c:v>
                </c:pt>
              </c:strCache>
            </c:strRef>
          </c:cat>
          <c:val>
            <c:numRef>
              <c:f>Sheet1!$D$2:$D$5</c:f>
              <c:numCache>
                <c:formatCode>General</c:formatCode>
                <c:ptCount val="4"/>
                <c:pt idx="0">
                  <c:v>600</c:v>
                </c:pt>
                <c:pt idx="1">
                  <c:v>800</c:v>
                </c:pt>
                <c:pt idx="2" formatCode="#,##0">
                  <c:v>1050</c:v>
                </c:pt>
                <c:pt idx="3" formatCode="#,##0">
                  <c:v>1300</c:v>
                </c:pt>
              </c:numCache>
            </c:numRef>
          </c:val>
          <c:extLst>
            <c:ext xmlns:c16="http://schemas.microsoft.com/office/drawing/2014/chart" uri="{C3380CC4-5D6E-409C-BE32-E72D297353CC}">
              <c16:uniqueId val="{00000002-F03B-4FF9-93C0-1E2FF07CAC27}"/>
            </c:ext>
          </c:extLst>
        </c:ser>
        <c:ser>
          <c:idx val="3"/>
          <c:order val="3"/>
          <c:tx>
            <c:strRef>
              <c:f>Sheet1!$E$1</c:f>
              <c:strCache>
                <c:ptCount val="1"/>
                <c:pt idx="0">
                  <c:v>Enterprise</c:v>
                </c:pt>
              </c:strCache>
            </c:strRef>
          </c:tx>
          <c:spPr>
            <a:solidFill>
              <a:schemeClr val="accent6"/>
            </a:solidFill>
            <a:ln w="25400">
              <a:noFill/>
            </a:ln>
            <a:effectLst/>
          </c:spPr>
          <c:cat>
            <c:strRef>
              <c:f>Sheet1!$A$2:$A$5</c:f>
              <c:strCache>
                <c:ptCount val="4"/>
                <c:pt idx="0">
                  <c:v>Jan</c:v>
                </c:pt>
                <c:pt idx="1">
                  <c:v>Feb</c:v>
                </c:pt>
                <c:pt idx="2">
                  <c:v>Mar</c:v>
                </c:pt>
                <c:pt idx="3">
                  <c:v>Apr</c:v>
                </c:pt>
              </c:strCache>
            </c:strRef>
          </c:cat>
          <c:val>
            <c:numRef>
              <c:f>Sheet1!$E$2:$E$5</c:f>
              <c:numCache>
                <c:formatCode>General</c:formatCode>
                <c:ptCount val="4"/>
                <c:pt idx="0">
                  <c:v>200</c:v>
                </c:pt>
                <c:pt idx="1">
                  <c:v>250</c:v>
                </c:pt>
                <c:pt idx="2">
                  <c:v>320</c:v>
                </c:pt>
                <c:pt idx="3">
                  <c:v>400</c:v>
                </c:pt>
              </c:numCache>
            </c:numRef>
          </c:val>
          <c:extLst>
            <c:ext xmlns:c16="http://schemas.microsoft.com/office/drawing/2014/chart" uri="{C3380CC4-5D6E-409C-BE32-E72D297353CC}">
              <c16:uniqueId val="{00000003-F03B-4FF9-93C0-1E2FF07CAC27}"/>
            </c:ext>
          </c:extLst>
        </c:ser>
        <c:dLbls>
          <c:showLegendKey val="0"/>
          <c:showVal val="0"/>
          <c:showCatName val="0"/>
          <c:showSerName val="0"/>
          <c:showPercent val="0"/>
          <c:showBubbleSize val="0"/>
        </c:dLbls>
        <c:axId val="1014312271"/>
        <c:axId val="1014318031"/>
      </c:areaChart>
      <c:catAx>
        <c:axId val="1014312271"/>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4318031"/>
        <c:crosses val="autoZero"/>
        <c:auto val="1"/>
        <c:lblAlgn val="ctr"/>
        <c:lblOffset val="100"/>
        <c:noMultiLvlLbl val="0"/>
      </c:catAx>
      <c:valAx>
        <c:axId val="101431803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014312271"/>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Sales &amp; KPI Performance</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barChart>
        <c:barDir val="col"/>
        <c:grouping val="clustered"/>
        <c:varyColors val="0"/>
        <c:ser>
          <c:idx val="0"/>
          <c:order val="0"/>
          <c:tx>
            <c:strRef>
              <c:f>Sheet1!$B$1</c:f>
              <c:strCache>
                <c:ptCount val="1"/>
                <c:pt idx="0">
                  <c:v>Sales</c:v>
                </c:pt>
              </c:strCache>
            </c:strRef>
          </c:tx>
          <c:spPr>
            <a:solidFill>
              <a:schemeClr val="accent1"/>
            </a:solidFill>
            <a:ln>
              <a:noFill/>
            </a:ln>
            <a:effectLst/>
          </c:spPr>
          <c:invertIfNegative val="0"/>
          <c:cat>
            <c:strRef>
              <c:f>Sheet1!$A$2:$A$5</c:f>
              <c:strCache>
                <c:ptCount val="4"/>
                <c:pt idx="0">
                  <c:v>Jan</c:v>
                </c:pt>
                <c:pt idx="1">
                  <c:v>Feb</c:v>
                </c:pt>
                <c:pt idx="2">
                  <c:v>Mar</c:v>
                </c:pt>
                <c:pt idx="3">
                  <c:v>Apr</c:v>
                </c:pt>
              </c:strCache>
            </c:strRef>
          </c:cat>
          <c:val>
            <c:numRef>
              <c:f>Sheet1!$B$2:$B$5</c:f>
              <c:numCache>
                <c:formatCode>#,##0</c:formatCode>
                <c:ptCount val="4"/>
                <c:pt idx="0">
                  <c:v>20000</c:v>
                </c:pt>
                <c:pt idx="1">
                  <c:v>22500</c:v>
                </c:pt>
                <c:pt idx="2">
                  <c:v>25000</c:v>
                </c:pt>
                <c:pt idx="3">
                  <c:v>27000</c:v>
                </c:pt>
              </c:numCache>
            </c:numRef>
          </c:val>
          <c:extLst>
            <c:ext xmlns:c16="http://schemas.microsoft.com/office/drawing/2014/chart" uri="{C3380CC4-5D6E-409C-BE32-E72D297353CC}">
              <c16:uniqueId val="{00000000-D612-4CA1-B713-71BC940ED5D2}"/>
            </c:ext>
          </c:extLst>
        </c:ser>
        <c:dLbls>
          <c:showLegendKey val="0"/>
          <c:showVal val="0"/>
          <c:showCatName val="0"/>
          <c:showSerName val="0"/>
          <c:showPercent val="0"/>
          <c:showBubbleSize val="0"/>
        </c:dLbls>
        <c:gapWidth val="219"/>
        <c:overlap val="-7"/>
        <c:axId val="1014454351"/>
        <c:axId val="1014454831"/>
      </c:barChart>
      <c:lineChart>
        <c:grouping val="standard"/>
        <c:varyColors val="0"/>
        <c:ser>
          <c:idx val="1"/>
          <c:order val="1"/>
          <c:tx>
            <c:strRef>
              <c:f>Sheet1!$C$1</c:f>
              <c:strCache>
                <c:ptCount val="1"/>
                <c:pt idx="0">
                  <c:v>Profit %</c:v>
                </c:pt>
              </c:strCache>
            </c:strRef>
          </c:tx>
          <c:spPr>
            <a:ln w="28575" cap="rnd">
              <a:solidFill>
                <a:schemeClr val="accent2"/>
              </a:solidFill>
              <a:round/>
            </a:ln>
            <a:effectLst/>
          </c:spPr>
          <c:marker>
            <c:symbol val="none"/>
          </c:marker>
          <c:cat>
            <c:strRef>
              <c:f>Sheet1!$A$2:$A$5</c:f>
              <c:strCache>
                <c:ptCount val="4"/>
                <c:pt idx="0">
                  <c:v>Jan</c:v>
                </c:pt>
                <c:pt idx="1">
                  <c:v>Feb</c:v>
                </c:pt>
                <c:pt idx="2">
                  <c:v>Mar</c:v>
                </c:pt>
                <c:pt idx="3">
                  <c:v>Apr</c:v>
                </c:pt>
              </c:strCache>
            </c:strRef>
          </c:cat>
          <c:val>
            <c:numRef>
              <c:f>Sheet1!$C$2:$C$5</c:f>
              <c:numCache>
                <c:formatCode>General</c:formatCode>
                <c:ptCount val="4"/>
                <c:pt idx="0">
                  <c:v>18</c:v>
                </c:pt>
                <c:pt idx="1">
                  <c:v>19</c:v>
                </c:pt>
                <c:pt idx="2">
                  <c:v>21</c:v>
                </c:pt>
                <c:pt idx="3">
                  <c:v>23</c:v>
                </c:pt>
              </c:numCache>
            </c:numRef>
          </c:val>
          <c:smooth val="0"/>
          <c:extLst>
            <c:ext xmlns:c16="http://schemas.microsoft.com/office/drawing/2014/chart" uri="{C3380CC4-5D6E-409C-BE32-E72D297353CC}">
              <c16:uniqueId val="{00000001-D612-4CA1-B713-71BC940ED5D2}"/>
            </c:ext>
          </c:extLst>
        </c:ser>
        <c:ser>
          <c:idx val="2"/>
          <c:order val="2"/>
          <c:tx>
            <c:strRef>
              <c:f>Sheet1!$D$1</c:f>
              <c:strCache>
                <c:ptCount val="1"/>
                <c:pt idx="0">
                  <c:v>Growth %</c:v>
                </c:pt>
              </c:strCache>
            </c:strRef>
          </c:tx>
          <c:spPr>
            <a:ln w="28575" cap="rnd">
              <a:solidFill>
                <a:schemeClr val="accent3"/>
              </a:solidFill>
              <a:round/>
            </a:ln>
            <a:effectLst/>
          </c:spPr>
          <c:marker>
            <c:symbol val="none"/>
          </c:marker>
          <c:cat>
            <c:strRef>
              <c:f>Sheet1!$A$2:$A$5</c:f>
              <c:strCache>
                <c:ptCount val="4"/>
                <c:pt idx="0">
                  <c:v>Jan</c:v>
                </c:pt>
                <c:pt idx="1">
                  <c:v>Feb</c:v>
                </c:pt>
                <c:pt idx="2">
                  <c:v>Mar</c:v>
                </c:pt>
                <c:pt idx="3">
                  <c:v>Apr</c:v>
                </c:pt>
              </c:strCache>
            </c:strRef>
          </c:cat>
          <c:val>
            <c:numRef>
              <c:f>Sheet1!$D$2:$D$5</c:f>
              <c:numCache>
                <c:formatCode>General</c:formatCode>
                <c:ptCount val="4"/>
                <c:pt idx="0">
                  <c:v>5</c:v>
                </c:pt>
                <c:pt idx="1">
                  <c:v>6</c:v>
                </c:pt>
                <c:pt idx="2">
                  <c:v>8</c:v>
                </c:pt>
                <c:pt idx="3">
                  <c:v>9</c:v>
                </c:pt>
              </c:numCache>
            </c:numRef>
          </c:val>
          <c:smooth val="0"/>
          <c:extLst>
            <c:ext xmlns:c16="http://schemas.microsoft.com/office/drawing/2014/chart" uri="{C3380CC4-5D6E-409C-BE32-E72D297353CC}">
              <c16:uniqueId val="{00000002-D612-4CA1-B713-71BC940ED5D2}"/>
            </c:ext>
          </c:extLst>
        </c:ser>
        <c:ser>
          <c:idx val="3"/>
          <c:order val="3"/>
          <c:tx>
            <c:strRef>
              <c:f>Sheet1!$E$1</c:f>
              <c:strCache>
                <c:ptCount val="1"/>
                <c:pt idx="0">
                  <c:v>Returns %</c:v>
                </c:pt>
              </c:strCache>
            </c:strRef>
          </c:tx>
          <c:spPr>
            <a:ln w="28575" cap="rnd">
              <a:solidFill>
                <a:schemeClr val="accent6"/>
              </a:solidFill>
              <a:round/>
            </a:ln>
            <a:effectLst/>
          </c:spPr>
          <c:marker>
            <c:symbol val="none"/>
          </c:marker>
          <c:cat>
            <c:strRef>
              <c:f>Sheet1!$A$2:$A$5</c:f>
              <c:strCache>
                <c:ptCount val="4"/>
                <c:pt idx="0">
                  <c:v>Jan</c:v>
                </c:pt>
                <c:pt idx="1">
                  <c:v>Feb</c:v>
                </c:pt>
                <c:pt idx="2">
                  <c:v>Mar</c:v>
                </c:pt>
                <c:pt idx="3">
                  <c:v>Apr</c:v>
                </c:pt>
              </c:strCache>
            </c:strRef>
          </c:cat>
          <c:val>
            <c:numRef>
              <c:f>Sheet1!$E$2:$E$5</c:f>
              <c:numCache>
                <c:formatCode>General</c:formatCode>
                <c:ptCount val="4"/>
                <c:pt idx="0">
                  <c:v>3</c:v>
                </c:pt>
                <c:pt idx="1">
                  <c:v>3</c:v>
                </c:pt>
                <c:pt idx="2">
                  <c:v>2.5</c:v>
                </c:pt>
                <c:pt idx="3">
                  <c:v>2</c:v>
                </c:pt>
              </c:numCache>
            </c:numRef>
          </c:val>
          <c:smooth val="0"/>
          <c:extLst>
            <c:ext xmlns:c16="http://schemas.microsoft.com/office/drawing/2014/chart" uri="{C3380CC4-5D6E-409C-BE32-E72D297353CC}">
              <c16:uniqueId val="{00000003-D612-4CA1-B713-71BC940ED5D2}"/>
            </c:ext>
          </c:extLst>
        </c:ser>
        <c:dLbls>
          <c:showLegendKey val="0"/>
          <c:showVal val="0"/>
          <c:showCatName val="0"/>
          <c:showSerName val="0"/>
          <c:showPercent val="0"/>
          <c:showBubbleSize val="0"/>
        </c:dLbls>
        <c:marker val="1"/>
        <c:smooth val="0"/>
        <c:axId val="914440655"/>
        <c:axId val="914440175"/>
      </c:lineChart>
      <c:catAx>
        <c:axId val="10144543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4454831"/>
        <c:crosses val="autoZero"/>
        <c:auto val="1"/>
        <c:lblAlgn val="ctr"/>
        <c:lblOffset val="100"/>
        <c:noMultiLvlLbl val="0"/>
      </c:catAx>
      <c:valAx>
        <c:axId val="101445483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014454351"/>
        <c:crosses val="autoZero"/>
        <c:crossBetween val="between"/>
      </c:valAx>
      <c:valAx>
        <c:axId val="914440175"/>
        <c:scaling>
          <c:orientation val="minMax"/>
        </c:scaling>
        <c:delete val="0"/>
        <c:axPos val="r"/>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14440655"/>
        <c:crosses val="max"/>
        <c:crossBetween val="between"/>
      </c:valAx>
      <c:catAx>
        <c:axId val="914440655"/>
        <c:scaling>
          <c:orientation val="minMax"/>
        </c:scaling>
        <c:delete val="1"/>
        <c:axPos val="b"/>
        <c:numFmt formatCode="General" sourceLinked="1"/>
        <c:majorTickMark val="out"/>
        <c:minorTickMark val="none"/>
        <c:tickLblPos val="nextTo"/>
        <c:crossAx val="914440175"/>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PH" sz="1600" b="1" i="0" u="none" strike="noStrike" baseline="0" dirty="0"/>
              <a:t>Product Comparison</a:t>
            </a:r>
            <a:endParaRPr lang="en-PH" sz="1600" b="1" dirty="0"/>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n-PH"/>
        </a:p>
      </c:txPr>
    </c:title>
    <c:autoTitleDeleted val="0"/>
    <c:plotArea>
      <c:layout/>
      <c:radarChart>
        <c:radarStyle val="marker"/>
        <c:varyColors val="0"/>
        <c:ser>
          <c:idx val="0"/>
          <c:order val="0"/>
          <c:tx>
            <c:strRef>
              <c:f>Sheet1!$B$1</c:f>
              <c:strCache>
                <c:ptCount val="1"/>
                <c:pt idx="0">
                  <c:v>Product A</c:v>
                </c:pt>
              </c:strCache>
            </c:strRef>
          </c:tx>
          <c:spPr>
            <a:ln w="28575" cap="rnd">
              <a:solidFill>
                <a:schemeClr val="accent1"/>
              </a:solidFill>
              <a:round/>
            </a:ln>
            <a:effectLst/>
          </c:spPr>
          <c:marker>
            <c:symbol val="none"/>
          </c:marker>
          <c:cat>
            <c:strRef>
              <c:f>Sheet1!$A$2:$A$6</c:f>
              <c:strCache>
                <c:ptCount val="5"/>
                <c:pt idx="0">
                  <c:v>Quality</c:v>
                </c:pt>
                <c:pt idx="1">
                  <c:v>Price</c:v>
                </c:pt>
                <c:pt idx="2">
                  <c:v>Durability</c:v>
                </c:pt>
                <c:pt idx="3">
                  <c:v>Design</c:v>
                </c:pt>
                <c:pt idx="4">
                  <c:v>Ease of Use</c:v>
                </c:pt>
              </c:strCache>
            </c:strRef>
          </c:cat>
          <c:val>
            <c:numRef>
              <c:f>Sheet1!$B$2:$B$6</c:f>
              <c:numCache>
                <c:formatCode>General</c:formatCode>
                <c:ptCount val="5"/>
                <c:pt idx="0">
                  <c:v>8</c:v>
                </c:pt>
                <c:pt idx="1">
                  <c:v>7</c:v>
                </c:pt>
                <c:pt idx="2">
                  <c:v>9</c:v>
                </c:pt>
                <c:pt idx="3">
                  <c:v>6</c:v>
                </c:pt>
                <c:pt idx="4">
                  <c:v>8</c:v>
                </c:pt>
              </c:numCache>
            </c:numRef>
          </c:val>
          <c:extLst>
            <c:ext xmlns:c16="http://schemas.microsoft.com/office/drawing/2014/chart" uri="{C3380CC4-5D6E-409C-BE32-E72D297353CC}">
              <c16:uniqueId val="{00000000-F331-4C3A-B818-D0A24A976F4E}"/>
            </c:ext>
          </c:extLst>
        </c:ser>
        <c:ser>
          <c:idx val="1"/>
          <c:order val="1"/>
          <c:tx>
            <c:strRef>
              <c:f>Sheet1!$C$1</c:f>
              <c:strCache>
                <c:ptCount val="1"/>
                <c:pt idx="0">
                  <c:v>Product B</c:v>
                </c:pt>
              </c:strCache>
            </c:strRef>
          </c:tx>
          <c:spPr>
            <a:ln w="28575" cap="rnd">
              <a:solidFill>
                <a:schemeClr val="accent2"/>
              </a:solidFill>
              <a:round/>
            </a:ln>
            <a:effectLst/>
          </c:spPr>
          <c:marker>
            <c:symbol val="none"/>
          </c:marker>
          <c:cat>
            <c:strRef>
              <c:f>Sheet1!$A$2:$A$6</c:f>
              <c:strCache>
                <c:ptCount val="5"/>
                <c:pt idx="0">
                  <c:v>Quality</c:v>
                </c:pt>
                <c:pt idx="1">
                  <c:v>Price</c:v>
                </c:pt>
                <c:pt idx="2">
                  <c:v>Durability</c:v>
                </c:pt>
                <c:pt idx="3">
                  <c:v>Design</c:v>
                </c:pt>
                <c:pt idx="4">
                  <c:v>Ease of Use</c:v>
                </c:pt>
              </c:strCache>
            </c:strRef>
          </c:cat>
          <c:val>
            <c:numRef>
              <c:f>Sheet1!$C$2:$C$6</c:f>
              <c:numCache>
                <c:formatCode>General</c:formatCode>
                <c:ptCount val="5"/>
                <c:pt idx="0">
                  <c:v>7</c:v>
                </c:pt>
                <c:pt idx="1">
                  <c:v>9</c:v>
                </c:pt>
                <c:pt idx="2">
                  <c:v>8</c:v>
                </c:pt>
                <c:pt idx="3">
                  <c:v>8</c:v>
                </c:pt>
                <c:pt idx="4">
                  <c:v>7</c:v>
                </c:pt>
              </c:numCache>
            </c:numRef>
          </c:val>
          <c:extLst>
            <c:ext xmlns:c16="http://schemas.microsoft.com/office/drawing/2014/chart" uri="{C3380CC4-5D6E-409C-BE32-E72D297353CC}">
              <c16:uniqueId val="{00000001-F331-4C3A-B818-D0A24A976F4E}"/>
            </c:ext>
          </c:extLst>
        </c:ser>
        <c:ser>
          <c:idx val="2"/>
          <c:order val="2"/>
          <c:tx>
            <c:strRef>
              <c:f>Sheet1!$D$1</c:f>
              <c:strCache>
                <c:ptCount val="1"/>
                <c:pt idx="0">
                  <c:v>Product C</c:v>
                </c:pt>
              </c:strCache>
            </c:strRef>
          </c:tx>
          <c:spPr>
            <a:ln w="28575" cap="rnd">
              <a:solidFill>
                <a:schemeClr val="accent3"/>
              </a:solidFill>
              <a:round/>
            </a:ln>
            <a:effectLst/>
          </c:spPr>
          <c:marker>
            <c:symbol val="none"/>
          </c:marker>
          <c:cat>
            <c:strRef>
              <c:f>Sheet1!$A$2:$A$6</c:f>
              <c:strCache>
                <c:ptCount val="5"/>
                <c:pt idx="0">
                  <c:v>Quality</c:v>
                </c:pt>
                <c:pt idx="1">
                  <c:v>Price</c:v>
                </c:pt>
                <c:pt idx="2">
                  <c:v>Durability</c:v>
                </c:pt>
                <c:pt idx="3">
                  <c:v>Design</c:v>
                </c:pt>
                <c:pt idx="4">
                  <c:v>Ease of Use</c:v>
                </c:pt>
              </c:strCache>
            </c:strRef>
          </c:cat>
          <c:val>
            <c:numRef>
              <c:f>Sheet1!$D$2:$D$6</c:f>
              <c:numCache>
                <c:formatCode>General</c:formatCode>
                <c:ptCount val="5"/>
                <c:pt idx="0">
                  <c:v>9</c:v>
                </c:pt>
                <c:pt idx="1">
                  <c:v>6</c:v>
                </c:pt>
                <c:pt idx="2">
                  <c:v>7</c:v>
                </c:pt>
                <c:pt idx="3">
                  <c:v>7</c:v>
                </c:pt>
                <c:pt idx="4">
                  <c:v>8</c:v>
                </c:pt>
              </c:numCache>
            </c:numRef>
          </c:val>
          <c:extLst>
            <c:ext xmlns:c16="http://schemas.microsoft.com/office/drawing/2014/chart" uri="{C3380CC4-5D6E-409C-BE32-E72D297353CC}">
              <c16:uniqueId val="{00000002-F331-4C3A-B818-D0A24A976F4E}"/>
            </c:ext>
          </c:extLst>
        </c:ser>
        <c:ser>
          <c:idx val="3"/>
          <c:order val="3"/>
          <c:tx>
            <c:strRef>
              <c:f>Sheet1!$E$1</c:f>
              <c:strCache>
                <c:ptCount val="1"/>
                <c:pt idx="0">
                  <c:v>Product D</c:v>
                </c:pt>
              </c:strCache>
            </c:strRef>
          </c:tx>
          <c:spPr>
            <a:ln w="28575" cap="rnd">
              <a:solidFill>
                <a:schemeClr val="accent4"/>
              </a:solidFill>
              <a:round/>
            </a:ln>
            <a:effectLst/>
          </c:spPr>
          <c:marker>
            <c:symbol val="none"/>
          </c:marker>
          <c:cat>
            <c:strRef>
              <c:f>Sheet1!$A$2:$A$6</c:f>
              <c:strCache>
                <c:ptCount val="5"/>
                <c:pt idx="0">
                  <c:v>Quality</c:v>
                </c:pt>
                <c:pt idx="1">
                  <c:v>Price</c:v>
                </c:pt>
                <c:pt idx="2">
                  <c:v>Durability</c:v>
                </c:pt>
                <c:pt idx="3">
                  <c:v>Design</c:v>
                </c:pt>
                <c:pt idx="4">
                  <c:v>Ease of Use</c:v>
                </c:pt>
              </c:strCache>
            </c:strRef>
          </c:cat>
          <c:val>
            <c:numRef>
              <c:f>Sheet1!$E$2:$E$6</c:f>
              <c:numCache>
                <c:formatCode>General</c:formatCode>
                <c:ptCount val="5"/>
                <c:pt idx="0">
                  <c:v>6</c:v>
                </c:pt>
                <c:pt idx="1">
                  <c:v>8</c:v>
                </c:pt>
                <c:pt idx="2">
                  <c:v>7</c:v>
                </c:pt>
                <c:pt idx="3">
                  <c:v>9</c:v>
                </c:pt>
                <c:pt idx="4">
                  <c:v>6</c:v>
                </c:pt>
              </c:numCache>
            </c:numRef>
          </c:val>
          <c:extLst>
            <c:ext xmlns:c16="http://schemas.microsoft.com/office/drawing/2014/chart" uri="{C3380CC4-5D6E-409C-BE32-E72D297353CC}">
              <c16:uniqueId val="{00000003-F331-4C3A-B818-D0A24A976F4E}"/>
            </c:ext>
          </c:extLst>
        </c:ser>
        <c:dLbls>
          <c:showLegendKey val="0"/>
          <c:showVal val="0"/>
          <c:showCatName val="0"/>
          <c:showSerName val="0"/>
          <c:showPercent val="0"/>
          <c:showBubbleSize val="0"/>
        </c:dLbls>
        <c:axId val="1386139120"/>
        <c:axId val="1386130000"/>
      </c:radarChart>
      <c:catAx>
        <c:axId val="1386139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86130000"/>
        <c:crosses val="autoZero"/>
        <c:auto val="1"/>
        <c:lblAlgn val="ctr"/>
        <c:lblOffset val="100"/>
        <c:noMultiLvlLbl val="0"/>
      </c:catAx>
      <c:valAx>
        <c:axId val="138613000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861391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Ad Spend</c:v>
                </c:pt>
              </c:strCache>
            </c:strRef>
          </c:tx>
          <c:spPr>
            <a:ln w="38100" cap="rnd">
              <a:noFill/>
              <a:round/>
            </a:ln>
            <a:effectLst/>
          </c:spPr>
          <c:marker>
            <c:symbol val="circle"/>
            <c:size val="8"/>
            <c:spPr>
              <a:solidFill>
                <a:schemeClr val="accent1"/>
              </a:solidFill>
              <a:ln w="9525">
                <a:solidFill>
                  <a:schemeClr val="accent1"/>
                </a:solidFill>
              </a:ln>
              <a:effectLst/>
            </c:spPr>
          </c:marker>
          <c:xVal>
            <c:strRef>
              <c:f>Sheet1!$A$2:$A$5</c:f>
              <c:strCache>
                <c:ptCount val="4"/>
                <c:pt idx="0">
                  <c:v>Google</c:v>
                </c:pt>
                <c:pt idx="1">
                  <c:v>Facebook</c:v>
                </c:pt>
                <c:pt idx="2">
                  <c:v>Instagram</c:v>
                </c:pt>
                <c:pt idx="3">
                  <c:v>LinkedIn</c:v>
                </c:pt>
              </c:strCache>
            </c:strRef>
          </c:xVal>
          <c:yVal>
            <c:numRef>
              <c:f>Sheet1!$B$2:$B$5</c:f>
              <c:numCache>
                <c:formatCode>#,##0</c:formatCode>
                <c:ptCount val="4"/>
                <c:pt idx="0">
                  <c:v>5000</c:v>
                </c:pt>
                <c:pt idx="1">
                  <c:v>3500</c:v>
                </c:pt>
                <c:pt idx="2">
                  <c:v>2800</c:v>
                </c:pt>
                <c:pt idx="3">
                  <c:v>2000</c:v>
                </c:pt>
              </c:numCache>
            </c:numRef>
          </c:yVal>
          <c:smooth val="0"/>
          <c:extLst>
            <c:ext xmlns:c16="http://schemas.microsoft.com/office/drawing/2014/chart" uri="{C3380CC4-5D6E-409C-BE32-E72D297353CC}">
              <c16:uniqueId val="{00000000-26A9-44B2-97F7-28EF4DD1DEFC}"/>
            </c:ext>
          </c:extLst>
        </c:ser>
        <c:ser>
          <c:idx val="1"/>
          <c:order val="1"/>
          <c:tx>
            <c:strRef>
              <c:f>Sheet1!$C$1</c:f>
              <c:strCache>
                <c:ptCount val="1"/>
                <c:pt idx="0">
                  <c:v>Leads</c:v>
                </c:pt>
              </c:strCache>
            </c:strRef>
          </c:tx>
          <c:spPr>
            <a:ln w="25400" cap="rnd">
              <a:noFill/>
              <a:round/>
            </a:ln>
            <a:effectLst/>
          </c:spPr>
          <c:marker>
            <c:symbol val="diamond"/>
            <c:size val="8"/>
            <c:spPr>
              <a:solidFill>
                <a:schemeClr val="accent2"/>
              </a:solidFill>
              <a:ln w="9525">
                <a:solidFill>
                  <a:schemeClr val="accent2"/>
                </a:solidFill>
              </a:ln>
              <a:effectLst/>
            </c:spPr>
          </c:marker>
          <c:xVal>
            <c:strRef>
              <c:f>Sheet1!$A$2:$A$5</c:f>
              <c:strCache>
                <c:ptCount val="4"/>
                <c:pt idx="0">
                  <c:v>Google</c:v>
                </c:pt>
                <c:pt idx="1">
                  <c:v>Facebook</c:v>
                </c:pt>
                <c:pt idx="2">
                  <c:v>Instagram</c:v>
                </c:pt>
                <c:pt idx="3">
                  <c:v>LinkedIn</c:v>
                </c:pt>
              </c:strCache>
            </c:strRef>
          </c:xVal>
          <c:yVal>
            <c:numRef>
              <c:f>Sheet1!$C$2:$C$5</c:f>
              <c:numCache>
                <c:formatCode>General</c:formatCode>
                <c:ptCount val="4"/>
                <c:pt idx="0">
                  <c:v>900</c:v>
                </c:pt>
                <c:pt idx="1">
                  <c:v>700</c:v>
                </c:pt>
                <c:pt idx="2">
                  <c:v>600</c:v>
                </c:pt>
                <c:pt idx="3">
                  <c:v>450</c:v>
                </c:pt>
              </c:numCache>
            </c:numRef>
          </c:yVal>
          <c:smooth val="0"/>
          <c:extLst>
            <c:ext xmlns:c16="http://schemas.microsoft.com/office/drawing/2014/chart" uri="{C3380CC4-5D6E-409C-BE32-E72D297353CC}">
              <c16:uniqueId val="{00000001-26A9-44B2-97F7-28EF4DD1DEFC}"/>
            </c:ext>
          </c:extLst>
        </c:ser>
        <c:ser>
          <c:idx val="2"/>
          <c:order val="2"/>
          <c:tx>
            <c:strRef>
              <c:f>Sheet1!$D$1</c:f>
              <c:strCache>
                <c:ptCount val="1"/>
                <c:pt idx="0">
                  <c:v>Conversions</c:v>
                </c:pt>
              </c:strCache>
            </c:strRef>
          </c:tx>
          <c:spPr>
            <a:ln w="25400" cap="rnd">
              <a:noFill/>
              <a:round/>
            </a:ln>
            <a:effectLst/>
          </c:spPr>
          <c:marker>
            <c:symbol val="square"/>
            <c:size val="8"/>
            <c:spPr>
              <a:solidFill>
                <a:schemeClr val="accent3"/>
              </a:solidFill>
              <a:ln w="9525">
                <a:solidFill>
                  <a:schemeClr val="accent3"/>
                </a:solidFill>
              </a:ln>
              <a:effectLst/>
            </c:spPr>
          </c:marker>
          <c:xVal>
            <c:strRef>
              <c:f>Sheet1!$A$2:$A$5</c:f>
              <c:strCache>
                <c:ptCount val="4"/>
                <c:pt idx="0">
                  <c:v>Google</c:v>
                </c:pt>
                <c:pt idx="1">
                  <c:v>Facebook</c:v>
                </c:pt>
                <c:pt idx="2">
                  <c:v>Instagram</c:v>
                </c:pt>
                <c:pt idx="3">
                  <c:v>LinkedIn</c:v>
                </c:pt>
              </c:strCache>
            </c:strRef>
          </c:xVal>
          <c:yVal>
            <c:numRef>
              <c:f>Sheet1!$D$2:$D$5</c:f>
              <c:numCache>
                <c:formatCode>General</c:formatCode>
                <c:ptCount val="4"/>
                <c:pt idx="0">
                  <c:v>120</c:v>
                </c:pt>
                <c:pt idx="1">
                  <c:v>90</c:v>
                </c:pt>
                <c:pt idx="2">
                  <c:v>70</c:v>
                </c:pt>
                <c:pt idx="3">
                  <c:v>60</c:v>
                </c:pt>
              </c:numCache>
            </c:numRef>
          </c:yVal>
          <c:smooth val="0"/>
          <c:extLst>
            <c:ext xmlns:c16="http://schemas.microsoft.com/office/drawing/2014/chart" uri="{C3380CC4-5D6E-409C-BE32-E72D297353CC}">
              <c16:uniqueId val="{00000002-26A9-44B2-97F7-28EF4DD1DEFC}"/>
            </c:ext>
          </c:extLst>
        </c:ser>
        <c:dLbls>
          <c:showLegendKey val="0"/>
          <c:showVal val="0"/>
          <c:showCatName val="0"/>
          <c:showSerName val="0"/>
          <c:showPercent val="0"/>
          <c:showBubbleSize val="0"/>
        </c:dLbls>
        <c:axId val="2066511104"/>
        <c:axId val="2066510144"/>
      </c:scatterChart>
      <c:valAx>
        <c:axId val="2066511104"/>
        <c:scaling>
          <c:orientation val="minMax"/>
        </c:scaling>
        <c:delete val="0"/>
        <c:axPos val="b"/>
        <c:majorGridlines>
          <c:spPr>
            <a:ln w="9525" cap="flat" cmpd="sng" algn="ctr">
              <a:solidFill>
                <a:schemeClr val="tx1">
                  <a:lumMod val="15000"/>
                  <a:lumOff val="85000"/>
                </a:schemeClr>
              </a:solidFill>
              <a:round/>
            </a:ln>
            <a:effectLst/>
          </c:spPr>
        </c:majorGridlines>
        <c:title>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66510144"/>
        <c:crosses val="autoZero"/>
        <c:crossBetween val="midCat"/>
      </c:valAx>
      <c:valAx>
        <c:axId val="206651014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r>
                  <a:rPr lang="en-PH" sz="1600" b="1" i="0" u="none" strike="noStrike" baseline="0" dirty="0"/>
                  <a:t>Marketing Channels</a:t>
                </a:r>
                <a:endParaRPr lang="en-PH" sz="1600" b="1" dirty="0"/>
              </a:p>
            </c:rich>
          </c:tx>
          <c:overlay val="0"/>
          <c:spPr>
            <a:noFill/>
            <a:ln>
              <a:noFill/>
            </a:ln>
            <a:effectLst/>
          </c:spPr>
          <c:txPr>
            <a:bodyPr rot="-5400000" spcFirstLastPara="1" vertOverflow="ellipsis" vert="horz" wrap="square" anchor="ctr" anchorCtr="1"/>
            <a:lstStyle/>
            <a:p>
              <a:pPr>
                <a:defRPr sz="1600" b="1" i="0" u="none" strike="noStrike" kern="1200" baseline="0">
                  <a:solidFill>
                    <a:schemeClr val="tx1">
                      <a:lumMod val="65000"/>
                      <a:lumOff val="35000"/>
                    </a:schemeClr>
                  </a:solidFill>
                  <a:latin typeface="+mn-lt"/>
                  <a:ea typeface="+mn-ea"/>
                  <a:cs typeface="+mn-cs"/>
                </a:defRPr>
              </a:pPr>
              <a:endParaRPr lang="en-PH"/>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2066511104"/>
        <c:crosses val="autoZero"/>
        <c:crossBetween val="midCat"/>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1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1pPr>
            <a:lvl2pPr indent="-228600" lvl="1" marL="9144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2pPr>
            <a:lvl3pPr indent="-228600" lvl="2" marL="13716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3pPr>
            <a:lvl4pPr indent="-228600" lvl="3" marL="18288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4pPr>
            <a:lvl5pPr indent="-228600" lvl="4" marL="22860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5pPr>
            <a:lvl6pPr indent="-228600" lvl="5" marL="27432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6pPr>
            <a:lvl7pPr indent="-228600" lvl="6" marL="32004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7pPr>
            <a:lvl8pPr indent="-228600" lvl="7" marL="36576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8pPr>
            <a:lvl9pPr indent="-228600" lvl="8" marL="411480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Arial"/>
                <a:ea typeface="Arial"/>
                <a:cs typeface="Arial"/>
                <a:sym typeface="Arial"/>
              </a:rPr>
              <a:t>‹#›</a:t>
            </a:fld>
            <a:endParaRPr b="0" i="0" sz="1200" u="none" cap="none" strike="noStrike">
              <a:solidFill>
                <a:schemeClr val="dk1"/>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39" name="Shape 4539"/>
        <p:cNvGrpSpPr/>
        <p:nvPr/>
      </p:nvGrpSpPr>
      <p:grpSpPr>
        <a:xfrm>
          <a:off x="0" y="0"/>
          <a:ext cx="0" cy="0"/>
          <a:chOff x="0" y="0"/>
          <a:chExt cx="0" cy="0"/>
        </a:xfrm>
      </p:grpSpPr>
      <p:sp>
        <p:nvSpPr>
          <p:cNvPr id="4540" name="Google Shape;4540;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41" name="Google Shape;4541;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1" name="Shape 4781"/>
        <p:cNvGrpSpPr/>
        <p:nvPr/>
      </p:nvGrpSpPr>
      <p:grpSpPr>
        <a:xfrm>
          <a:off x="0" y="0"/>
          <a:ext cx="0" cy="0"/>
          <a:chOff x="0" y="0"/>
          <a:chExt cx="0" cy="0"/>
        </a:xfrm>
      </p:grpSpPr>
      <p:sp>
        <p:nvSpPr>
          <p:cNvPr id="4782" name="Google Shape;4782;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83" name="Google Shape;4783;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8" name="Shape 6218"/>
        <p:cNvGrpSpPr/>
        <p:nvPr/>
      </p:nvGrpSpPr>
      <p:grpSpPr>
        <a:xfrm>
          <a:off x="0" y="0"/>
          <a:ext cx="0" cy="0"/>
          <a:chOff x="0" y="0"/>
          <a:chExt cx="0" cy="0"/>
        </a:xfrm>
      </p:grpSpPr>
      <p:sp>
        <p:nvSpPr>
          <p:cNvPr id="6219" name="Google Shape;6219;p1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20" name="Google Shape;6220;p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38" name="Shape 6238"/>
        <p:cNvGrpSpPr/>
        <p:nvPr/>
      </p:nvGrpSpPr>
      <p:grpSpPr>
        <a:xfrm>
          <a:off x="0" y="0"/>
          <a:ext cx="0" cy="0"/>
          <a:chOff x="0" y="0"/>
          <a:chExt cx="0" cy="0"/>
        </a:xfrm>
      </p:grpSpPr>
      <p:sp>
        <p:nvSpPr>
          <p:cNvPr id="6239" name="Google Shape;6239;p1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40" name="Google Shape;6240;p1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1" name="Shape 6261"/>
        <p:cNvGrpSpPr/>
        <p:nvPr/>
      </p:nvGrpSpPr>
      <p:grpSpPr>
        <a:xfrm>
          <a:off x="0" y="0"/>
          <a:ext cx="0" cy="0"/>
          <a:chOff x="0" y="0"/>
          <a:chExt cx="0" cy="0"/>
        </a:xfrm>
      </p:grpSpPr>
      <p:sp>
        <p:nvSpPr>
          <p:cNvPr id="6262" name="Google Shape;6262;p1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63" name="Google Shape;6263;p1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4" name="Shape 6284"/>
        <p:cNvGrpSpPr/>
        <p:nvPr/>
      </p:nvGrpSpPr>
      <p:grpSpPr>
        <a:xfrm>
          <a:off x="0" y="0"/>
          <a:ext cx="0" cy="0"/>
          <a:chOff x="0" y="0"/>
          <a:chExt cx="0" cy="0"/>
        </a:xfrm>
      </p:grpSpPr>
      <p:sp>
        <p:nvSpPr>
          <p:cNvPr id="6285" name="Google Shape;6285;p1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86" name="Google Shape;6286;p1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7" name="Shape 6307"/>
        <p:cNvGrpSpPr/>
        <p:nvPr/>
      </p:nvGrpSpPr>
      <p:grpSpPr>
        <a:xfrm>
          <a:off x="0" y="0"/>
          <a:ext cx="0" cy="0"/>
          <a:chOff x="0" y="0"/>
          <a:chExt cx="0" cy="0"/>
        </a:xfrm>
      </p:grpSpPr>
      <p:sp>
        <p:nvSpPr>
          <p:cNvPr id="6308" name="Google Shape;6308;p1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09" name="Google Shape;6309;p1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0" name="Shape 6330"/>
        <p:cNvGrpSpPr/>
        <p:nvPr/>
      </p:nvGrpSpPr>
      <p:grpSpPr>
        <a:xfrm>
          <a:off x="0" y="0"/>
          <a:ext cx="0" cy="0"/>
          <a:chOff x="0" y="0"/>
          <a:chExt cx="0" cy="0"/>
        </a:xfrm>
      </p:grpSpPr>
      <p:sp>
        <p:nvSpPr>
          <p:cNvPr id="6331" name="Google Shape;6331;p1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32" name="Google Shape;6332;p1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6" name="Shape 6356"/>
        <p:cNvGrpSpPr/>
        <p:nvPr/>
      </p:nvGrpSpPr>
      <p:grpSpPr>
        <a:xfrm>
          <a:off x="0" y="0"/>
          <a:ext cx="0" cy="0"/>
          <a:chOff x="0" y="0"/>
          <a:chExt cx="0" cy="0"/>
        </a:xfrm>
      </p:grpSpPr>
      <p:sp>
        <p:nvSpPr>
          <p:cNvPr id="6357" name="Google Shape;6357;p1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58" name="Google Shape;6358;p1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2" name="Shape 6382"/>
        <p:cNvGrpSpPr/>
        <p:nvPr/>
      </p:nvGrpSpPr>
      <p:grpSpPr>
        <a:xfrm>
          <a:off x="0" y="0"/>
          <a:ext cx="0" cy="0"/>
          <a:chOff x="0" y="0"/>
          <a:chExt cx="0" cy="0"/>
        </a:xfrm>
      </p:grpSpPr>
      <p:sp>
        <p:nvSpPr>
          <p:cNvPr id="6383" name="Google Shape;6383;p1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84" name="Google Shape;6384;p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8" name="Shape 6408"/>
        <p:cNvGrpSpPr/>
        <p:nvPr/>
      </p:nvGrpSpPr>
      <p:grpSpPr>
        <a:xfrm>
          <a:off x="0" y="0"/>
          <a:ext cx="0" cy="0"/>
          <a:chOff x="0" y="0"/>
          <a:chExt cx="0" cy="0"/>
        </a:xfrm>
      </p:grpSpPr>
      <p:sp>
        <p:nvSpPr>
          <p:cNvPr id="6409" name="Google Shape;6409;p1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10" name="Google Shape;6410;p1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4" name="Shape 6434"/>
        <p:cNvGrpSpPr/>
        <p:nvPr/>
      </p:nvGrpSpPr>
      <p:grpSpPr>
        <a:xfrm>
          <a:off x="0" y="0"/>
          <a:ext cx="0" cy="0"/>
          <a:chOff x="0" y="0"/>
          <a:chExt cx="0" cy="0"/>
        </a:xfrm>
      </p:grpSpPr>
      <p:sp>
        <p:nvSpPr>
          <p:cNvPr id="6435" name="Google Shape;6435;p1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36" name="Google Shape;6436;p1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7" name="Shape 4797"/>
        <p:cNvGrpSpPr/>
        <p:nvPr/>
      </p:nvGrpSpPr>
      <p:grpSpPr>
        <a:xfrm>
          <a:off x="0" y="0"/>
          <a:ext cx="0" cy="0"/>
          <a:chOff x="0" y="0"/>
          <a:chExt cx="0" cy="0"/>
        </a:xfrm>
      </p:grpSpPr>
      <p:sp>
        <p:nvSpPr>
          <p:cNvPr id="4798" name="Google Shape;4798;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99" name="Google Shape;4799;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0" name="Shape 6650"/>
        <p:cNvGrpSpPr/>
        <p:nvPr/>
      </p:nvGrpSpPr>
      <p:grpSpPr>
        <a:xfrm>
          <a:off x="0" y="0"/>
          <a:ext cx="0" cy="0"/>
          <a:chOff x="0" y="0"/>
          <a:chExt cx="0" cy="0"/>
        </a:xfrm>
      </p:grpSpPr>
      <p:sp>
        <p:nvSpPr>
          <p:cNvPr id="6651" name="Google Shape;6651;p1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52" name="Google Shape;6652;p11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53" name="Google Shape;6653;p11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5" name="Shape 6865"/>
        <p:cNvGrpSpPr/>
        <p:nvPr/>
      </p:nvGrpSpPr>
      <p:grpSpPr>
        <a:xfrm>
          <a:off x="0" y="0"/>
          <a:ext cx="0" cy="0"/>
          <a:chOff x="0" y="0"/>
          <a:chExt cx="0" cy="0"/>
        </a:xfrm>
      </p:grpSpPr>
      <p:sp>
        <p:nvSpPr>
          <p:cNvPr id="6866" name="Google Shape;6866;p1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67" name="Google Shape;6867;p1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8" name="Shape 7088"/>
        <p:cNvGrpSpPr/>
        <p:nvPr/>
      </p:nvGrpSpPr>
      <p:grpSpPr>
        <a:xfrm>
          <a:off x="0" y="0"/>
          <a:ext cx="0" cy="0"/>
          <a:chOff x="0" y="0"/>
          <a:chExt cx="0" cy="0"/>
        </a:xfrm>
      </p:grpSpPr>
      <p:sp>
        <p:nvSpPr>
          <p:cNvPr id="7089" name="Google Shape;7089;p1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90" name="Google Shape;7090;p1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2" name="Shape 7292"/>
        <p:cNvGrpSpPr/>
        <p:nvPr/>
      </p:nvGrpSpPr>
      <p:grpSpPr>
        <a:xfrm>
          <a:off x="0" y="0"/>
          <a:ext cx="0" cy="0"/>
          <a:chOff x="0" y="0"/>
          <a:chExt cx="0" cy="0"/>
        </a:xfrm>
      </p:grpSpPr>
      <p:sp>
        <p:nvSpPr>
          <p:cNvPr id="7293" name="Google Shape;7293;p1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294" name="Google Shape;7294;p1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96" name="Shape 7496"/>
        <p:cNvGrpSpPr/>
        <p:nvPr/>
      </p:nvGrpSpPr>
      <p:grpSpPr>
        <a:xfrm>
          <a:off x="0" y="0"/>
          <a:ext cx="0" cy="0"/>
          <a:chOff x="0" y="0"/>
          <a:chExt cx="0" cy="0"/>
        </a:xfrm>
      </p:grpSpPr>
      <p:sp>
        <p:nvSpPr>
          <p:cNvPr id="7497" name="Google Shape;7497;p1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98" name="Google Shape;7498;p1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2" name="Shape 7712"/>
        <p:cNvGrpSpPr/>
        <p:nvPr/>
      </p:nvGrpSpPr>
      <p:grpSpPr>
        <a:xfrm>
          <a:off x="0" y="0"/>
          <a:ext cx="0" cy="0"/>
          <a:chOff x="0" y="0"/>
          <a:chExt cx="0" cy="0"/>
        </a:xfrm>
      </p:grpSpPr>
      <p:sp>
        <p:nvSpPr>
          <p:cNvPr id="7713" name="Google Shape;7713;p1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714" name="Google Shape;7714;p1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4" name="Shape 7934"/>
        <p:cNvGrpSpPr/>
        <p:nvPr/>
      </p:nvGrpSpPr>
      <p:grpSpPr>
        <a:xfrm>
          <a:off x="0" y="0"/>
          <a:ext cx="0" cy="0"/>
          <a:chOff x="0" y="0"/>
          <a:chExt cx="0" cy="0"/>
        </a:xfrm>
      </p:grpSpPr>
      <p:sp>
        <p:nvSpPr>
          <p:cNvPr id="7935" name="Google Shape;7935;p1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36" name="Google Shape;7936;p1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1" name="Shape 7951"/>
        <p:cNvGrpSpPr/>
        <p:nvPr/>
      </p:nvGrpSpPr>
      <p:grpSpPr>
        <a:xfrm>
          <a:off x="0" y="0"/>
          <a:ext cx="0" cy="0"/>
          <a:chOff x="0" y="0"/>
          <a:chExt cx="0" cy="0"/>
        </a:xfrm>
      </p:grpSpPr>
      <p:sp>
        <p:nvSpPr>
          <p:cNvPr id="7952" name="Google Shape;7952;p1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53" name="Google Shape;7953;p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8" name="Shape 7968"/>
        <p:cNvGrpSpPr/>
        <p:nvPr/>
      </p:nvGrpSpPr>
      <p:grpSpPr>
        <a:xfrm>
          <a:off x="0" y="0"/>
          <a:ext cx="0" cy="0"/>
          <a:chOff x="0" y="0"/>
          <a:chExt cx="0" cy="0"/>
        </a:xfrm>
      </p:grpSpPr>
      <p:sp>
        <p:nvSpPr>
          <p:cNvPr id="7969" name="Google Shape;7969;p1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70" name="Google Shape;7970;p1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5" name="Shape 7985"/>
        <p:cNvGrpSpPr/>
        <p:nvPr/>
      </p:nvGrpSpPr>
      <p:grpSpPr>
        <a:xfrm>
          <a:off x="0" y="0"/>
          <a:ext cx="0" cy="0"/>
          <a:chOff x="0" y="0"/>
          <a:chExt cx="0" cy="0"/>
        </a:xfrm>
      </p:grpSpPr>
      <p:sp>
        <p:nvSpPr>
          <p:cNvPr id="7986" name="Google Shape;7986;p1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87" name="Google Shape;7987;p1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5" name="Shape 4815"/>
        <p:cNvGrpSpPr/>
        <p:nvPr/>
      </p:nvGrpSpPr>
      <p:grpSpPr>
        <a:xfrm>
          <a:off x="0" y="0"/>
          <a:ext cx="0" cy="0"/>
          <a:chOff x="0" y="0"/>
          <a:chExt cx="0" cy="0"/>
        </a:xfrm>
      </p:grpSpPr>
      <p:sp>
        <p:nvSpPr>
          <p:cNvPr id="4816" name="Google Shape;4816;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17" name="Google Shape;4817;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2" name="Shape 8002"/>
        <p:cNvGrpSpPr/>
        <p:nvPr/>
      </p:nvGrpSpPr>
      <p:grpSpPr>
        <a:xfrm>
          <a:off x="0" y="0"/>
          <a:ext cx="0" cy="0"/>
          <a:chOff x="0" y="0"/>
          <a:chExt cx="0" cy="0"/>
        </a:xfrm>
      </p:grpSpPr>
      <p:sp>
        <p:nvSpPr>
          <p:cNvPr id="8003" name="Google Shape;8003;p1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04" name="Google Shape;8004;p1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19" name="Shape 8019"/>
        <p:cNvGrpSpPr/>
        <p:nvPr/>
      </p:nvGrpSpPr>
      <p:grpSpPr>
        <a:xfrm>
          <a:off x="0" y="0"/>
          <a:ext cx="0" cy="0"/>
          <a:chOff x="0" y="0"/>
          <a:chExt cx="0" cy="0"/>
        </a:xfrm>
      </p:grpSpPr>
      <p:sp>
        <p:nvSpPr>
          <p:cNvPr id="8020" name="Google Shape;8020;p1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21" name="Google Shape;8021;p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6" name="Shape 8036"/>
        <p:cNvGrpSpPr/>
        <p:nvPr/>
      </p:nvGrpSpPr>
      <p:grpSpPr>
        <a:xfrm>
          <a:off x="0" y="0"/>
          <a:ext cx="0" cy="0"/>
          <a:chOff x="0" y="0"/>
          <a:chExt cx="0" cy="0"/>
        </a:xfrm>
      </p:grpSpPr>
      <p:sp>
        <p:nvSpPr>
          <p:cNvPr id="8037" name="Google Shape;8037;p1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38" name="Google Shape;8038;p1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6" name="Shape 8056"/>
        <p:cNvGrpSpPr/>
        <p:nvPr/>
      </p:nvGrpSpPr>
      <p:grpSpPr>
        <a:xfrm>
          <a:off x="0" y="0"/>
          <a:ext cx="0" cy="0"/>
          <a:chOff x="0" y="0"/>
          <a:chExt cx="0" cy="0"/>
        </a:xfrm>
      </p:grpSpPr>
      <p:sp>
        <p:nvSpPr>
          <p:cNvPr id="8057" name="Google Shape;8057;p1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58" name="Google Shape;8058;p1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6" name="Shape 8076"/>
        <p:cNvGrpSpPr/>
        <p:nvPr/>
      </p:nvGrpSpPr>
      <p:grpSpPr>
        <a:xfrm>
          <a:off x="0" y="0"/>
          <a:ext cx="0" cy="0"/>
          <a:chOff x="0" y="0"/>
          <a:chExt cx="0" cy="0"/>
        </a:xfrm>
      </p:grpSpPr>
      <p:sp>
        <p:nvSpPr>
          <p:cNvPr id="8077" name="Google Shape;8077;p1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78" name="Google Shape;8078;p1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6" name="Shape 8096"/>
        <p:cNvGrpSpPr/>
        <p:nvPr/>
      </p:nvGrpSpPr>
      <p:grpSpPr>
        <a:xfrm>
          <a:off x="0" y="0"/>
          <a:ext cx="0" cy="0"/>
          <a:chOff x="0" y="0"/>
          <a:chExt cx="0" cy="0"/>
        </a:xfrm>
      </p:grpSpPr>
      <p:sp>
        <p:nvSpPr>
          <p:cNvPr id="8097" name="Google Shape;8097;p1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98" name="Google Shape;8098;p1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6" name="Shape 8116"/>
        <p:cNvGrpSpPr/>
        <p:nvPr/>
      </p:nvGrpSpPr>
      <p:grpSpPr>
        <a:xfrm>
          <a:off x="0" y="0"/>
          <a:ext cx="0" cy="0"/>
          <a:chOff x="0" y="0"/>
          <a:chExt cx="0" cy="0"/>
        </a:xfrm>
      </p:grpSpPr>
      <p:sp>
        <p:nvSpPr>
          <p:cNvPr id="8117" name="Google Shape;8117;p1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18" name="Google Shape;8118;p1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6" name="Shape 8136"/>
        <p:cNvGrpSpPr/>
        <p:nvPr/>
      </p:nvGrpSpPr>
      <p:grpSpPr>
        <a:xfrm>
          <a:off x="0" y="0"/>
          <a:ext cx="0" cy="0"/>
          <a:chOff x="0" y="0"/>
          <a:chExt cx="0" cy="0"/>
        </a:xfrm>
      </p:grpSpPr>
      <p:sp>
        <p:nvSpPr>
          <p:cNvPr id="8137" name="Google Shape;8137;p1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38" name="Google Shape;8138;p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6" name="Shape 8156"/>
        <p:cNvGrpSpPr/>
        <p:nvPr/>
      </p:nvGrpSpPr>
      <p:grpSpPr>
        <a:xfrm>
          <a:off x="0" y="0"/>
          <a:ext cx="0" cy="0"/>
          <a:chOff x="0" y="0"/>
          <a:chExt cx="0" cy="0"/>
        </a:xfrm>
      </p:grpSpPr>
      <p:sp>
        <p:nvSpPr>
          <p:cNvPr id="8157" name="Google Shape;8157;p1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58" name="Google Shape;8158;p1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9" name="Shape 8179"/>
        <p:cNvGrpSpPr/>
        <p:nvPr/>
      </p:nvGrpSpPr>
      <p:grpSpPr>
        <a:xfrm>
          <a:off x="0" y="0"/>
          <a:ext cx="0" cy="0"/>
          <a:chOff x="0" y="0"/>
          <a:chExt cx="0" cy="0"/>
        </a:xfrm>
      </p:grpSpPr>
      <p:sp>
        <p:nvSpPr>
          <p:cNvPr id="8180" name="Google Shape;8180;p1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81" name="Google Shape;8181;p1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5" name="Shape 4835"/>
        <p:cNvGrpSpPr/>
        <p:nvPr/>
      </p:nvGrpSpPr>
      <p:grpSpPr>
        <a:xfrm>
          <a:off x="0" y="0"/>
          <a:ext cx="0" cy="0"/>
          <a:chOff x="0" y="0"/>
          <a:chExt cx="0" cy="0"/>
        </a:xfrm>
      </p:grpSpPr>
      <p:sp>
        <p:nvSpPr>
          <p:cNvPr id="4836" name="Google Shape;4836;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37" name="Google Shape;4837;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2" name="Shape 8202"/>
        <p:cNvGrpSpPr/>
        <p:nvPr/>
      </p:nvGrpSpPr>
      <p:grpSpPr>
        <a:xfrm>
          <a:off x="0" y="0"/>
          <a:ext cx="0" cy="0"/>
          <a:chOff x="0" y="0"/>
          <a:chExt cx="0" cy="0"/>
        </a:xfrm>
      </p:grpSpPr>
      <p:sp>
        <p:nvSpPr>
          <p:cNvPr id="8203" name="Google Shape;8203;p1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04" name="Google Shape;8204;p1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5" name="Shape 8225"/>
        <p:cNvGrpSpPr/>
        <p:nvPr/>
      </p:nvGrpSpPr>
      <p:grpSpPr>
        <a:xfrm>
          <a:off x="0" y="0"/>
          <a:ext cx="0" cy="0"/>
          <a:chOff x="0" y="0"/>
          <a:chExt cx="0" cy="0"/>
        </a:xfrm>
      </p:grpSpPr>
      <p:sp>
        <p:nvSpPr>
          <p:cNvPr id="8226" name="Google Shape;8226;p1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27" name="Google Shape;8227;p1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8" name="Shape 8248"/>
        <p:cNvGrpSpPr/>
        <p:nvPr/>
      </p:nvGrpSpPr>
      <p:grpSpPr>
        <a:xfrm>
          <a:off x="0" y="0"/>
          <a:ext cx="0" cy="0"/>
          <a:chOff x="0" y="0"/>
          <a:chExt cx="0" cy="0"/>
        </a:xfrm>
      </p:grpSpPr>
      <p:sp>
        <p:nvSpPr>
          <p:cNvPr id="8249" name="Google Shape;8249;p1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50" name="Google Shape;8250;p1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1" name="Shape 8271"/>
        <p:cNvGrpSpPr/>
        <p:nvPr/>
      </p:nvGrpSpPr>
      <p:grpSpPr>
        <a:xfrm>
          <a:off x="0" y="0"/>
          <a:ext cx="0" cy="0"/>
          <a:chOff x="0" y="0"/>
          <a:chExt cx="0" cy="0"/>
        </a:xfrm>
      </p:grpSpPr>
      <p:sp>
        <p:nvSpPr>
          <p:cNvPr id="8272" name="Google Shape;8272;p1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73" name="Google Shape;8273;p1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4" name="Shape 8294"/>
        <p:cNvGrpSpPr/>
        <p:nvPr/>
      </p:nvGrpSpPr>
      <p:grpSpPr>
        <a:xfrm>
          <a:off x="0" y="0"/>
          <a:ext cx="0" cy="0"/>
          <a:chOff x="0" y="0"/>
          <a:chExt cx="0" cy="0"/>
        </a:xfrm>
      </p:grpSpPr>
      <p:sp>
        <p:nvSpPr>
          <p:cNvPr id="8295" name="Google Shape;8295;p1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96" name="Google Shape;8296;p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0" name="Shape 8320"/>
        <p:cNvGrpSpPr/>
        <p:nvPr/>
      </p:nvGrpSpPr>
      <p:grpSpPr>
        <a:xfrm>
          <a:off x="0" y="0"/>
          <a:ext cx="0" cy="0"/>
          <a:chOff x="0" y="0"/>
          <a:chExt cx="0" cy="0"/>
        </a:xfrm>
      </p:grpSpPr>
      <p:sp>
        <p:nvSpPr>
          <p:cNvPr id="8321" name="Google Shape;8321;p1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22" name="Google Shape;8322;p1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6" name="Shape 8346"/>
        <p:cNvGrpSpPr/>
        <p:nvPr/>
      </p:nvGrpSpPr>
      <p:grpSpPr>
        <a:xfrm>
          <a:off x="0" y="0"/>
          <a:ext cx="0" cy="0"/>
          <a:chOff x="0" y="0"/>
          <a:chExt cx="0" cy="0"/>
        </a:xfrm>
      </p:grpSpPr>
      <p:sp>
        <p:nvSpPr>
          <p:cNvPr id="8347" name="Google Shape;8347;p1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48" name="Google Shape;8348;p1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72" name="Shape 8372"/>
        <p:cNvGrpSpPr/>
        <p:nvPr/>
      </p:nvGrpSpPr>
      <p:grpSpPr>
        <a:xfrm>
          <a:off x="0" y="0"/>
          <a:ext cx="0" cy="0"/>
          <a:chOff x="0" y="0"/>
          <a:chExt cx="0" cy="0"/>
        </a:xfrm>
      </p:grpSpPr>
      <p:sp>
        <p:nvSpPr>
          <p:cNvPr id="8373" name="Google Shape;8373;p1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74" name="Google Shape;8374;p1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8" name="Shape 8398"/>
        <p:cNvGrpSpPr/>
        <p:nvPr/>
      </p:nvGrpSpPr>
      <p:grpSpPr>
        <a:xfrm>
          <a:off x="0" y="0"/>
          <a:ext cx="0" cy="0"/>
          <a:chOff x="0" y="0"/>
          <a:chExt cx="0" cy="0"/>
        </a:xfrm>
      </p:grpSpPr>
      <p:sp>
        <p:nvSpPr>
          <p:cNvPr id="8399" name="Google Shape;8399;p1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00" name="Google Shape;8400;p1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4" name="Shape 8424"/>
        <p:cNvGrpSpPr/>
        <p:nvPr/>
      </p:nvGrpSpPr>
      <p:grpSpPr>
        <a:xfrm>
          <a:off x="0" y="0"/>
          <a:ext cx="0" cy="0"/>
          <a:chOff x="0" y="0"/>
          <a:chExt cx="0" cy="0"/>
        </a:xfrm>
      </p:grpSpPr>
      <p:sp>
        <p:nvSpPr>
          <p:cNvPr id="8425" name="Google Shape;8425;p1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26" name="Google Shape;8426;p1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5" name="Shape 4855"/>
        <p:cNvGrpSpPr/>
        <p:nvPr/>
      </p:nvGrpSpPr>
      <p:grpSpPr>
        <a:xfrm>
          <a:off x="0" y="0"/>
          <a:ext cx="0" cy="0"/>
          <a:chOff x="0" y="0"/>
          <a:chExt cx="0" cy="0"/>
        </a:xfrm>
      </p:grpSpPr>
      <p:sp>
        <p:nvSpPr>
          <p:cNvPr id="4856" name="Google Shape;4856;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57" name="Google Shape;4857;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0" name="Shape 8450"/>
        <p:cNvGrpSpPr/>
        <p:nvPr/>
      </p:nvGrpSpPr>
      <p:grpSpPr>
        <a:xfrm>
          <a:off x="0" y="0"/>
          <a:ext cx="0" cy="0"/>
          <a:chOff x="0" y="0"/>
          <a:chExt cx="0" cy="0"/>
        </a:xfrm>
      </p:grpSpPr>
      <p:sp>
        <p:nvSpPr>
          <p:cNvPr id="8451" name="Google Shape;8451;p1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52" name="Google Shape;8452;p1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9" name="Shape 8479"/>
        <p:cNvGrpSpPr/>
        <p:nvPr/>
      </p:nvGrpSpPr>
      <p:grpSpPr>
        <a:xfrm>
          <a:off x="0" y="0"/>
          <a:ext cx="0" cy="0"/>
          <a:chOff x="0" y="0"/>
          <a:chExt cx="0" cy="0"/>
        </a:xfrm>
      </p:grpSpPr>
      <p:sp>
        <p:nvSpPr>
          <p:cNvPr id="8480" name="Google Shape;8480;p1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81" name="Google Shape;8481;p1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8" name="Shape 8508"/>
        <p:cNvGrpSpPr/>
        <p:nvPr/>
      </p:nvGrpSpPr>
      <p:grpSpPr>
        <a:xfrm>
          <a:off x="0" y="0"/>
          <a:ext cx="0" cy="0"/>
          <a:chOff x="0" y="0"/>
          <a:chExt cx="0" cy="0"/>
        </a:xfrm>
      </p:grpSpPr>
      <p:sp>
        <p:nvSpPr>
          <p:cNvPr id="8509" name="Google Shape;8509;p1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10" name="Google Shape;8510;p1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7" name="Shape 8537"/>
        <p:cNvGrpSpPr/>
        <p:nvPr/>
      </p:nvGrpSpPr>
      <p:grpSpPr>
        <a:xfrm>
          <a:off x="0" y="0"/>
          <a:ext cx="0" cy="0"/>
          <a:chOff x="0" y="0"/>
          <a:chExt cx="0" cy="0"/>
        </a:xfrm>
      </p:grpSpPr>
      <p:sp>
        <p:nvSpPr>
          <p:cNvPr id="8538" name="Google Shape;8538;p1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39" name="Google Shape;8539;p1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6" name="Shape 8566"/>
        <p:cNvGrpSpPr/>
        <p:nvPr/>
      </p:nvGrpSpPr>
      <p:grpSpPr>
        <a:xfrm>
          <a:off x="0" y="0"/>
          <a:ext cx="0" cy="0"/>
          <a:chOff x="0" y="0"/>
          <a:chExt cx="0" cy="0"/>
        </a:xfrm>
      </p:grpSpPr>
      <p:sp>
        <p:nvSpPr>
          <p:cNvPr id="8567" name="Google Shape;8567;p1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68" name="Google Shape;8568;p1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5" name="Shape 8595"/>
        <p:cNvGrpSpPr/>
        <p:nvPr/>
      </p:nvGrpSpPr>
      <p:grpSpPr>
        <a:xfrm>
          <a:off x="0" y="0"/>
          <a:ext cx="0" cy="0"/>
          <a:chOff x="0" y="0"/>
          <a:chExt cx="0" cy="0"/>
        </a:xfrm>
      </p:grpSpPr>
      <p:sp>
        <p:nvSpPr>
          <p:cNvPr id="8596" name="Google Shape;8596;p1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97" name="Google Shape;8597;p1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24" name="Shape 8624"/>
        <p:cNvGrpSpPr/>
        <p:nvPr/>
      </p:nvGrpSpPr>
      <p:grpSpPr>
        <a:xfrm>
          <a:off x="0" y="0"/>
          <a:ext cx="0" cy="0"/>
          <a:chOff x="0" y="0"/>
          <a:chExt cx="0" cy="0"/>
        </a:xfrm>
      </p:grpSpPr>
      <p:sp>
        <p:nvSpPr>
          <p:cNvPr id="8625" name="Google Shape;8625;p1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26" name="Google Shape;8626;p1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6" name="Shape 8656"/>
        <p:cNvGrpSpPr/>
        <p:nvPr/>
      </p:nvGrpSpPr>
      <p:grpSpPr>
        <a:xfrm>
          <a:off x="0" y="0"/>
          <a:ext cx="0" cy="0"/>
          <a:chOff x="0" y="0"/>
          <a:chExt cx="0" cy="0"/>
        </a:xfrm>
      </p:grpSpPr>
      <p:sp>
        <p:nvSpPr>
          <p:cNvPr id="8657" name="Google Shape;8657;p1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58" name="Google Shape;8658;p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8" name="Shape 8688"/>
        <p:cNvGrpSpPr/>
        <p:nvPr/>
      </p:nvGrpSpPr>
      <p:grpSpPr>
        <a:xfrm>
          <a:off x="0" y="0"/>
          <a:ext cx="0" cy="0"/>
          <a:chOff x="0" y="0"/>
          <a:chExt cx="0" cy="0"/>
        </a:xfrm>
      </p:grpSpPr>
      <p:sp>
        <p:nvSpPr>
          <p:cNvPr id="8689" name="Google Shape;8689;p1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90" name="Google Shape;8690;p1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0" name="Shape 8720"/>
        <p:cNvGrpSpPr/>
        <p:nvPr/>
      </p:nvGrpSpPr>
      <p:grpSpPr>
        <a:xfrm>
          <a:off x="0" y="0"/>
          <a:ext cx="0" cy="0"/>
          <a:chOff x="0" y="0"/>
          <a:chExt cx="0" cy="0"/>
        </a:xfrm>
      </p:grpSpPr>
      <p:sp>
        <p:nvSpPr>
          <p:cNvPr id="8721" name="Google Shape;8721;p1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22" name="Google Shape;8722;p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8" name="Shape 4878"/>
        <p:cNvGrpSpPr/>
        <p:nvPr/>
      </p:nvGrpSpPr>
      <p:grpSpPr>
        <a:xfrm>
          <a:off x="0" y="0"/>
          <a:ext cx="0" cy="0"/>
          <a:chOff x="0" y="0"/>
          <a:chExt cx="0" cy="0"/>
        </a:xfrm>
      </p:grpSpPr>
      <p:sp>
        <p:nvSpPr>
          <p:cNvPr id="4879" name="Google Shape;4879;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80" name="Google Shape;4880;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52" name="Shape 8752"/>
        <p:cNvGrpSpPr/>
        <p:nvPr/>
      </p:nvGrpSpPr>
      <p:grpSpPr>
        <a:xfrm>
          <a:off x="0" y="0"/>
          <a:ext cx="0" cy="0"/>
          <a:chOff x="0" y="0"/>
          <a:chExt cx="0" cy="0"/>
        </a:xfrm>
      </p:grpSpPr>
      <p:sp>
        <p:nvSpPr>
          <p:cNvPr id="8753" name="Google Shape;8753;p1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54" name="Google Shape;8754;p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4" name="Shape 8784"/>
        <p:cNvGrpSpPr/>
        <p:nvPr/>
      </p:nvGrpSpPr>
      <p:grpSpPr>
        <a:xfrm>
          <a:off x="0" y="0"/>
          <a:ext cx="0" cy="0"/>
          <a:chOff x="0" y="0"/>
          <a:chExt cx="0" cy="0"/>
        </a:xfrm>
      </p:grpSpPr>
      <p:sp>
        <p:nvSpPr>
          <p:cNvPr id="8785" name="Google Shape;8785;p1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86" name="Google Shape;8786;p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6" name="Shape 8816"/>
        <p:cNvGrpSpPr/>
        <p:nvPr/>
      </p:nvGrpSpPr>
      <p:grpSpPr>
        <a:xfrm>
          <a:off x="0" y="0"/>
          <a:ext cx="0" cy="0"/>
          <a:chOff x="0" y="0"/>
          <a:chExt cx="0" cy="0"/>
        </a:xfrm>
      </p:grpSpPr>
      <p:sp>
        <p:nvSpPr>
          <p:cNvPr id="8817" name="Google Shape;8817;p1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18" name="Google Shape;8818;p1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42" name="Shape 8842"/>
        <p:cNvGrpSpPr/>
        <p:nvPr/>
      </p:nvGrpSpPr>
      <p:grpSpPr>
        <a:xfrm>
          <a:off x="0" y="0"/>
          <a:ext cx="0" cy="0"/>
          <a:chOff x="0" y="0"/>
          <a:chExt cx="0" cy="0"/>
        </a:xfrm>
      </p:grpSpPr>
      <p:sp>
        <p:nvSpPr>
          <p:cNvPr id="8843" name="Google Shape;8843;p1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44" name="Google Shape;8844;p1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4" name="Shape 8874"/>
        <p:cNvGrpSpPr/>
        <p:nvPr/>
      </p:nvGrpSpPr>
      <p:grpSpPr>
        <a:xfrm>
          <a:off x="0" y="0"/>
          <a:ext cx="0" cy="0"/>
          <a:chOff x="0" y="0"/>
          <a:chExt cx="0" cy="0"/>
        </a:xfrm>
      </p:grpSpPr>
      <p:sp>
        <p:nvSpPr>
          <p:cNvPr id="8875" name="Google Shape;8875;p1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76" name="Google Shape;8876;p1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1" name="Shape 8901"/>
        <p:cNvGrpSpPr/>
        <p:nvPr/>
      </p:nvGrpSpPr>
      <p:grpSpPr>
        <a:xfrm>
          <a:off x="0" y="0"/>
          <a:ext cx="0" cy="0"/>
          <a:chOff x="0" y="0"/>
          <a:chExt cx="0" cy="0"/>
        </a:xfrm>
      </p:grpSpPr>
      <p:sp>
        <p:nvSpPr>
          <p:cNvPr id="8902" name="Google Shape;8902;p1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03" name="Google Shape;8903;p1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2" name="Shape 8932"/>
        <p:cNvGrpSpPr/>
        <p:nvPr/>
      </p:nvGrpSpPr>
      <p:grpSpPr>
        <a:xfrm>
          <a:off x="0" y="0"/>
          <a:ext cx="0" cy="0"/>
          <a:chOff x="0" y="0"/>
          <a:chExt cx="0" cy="0"/>
        </a:xfrm>
      </p:grpSpPr>
      <p:sp>
        <p:nvSpPr>
          <p:cNvPr id="8933" name="Google Shape;8933;p1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34" name="Google Shape;8934;p1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6" name="Shape 8966"/>
        <p:cNvGrpSpPr/>
        <p:nvPr/>
      </p:nvGrpSpPr>
      <p:grpSpPr>
        <a:xfrm>
          <a:off x="0" y="0"/>
          <a:ext cx="0" cy="0"/>
          <a:chOff x="0" y="0"/>
          <a:chExt cx="0" cy="0"/>
        </a:xfrm>
      </p:grpSpPr>
      <p:sp>
        <p:nvSpPr>
          <p:cNvPr id="8967" name="Google Shape;8967;p1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68" name="Google Shape;8968;p1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9" name="Shape 8989"/>
        <p:cNvGrpSpPr/>
        <p:nvPr/>
      </p:nvGrpSpPr>
      <p:grpSpPr>
        <a:xfrm>
          <a:off x="0" y="0"/>
          <a:ext cx="0" cy="0"/>
          <a:chOff x="0" y="0"/>
          <a:chExt cx="0" cy="0"/>
        </a:xfrm>
      </p:grpSpPr>
      <p:sp>
        <p:nvSpPr>
          <p:cNvPr id="8990" name="Google Shape;8990;p1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91" name="Google Shape;8991;p1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11" name="Shape 9011"/>
        <p:cNvGrpSpPr/>
        <p:nvPr/>
      </p:nvGrpSpPr>
      <p:grpSpPr>
        <a:xfrm>
          <a:off x="0" y="0"/>
          <a:ext cx="0" cy="0"/>
          <a:chOff x="0" y="0"/>
          <a:chExt cx="0" cy="0"/>
        </a:xfrm>
      </p:grpSpPr>
      <p:sp>
        <p:nvSpPr>
          <p:cNvPr id="9012" name="Google Shape;9012;p1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13" name="Google Shape;9013;p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04" name="Shape 4904"/>
        <p:cNvGrpSpPr/>
        <p:nvPr/>
      </p:nvGrpSpPr>
      <p:grpSpPr>
        <a:xfrm>
          <a:off x="0" y="0"/>
          <a:ext cx="0" cy="0"/>
          <a:chOff x="0" y="0"/>
          <a:chExt cx="0" cy="0"/>
        </a:xfrm>
      </p:grpSpPr>
      <p:sp>
        <p:nvSpPr>
          <p:cNvPr id="4905" name="Google Shape;4905;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06" name="Google Shape;4906;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3" name="Shape 9033"/>
        <p:cNvGrpSpPr/>
        <p:nvPr/>
      </p:nvGrpSpPr>
      <p:grpSpPr>
        <a:xfrm>
          <a:off x="0" y="0"/>
          <a:ext cx="0" cy="0"/>
          <a:chOff x="0" y="0"/>
          <a:chExt cx="0" cy="0"/>
        </a:xfrm>
      </p:grpSpPr>
      <p:sp>
        <p:nvSpPr>
          <p:cNvPr id="9034" name="Google Shape;9034;p1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35" name="Google Shape;9035;p1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5" name="Shape 9055"/>
        <p:cNvGrpSpPr/>
        <p:nvPr/>
      </p:nvGrpSpPr>
      <p:grpSpPr>
        <a:xfrm>
          <a:off x="0" y="0"/>
          <a:ext cx="0" cy="0"/>
          <a:chOff x="0" y="0"/>
          <a:chExt cx="0" cy="0"/>
        </a:xfrm>
      </p:grpSpPr>
      <p:sp>
        <p:nvSpPr>
          <p:cNvPr id="9056" name="Google Shape;9056;p1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57" name="Google Shape;9057;p1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0" name="Shape 9080"/>
        <p:cNvGrpSpPr/>
        <p:nvPr/>
      </p:nvGrpSpPr>
      <p:grpSpPr>
        <a:xfrm>
          <a:off x="0" y="0"/>
          <a:ext cx="0" cy="0"/>
          <a:chOff x="0" y="0"/>
          <a:chExt cx="0" cy="0"/>
        </a:xfrm>
      </p:grpSpPr>
      <p:sp>
        <p:nvSpPr>
          <p:cNvPr id="9081" name="Google Shape;9081;p1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82" name="Google Shape;9082;p1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2" name="Shape 9102"/>
        <p:cNvGrpSpPr/>
        <p:nvPr/>
      </p:nvGrpSpPr>
      <p:grpSpPr>
        <a:xfrm>
          <a:off x="0" y="0"/>
          <a:ext cx="0" cy="0"/>
          <a:chOff x="0" y="0"/>
          <a:chExt cx="0" cy="0"/>
        </a:xfrm>
      </p:grpSpPr>
      <p:sp>
        <p:nvSpPr>
          <p:cNvPr id="9103" name="Google Shape;9103;p1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04" name="Google Shape;9104;p1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4" name="Shape 9124"/>
        <p:cNvGrpSpPr/>
        <p:nvPr/>
      </p:nvGrpSpPr>
      <p:grpSpPr>
        <a:xfrm>
          <a:off x="0" y="0"/>
          <a:ext cx="0" cy="0"/>
          <a:chOff x="0" y="0"/>
          <a:chExt cx="0" cy="0"/>
        </a:xfrm>
      </p:grpSpPr>
      <p:sp>
        <p:nvSpPr>
          <p:cNvPr id="9125" name="Google Shape;9125;p1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26" name="Google Shape;9126;p1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9" name="Shape 9149"/>
        <p:cNvGrpSpPr/>
        <p:nvPr/>
      </p:nvGrpSpPr>
      <p:grpSpPr>
        <a:xfrm>
          <a:off x="0" y="0"/>
          <a:ext cx="0" cy="0"/>
          <a:chOff x="0" y="0"/>
          <a:chExt cx="0" cy="0"/>
        </a:xfrm>
      </p:grpSpPr>
      <p:sp>
        <p:nvSpPr>
          <p:cNvPr id="9150" name="Google Shape;9150;p1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51" name="Google Shape;9151;p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1" name="Shape 9171"/>
        <p:cNvGrpSpPr/>
        <p:nvPr/>
      </p:nvGrpSpPr>
      <p:grpSpPr>
        <a:xfrm>
          <a:off x="0" y="0"/>
          <a:ext cx="0" cy="0"/>
          <a:chOff x="0" y="0"/>
          <a:chExt cx="0" cy="0"/>
        </a:xfrm>
      </p:grpSpPr>
      <p:sp>
        <p:nvSpPr>
          <p:cNvPr id="9172" name="Google Shape;9172;p1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73" name="Google Shape;9173;p1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2" name="Shape 9202"/>
        <p:cNvGrpSpPr/>
        <p:nvPr/>
      </p:nvGrpSpPr>
      <p:grpSpPr>
        <a:xfrm>
          <a:off x="0" y="0"/>
          <a:ext cx="0" cy="0"/>
          <a:chOff x="0" y="0"/>
          <a:chExt cx="0" cy="0"/>
        </a:xfrm>
      </p:grpSpPr>
      <p:sp>
        <p:nvSpPr>
          <p:cNvPr id="9203" name="Google Shape;9203;p1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04" name="Google Shape;9204;p1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1" name="Shape 9221"/>
        <p:cNvGrpSpPr/>
        <p:nvPr/>
      </p:nvGrpSpPr>
      <p:grpSpPr>
        <a:xfrm>
          <a:off x="0" y="0"/>
          <a:ext cx="0" cy="0"/>
          <a:chOff x="0" y="0"/>
          <a:chExt cx="0" cy="0"/>
        </a:xfrm>
      </p:grpSpPr>
      <p:sp>
        <p:nvSpPr>
          <p:cNvPr id="9222" name="Google Shape;9222;p1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23" name="Google Shape;9223;p1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0" name="Shape 9230"/>
        <p:cNvGrpSpPr/>
        <p:nvPr/>
      </p:nvGrpSpPr>
      <p:grpSpPr>
        <a:xfrm>
          <a:off x="0" y="0"/>
          <a:ext cx="0" cy="0"/>
          <a:chOff x="0" y="0"/>
          <a:chExt cx="0" cy="0"/>
        </a:xfrm>
      </p:grpSpPr>
      <p:sp>
        <p:nvSpPr>
          <p:cNvPr id="9231" name="Google Shape;9231;p1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32" name="Google Shape;9232;p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3" name="Shape 4913"/>
        <p:cNvGrpSpPr/>
        <p:nvPr/>
      </p:nvGrpSpPr>
      <p:grpSpPr>
        <a:xfrm>
          <a:off x="0" y="0"/>
          <a:ext cx="0" cy="0"/>
          <a:chOff x="0" y="0"/>
          <a:chExt cx="0" cy="0"/>
        </a:xfrm>
      </p:grpSpPr>
      <p:sp>
        <p:nvSpPr>
          <p:cNvPr id="4914" name="Google Shape;4914;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15" name="Google Shape;4915;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54" name="Shape 9254"/>
        <p:cNvGrpSpPr/>
        <p:nvPr/>
      </p:nvGrpSpPr>
      <p:grpSpPr>
        <a:xfrm>
          <a:off x="0" y="0"/>
          <a:ext cx="0" cy="0"/>
          <a:chOff x="0" y="0"/>
          <a:chExt cx="0" cy="0"/>
        </a:xfrm>
      </p:grpSpPr>
      <p:sp>
        <p:nvSpPr>
          <p:cNvPr id="9255" name="Google Shape;9255;p1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56" name="Google Shape;9256;p1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78" name="Shape 9278"/>
        <p:cNvGrpSpPr/>
        <p:nvPr/>
      </p:nvGrpSpPr>
      <p:grpSpPr>
        <a:xfrm>
          <a:off x="0" y="0"/>
          <a:ext cx="0" cy="0"/>
          <a:chOff x="0" y="0"/>
          <a:chExt cx="0" cy="0"/>
        </a:xfrm>
      </p:grpSpPr>
      <p:sp>
        <p:nvSpPr>
          <p:cNvPr id="9279" name="Google Shape;9279;p1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80" name="Google Shape;9280;p1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2" name="Shape 9302"/>
        <p:cNvGrpSpPr/>
        <p:nvPr/>
      </p:nvGrpSpPr>
      <p:grpSpPr>
        <a:xfrm>
          <a:off x="0" y="0"/>
          <a:ext cx="0" cy="0"/>
          <a:chOff x="0" y="0"/>
          <a:chExt cx="0" cy="0"/>
        </a:xfrm>
      </p:grpSpPr>
      <p:sp>
        <p:nvSpPr>
          <p:cNvPr id="9303" name="Google Shape;9303;p1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04" name="Google Shape;9304;p1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6" name="Shape 9326"/>
        <p:cNvGrpSpPr/>
        <p:nvPr/>
      </p:nvGrpSpPr>
      <p:grpSpPr>
        <a:xfrm>
          <a:off x="0" y="0"/>
          <a:ext cx="0" cy="0"/>
          <a:chOff x="0" y="0"/>
          <a:chExt cx="0" cy="0"/>
        </a:xfrm>
      </p:grpSpPr>
      <p:sp>
        <p:nvSpPr>
          <p:cNvPr id="9327" name="Google Shape;9327;p1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28" name="Google Shape;9328;p1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8" name="Shape 9358"/>
        <p:cNvGrpSpPr/>
        <p:nvPr/>
      </p:nvGrpSpPr>
      <p:grpSpPr>
        <a:xfrm>
          <a:off x="0" y="0"/>
          <a:ext cx="0" cy="0"/>
          <a:chOff x="0" y="0"/>
          <a:chExt cx="0" cy="0"/>
        </a:xfrm>
      </p:grpSpPr>
      <p:sp>
        <p:nvSpPr>
          <p:cNvPr id="9359" name="Google Shape;9359;p1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60" name="Google Shape;9360;p1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2" name="Shape 9382"/>
        <p:cNvGrpSpPr/>
        <p:nvPr/>
      </p:nvGrpSpPr>
      <p:grpSpPr>
        <a:xfrm>
          <a:off x="0" y="0"/>
          <a:ext cx="0" cy="0"/>
          <a:chOff x="0" y="0"/>
          <a:chExt cx="0" cy="0"/>
        </a:xfrm>
      </p:grpSpPr>
      <p:sp>
        <p:nvSpPr>
          <p:cNvPr id="9383" name="Google Shape;9383;p1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84" name="Google Shape;9384;p1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06" name="Shape 9406"/>
        <p:cNvGrpSpPr/>
        <p:nvPr/>
      </p:nvGrpSpPr>
      <p:grpSpPr>
        <a:xfrm>
          <a:off x="0" y="0"/>
          <a:ext cx="0" cy="0"/>
          <a:chOff x="0" y="0"/>
          <a:chExt cx="0" cy="0"/>
        </a:xfrm>
      </p:grpSpPr>
      <p:sp>
        <p:nvSpPr>
          <p:cNvPr id="9407" name="Google Shape;9407;p1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08" name="Google Shape;9408;p1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0" name="Shape 9430"/>
        <p:cNvGrpSpPr/>
        <p:nvPr/>
      </p:nvGrpSpPr>
      <p:grpSpPr>
        <a:xfrm>
          <a:off x="0" y="0"/>
          <a:ext cx="0" cy="0"/>
          <a:chOff x="0" y="0"/>
          <a:chExt cx="0" cy="0"/>
        </a:xfrm>
      </p:grpSpPr>
      <p:sp>
        <p:nvSpPr>
          <p:cNvPr id="9431" name="Google Shape;9431;p1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32" name="Google Shape;9432;p1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4" name="Shape 9454"/>
        <p:cNvGrpSpPr/>
        <p:nvPr/>
      </p:nvGrpSpPr>
      <p:grpSpPr>
        <a:xfrm>
          <a:off x="0" y="0"/>
          <a:ext cx="0" cy="0"/>
          <a:chOff x="0" y="0"/>
          <a:chExt cx="0" cy="0"/>
        </a:xfrm>
      </p:grpSpPr>
      <p:sp>
        <p:nvSpPr>
          <p:cNvPr id="9455" name="Google Shape;9455;p1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56" name="Google Shape;9456;p1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8" name="Shape 9478"/>
        <p:cNvGrpSpPr/>
        <p:nvPr/>
      </p:nvGrpSpPr>
      <p:grpSpPr>
        <a:xfrm>
          <a:off x="0" y="0"/>
          <a:ext cx="0" cy="0"/>
          <a:chOff x="0" y="0"/>
          <a:chExt cx="0" cy="0"/>
        </a:xfrm>
      </p:grpSpPr>
      <p:sp>
        <p:nvSpPr>
          <p:cNvPr id="9479" name="Google Shape;9479;p1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80" name="Google Shape;9480;p1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24" name="Shape 4924"/>
        <p:cNvGrpSpPr/>
        <p:nvPr/>
      </p:nvGrpSpPr>
      <p:grpSpPr>
        <a:xfrm>
          <a:off x="0" y="0"/>
          <a:ext cx="0" cy="0"/>
          <a:chOff x="0" y="0"/>
          <a:chExt cx="0" cy="0"/>
        </a:xfrm>
      </p:grpSpPr>
      <p:sp>
        <p:nvSpPr>
          <p:cNvPr id="4925" name="Google Shape;4925;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26" name="Google Shape;4926;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2" name="Shape 9502"/>
        <p:cNvGrpSpPr/>
        <p:nvPr/>
      </p:nvGrpSpPr>
      <p:grpSpPr>
        <a:xfrm>
          <a:off x="0" y="0"/>
          <a:ext cx="0" cy="0"/>
          <a:chOff x="0" y="0"/>
          <a:chExt cx="0" cy="0"/>
        </a:xfrm>
      </p:grpSpPr>
      <p:sp>
        <p:nvSpPr>
          <p:cNvPr id="9503" name="Google Shape;9503;p1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04" name="Google Shape;9504;p1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26" name="Shape 9526"/>
        <p:cNvGrpSpPr/>
        <p:nvPr/>
      </p:nvGrpSpPr>
      <p:grpSpPr>
        <a:xfrm>
          <a:off x="0" y="0"/>
          <a:ext cx="0" cy="0"/>
          <a:chOff x="0" y="0"/>
          <a:chExt cx="0" cy="0"/>
        </a:xfrm>
      </p:grpSpPr>
      <p:sp>
        <p:nvSpPr>
          <p:cNvPr id="9527" name="Google Shape;9527;p1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28" name="Google Shape;9528;p1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0" name="Shape 9550"/>
        <p:cNvGrpSpPr/>
        <p:nvPr/>
      </p:nvGrpSpPr>
      <p:grpSpPr>
        <a:xfrm>
          <a:off x="0" y="0"/>
          <a:ext cx="0" cy="0"/>
          <a:chOff x="0" y="0"/>
          <a:chExt cx="0" cy="0"/>
        </a:xfrm>
      </p:grpSpPr>
      <p:sp>
        <p:nvSpPr>
          <p:cNvPr id="9551" name="Google Shape;9551;p1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52" name="Google Shape;9552;p1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4" name="Shape 9574"/>
        <p:cNvGrpSpPr/>
        <p:nvPr/>
      </p:nvGrpSpPr>
      <p:grpSpPr>
        <a:xfrm>
          <a:off x="0" y="0"/>
          <a:ext cx="0" cy="0"/>
          <a:chOff x="0" y="0"/>
          <a:chExt cx="0" cy="0"/>
        </a:xfrm>
      </p:grpSpPr>
      <p:sp>
        <p:nvSpPr>
          <p:cNvPr id="9575" name="Google Shape;9575;p1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76" name="Google Shape;9576;p1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98" name="Shape 9598"/>
        <p:cNvGrpSpPr/>
        <p:nvPr/>
      </p:nvGrpSpPr>
      <p:grpSpPr>
        <a:xfrm>
          <a:off x="0" y="0"/>
          <a:ext cx="0" cy="0"/>
          <a:chOff x="0" y="0"/>
          <a:chExt cx="0" cy="0"/>
        </a:xfrm>
      </p:grpSpPr>
      <p:sp>
        <p:nvSpPr>
          <p:cNvPr id="9599" name="Google Shape;9599;p1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00" name="Google Shape;9600;p1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5" name="Shape 9615"/>
        <p:cNvGrpSpPr/>
        <p:nvPr/>
      </p:nvGrpSpPr>
      <p:grpSpPr>
        <a:xfrm>
          <a:off x="0" y="0"/>
          <a:ext cx="0" cy="0"/>
          <a:chOff x="0" y="0"/>
          <a:chExt cx="0" cy="0"/>
        </a:xfrm>
      </p:grpSpPr>
      <p:sp>
        <p:nvSpPr>
          <p:cNvPr id="9616" name="Google Shape;9616;p1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17" name="Google Shape;9617;p1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2" name="Shape 9632"/>
        <p:cNvGrpSpPr/>
        <p:nvPr/>
      </p:nvGrpSpPr>
      <p:grpSpPr>
        <a:xfrm>
          <a:off x="0" y="0"/>
          <a:ext cx="0" cy="0"/>
          <a:chOff x="0" y="0"/>
          <a:chExt cx="0" cy="0"/>
        </a:xfrm>
      </p:grpSpPr>
      <p:sp>
        <p:nvSpPr>
          <p:cNvPr id="9633" name="Google Shape;9633;p1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34" name="Google Shape;9634;p1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2" name="Shape 9652"/>
        <p:cNvGrpSpPr/>
        <p:nvPr/>
      </p:nvGrpSpPr>
      <p:grpSpPr>
        <a:xfrm>
          <a:off x="0" y="0"/>
          <a:ext cx="0" cy="0"/>
          <a:chOff x="0" y="0"/>
          <a:chExt cx="0" cy="0"/>
        </a:xfrm>
      </p:grpSpPr>
      <p:sp>
        <p:nvSpPr>
          <p:cNvPr id="9653" name="Google Shape;9653;p1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54" name="Google Shape;9654;p1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2" name="Shape 9672"/>
        <p:cNvGrpSpPr/>
        <p:nvPr/>
      </p:nvGrpSpPr>
      <p:grpSpPr>
        <a:xfrm>
          <a:off x="0" y="0"/>
          <a:ext cx="0" cy="0"/>
          <a:chOff x="0" y="0"/>
          <a:chExt cx="0" cy="0"/>
        </a:xfrm>
      </p:grpSpPr>
      <p:sp>
        <p:nvSpPr>
          <p:cNvPr id="9673" name="Google Shape;9673;p1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74" name="Google Shape;9674;p1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96" name="Shape 9696"/>
        <p:cNvGrpSpPr/>
        <p:nvPr/>
      </p:nvGrpSpPr>
      <p:grpSpPr>
        <a:xfrm>
          <a:off x="0" y="0"/>
          <a:ext cx="0" cy="0"/>
          <a:chOff x="0" y="0"/>
          <a:chExt cx="0" cy="0"/>
        </a:xfrm>
      </p:grpSpPr>
      <p:sp>
        <p:nvSpPr>
          <p:cNvPr id="9697" name="Google Shape;9697;p1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98" name="Google Shape;9698;p1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5" name="Shape 4935"/>
        <p:cNvGrpSpPr/>
        <p:nvPr/>
      </p:nvGrpSpPr>
      <p:grpSpPr>
        <a:xfrm>
          <a:off x="0" y="0"/>
          <a:ext cx="0" cy="0"/>
          <a:chOff x="0" y="0"/>
          <a:chExt cx="0" cy="0"/>
        </a:xfrm>
      </p:grpSpPr>
      <p:sp>
        <p:nvSpPr>
          <p:cNvPr id="4936" name="Google Shape;4936;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37" name="Google Shape;4937;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4" name="Shape 9724"/>
        <p:cNvGrpSpPr/>
        <p:nvPr/>
      </p:nvGrpSpPr>
      <p:grpSpPr>
        <a:xfrm>
          <a:off x="0" y="0"/>
          <a:ext cx="0" cy="0"/>
          <a:chOff x="0" y="0"/>
          <a:chExt cx="0" cy="0"/>
        </a:xfrm>
      </p:grpSpPr>
      <p:sp>
        <p:nvSpPr>
          <p:cNvPr id="9725" name="Google Shape;9725;p1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26" name="Google Shape;9726;p1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2" name="Shape 9752"/>
        <p:cNvGrpSpPr/>
        <p:nvPr/>
      </p:nvGrpSpPr>
      <p:grpSpPr>
        <a:xfrm>
          <a:off x="0" y="0"/>
          <a:ext cx="0" cy="0"/>
          <a:chOff x="0" y="0"/>
          <a:chExt cx="0" cy="0"/>
        </a:xfrm>
      </p:grpSpPr>
      <p:sp>
        <p:nvSpPr>
          <p:cNvPr id="9753" name="Google Shape;9753;p1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54" name="Google Shape;9754;p1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66" name="Shape 9766"/>
        <p:cNvGrpSpPr/>
        <p:nvPr/>
      </p:nvGrpSpPr>
      <p:grpSpPr>
        <a:xfrm>
          <a:off x="0" y="0"/>
          <a:ext cx="0" cy="0"/>
          <a:chOff x="0" y="0"/>
          <a:chExt cx="0" cy="0"/>
        </a:xfrm>
      </p:grpSpPr>
      <p:sp>
        <p:nvSpPr>
          <p:cNvPr id="9767" name="Google Shape;9767;p1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68" name="Google Shape;9768;p1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86" name="Shape 9786"/>
        <p:cNvGrpSpPr/>
        <p:nvPr/>
      </p:nvGrpSpPr>
      <p:grpSpPr>
        <a:xfrm>
          <a:off x="0" y="0"/>
          <a:ext cx="0" cy="0"/>
          <a:chOff x="0" y="0"/>
          <a:chExt cx="0" cy="0"/>
        </a:xfrm>
      </p:grpSpPr>
      <p:sp>
        <p:nvSpPr>
          <p:cNvPr id="9787" name="Google Shape;9787;p1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88" name="Google Shape;9788;p1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6" name="Shape 9806"/>
        <p:cNvGrpSpPr/>
        <p:nvPr/>
      </p:nvGrpSpPr>
      <p:grpSpPr>
        <a:xfrm>
          <a:off x="0" y="0"/>
          <a:ext cx="0" cy="0"/>
          <a:chOff x="0" y="0"/>
          <a:chExt cx="0" cy="0"/>
        </a:xfrm>
      </p:grpSpPr>
      <p:sp>
        <p:nvSpPr>
          <p:cNvPr id="9807" name="Google Shape;9807;p1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08" name="Google Shape;9808;p1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6" name="Shape 9826"/>
        <p:cNvGrpSpPr/>
        <p:nvPr/>
      </p:nvGrpSpPr>
      <p:grpSpPr>
        <a:xfrm>
          <a:off x="0" y="0"/>
          <a:ext cx="0" cy="0"/>
          <a:chOff x="0" y="0"/>
          <a:chExt cx="0" cy="0"/>
        </a:xfrm>
      </p:grpSpPr>
      <p:sp>
        <p:nvSpPr>
          <p:cNvPr id="9827" name="Google Shape;9827;p1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28" name="Google Shape;9828;p1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0" name="Shape 9840"/>
        <p:cNvGrpSpPr/>
        <p:nvPr/>
      </p:nvGrpSpPr>
      <p:grpSpPr>
        <a:xfrm>
          <a:off x="0" y="0"/>
          <a:ext cx="0" cy="0"/>
          <a:chOff x="0" y="0"/>
          <a:chExt cx="0" cy="0"/>
        </a:xfrm>
      </p:grpSpPr>
      <p:sp>
        <p:nvSpPr>
          <p:cNvPr id="9841" name="Google Shape;9841;p1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42" name="Google Shape;9842;p1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6" name="Shape 9856"/>
        <p:cNvGrpSpPr/>
        <p:nvPr/>
      </p:nvGrpSpPr>
      <p:grpSpPr>
        <a:xfrm>
          <a:off x="0" y="0"/>
          <a:ext cx="0" cy="0"/>
          <a:chOff x="0" y="0"/>
          <a:chExt cx="0" cy="0"/>
        </a:xfrm>
      </p:grpSpPr>
      <p:sp>
        <p:nvSpPr>
          <p:cNvPr id="9857" name="Google Shape;9857;p1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58" name="Google Shape;9858;p1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4" name="Shape 9874"/>
        <p:cNvGrpSpPr/>
        <p:nvPr/>
      </p:nvGrpSpPr>
      <p:grpSpPr>
        <a:xfrm>
          <a:off x="0" y="0"/>
          <a:ext cx="0" cy="0"/>
          <a:chOff x="0" y="0"/>
          <a:chExt cx="0" cy="0"/>
        </a:xfrm>
      </p:grpSpPr>
      <p:sp>
        <p:nvSpPr>
          <p:cNvPr id="9875" name="Google Shape;9875;p1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76" name="Google Shape;9876;p1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92" name="Shape 9892"/>
        <p:cNvGrpSpPr/>
        <p:nvPr/>
      </p:nvGrpSpPr>
      <p:grpSpPr>
        <a:xfrm>
          <a:off x="0" y="0"/>
          <a:ext cx="0" cy="0"/>
          <a:chOff x="0" y="0"/>
          <a:chExt cx="0" cy="0"/>
        </a:xfrm>
      </p:grpSpPr>
      <p:sp>
        <p:nvSpPr>
          <p:cNvPr id="9893" name="Google Shape;9893;p1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94" name="Google Shape;9894;p1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2" name="Shape 4562"/>
        <p:cNvGrpSpPr/>
        <p:nvPr/>
      </p:nvGrpSpPr>
      <p:grpSpPr>
        <a:xfrm>
          <a:off x="0" y="0"/>
          <a:ext cx="0" cy="0"/>
          <a:chOff x="0" y="0"/>
          <a:chExt cx="0" cy="0"/>
        </a:xfrm>
      </p:grpSpPr>
      <p:sp>
        <p:nvSpPr>
          <p:cNvPr id="4563" name="Google Shape;4563;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64" name="Google Shape;4564;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6" name="Shape 4946"/>
        <p:cNvGrpSpPr/>
        <p:nvPr/>
      </p:nvGrpSpPr>
      <p:grpSpPr>
        <a:xfrm>
          <a:off x="0" y="0"/>
          <a:ext cx="0" cy="0"/>
          <a:chOff x="0" y="0"/>
          <a:chExt cx="0" cy="0"/>
        </a:xfrm>
      </p:grpSpPr>
      <p:sp>
        <p:nvSpPr>
          <p:cNvPr id="4947" name="Google Shape;4947;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48" name="Google Shape;4948;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1" name="Shape 9911"/>
        <p:cNvGrpSpPr/>
        <p:nvPr/>
      </p:nvGrpSpPr>
      <p:grpSpPr>
        <a:xfrm>
          <a:off x="0" y="0"/>
          <a:ext cx="0" cy="0"/>
          <a:chOff x="0" y="0"/>
          <a:chExt cx="0" cy="0"/>
        </a:xfrm>
      </p:grpSpPr>
      <p:sp>
        <p:nvSpPr>
          <p:cNvPr id="9912" name="Google Shape;9912;p2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13" name="Google Shape;9913;p2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7" name="Shape 9917"/>
        <p:cNvGrpSpPr/>
        <p:nvPr/>
      </p:nvGrpSpPr>
      <p:grpSpPr>
        <a:xfrm>
          <a:off x="0" y="0"/>
          <a:ext cx="0" cy="0"/>
          <a:chOff x="0" y="0"/>
          <a:chExt cx="0" cy="0"/>
        </a:xfrm>
      </p:grpSpPr>
      <p:sp>
        <p:nvSpPr>
          <p:cNvPr id="9918" name="Google Shape;9918;p2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19" name="Google Shape;9919;p2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2" name="Shape 9922"/>
        <p:cNvGrpSpPr/>
        <p:nvPr/>
      </p:nvGrpSpPr>
      <p:grpSpPr>
        <a:xfrm>
          <a:off x="0" y="0"/>
          <a:ext cx="0" cy="0"/>
          <a:chOff x="0" y="0"/>
          <a:chExt cx="0" cy="0"/>
        </a:xfrm>
      </p:grpSpPr>
      <p:sp>
        <p:nvSpPr>
          <p:cNvPr id="9923" name="Google Shape;9923;p2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24" name="Google Shape;9924;p2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1" name="Shape 4961"/>
        <p:cNvGrpSpPr/>
        <p:nvPr/>
      </p:nvGrpSpPr>
      <p:grpSpPr>
        <a:xfrm>
          <a:off x="0" y="0"/>
          <a:ext cx="0" cy="0"/>
          <a:chOff x="0" y="0"/>
          <a:chExt cx="0" cy="0"/>
        </a:xfrm>
      </p:grpSpPr>
      <p:sp>
        <p:nvSpPr>
          <p:cNvPr id="4962" name="Google Shape;4962;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63" name="Google Shape;4963;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6" name="Shape 4976"/>
        <p:cNvGrpSpPr/>
        <p:nvPr/>
      </p:nvGrpSpPr>
      <p:grpSpPr>
        <a:xfrm>
          <a:off x="0" y="0"/>
          <a:ext cx="0" cy="0"/>
          <a:chOff x="0" y="0"/>
          <a:chExt cx="0" cy="0"/>
        </a:xfrm>
      </p:grpSpPr>
      <p:sp>
        <p:nvSpPr>
          <p:cNvPr id="4977" name="Google Shape;4977;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78" name="Google Shape;4978;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3" name="Shape 4993"/>
        <p:cNvGrpSpPr/>
        <p:nvPr/>
      </p:nvGrpSpPr>
      <p:grpSpPr>
        <a:xfrm>
          <a:off x="0" y="0"/>
          <a:ext cx="0" cy="0"/>
          <a:chOff x="0" y="0"/>
          <a:chExt cx="0" cy="0"/>
        </a:xfrm>
      </p:grpSpPr>
      <p:sp>
        <p:nvSpPr>
          <p:cNvPr id="4994" name="Google Shape;4994;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95" name="Google Shape;4995;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1" name="Shape 5011"/>
        <p:cNvGrpSpPr/>
        <p:nvPr/>
      </p:nvGrpSpPr>
      <p:grpSpPr>
        <a:xfrm>
          <a:off x="0" y="0"/>
          <a:ext cx="0" cy="0"/>
          <a:chOff x="0" y="0"/>
          <a:chExt cx="0" cy="0"/>
        </a:xfrm>
      </p:grpSpPr>
      <p:sp>
        <p:nvSpPr>
          <p:cNvPr id="5012" name="Google Shape;5012;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13" name="Google Shape;5013;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2" name="Shape 5032"/>
        <p:cNvGrpSpPr/>
        <p:nvPr/>
      </p:nvGrpSpPr>
      <p:grpSpPr>
        <a:xfrm>
          <a:off x="0" y="0"/>
          <a:ext cx="0" cy="0"/>
          <a:chOff x="0" y="0"/>
          <a:chExt cx="0" cy="0"/>
        </a:xfrm>
      </p:grpSpPr>
      <p:sp>
        <p:nvSpPr>
          <p:cNvPr id="5033" name="Google Shape;5033;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34" name="Google Shape;5034;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2" name="Shape 5052"/>
        <p:cNvGrpSpPr/>
        <p:nvPr/>
      </p:nvGrpSpPr>
      <p:grpSpPr>
        <a:xfrm>
          <a:off x="0" y="0"/>
          <a:ext cx="0" cy="0"/>
          <a:chOff x="0" y="0"/>
          <a:chExt cx="0" cy="0"/>
        </a:xfrm>
      </p:grpSpPr>
      <p:sp>
        <p:nvSpPr>
          <p:cNvPr id="5053" name="Google Shape;5053;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54" name="Google Shape;5054;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5" name="Shape 5075"/>
        <p:cNvGrpSpPr/>
        <p:nvPr/>
      </p:nvGrpSpPr>
      <p:grpSpPr>
        <a:xfrm>
          <a:off x="0" y="0"/>
          <a:ext cx="0" cy="0"/>
          <a:chOff x="0" y="0"/>
          <a:chExt cx="0" cy="0"/>
        </a:xfrm>
      </p:grpSpPr>
      <p:sp>
        <p:nvSpPr>
          <p:cNvPr id="5076" name="Google Shape;5076;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77" name="Google Shape;5077;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89" name="Shape 5089"/>
        <p:cNvGrpSpPr/>
        <p:nvPr/>
      </p:nvGrpSpPr>
      <p:grpSpPr>
        <a:xfrm>
          <a:off x="0" y="0"/>
          <a:ext cx="0" cy="0"/>
          <a:chOff x="0" y="0"/>
          <a:chExt cx="0" cy="0"/>
        </a:xfrm>
      </p:grpSpPr>
      <p:sp>
        <p:nvSpPr>
          <p:cNvPr id="5090" name="Google Shape;5090;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91" name="Google Shape;5091;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6" name="Shape 5106"/>
        <p:cNvGrpSpPr/>
        <p:nvPr/>
      </p:nvGrpSpPr>
      <p:grpSpPr>
        <a:xfrm>
          <a:off x="0" y="0"/>
          <a:ext cx="0" cy="0"/>
          <a:chOff x="0" y="0"/>
          <a:chExt cx="0" cy="0"/>
        </a:xfrm>
      </p:grpSpPr>
      <p:sp>
        <p:nvSpPr>
          <p:cNvPr id="5107" name="Google Shape;5107;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08" name="Google Shape;5108;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2" name="Shape 4572"/>
        <p:cNvGrpSpPr/>
        <p:nvPr/>
      </p:nvGrpSpPr>
      <p:grpSpPr>
        <a:xfrm>
          <a:off x="0" y="0"/>
          <a:ext cx="0" cy="0"/>
          <a:chOff x="0" y="0"/>
          <a:chExt cx="0" cy="0"/>
        </a:xfrm>
      </p:grpSpPr>
      <p:sp>
        <p:nvSpPr>
          <p:cNvPr id="4573" name="Google Shape;4573;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74" name="Google Shape;4574;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p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28" name="Google Shape;5128;p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3" name="Shape 5143"/>
        <p:cNvGrpSpPr/>
        <p:nvPr/>
      </p:nvGrpSpPr>
      <p:grpSpPr>
        <a:xfrm>
          <a:off x="0" y="0"/>
          <a:ext cx="0" cy="0"/>
          <a:chOff x="0" y="0"/>
          <a:chExt cx="0" cy="0"/>
        </a:xfrm>
      </p:grpSpPr>
      <p:sp>
        <p:nvSpPr>
          <p:cNvPr id="5144" name="Google Shape;5144;p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45" name="Google Shape;5145;p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1" name="Shape 5171"/>
        <p:cNvGrpSpPr/>
        <p:nvPr/>
      </p:nvGrpSpPr>
      <p:grpSpPr>
        <a:xfrm>
          <a:off x="0" y="0"/>
          <a:ext cx="0" cy="0"/>
          <a:chOff x="0" y="0"/>
          <a:chExt cx="0" cy="0"/>
        </a:xfrm>
      </p:grpSpPr>
      <p:sp>
        <p:nvSpPr>
          <p:cNvPr id="5172" name="Google Shape;5172;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73" name="Google Shape;5173;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5" name="Shape 5185"/>
        <p:cNvGrpSpPr/>
        <p:nvPr/>
      </p:nvGrpSpPr>
      <p:grpSpPr>
        <a:xfrm>
          <a:off x="0" y="0"/>
          <a:ext cx="0" cy="0"/>
          <a:chOff x="0" y="0"/>
          <a:chExt cx="0" cy="0"/>
        </a:xfrm>
      </p:grpSpPr>
      <p:sp>
        <p:nvSpPr>
          <p:cNvPr id="5186" name="Google Shape;5186;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87" name="Google Shape;5187;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9" name="Shape 5199"/>
        <p:cNvGrpSpPr/>
        <p:nvPr/>
      </p:nvGrpSpPr>
      <p:grpSpPr>
        <a:xfrm>
          <a:off x="0" y="0"/>
          <a:ext cx="0" cy="0"/>
          <a:chOff x="0" y="0"/>
          <a:chExt cx="0" cy="0"/>
        </a:xfrm>
      </p:grpSpPr>
      <p:sp>
        <p:nvSpPr>
          <p:cNvPr id="5200" name="Google Shape;5200;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01" name="Google Shape;5201;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1" name="Shape 5221"/>
        <p:cNvGrpSpPr/>
        <p:nvPr/>
      </p:nvGrpSpPr>
      <p:grpSpPr>
        <a:xfrm>
          <a:off x="0" y="0"/>
          <a:ext cx="0" cy="0"/>
          <a:chOff x="0" y="0"/>
          <a:chExt cx="0" cy="0"/>
        </a:xfrm>
      </p:grpSpPr>
      <p:sp>
        <p:nvSpPr>
          <p:cNvPr id="5222" name="Google Shape;5222;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23" name="Google Shape;5223;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8" name="Shape 5248"/>
        <p:cNvGrpSpPr/>
        <p:nvPr/>
      </p:nvGrpSpPr>
      <p:grpSpPr>
        <a:xfrm>
          <a:off x="0" y="0"/>
          <a:ext cx="0" cy="0"/>
          <a:chOff x="0" y="0"/>
          <a:chExt cx="0" cy="0"/>
        </a:xfrm>
      </p:grpSpPr>
      <p:sp>
        <p:nvSpPr>
          <p:cNvPr id="5249" name="Google Shape;5249;p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50" name="Google Shape;5250;p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0" name="Shape 5280"/>
        <p:cNvGrpSpPr/>
        <p:nvPr/>
      </p:nvGrpSpPr>
      <p:grpSpPr>
        <a:xfrm>
          <a:off x="0" y="0"/>
          <a:ext cx="0" cy="0"/>
          <a:chOff x="0" y="0"/>
          <a:chExt cx="0" cy="0"/>
        </a:xfrm>
      </p:grpSpPr>
      <p:sp>
        <p:nvSpPr>
          <p:cNvPr id="5281" name="Google Shape;5281;p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82" name="Google Shape;5282;p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5" name="Shape 5305"/>
        <p:cNvGrpSpPr/>
        <p:nvPr/>
      </p:nvGrpSpPr>
      <p:grpSpPr>
        <a:xfrm>
          <a:off x="0" y="0"/>
          <a:ext cx="0" cy="0"/>
          <a:chOff x="0" y="0"/>
          <a:chExt cx="0" cy="0"/>
        </a:xfrm>
      </p:grpSpPr>
      <p:sp>
        <p:nvSpPr>
          <p:cNvPr id="5306" name="Google Shape;5306;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07" name="Google Shape;5307;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3" name="Shape 5333"/>
        <p:cNvGrpSpPr/>
        <p:nvPr/>
      </p:nvGrpSpPr>
      <p:grpSpPr>
        <a:xfrm>
          <a:off x="0" y="0"/>
          <a:ext cx="0" cy="0"/>
          <a:chOff x="0" y="0"/>
          <a:chExt cx="0" cy="0"/>
        </a:xfrm>
      </p:grpSpPr>
      <p:sp>
        <p:nvSpPr>
          <p:cNvPr id="5334" name="Google Shape;5334;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35" name="Google Shape;5335;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0" name="Shape 4580"/>
        <p:cNvGrpSpPr/>
        <p:nvPr/>
      </p:nvGrpSpPr>
      <p:grpSpPr>
        <a:xfrm>
          <a:off x="0" y="0"/>
          <a:ext cx="0" cy="0"/>
          <a:chOff x="0" y="0"/>
          <a:chExt cx="0" cy="0"/>
        </a:xfrm>
      </p:grpSpPr>
      <p:sp>
        <p:nvSpPr>
          <p:cNvPr id="4581" name="Google Shape;4581;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82" name="Google Shape;4582;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4" name="Shape 5364"/>
        <p:cNvGrpSpPr/>
        <p:nvPr/>
      </p:nvGrpSpPr>
      <p:grpSpPr>
        <a:xfrm>
          <a:off x="0" y="0"/>
          <a:ext cx="0" cy="0"/>
          <a:chOff x="0" y="0"/>
          <a:chExt cx="0" cy="0"/>
        </a:xfrm>
      </p:grpSpPr>
      <p:sp>
        <p:nvSpPr>
          <p:cNvPr id="5365" name="Google Shape;5365;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66" name="Google Shape;5366;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7" name="Shape 5387"/>
        <p:cNvGrpSpPr/>
        <p:nvPr/>
      </p:nvGrpSpPr>
      <p:grpSpPr>
        <a:xfrm>
          <a:off x="0" y="0"/>
          <a:ext cx="0" cy="0"/>
          <a:chOff x="0" y="0"/>
          <a:chExt cx="0" cy="0"/>
        </a:xfrm>
      </p:grpSpPr>
      <p:sp>
        <p:nvSpPr>
          <p:cNvPr id="5388" name="Google Shape;5388;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89" name="Google Shape;5389;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3" name="Shape 5413"/>
        <p:cNvGrpSpPr/>
        <p:nvPr/>
      </p:nvGrpSpPr>
      <p:grpSpPr>
        <a:xfrm>
          <a:off x="0" y="0"/>
          <a:ext cx="0" cy="0"/>
          <a:chOff x="0" y="0"/>
          <a:chExt cx="0" cy="0"/>
        </a:xfrm>
      </p:grpSpPr>
      <p:sp>
        <p:nvSpPr>
          <p:cNvPr id="5414" name="Google Shape;5414;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15" name="Google Shape;5415;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5" name="Shape 5445"/>
        <p:cNvGrpSpPr/>
        <p:nvPr/>
      </p:nvGrpSpPr>
      <p:grpSpPr>
        <a:xfrm>
          <a:off x="0" y="0"/>
          <a:ext cx="0" cy="0"/>
          <a:chOff x="0" y="0"/>
          <a:chExt cx="0" cy="0"/>
        </a:xfrm>
      </p:grpSpPr>
      <p:sp>
        <p:nvSpPr>
          <p:cNvPr id="5446" name="Google Shape;5446;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47" name="Google Shape;5447;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9" name="Shape 5469"/>
        <p:cNvGrpSpPr/>
        <p:nvPr/>
      </p:nvGrpSpPr>
      <p:grpSpPr>
        <a:xfrm>
          <a:off x="0" y="0"/>
          <a:ext cx="0" cy="0"/>
          <a:chOff x="0" y="0"/>
          <a:chExt cx="0" cy="0"/>
        </a:xfrm>
      </p:grpSpPr>
      <p:sp>
        <p:nvSpPr>
          <p:cNvPr id="5470" name="Google Shape;5470;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71" name="Google Shape;5471;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7" name="Shape 5497"/>
        <p:cNvGrpSpPr/>
        <p:nvPr/>
      </p:nvGrpSpPr>
      <p:grpSpPr>
        <a:xfrm>
          <a:off x="0" y="0"/>
          <a:ext cx="0" cy="0"/>
          <a:chOff x="0" y="0"/>
          <a:chExt cx="0" cy="0"/>
        </a:xfrm>
      </p:grpSpPr>
      <p:sp>
        <p:nvSpPr>
          <p:cNvPr id="5498" name="Google Shape;5498;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99" name="Google Shape;5499;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9" name="Shape 5529"/>
        <p:cNvGrpSpPr/>
        <p:nvPr/>
      </p:nvGrpSpPr>
      <p:grpSpPr>
        <a:xfrm>
          <a:off x="0" y="0"/>
          <a:ext cx="0" cy="0"/>
          <a:chOff x="0" y="0"/>
          <a:chExt cx="0" cy="0"/>
        </a:xfrm>
      </p:grpSpPr>
      <p:sp>
        <p:nvSpPr>
          <p:cNvPr id="5530" name="Google Shape;5530;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31" name="Google Shape;5531;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3" name="Shape 5553"/>
        <p:cNvGrpSpPr/>
        <p:nvPr/>
      </p:nvGrpSpPr>
      <p:grpSpPr>
        <a:xfrm>
          <a:off x="0" y="0"/>
          <a:ext cx="0" cy="0"/>
          <a:chOff x="0" y="0"/>
          <a:chExt cx="0" cy="0"/>
        </a:xfrm>
      </p:grpSpPr>
      <p:sp>
        <p:nvSpPr>
          <p:cNvPr id="5554" name="Google Shape;5554;p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55" name="Google Shape;5555;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1" name="Shape 5581"/>
        <p:cNvGrpSpPr/>
        <p:nvPr/>
      </p:nvGrpSpPr>
      <p:grpSpPr>
        <a:xfrm>
          <a:off x="0" y="0"/>
          <a:ext cx="0" cy="0"/>
          <a:chOff x="0" y="0"/>
          <a:chExt cx="0" cy="0"/>
        </a:xfrm>
      </p:grpSpPr>
      <p:sp>
        <p:nvSpPr>
          <p:cNvPr id="5582" name="Google Shape;5582;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83" name="Google Shape;5583;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3" name="Shape 5613"/>
        <p:cNvGrpSpPr/>
        <p:nvPr/>
      </p:nvGrpSpPr>
      <p:grpSpPr>
        <a:xfrm>
          <a:off x="0" y="0"/>
          <a:ext cx="0" cy="0"/>
          <a:chOff x="0" y="0"/>
          <a:chExt cx="0" cy="0"/>
        </a:xfrm>
      </p:grpSpPr>
      <p:sp>
        <p:nvSpPr>
          <p:cNvPr id="5614" name="Google Shape;5614;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15" name="Google Shape;5615;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0" name="Shape 4600"/>
        <p:cNvGrpSpPr/>
        <p:nvPr/>
      </p:nvGrpSpPr>
      <p:grpSpPr>
        <a:xfrm>
          <a:off x="0" y="0"/>
          <a:ext cx="0" cy="0"/>
          <a:chOff x="0" y="0"/>
          <a:chExt cx="0" cy="0"/>
        </a:xfrm>
      </p:grpSpPr>
      <p:sp>
        <p:nvSpPr>
          <p:cNvPr id="4601" name="Google Shape;4601;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02" name="Google Shape;4602;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2" name="Shape 5622"/>
        <p:cNvGrpSpPr/>
        <p:nvPr/>
      </p:nvGrpSpPr>
      <p:grpSpPr>
        <a:xfrm>
          <a:off x="0" y="0"/>
          <a:ext cx="0" cy="0"/>
          <a:chOff x="0" y="0"/>
          <a:chExt cx="0" cy="0"/>
        </a:xfrm>
      </p:grpSpPr>
      <p:sp>
        <p:nvSpPr>
          <p:cNvPr id="5623" name="Google Shape;5623;p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24" name="Google Shape;5624;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1" name="Shape 5631"/>
        <p:cNvGrpSpPr/>
        <p:nvPr/>
      </p:nvGrpSpPr>
      <p:grpSpPr>
        <a:xfrm>
          <a:off x="0" y="0"/>
          <a:ext cx="0" cy="0"/>
          <a:chOff x="0" y="0"/>
          <a:chExt cx="0" cy="0"/>
        </a:xfrm>
      </p:grpSpPr>
      <p:sp>
        <p:nvSpPr>
          <p:cNvPr id="5632" name="Google Shape;5632;p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33" name="Google Shape;5633;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0" name="Shape 5640"/>
        <p:cNvGrpSpPr/>
        <p:nvPr/>
      </p:nvGrpSpPr>
      <p:grpSpPr>
        <a:xfrm>
          <a:off x="0" y="0"/>
          <a:ext cx="0" cy="0"/>
          <a:chOff x="0" y="0"/>
          <a:chExt cx="0" cy="0"/>
        </a:xfrm>
      </p:grpSpPr>
      <p:sp>
        <p:nvSpPr>
          <p:cNvPr id="5641" name="Google Shape;5641;p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42" name="Google Shape;5642;p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9" name="Shape 5649"/>
        <p:cNvGrpSpPr/>
        <p:nvPr/>
      </p:nvGrpSpPr>
      <p:grpSpPr>
        <a:xfrm>
          <a:off x="0" y="0"/>
          <a:ext cx="0" cy="0"/>
          <a:chOff x="0" y="0"/>
          <a:chExt cx="0" cy="0"/>
        </a:xfrm>
      </p:grpSpPr>
      <p:sp>
        <p:nvSpPr>
          <p:cNvPr id="5650" name="Google Shape;5650;p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51" name="Google Shape;5651;p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58" name="Shape 5658"/>
        <p:cNvGrpSpPr/>
        <p:nvPr/>
      </p:nvGrpSpPr>
      <p:grpSpPr>
        <a:xfrm>
          <a:off x="0" y="0"/>
          <a:ext cx="0" cy="0"/>
          <a:chOff x="0" y="0"/>
          <a:chExt cx="0" cy="0"/>
        </a:xfrm>
      </p:grpSpPr>
      <p:sp>
        <p:nvSpPr>
          <p:cNvPr id="5659" name="Google Shape;5659;p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60" name="Google Shape;5660;p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7" name="Shape 5667"/>
        <p:cNvGrpSpPr/>
        <p:nvPr/>
      </p:nvGrpSpPr>
      <p:grpSpPr>
        <a:xfrm>
          <a:off x="0" y="0"/>
          <a:ext cx="0" cy="0"/>
          <a:chOff x="0" y="0"/>
          <a:chExt cx="0" cy="0"/>
        </a:xfrm>
      </p:grpSpPr>
      <p:sp>
        <p:nvSpPr>
          <p:cNvPr id="5668" name="Google Shape;5668;p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69" name="Google Shape;5669;p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6" name="Shape 5676"/>
        <p:cNvGrpSpPr/>
        <p:nvPr/>
      </p:nvGrpSpPr>
      <p:grpSpPr>
        <a:xfrm>
          <a:off x="0" y="0"/>
          <a:ext cx="0" cy="0"/>
          <a:chOff x="0" y="0"/>
          <a:chExt cx="0" cy="0"/>
        </a:xfrm>
      </p:grpSpPr>
      <p:sp>
        <p:nvSpPr>
          <p:cNvPr id="5677" name="Google Shape;5677;p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78" name="Google Shape;5678;p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5" name="Shape 5685"/>
        <p:cNvGrpSpPr/>
        <p:nvPr/>
      </p:nvGrpSpPr>
      <p:grpSpPr>
        <a:xfrm>
          <a:off x="0" y="0"/>
          <a:ext cx="0" cy="0"/>
          <a:chOff x="0" y="0"/>
          <a:chExt cx="0" cy="0"/>
        </a:xfrm>
      </p:grpSpPr>
      <p:sp>
        <p:nvSpPr>
          <p:cNvPr id="5686" name="Google Shape;5686;p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87" name="Google Shape;5687;p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94" name="Shape 5694"/>
        <p:cNvGrpSpPr/>
        <p:nvPr/>
      </p:nvGrpSpPr>
      <p:grpSpPr>
        <a:xfrm>
          <a:off x="0" y="0"/>
          <a:ext cx="0" cy="0"/>
          <a:chOff x="0" y="0"/>
          <a:chExt cx="0" cy="0"/>
        </a:xfrm>
      </p:grpSpPr>
      <p:sp>
        <p:nvSpPr>
          <p:cNvPr id="5695" name="Google Shape;5695;p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96" name="Google Shape;5696;p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3" name="Shape 5703"/>
        <p:cNvGrpSpPr/>
        <p:nvPr/>
      </p:nvGrpSpPr>
      <p:grpSpPr>
        <a:xfrm>
          <a:off x="0" y="0"/>
          <a:ext cx="0" cy="0"/>
          <a:chOff x="0" y="0"/>
          <a:chExt cx="0" cy="0"/>
        </a:xfrm>
      </p:grpSpPr>
      <p:sp>
        <p:nvSpPr>
          <p:cNvPr id="5704" name="Google Shape;5704;p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05" name="Google Shape;5705;p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26" name="Shape 4626"/>
        <p:cNvGrpSpPr/>
        <p:nvPr/>
      </p:nvGrpSpPr>
      <p:grpSpPr>
        <a:xfrm>
          <a:off x="0" y="0"/>
          <a:ext cx="0" cy="0"/>
          <a:chOff x="0" y="0"/>
          <a:chExt cx="0" cy="0"/>
        </a:xfrm>
      </p:grpSpPr>
      <p:sp>
        <p:nvSpPr>
          <p:cNvPr id="4627" name="Google Shape;4627;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28" name="Google Shape;4628;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2" name="Shape 5712"/>
        <p:cNvGrpSpPr/>
        <p:nvPr/>
      </p:nvGrpSpPr>
      <p:grpSpPr>
        <a:xfrm>
          <a:off x="0" y="0"/>
          <a:ext cx="0" cy="0"/>
          <a:chOff x="0" y="0"/>
          <a:chExt cx="0" cy="0"/>
        </a:xfrm>
      </p:grpSpPr>
      <p:sp>
        <p:nvSpPr>
          <p:cNvPr id="5713" name="Google Shape;5713;p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14" name="Google Shape;5714;p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1" name="Shape 5721"/>
        <p:cNvGrpSpPr/>
        <p:nvPr/>
      </p:nvGrpSpPr>
      <p:grpSpPr>
        <a:xfrm>
          <a:off x="0" y="0"/>
          <a:ext cx="0" cy="0"/>
          <a:chOff x="0" y="0"/>
          <a:chExt cx="0" cy="0"/>
        </a:xfrm>
      </p:grpSpPr>
      <p:sp>
        <p:nvSpPr>
          <p:cNvPr id="5722" name="Google Shape;5722;p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23" name="Google Shape;5723;p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0" name="Shape 5730"/>
        <p:cNvGrpSpPr/>
        <p:nvPr/>
      </p:nvGrpSpPr>
      <p:grpSpPr>
        <a:xfrm>
          <a:off x="0" y="0"/>
          <a:ext cx="0" cy="0"/>
          <a:chOff x="0" y="0"/>
          <a:chExt cx="0" cy="0"/>
        </a:xfrm>
      </p:grpSpPr>
      <p:sp>
        <p:nvSpPr>
          <p:cNvPr id="5731" name="Google Shape;5731;p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32" name="Google Shape;5732;p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39" name="Shape 5739"/>
        <p:cNvGrpSpPr/>
        <p:nvPr/>
      </p:nvGrpSpPr>
      <p:grpSpPr>
        <a:xfrm>
          <a:off x="0" y="0"/>
          <a:ext cx="0" cy="0"/>
          <a:chOff x="0" y="0"/>
          <a:chExt cx="0" cy="0"/>
        </a:xfrm>
      </p:grpSpPr>
      <p:sp>
        <p:nvSpPr>
          <p:cNvPr id="5740" name="Google Shape;5740;p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41" name="Google Shape;5741;p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7" name="Shape 5767"/>
        <p:cNvGrpSpPr/>
        <p:nvPr/>
      </p:nvGrpSpPr>
      <p:grpSpPr>
        <a:xfrm>
          <a:off x="0" y="0"/>
          <a:ext cx="0" cy="0"/>
          <a:chOff x="0" y="0"/>
          <a:chExt cx="0" cy="0"/>
        </a:xfrm>
      </p:grpSpPr>
      <p:sp>
        <p:nvSpPr>
          <p:cNvPr id="5768" name="Google Shape;5768;p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69" name="Google Shape;5769;p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6" name="Shape 5776"/>
        <p:cNvGrpSpPr/>
        <p:nvPr/>
      </p:nvGrpSpPr>
      <p:grpSpPr>
        <a:xfrm>
          <a:off x="0" y="0"/>
          <a:ext cx="0" cy="0"/>
          <a:chOff x="0" y="0"/>
          <a:chExt cx="0" cy="0"/>
        </a:xfrm>
      </p:grpSpPr>
      <p:sp>
        <p:nvSpPr>
          <p:cNvPr id="5777" name="Google Shape;5777;p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78" name="Google Shape;5778;p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5" name="Shape 5785"/>
        <p:cNvGrpSpPr/>
        <p:nvPr/>
      </p:nvGrpSpPr>
      <p:grpSpPr>
        <a:xfrm>
          <a:off x="0" y="0"/>
          <a:ext cx="0" cy="0"/>
          <a:chOff x="0" y="0"/>
          <a:chExt cx="0" cy="0"/>
        </a:xfrm>
      </p:grpSpPr>
      <p:sp>
        <p:nvSpPr>
          <p:cNvPr id="5786" name="Google Shape;5786;p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87" name="Google Shape;5787;p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4" name="Shape 5794"/>
        <p:cNvGrpSpPr/>
        <p:nvPr/>
      </p:nvGrpSpPr>
      <p:grpSpPr>
        <a:xfrm>
          <a:off x="0" y="0"/>
          <a:ext cx="0" cy="0"/>
          <a:chOff x="0" y="0"/>
          <a:chExt cx="0" cy="0"/>
        </a:xfrm>
      </p:grpSpPr>
      <p:sp>
        <p:nvSpPr>
          <p:cNvPr id="5795" name="Google Shape;5795;p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96" name="Google Shape;5796;p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3" name="Shape 5803"/>
        <p:cNvGrpSpPr/>
        <p:nvPr/>
      </p:nvGrpSpPr>
      <p:grpSpPr>
        <a:xfrm>
          <a:off x="0" y="0"/>
          <a:ext cx="0" cy="0"/>
          <a:chOff x="0" y="0"/>
          <a:chExt cx="0" cy="0"/>
        </a:xfrm>
      </p:grpSpPr>
      <p:sp>
        <p:nvSpPr>
          <p:cNvPr id="5804" name="Google Shape;5804;p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05" name="Google Shape;5805;p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2" name="Shape 5812"/>
        <p:cNvGrpSpPr/>
        <p:nvPr/>
      </p:nvGrpSpPr>
      <p:grpSpPr>
        <a:xfrm>
          <a:off x="0" y="0"/>
          <a:ext cx="0" cy="0"/>
          <a:chOff x="0" y="0"/>
          <a:chExt cx="0" cy="0"/>
        </a:xfrm>
      </p:grpSpPr>
      <p:sp>
        <p:nvSpPr>
          <p:cNvPr id="5813" name="Google Shape;5813;p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14" name="Google Shape;5814;p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8" name="Shape 4658"/>
        <p:cNvGrpSpPr/>
        <p:nvPr/>
      </p:nvGrpSpPr>
      <p:grpSpPr>
        <a:xfrm>
          <a:off x="0" y="0"/>
          <a:ext cx="0" cy="0"/>
          <a:chOff x="0" y="0"/>
          <a:chExt cx="0" cy="0"/>
        </a:xfrm>
      </p:grpSpPr>
      <p:sp>
        <p:nvSpPr>
          <p:cNvPr id="4659" name="Google Shape;4659;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60" name="Google Shape;4660;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3" name="Shape 5833"/>
        <p:cNvGrpSpPr/>
        <p:nvPr/>
      </p:nvGrpSpPr>
      <p:grpSpPr>
        <a:xfrm>
          <a:off x="0" y="0"/>
          <a:ext cx="0" cy="0"/>
          <a:chOff x="0" y="0"/>
          <a:chExt cx="0" cy="0"/>
        </a:xfrm>
      </p:grpSpPr>
      <p:sp>
        <p:nvSpPr>
          <p:cNvPr id="5834" name="Google Shape;5834;p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35" name="Google Shape;5835;p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3" name="Shape 5843"/>
        <p:cNvGrpSpPr/>
        <p:nvPr/>
      </p:nvGrpSpPr>
      <p:grpSpPr>
        <a:xfrm>
          <a:off x="0" y="0"/>
          <a:ext cx="0" cy="0"/>
          <a:chOff x="0" y="0"/>
          <a:chExt cx="0" cy="0"/>
        </a:xfrm>
      </p:grpSpPr>
      <p:sp>
        <p:nvSpPr>
          <p:cNvPr id="5844" name="Google Shape;5844;p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45" name="Google Shape;5845;p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53" name="Shape 5853"/>
        <p:cNvGrpSpPr/>
        <p:nvPr/>
      </p:nvGrpSpPr>
      <p:grpSpPr>
        <a:xfrm>
          <a:off x="0" y="0"/>
          <a:ext cx="0" cy="0"/>
          <a:chOff x="0" y="0"/>
          <a:chExt cx="0" cy="0"/>
        </a:xfrm>
      </p:grpSpPr>
      <p:sp>
        <p:nvSpPr>
          <p:cNvPr id="5854" name="Google Shape;5854;p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55" name="Google Shape;5855;p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2" name="Shape 5872"/>
        <p:cNvGrpSpPr/>
        <p:nvPr/>
      </p:nvGrpSpPr>
      <p:grpSpPr>
        <a:xfrm>
          <a:off x="0" y="0"/>
          <a:ext cx="0" cy="0"/>
          <a:chOff x="0" y="0"/>
          <a:chExt cx="0" cy="0"/>
        </a:xfrm>
      </p:grpSpPr>
      <p:sp>
        <p:nvSpPr>
          <p:cNvPr id="5873" name="Google Shape;5873;p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74" name="Google Shape;5874;p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9" name="Shape 5889"/>
        <p:cNvGrpSpPr/>
        <p:nvPr/>
      </p:nvGrpSpPr>
      <p:grpSpPr>
        <a:xfrm>
          <a:off x="0" y="0"/>
          <a:ext cx="0" cy="0"/>
          <a:chOff x="0" y="0"/>
          <a:chExt cx="0" cy="0"/>
        </a:xfrm>
      </p:grpSpPr>
      <p:sp>
        <p:nvSpPr>
          <p:cNvPr id="5890" name="Google Shape;5890;p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1" name="Google Shape;5891;p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00" name="Shape 5900"/>
        <p:cNvGrpSpPr/>
        <p:nvPr/>
      </p:nvGrpSpPr>
      <p:grpSpPr>
        <a:xfrm>
          <a:off x="0" y="0"/>
          <a:ext cx="0" cy="0"/>
          <a:chOff x="0" y="0"/>
          <a:chExt cx="0" cy="0"/>
        </a:xfrm>
      </p:grpSpPr>
      <p:sp>
        <p:nvSpPr>
          <p:cNvPr id="5901" name="Google Shape;5901;p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02" name="Google Shape;5902;p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2" name="Shape 5912"/>
        <p:cNvGrpSpPr/>
        <p:nvPr/>
      </p:nvGrpSpPr>
      <p:grpSpPr>
        <a:xfrm>
          <a:off x="0" y="0"/>
          <a:ext cx="0" cy="0"/>
          <a:chOff x="0" y="0"/>
          <a:chExt cx="0" cy="0"/>
        </a:xfrm>
      </p:grpSpPr>
      <p:sp>
        <p:nvSpPr>
          <p:cNvPr id="5913" name="Google Shape;5913;p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14" name="Google Shape;5914;p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21" name="Shape 5921"/>
        <p:cNvGrpSpPr/>
        <p:nvPr/>
      </p:nvGrpSpPr>
      <p:grpSpPr>
        <a:xfrm>
          <a:off x="0" y="0"/>
          <a:ext cx="0" cy="0"/>
          <a:chOff x="0" y="0"/>
          <a:chExt cx="0" cy="0"/>
        </a:xfrm>
      </p:grpSpPr>
      <p:sp>
        <p:nvSpPr>
          <p:cNvPr id="5922" name="Google Shape;5922;p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23" name="Google Shape;5923;p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0" name="Shape 5930"/>
        <p:cNvGrpSpPr/>
        <p:nvPr/>
      </p:nvGrpSpPr>
      <p:grpSpPr>
        <a:xfrm>
          <a:off x="0" y="0"/>
          <a:ext cx="0" cy="0"/>
          <a:chOff x="0" y="0"/>
          <a:chExt cx="0" cy="0"/>
        </a:xfrm>
      </p:grpSpPr>
      <p:sp>
        <p:nvSpPr>
          <p:cNvPr id="5931" name="Google Shape;5931;p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32" name="Google Shape;5932;p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9" name="Shape 5939"/>
        <p:cNvGrpSpPr/>
        <p:nvPr/>
      </p:nvGrpSpPr>
      <p:grpSpPr>
        <a:xfrm>
          <a:off x="0" y="0"/>
          <a:ext cx="0" cy="0"/>
          <a:chOff x="0" y="0"/>
          <a:chExt cx="0" cy="0"/>
        </a:xfrm>
      </p:grpSpPr>
      <p:sp>
        <p:nvSpPr>
          <p:cNvPr id="5940" name="Google Shape;5940;p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41" name="Google Shape;5941;p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8" name="Shape 4688"/>
        <p:cNvGrpSpPr/>
        <p:nvPr/>
      </p:nvGrpSpPr>
      <p:grpSpPr>
        <a:xfrm>
          <a:off x="0" y="0"/>
          <a:ext cx="0" cy="0"/>
          <a:chOff x="0" y="0"/>
          <a:chExt cx="0" cy="0"/>
        </a:xfrm>
      </p:grpSpPr>
      <p:sp>
        <p:nvSpPr>
          <p:cNvPr id="4689" name="Google Shape;4689;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90" name="Google Shape;4690;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8" name="Shape 5948"/>
        <p:cNvGrpSpPr/>
        <p:nvPr/>
      </p:nvGrpSpPr>
      <p:grpSpPr>
        <a:xfrm>
          <a:off x="0" y="0"/>
          <a:ext cx="0" cy="0"/>
          <a:chOff x="0" y="0"/>
          <a:chExt cx="0" cy="0"/>
        </a:xfrm>
      </p:grpSpPr>
      <p:sp>
        <p:nvSpPr>
          <p:cNvPr id="5949" name="Google Shape;5949;p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50" name="Google Shape;5950;p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7" name="Shape 5957"/>
        <p:cNvGrpSpPr/>
        <p:nvPr/>
      </p:nvGrpSpPr>
      <p:grpSpPr>
        <a:xfrm>
          <a:off x="0" y="0"/>
          <a:ext cx="0" cy="0"/>
          <a:chOff x="0" y="0"/>
          <a:chExt cx="0" cy="0"/>
        </a:xfrm>
      </p:grpSpPr>
      <p:sp>
        <p:nvSpPr>
          <p:cNvPr id="5958" name="Google Shape;5958;p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59" name="Google Shape;5959;p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6" name="Shape 5966"/>
        <p:cNvGrpSpPr/>
        <p:nvPr/>
      </p:nvGrpSpPr>
      <p:grpSpPr>
        <a:xfrm>
          <a:off x="0" y="0"/>
          <a:ext cx="0" cy="0"/>
          <a:chOff x="0" y="0"/>
          <a:chExt cx="0" cy="0"/>
        </a:xfrm>
      </p:grpSpPr>
      <p:sp>
        <p:nvSpPr>
          <p:cNvPr id="5967" name="Google Shape;5967;p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68" name="Google Shape;5968;p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5" name="Shape 5975"/>
        <p:cNvGrpSpPr/>
        <p:nvPr/>
      </p:nvGrpSpPr>
      <p:grpSpPr>
        <a:xfrm>
          <a:off x="0" y="0"/>
          <a:ext cx="0" cy="0"/>
          <a:chOff x="0" y="0"/>
          <a:chExt cx="0" cy="0"/>
        </a:xfrm>
      </p:grpSpPr>
      <p:sp>
        <p:nvSpPr>
          <p:cNvPr id="5976" name="Google Shape;5976;p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77" name="Google Shape;5977;p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4" name="Shape 5984"/>
        <p:cNvGrpSpPr/>
        <p:nvPr/>
      </p:nvGrpSpPr>
      <p:grpSpPr>
        <a:xfrm>
          <a:off x="0" y="0"/>
          <a:ext cx="0" cy="0"/>
          <a:chOff x="0" y="0"/>
          <a:chExt cx="0" cy="0"/>
        </a:xfrm>
      </p:grpSpPr>
      <p:sp>
        <p:nvSpPr>
          <p:cNvPr id="5985" name="Google Shape;5985;p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86" name="Google Shape;5986;p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3" name="Shape 5993"/>
        <p:cNvGrpSpPr/>
        <p:nvPr/>
      </p:nvGrpSpPr>
      <p:grpSpPr>
        <a:xfrm>
          <a:off x="0" y="0"/>
          <a:ext cx="0" cy="0"/>
          <a:chOff x="0" y="0"/>
          <a:chExt cx="0" cy="0"/>
        </a:xfrm>
      </p:grpSpPr>
      <p:sp>
        <p:nvSpPr>
          <p:cNvPr id="5994" name="Google Shape;5994;p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95" name="Google Shape;5995;p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02" name="Shape 6002"/>
        <p:cNvGrpSpPr/>
        <p:nvPr/>
      </p:nvGrpSpPr>
      <p:grpSpPr>
        <a:xfrm>
          <a:off x="0" y="0"/>
          <a:ext cx="0" cy="0"/>
          <a:chOff x="0" y="0"/>
          <a:chExt cx="0" cy="0"/>
        </a:xfrm>
      </p:grpSpPr>
      <p:sp>
        <p:nvSpPr>
          <p:cNvPr id="6003" name="Google Shape;6003;p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04" name="Google Shape;6004;p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11" name="Shape 6011"/>
        <p:cNvGrpSpPr/>
        <p:nvPr/>
      </p:nvGrpSpPr>
      <p:grpSpPr>
        <a:xfrm>
          <a:off x="0" y="0"/>
          <a:ext cx="0" cy="0"/>
          <a:chOff x="0" y="0"/>
          <a:chExt cx="0" cy="0"/>
        </a:xfrm>
      </p:grpSpPr>
      <p:sp>
        <p:nvSpPr>
          <p:cNvPr id="6012" name="Google Shape;6012;p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13" name="Google Shape;6013;p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0" name="Shape 6020"/>
        <p:cNvGrpSpPr/>
        <p:nvPr/>
      </p:nvGrpSpPr>
      <p:grpSpPr>
        <a:xfrm>
          <a:off x="0" y="0"/>
          <a:ext cx="0" cy="0"/>
          <a:chOff x="0" y="0"/>
          <a:chExt cx="0" cy="0"/>
        </a:xfrm>
      </p:grpSpPr>
      <p:sp>
        <p:nvSpPr>
          <p:cNvPr id="6021" name="Google Shape;6021;p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22" name="Google Shape;6022;p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0" name="Shape 6030"/>
        <p:cNvGrpSpPr/>
        <p:nvPr/>
      </p:nvGrpSpPr>
      <p:grpSpPr>
        <a:xfrm>
          <a:off x="0" y="0"/>
          <a:ext cx="0" cy="0"/>
          <a:chOff x="0" y="0"/>
          <a:chExt cx="0" cy="0"/>
        </a:xfrm>
      </p:grpSpPr>
      <p:sp>
        <p:nvSpPr>
          <p:cNvPr id="6031" name="Google Shape;6031;p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32" name="Google Shape;6032;p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9" name="Shape 4729"/>
        <p:cNvGrpSpPr/>
        <p:nvPr/>
      </p:nvGrpSpPr>
      <p:grpSpPr>
        <a:xfrm>
          <a:off x="0" y="0"/>
          <a:ext cx="0" cy="0"/>
          <a:chOff x="0" y="0"/>
          <a:chExt cx="0" cy="0"/>
        </a:xfrm>
      </p:grpSpPr>
      <p:sp>
        <p:nvSpPr>
          <p:cNvPr id="4730" name="Google Shape;4730;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31" name="Google Shape;4731;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7" name="Shape 6047"/>
        <p:cNvGrpSpPr/>
        <p:nvPr/>
      </p:nvGrpSpPr>
      <p:grpSpPr>
        <a:xfrm>
          <a:off x="0" y="0"/>
          <a:ext cx="0" cy="0"/>
          <a:chOff x="0" y="0"/>
          <a:chExt cx="0" cy="0"/>
        </a:xfrm>
      </p:grpSpPr>
      <p:sp>
        <p:nvSpPr>
          <p:cNvPr id="6048" name="Google Shape;6048;p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49" name="Google Shape;6049;p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8" name="Shape 6058"/>
        <p:cNvGrpSpPr/>
        <p:nvPr/>
      </p:nvGrpSpPr>
      <p:grpSpPr>
        <a:xfrm>
          <a:off x="0" y="0"/>
          <a:ext cx="0" cy="0"/>
          <a:chOff x="0" y="0"/>
          <a:chExt cx="0" cy="0"/>
        </a:xfrm>
      </p:grpSpPr>
      <p:sp>
        <p:nvSpPr>
          <p:cNvPr id="6059" name="Google Shape;6059;p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60" name="Google Shape;6060;p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4" name="Shape 6074"/>
        <p:cNvGrpSpPr/>
        <p:nvPr/>
      </p:nvGrpSpPr>
      <p:grpSpPr>
        <a:xfrm>
          <a:off x="0" y="0"/>
          <a:ext cx="0" cy="0"/>
          <a:chOff x="0" y="0"/>
          <a:chExt cx="0" cy="0"/>
        </a:xfrm>
      </p:grpSpPr>
      <p:sp>
        <p:nvSpPr>
          <p:cNvPr id="6075" name="Google Shape;6075;p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76" name="Google Shape;6076;p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0" name="Shape 6090"/>
        <p:cNvGrpSpPr/>
        <p:nvPr/>
      </p:nvGrpSpPr>
      <p:grpSpPr>
        <a:xfrm>
          <a:off x="0" y="0"/>
          <a:ext cx="0" cy="0"/>
          <a:chOff x="0" y="0"/>
          <a:chExt cx="0" cy="0"/>
        </a:xfrm>
      </p:grpSpPr>
      <p:sp>
        <p:nvSpPr>
          <p:cNvPr id="6091" name="Google Shape;6091;p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92" name="Google Shape;6092;p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7" name="Shape 6107"/>
        <p:cNvGrpSpPr/>
        <p:nvPr/>
      </p:nvGrpSpPr>
      <p:grpSpPr>
        <a:xfrm>
          <a:off x="0" y="0"/>
          <a:ext cx="0" cy="0"/>
          <a:chOff x="0" y="0"/>
          <a:chExt cx="0" cy="0"/>
        </a:xfrm>
      </p:grpSpPr>
      <p:sp>
        <p:nvSpPr>
          <p:cNvPr id="6108" name="Google Shape;6108;p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09" name="Google Shape;6109;p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4" name="Shape 6124"/>
        <p:cNvGrpSpPr/>
        <p:nvPr/>
      </p:nvGrpSpPr>
      <p:grpSpPr>
        <a:xfrm>
          <a:off x="0" y="0"/>
          <a:ext cx="0" cy="0"/>
          <a:chOff x="0" y="0"/>
          <a:chExt cx="0" cy="0"/>
        </a:xfrm>
      </p:grpSpPr>
      <p:sp>
        <p:nvSpPr>
          <p:cNvPr id="6125" name="Google Shape;6125;p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26" name="Google Shape;6126;p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1" name="Shape 6141"/>
        <p:cNvGrpSpPr/>
        <p:nvPr/>
      </p:nvGrpSpPr>
      <p:grpSpPr>
        <a:xfrm>
          <a:off x="0" y="0"/>
          <a:ext cx="0" cy="0"/>
          <a:chOff x="0" y="0"/>
          <a:chExt cx="0" cy="0"/>
        </a:xfrm>
      </p:grpSpPr>
      <p:sp>
        <p:nvSpPr>
          <p:cNvPr id="6142" name="Google Shape;6142;p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43" name="Google Shape;6143;p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58" name="Shape 6158"/>
        <p:cNvGrpSpPr/>
        <p:nvPr/>
      </p:nvGrpSpPr>
      <p:grpSpPr>
        <a:xfrm>
          <a:off x="0" y="0"/>
          <a:ext cx="0" cy="0"/>
          <a:chOff x="0" y="0"/>
          <a:chExt cx="0" cy="0"/>
        </a:xfrm>
      </p:grpSpPr>
      <p:sp>
        <p:nvSpPr>
          <p:cNvPr id="6159" name="Google Shape;6159;p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60" name="Google Shape;6160;p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8" name="Shape 6178"/>
        <p:cNvGrpSpPr/>
        <p:nvPr/>
      </p:nvGrpSpPr>
      <p:grpSpPr>
        <a:xfrm>
          <a:off x="0" y="0"/>
          <a:ext cx="0" cy="0"/>
          <a:chOff x="0" y="0"/>
          <a:chExt cx="0" cy="0"/>
        </a:xfrm>
      </p:grpSpPr>
      <p:sp>
        <p:nvSpPr>
          <p:cNvPr id="6179" name="Google Shape;6179;p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80" name="Google Shape;6180;p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98" name="Shape 6198"/>
        <p:cNvGrpSpPr/>
        <p:nvPr/>
      </p:nvGrpSpPr>
      <p:grpSpPr>
        <a:xfrm>
          <a:off x="0" y="0"/>
          <a:ext cx="0" cy="0"/>
          <a:chOff x="0" y="0"/>
          <a:chExt cx="0" cy="0"/>
        </a:xfrm>
      </p:grpSpPr>
      <p:sp>
        <p:nvSpPr>
          <p:cNvPr id="6199" name="Google Shape;6199;p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00" name="Google Shape;6200;p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jp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tandard Layout (White)">
  <p:cSld name="Standard Layout (White)">
    <p:spTree>
      <p:nvGrpSpPr>
        <p:cNvPr id="15" name="Shape 15"/>
        <p:cNvGrpSpPr/>
        <p:nvPr/>
      </p:nvGrpSpPr>
      <p:grpSpPr>
        <a:xfrm>
          <a:off x="0" y="0"/>
          <a:ext cx="0" cy="0"/>
          <a:chOff x="0" y="0"/>
          <a:chExt cx="0" cy="0"/>
        </a:xfrm>
      </p:grpSpPr>
      <p:sp>
        <p:nvSpPr>
          <p:cNvPr id="16" name="Google Shape;16;p204"/>
          <p:cNvSpPr txBox="1"/>
          <p:nvPr>
            <p:ph type="title"/>
          </p:nvPr>
        </p:nvSpPr>
        <p:spPr>
          <a:xfrm>
            <a:off x="371475" y="368300"/>
            <a:ext cx="11449050" cy="488950"/>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400"/>
              <a:buFont typeface="Montserrat Black"/>
              <a:buNone/>
              <a:defRPr sz="2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 name="Google Shape;17;p204"/>
          <p:cNvSpPr txBox="1"/>
          <p:nvPr>
            <p:ph idx="1" type="body"/>
          </p:nvPr>
        </p:nvSpPr>
        <p:spPr>
          <a:xfrm>
            <a:off x="371475" y="950913"/>
            <a:ext cx="11449050" cy="307519"/>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 name="Google Shape;18;p204"/>
          <p:cNvSpPr txBox="1"/>
          <p:nvPr>
            <p:ph idx="2" type="body"/>
          </p:nvPr>
        </p:nvSpPr>
        <p:spPr>
          <a:xfrm>
            <a:off x="371474" y="6462241"/>
            <a:ext cx="5724525" cy="201109"/>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800"/>
              <a:buNone/>
              <a:defRPr sz="8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 name="Google Shape;19;p204"/>
          <p:cNvSpPr/>
          <p:nvPr>
            <p:ph idx="3" type="pic"/>
          </p:nvPr>
        </p:nvSpPr>
        <p:spPr>
          <a:xfrm>
            <a:off x="11027118" y="6416685"/>
            <a:ext cx="1092168" cy="383462"/>
          </a:xfrm>
          <a:prstGeom prst="rect">
            <a:avLst/>
          </a:prstGeom>
          <a:no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Chevron List of 4">
  <p:cSld name="Vertical Chevron List of 4">
    <p:spTree>
      <p:nvGrpSpPr>
        <p:cNvPr id="281" name="Shape 281"/>
        <p:cNvGrpSpPr/>
        <p:nvPr/>
      </p:nvGrpSpPr>
      <p:grpSpPr>
        <a:xfrm>
          <a:off x="0" y="0"/>
          <a:ext cx="0" cy="0"/>
          <a:chOff x="0" y="0"/>
          <a:chExt cx="0" cy="0"/>
        </a:xfrm>
      </p:grpSpPr>
      <p:sp>
        <p:nvSpPr>
          <p:cNvPr id="282" name="Google Shape;282;p213"/>
          <p:cNvSpPr txBox="1"/>
          <p:nvPr>
            <p:ph idx="1" type="body"/>
          </p:nvPr>
        </p:nvSpPr>
        <p:spPr>
          <a:xfrm>
            <a:off x="989865" y="2581117"/>
            <a:ext cx="1620000" cy="1332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83" name="Google Shape;283;p213"/>
          <p:cNvSpPr txBox="1"/>
          <p:nvPr>
            <p:ph idx="2" type="body"/>
          </p:nvPr>
        </p:nvSpPr>
        <p:spPr>
          <a:xfrm>
            <a:off x="989865" y="1537117"/>
            <a:ext cx="1620000" cy="1332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84" name="Google Shape;284;p213"/>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5" name="Google Shape;285;p21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6" name="Google Shape;286;p21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7" name="Google Shape;287;p21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88" name="Google Shape;288;p213"/>
          <p:cNvSpPr txBox="1"/>
          <p:nvPr>
            <p:ph idx="3" type="body"/>
          </p:nvPr>
        </p:nvSpPr>
        <p:spPr>
          <a:xfrm>
            <a:off x="2715844" y="1537117"/>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9" name="Google Shape;289;p213"/>
          <p:cNvSpPr txBox="1"/>
          <p:nvPr>
            <p:ph idx="4" type="body"/>
          </p:nvPr>
        </p:nvSpPr>
        <p:spPr>
          <a:xfrm>
            <a:off x="2715844" y="2617474"/>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0" name="Google Shape;290;p213"/>
          <p:cNvSpPr txBox="1"/>
          <p:nvPr>
            <p:ph idx="5" type="body"/>
          </p:nvPr>
        </p:nvSpPr>
        <p:spPr>
          <a:xfrm>
            <a:off x="2715844" y="3697831"/>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1" name="Google Shape;291;p213"/>
          <p:cNvSpPr txBox="1"/>
          <p:nvPr>
            <p:ph idx="6" type="body"/>
          </p:nvPr>
        </p:nvSpPr>
        <p:spPr>
          <a:xfrm>
            <a:off x="2715844" y="4778189"/>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92" name="Google Shape;292;p213"/>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93" name="Google Shape;293;p213"/>
          <p:cNvSpPr txBox="1"/>
          <p:nvPr>
            <p:ph idx="8" type="body"/>
          </p:nvPr>
        </p:nvSpPr>
        <p:spPr>
          <a:xfrm>
            <a:off x="989865" y="3625117"/>
            <a:ext cx="1620000" cy="1332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94" name="Google Shape;294;p213"/>
          <p:cNvSpPr txBox="1"/>
          <p:nvPr>
            <p:ph idx="9" type="body"/>
          </p:nvPr>
        </p:nvSpPr>
        <p:spPr>
          <a:xfrm>
            <a:off x="989865" y="4669117"/>
            <a:ext cx="1620000" cy="1332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295" name="Google Shape;295;p213"/>
          <p:cNvCxnSpPr/>
          <p:nvPr/>
        </p:nvCxnSpPr>
        <p:spPr>
          <a:xfrm>
            <a:off x="2715845" y="2257117"/>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296" name="Google Shape;296;p213"/>
          <p:cNvCxnSpPr/>
          <p:nvPr/>
        </p:nvCxnSpPr>
        <p:spPr>
          <a:xfrm>
            <a:off x="2715845" y="3337474"/>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297" name="Google Shape;297;p213"/>
          <p:cNvCxnSpPr/>
          <p:nvPr/>
        </p:nvCxnSpPr>
        <p:spPr>
          <a:xfrm>
            <a:off x="2715845" y="4417831"/>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298" name="Google Shape;298;p213"/>
          <p:cNvCxnSpPr/>
          <p:nvPr/>
        </p:nvCxnSpPr>
        <p:spPr>
          <a:xfrm>
            <a:off x="2715845" y="5498189"/>
            <a:ext cx="8611200"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Circular Infographic 2">
  <p:cSld name="6 Points Circular Infographic 2">
    <p:spTree>
      <p:nvGrpSpPr>
        <p:cNvPr id="2368" name="Shape 2368"/>
        <p:cNvGrpSpPr/>
        <p:nvPr/>
      </p:nvGrpSpPr>
      <p:grpSpPr>
        <a:xfrm>
          <a:off x="0" y="0"/>
          <a:ext cx="0" cy="0"/>
          <a:chOff x="0" y="0"/>
          <a:chExt cx="0" cy="0"/>
        </a:xfrm>
      </p:grpSpPr>
      <p:sp>
        <p:nvSpPr>
          <p:cNvPr id="2369" name="Google Shape;2369;p303"/>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0" name="Google Shape;2370;p303"/>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1" name="Google Shape;2371;p303"/>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2" name="Google Shape;2372;p303"/>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3" name="Google Shape;2373;p303"/>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4" name="Google Shape;2374;p303"/>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75" name="Google Shape;2375;p30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76" name="Google Shape;2376;p30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377" name="Google Shape;2377;p30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78" name="Google Shape;2378;p30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79" name="Google Shape;2379;p30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380" name="Google Shape;2380;p303"/>
          <p:cNvSpPr/>
          <p:nvPr>
            <p:ph idx="8" type="pic"/>
          </p:nvPr>
        </p:nvSpPr>
        <p:spPr>
          <a:xfrm>
            <a:off x="5221262" y="2417458"/>
            <a:ext cx="468000" cy="468000"/>
          </a:xfrm>
          <a:prstGeom prst="rect">
            <a:avLst/>
          </a:prstGeom>
          <a:noFill/>
          <a:ln>
            <a:noFill/>
          </a:ln>
        </p:spPr>
      </p:sp>
      <p:sp>
        <p:nvSpPr>
          <p:cNvPr id="2381" name="Google Shape;2381;p303"/>
          <p:cNvSpPr/>
          <p:nvPr>
            <p:ph idx="9" type="pic"/>
          </p:nvPr>
        </p:nvSpPr>
        <p:spPr>
          <a:xfrm>
            <a:off x="4597091" y="3520589"/>
            <a:ext cx="468000" cy="468000"/>
          </a:xfrm>
          <a:prstGeom prst="rect">
            <a:avLst/>
          </a:prstGeom>
          <a:noFill/>
          <a:ln>
            <a:noFill/>
          </a:ln>
        </p:spPr>
      </p:sp>
      <p:sp>
        <p:nvSpPr>
          <p:cNvPr id="2382" name="Google Shape;2382;p303"/>
          <p:cNvSpPr/>
          <p:nvPr>
            <p:ph idx="13" type="pic"/>
          </p:nvPr>
        </p:nvSpPr>
        <p:spPr>
          <a:xfrm>
            <a:off x="5218067" y="4570084"/>
            <a:ext cx="468000" cy="468000"/>
          </a:xfrm>
          <a:prstGeom prst="rect">
            <a:avLst/>
          </a:prstGeom>
          <a:noFill/>
          <a:ln>
            <a:noFill/>
          </a:ln>
        </p:spPr>
      </p:sp>
      <p:sp>
        <p:nvSpPr>
          <p:cNvPr id="2383" name="Google Shape;2383;p303"/>
          <p:cNvSpPr/>
          <p:nvPr>
            <p:ph idx="14" type="pic"/>
          </p:nvPr>
        </p:nvSpPr>
        <p:spPr>
          <a:xfrm>
            <a:off x="6463869" y="2417458"/>
            <a:ext cx="468000" cy="468000"/>
          </a:xfrm>
          <a:prstGeom prst="rect">
            <a:avLst/>
          </a:prstGeom>
          <a:noFill/>
          <a:ln>
            <a:noFill/>
          </a:ln>
        </p:spPr>
      </p:sp>
      <p:sp>
        <p:nvSpPr>
          <p:cNvPr id="2384" name="Google Shape;2384;p303"/>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85" name="Google Shape;2385;p303"/>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86" name="Google Shape;2386;p303"/>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87" name="Google Shape;2387;p303"/>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88" name="Google Shape;2388;p303"/>
          <p:cNvSpPr/>
          <p:nvPr>
            <p:ph idx="19" type="pic"/>
          </p:nvPr>
        </p:nvSpPr>
        <p:spPr>
          <a:xfrm>
            <a:off x="7128702" y="3489057"/>
            <a:ext cx="468000" cy="468000"/>
          </a:xfrm>
          <a:prstGeom prst="rect">
            <a:avLst/>
          </a:prstGeom>
          <a:noFill/>
          <a:ln>
            <a:noFill/>
          </a:ln>
        </p:spPr>
      </p:sp>
      <p:sp>
        <p:nvSpPr>
          <p:cNvPr id="2389" name="Google Shape;2389;p303"/>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90" name="Google Shape;2390;p303"/>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91" name="Google Shape;2391;p303"/>
          <p:cNvSpPr/>
          <p:nvPr>
            <p:ph idx="22" type="pic"/>
          </p:nvPr>
        </p:nvSpPr>
        <p:spPr>
          <a:xfrm>
            <a:off x="6508155" y="4570084"/>
            <a:ext cx="468000" cy="468000"/>
          </a:xfrm>
          <a:prstGeom prst="rect">
            <a:avLst/>
          </a:prstGeom>
          <a:noFill/>
          <a:ln>
            <a:noFill/>
          </a:ln>
        </p:spPr>
      </p:sp>
      <p:sp>
        <p:nvSpPr>
          <p:cNvPr id="2392" name="Google Shape;2392;p303"/>
          <p:cNvSpPr/>
          <p:nvPr/>
        </p:nvSpPr>
        <p:spPr>
          <a:xfrm rot="5352557">
            <a:off x="5604090" y="1540189"/>
            <a:ext cx="1449284" cy="2204371"/>
          </a:xfrm>
          <a:custGeom>
            <a:rect b="b" l="l" r="r" t="t"/>
            <a:pathLst>
              <a:path extrusionOk="0" h="3240576" w="2130549">
                <a:moveTo>
                  <a:pt x="142898" y="532815"/>
                </a:moveTo>
                <a:cubicBezTo>
                  <a:pt x="418680" y="55146"/>
                  <a:pt x="1008535" y="-128141"/>
                  <a:pt x="1501016" y="93201"/>
                </a:cubicBezTo>
                <a:lnTo>
                  <a:pt x="1592217" y="139890"/>
                </a:lnTo>
                <a:lnTo>
                  <a:pt x="1591884" y="146481"/>
                </a:lnTo>
                <a:cubicBezTo>
                  <a:pt x="1591884" y="293565"/>
                  <a:pt x="1621693" y="433687"/>
                  <a:pt x="1675599" y="561135"/>
                </a:cubicBezTo>
                <a:lnTo>
                  <a:pt x="1718692" y="650592"/>
                </a:lnTo>
                <a:lnTo>
                  <a:pt x="1685539" y="596508"/>
                </a:lnTo>
                <a:cubicBezTo>
                  <a:pt x="1624674" y="515953"/>
                  <a:pt x="1547011" y="446001"/>
                  <a:pt x="1454074" y="392344"/>
                </a:cubicBezTo>
                <a:cubicBezTo>
                  <a:pt x="1082325" y="177715"/>
                  <a:pt x="606973" y="305085"/>
                  <a:pt x="392344" y="676833"/>
                </a:cubicBezTo>
                <a:cubicBezTo>
                  <a:pt x="177715" y="1048582"/>
                  <a:pt x="305085" y="1523934"/>
                  <a:pt x="676834" y="1738563"/>
                </a:cubicBezTo>
                <a:cubicBezTo>
                  <a:pt x="769771" y="1792220"/>
                  <a:pt x="869183" y="1824502"/>
                  <a:pt x="969378" y="1836935"/>
                </a:cubicBezTo>
                <a:lnTo>
                  <a:pt x="1032778" y="1838603"/>
                </a:lnTo>
                <a:lnTo>
                  <a:pt x="1032792" y="1838602"/>
                </a:lnTo>
                <a:lnTo>
                  <a:pt x="1119544" y="1840887"/>
                </a:lnTo>
                <a:lnTo>
                  <a:pt x="1123434" y="1840233"/>
                </a:lnTo>
                <a:lnTo>
                  <a:pt x="1139591" y="1840594"/>
                </a:lnTo>
                <a:cubicBezTo>
                  <a:pt x="1276039" y="1850238"/>
                  <a:pt x="1409660" y="1886041"/>
                  <a:pt x="1532648" y="1945913"/>
                </a:cubicBezTo>
                <a:lnTo>
                  <a:pt x="1602928" y="1984424"/>
                </a:lnTo>
                <a:lnTo>
                  <a:pt x="1602928" y="1984424"/>
                </a:lnTo>
                <a:lnTo>
                  <a:pt x="1622774" y="1995299"/>
                </a:lnTo>
                <a:cubicBezTo>
                  <a:pt x="1769257" y="2085021"/>
                  <a:pt x="1896081" y="2211535"/>
                  <a:pt x="1988009" y="2370758"/>
                </a:cubicBezTo>
                <a:cubicBezTo>
                  <a:pt x="2079936" y="2529981"/>
                  <a:pt x="2126088" y="2703071"/>
                  <a:pt x="2130549" y="2874789"/>
                </a:cubicBezTo>
                <a:lnTo>
                  <a:pt x="2130044" y="2897415"/>
                </a:lnTo>
                <a:lnTo>
                  <a:pt x="2061553" y="2939024"/>
                </a:lnTo>
                <a:cubicBezTo>
                  <a:pt x="1948207" y="3015599"/>
                  <a:pt x="1850390" y="3113416"/>
                  <a:pt x="1773815" y="3226762"/>
                </a:cubicBezTo>
                <a:lnTo>
                  <a:pt x="1765423" y="3240576"/>
                </a:lnTo>
                <a:lnTo>
                  <a:pt x="1816209" y="3104560"/>
                </a:lnTo>
                <a:cubicBezTo>
                  <a:pt x="1867692" y="2912425"/>
                  <a:pt x="1845877" y="2700650"/>
                  <a:pt x="1738563" y="2514776"/>
                </a:cubicBezTo>
                <a:cubicBezTo>
                  <a:pt x="1631248" y="2328902"/>
                  <a:pt x="1458753" y="2204122"/>
                  <a:pt x="1266617" y="2152639"/>
                </a:cubicBezTo>
                <a:lnTo>
                  <a:pt x="1123435" y="2128614"/>
                </a:lnTo>
                <a:lnTo>
                  <a:pt x="1139591" y="2128254"/>
                </a:lnTo>
                <a:cubicBezTo>
                  <a:pt x="1276039" y="2118610"/>
                  <a:pt x="1409659" y="2082807"/>
                  <a:pt x="1532648" y="2022934"/>
                </a:cubicBezTo>
                <a:lnTo>
                  <a:pt x="1543278" y="2017109"/>
                </a:lnTo>
                <a:lnTo>
                  <a:pt x="1532648" y="2022934"/>
                </a:lnTo>
                <a:cubicBezTo>
                  <a:pt x="1409659" y="2082807"/>
                  <a:pt x="1276039" y="2118609"/>
                  <a:pt x="1139592" y="2128253"/>
                </a:cubicBezTo>
                <a:lnTo>
                  <a:pt x="1123435" y="2128614"/>
                </a:lnTo>
                <a:lnTo>
                  <a:pt x="1119545" y="2127962"/>
                </a:lnTo>
                <a:lnTo>
                  <a:pt x="1032798" y="2130245"/>
                </a:lnTo>
                <a:lnTo>
                  <a:pt x="933773" y="2122835"/>
                </a:lnTo>
                <a:cubicBezTo>
                  <a:pt x="796447" y="2105796"/>
                  <a:pt x="660193" y="2061550"/>
                  <a:pt x="532816" y="1988008"/>
                </a:cubicBezTo>
                <a:lnTo>
                  <a:pt x="527275" y="1984424"/>
                </a:lnTo>
                <a:lnTo>
                  <a:pt x="527274" y="1984425"/>
                </a:lnTo>
                <a:lnTo>
                  <a:pt x="441240" y="1928787"/>
                </a:lnTo>
                <a:cubicBezTo>
                  <a:pt x="3311" y="1612957"/>
                  <a:pt x="-132885" y="1010484"/>
                  <a:pt x="142898" y="532815"/>
                </a:cubicBezTo>
                <a:close/>
              </a:path>
            </a:pathLst>
          </a:custGeom>
          <a:solidFill>
            <a:schemeClr val="accent1"/>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393" name="Google Shape;2393;p303"/>
          <p:cNvSpPr/>
          <p:nvPr/>
        </p:nvSpPr>
        <p:spPr>
          <a:xfrm rot="5352557">
            <a:off x="4226992" y="2914164"/>
            <a:ext cx="1767718" cy="1974888"/>
          </a:xfrm>
          <a:custGeom>
            <a:rect b="b" l="l" r="r" t="t"/>
            <a:pathLst>
              <a:path extrusionOk="0" h="2903221" w="2598669">
                <a:moveTo>
                  <a:pt x="2111715" y="1833577"/>
                </a:moveTo>
                <a:lnTo>
                  <a:pt x="2124011" y="1841529"/>
                </a:lnTo>
                <a:lnTo>
                  <a:pt x="2114327" y="1834556"/>
                </a:lnTo>
                <a:close/>
                <a:moveTo>
                  <a:pt x="1734094" y="386334"/>
                </a:moveTo>
                <a:cubicBezTo>
                  <a:pt x="1826022" y="227111"/>
                  <a:pt x="1952846" y="100597"/>
                  <a:pt x="2099329" y="10875"/>
                </a:cubicBezTo>
                <a:lnTo>
                  <a:pt x="2119175" y="0"/>
                </a:lnTo>
                <a:lnTo>
                  <a:pt x="2189455" y="38510"/>
                </a:lnTo>
                <a:cubicBezTo>
                  <a:pt x="2312444" y="98384"/>
                  <a:pt x="2446064" y="134188"/>
                  <a:pt x="2582512" y="143831"/>
                </a:cubicBezTo>
                <a:lnTo>
                  <a:pt x="2598669" y="144191"/>
                </a:lnTo>
                <a:lnTo>
                  <a:pt x="2455485" y="168216"/>
                </a:lnTo>
                <a:cubicBezTo>
                  <a:pt x="2263350" y="219698"/>
                  <a:pt x="2090855" y="344479"/>
                  <a:pt x="1983541" y="530352"/>
                </a:cubicBezTo>
                <a:cubicBezTo>
                  <a:pt x="1876226" y="716226"/>
                  <a:pt x="1854411" y="928002"/>
                  <a:pt x="1905893" y="1120137"/>
                </a:cubicBezTo>
                <a:lnTo>
                  <a:pt x="1956679" y="1256151"/>
                </a:lnTo>
                <a:lnTo>
                  <a:pt x="1948288" y="1242338"/>
                </a:lnTo>
                <a:cubicBezTo>
                  <a:pt x="1871713" y="1128993"/>
                  <a:pt x="1773897" y="1031176"/>
                  <a:pt x="1660550" y="954601"/>
                </a:cubicBezTo>
                <a:lnTo>
                  <a:pt x="1592060" y="912991"/>
                </a:lnTo>
                <a:lnTo>
                  <a:pt x="1591556" y="890366"/>
                </a:lnTo>
                <a:cubicBezTo>
                  <a:pt x="1596014" y="718647"/>
                  <a:pt x="1642167" y="545558"/>
                  <a:pt x="1734094" y="386334"/>
                </a:cubicBezTo>
                <a:close/>
                <a:moveTo>
                  <a:pt x="0" y="1844537"/>
                </a:moveTo>
                <a:lnTo>
                  <a:pt x="5875" y="1841529"/>
                </a:lnTo>
                <a:cubicBezTo>
                  <a:pt x="133253" y="1767987"/>
                  <a:pt x="239698" y="1672111"/>
                  <a:pt x="323118" y="1561703"/>
                </a:cubicBezTo>
                <a:lnTo>
                  <a:pt x="379050" y="1479645"/>
                </a:lnTo>
                <a:lnTo>
                  <a:pt x="348783" y="1535408"/>
                </a:lnTo>
                <a:cubicBezTo>
                  <a:pt x="309452" y="1628396"/>
                  <a:pt x="287703" y="1730631"/>
                  <a:pt x="287704" y="1837945"/>
                </a:cubicBezTo>
                <a:cubicBezTo>
                  <a:pt x="287704" y="2267203"/>
                  <a:pt x="635686" y="2615185"/>
                  <a:pt x="1064943" y="2615184"/>
                </a:cubicBezTo>
                <a:cubicBezTo>
                  <a:pt x="1494202" y="2615185"/>
                  <a:pt x="1842184" y="2267203"/>
                  <a:pt x="1842183" y="1837945"/>
                </a:cubicBezTo>
                <a:cubicBezTo>
                  <a:pt x="1842184" y="1730631"/>
                  <a:pt x="1820435" y="1628396"/>
                  <a:pt x="1781104" y="1535408"/>
                </a:cubicBezTo>
                <a:lnTo>
                  <a:pt x="1750839" y="1479649"/>
                </a:lnTo>
                <a:lnTo>
                  <a:pt x="1804260" y="1558023"/>
                </a:lnTo>
                <a:lnTo>
                  <a:pt x="1804260" y="1558022"/>
                </a:lnTo>
                <a:lnTo>
                  <a:pt x="1750840" y="1479649"/>
                </a:lnTo>
                <a:lnTo>
                  <a:pt x="1709444" y="1403383"/>
                </a:lnTo>
                <a:lnTo>
                  <a:pt x="1706934" y="1400340"/>
                </a:lnTo>
                <a:lnTo>
                  <a:pt x="1699168" y="1386169"/>
                </a:lnTo>
                <a:cubicBezTo>
                  <a:pt x="1639295" y="1263179"/>
                  <a:pt x="1603492" y="1129559"/>
                  <a:pt x="1593849" y="993111"/>
                </a:cubicBezTo>
                <a:lnTo>
                  <a:pt x="1592060" y="912992"/>
                </a:lnTo>
                <a:lnTo>
                  <a:pt x="1660550" y="954601"/>
                </a:lnTo>
                <a:cubicBezTo>
                  <a:pt x="1773896" y="1031177"/>
                  <a:pt x="1871713" y="1128993"/>
                  <a:pt x="1948288" y="1242339"/>
                </a:cubicBezTo>
                <a:lnTo>
                  <a:pt x="1956679" y="1256151"/>
                </a:lnTo>
                <a:lnTo>
                  <a:pt x="1958058" y="1259846"/>
                </a:lnTo>
                <a:lnTo>
                  <a:pt x="2003412" y="1333834"/>
                </a:lnTo>
                <a:lnTo>
                  <a:pt x="2046505" y="1423291"/>
                </a:lnTo>
                <a:cubicBezTo>
                  <a:pt x="2100411" y="1550739"/>
                  <a:pt x="2130220" y="1690861"/>
                  <a:pt x="2130220" y="1837945"/>
                </a:cubicBezTo>
                <a:lnTo>
                  <a:pt x="2129887" y="1844537"/>
                </a:lnTo>
                <a:lnTo>
                  <a:pt x="2124341" y="1841698"/>
                </a:lnTo>
                <a:lnTo>
                  <a:pt x="2129886" y="1844537"/>
                </a:lnTo>
                <a:lnTo>
                  <a:pt x="2124719" y="1946863"/>
                </a:lnTo>
                <a:cubicBezTo>
                  <a:pt x="2070166" y="2484035"/>
                  <a:pt x="1616508" y="2903221"/>
                  <a:pt x="1064943" y="2903221"/>
                </a:cubicBezTo>
                <a:cubicBezTo>
                  <a:pt x="513378" y="2903221"/>
                  <a:pt x="59720" y="2484036"/>
                  <a:pt x="5167" y="1946863"/>
                </a:cubicBezTo>
                <a:close/>
              </a:path>
            </a:pathLst>
          </a:custGeom>
          <a:solidFill>
            <a:schemeClr val="accent1"/>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394" name="Google Shape;2394;p303"/>
          <p:cNvSpPr/>
          <p:nvPr/>
        </p:nvSpPr>
        <p:spPr>
          <a:xfrm rot="5352557">
            <a:off x="5658230" y="3729631"/>
            <a:ext cx="2244215" cy="1349886"/>
          </a:xfrm>
          <a:custGeom>
            <a:rect b="b" l="l" r="r" t="t"/>
            <a:pathLst>
              <a:path extrusionOk="0" h="1984425" w="3299151">
                <a:moveTo>
                  <a:pt x="1327888" y="504777"/>
                </a:moveTo>
                <a:lnTo>
                  <a:pt x="1383817" y="422723"/>
                </a:lnTo>
                <a:cubicBezTo>
                  <a:pt x="1467237" y="312315"/>
                  <a:pt x="1573682" y="216440"/>
                  <a:pt x="1701059" y="142898"/>
                </a:cubicBezTo>
                <a:lnTo>
                  <a:pt x="1706934" y="139891"/>
                </a:lnTo>
                <a:lnTo>
                  <a:pt x="1706934" y="139890"/>
                </a:lnTo>
                <a:lnTo>
                  <a:pt x="1798135" y="93201"/>
                </a:lnTo>
                <a:cubicBezTo>
                  <a:pt x="2290616" y="-128140"/>
                  <a:pt x="2880470" y="55146"/>
                  <a:pt x="3156253" y="532815"/>
                </a:cubicBezTo>
                <a:cubicBezTo>
                  <a:pt x="3432036" y="1010484"/>
                  <a:pt x="3295839" y="1612957"/>
                  <a:pt x="2857911" y="1928787"/>
                </a:cubicBezTo>
                <a:lnTo>
                  <a:pt x="2771877" y="1984425"/>
                </a:lnTo>
                <a:lnTo>
                  <a:pt x="2766335" y="1980841"/>
                </a:lnTo>
                <a:cubicBezTo>
                  <a:pt x="2638957" y="1907299"/>
                  <a:pt x="2502703" y="1863053"/>
                  <a:pt x="2365377" y="1846013"/>
                </a:cubicBezTo>
                <a:lnTo>
                  <a:pt x="2266352" y="1838604"/>
                </a:lnTo>
                <a:lnTo>
                  <a:pt x="2329773" y="1836935"/>
                </a:lnTo>
                <a:cubicBezTo>
                  <a:pt x="2429968" y="1824503"/>
                  <a:pt x="2529381" y="1792220"/>
                  <a:pt x="2622317" y="1738563"/>
                </a:cubicBezTo>
                <a:cubicBezTo>
                  <a:pt x="2994066" y="1523934"/>
                  <a:pt x="3121436" y="1048582"/>
                  <a:pt x="2906807" y="676833"/>
                </a:cubicBezTo>
                <a:cubicBezTo>
                  <a:pt x="2692178" y="305085"/>
                  <a:pt x="2216826" y="177715"/>
                  <a:pt x="1845078" y="392344"/>
                </a:cubicBezTo>
                <a:cubicBezTo>
                  <a:pt x="1752140" y="446001"/>
                  <a:pt x="1674477" y="515953"/>
                  <a:pt x="1613613" y="596509"/>
                </a:cubicBezTo>
                <a:lnTo>
                  <a:pt x="1580459" y="650593"/>
                </a:lnTo>
                <a:lnTo>
                  <a:pt x="1580455" y="650602"/>
                </a:lnTo>
                <a:lnTo>
                  <a:pt x="1535106" y="724582"/>
                </a:lnTo>
                <a:lnTo>
                  <a:pt x="1533728" y="728274"/>
                </a:lnTo>
                <a:lnTo>
                  <a:pt x="1525335" y="742088"/>
                </a:lnTo>
                <a:cubicBezTo>
                  <a:pt x="1448760" y="855434"/>
                  <a:pt x="1350944" y="953251"/>
                  <a:pt x="1237598" y="1029826"/>
                </a:cubicBezTo>
                <a:lnTo>
                  <a:pt x="1169107" y="1071436"/>
                </a:lnTo>
                <a:lnTo>
                  <a:pt x="1170897" y="991316"/>
                </a:lnTo>
                <a:cubicBezTo>
                  <a:pt x="1180540" y="854867"/>
                  <a:pt x="1216343" y="721248"/>
                  <a:pt x="1276216" y="598259"/>
                </a:cubicBezTo>
                <a:lnTo>
                  <a:pt x="1283984" y="584084"/>
                </a:lnTo>
                <a:lnTo>
                  <a:pt x="1286491" y="581044"/>
                </a:lnTo>
                <a:close/>
                <a:moveTo>
                  <a:pt x="0" y="584086"/>
                </a:moveTo>
                <a:lnTo>
                  <a:pt x="92398" y="696073"/>
                </a:lnTo>
                <a:cubicBezTo>
                  <a:pt x="233051" y="836725"/>
                  <a:pt x="427361" y="923721"/>
                  <a:pt x="641990" y="923721"/>
                </a:cubicBezTo>
                <a:cubicBezTo>
                  <a:pt x="856619" y="923721"/>
                  <a:pt x="1050930" y="836725"/>
                  <a:pt x="1191582" y="696072"/>
                </a:cubicBezTo>
                <a:lnTo>
                  <a:pt x="1283982" y="584083"/>
                </a:lnTo>
                <a:lnTo>
                  <a:pt x="1276214" y="598258"/>
                </a:lnTo>
                <a:cubicBezTo>
                  <a:pt x="1216342" y="721246"/>
                  <a:pt x="1180539" y="854867"/>
                  <a:pt x="1170895" y="991315"/>
                </a:cubicBezTo>
                <a:lnTo>
                  <a:pt x="1169105" y="1071435"/>
                </a:lnTo>
                <a:lnTo>
                  <a:pt x="1149764" y="1083184"/>
                </a:lnTo>
                <a:cubicBezTo>
                  <a:pt x="998821" y="1165181"/>
                  <a:pt x="825845" y="1211757"/>
                  <a:pt x="641990" y="1211757"/>
                </a:cubicBezTo>
                <a:cubicBezTo>
                  <a:pt x="458135" y="1211757"/>
                  <a:pt x="285158" y="1165181"/>
                  <a:pt x="134215" y="1083184"/>
                </a:cubicBezTo>
                <a:lnTo>
                  <a:pt x="114874" y="1071434"/>
                </a:lnTo>
                <a:lnTo>
                  <a:pt x="113085" y="991315"/>
                </a:lnTo>
                <a:cubicBezTo>
                  <a:pt x="103443" y="854867"/>
                  <a:pt x="67639" y="721246"/>
                  <a:pt x="7766" y="598258"/>
                </a:cubicBezTo>
                <a:close/>
              </a:path>
            </a:pathLst>
          </a:custGeom>
          <a:solidFill>
            <a:schemeClr val="accent1"/>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395" name="Google Shape;2395;p303"/>
          <p:cNvSpPr/>
          <p:nvPr/>
        </p:nvSpPr>
        <p:spPr>
          <a:xfrm rot="5352557">
            <a:off x="4289555" y="2377592"/>
            <a:ext cx="2244214" cy="1349886"/>
          </a:xfrm>
          <a:custGeom>
            <a:rect b="b" l="l" r="r" t="t"/>
            <a:pathLst>
              <a:path extrusionOk="0" h="1984425" w="3299150">
                <a:moveTo>
                  <a:pt x="1718695" y="1333828"/>
                </a:moveTo>
                <a:lnTo>
                  <a:pt x="1764047" y="1259842"/>
                </a:lnTo>
                <a:lnTo>
                  <a:pt x="1765425" y="1256151"/>
                </a:lnTo>
                <a:lnTo>
                  <a:pt x="1773817" y="1242338"/>
                </a:lnTo>
                <a:cubicBezTo>
                  <a:pt x="1850391" y="1128992"/>
                  <a:pt x="1948208" y="1031175"/>
                  <a:pt x="2061554" y="954600"/>
                </a:cubicBezTo>
                <a:lnTo>
                  <a:pt x="2130045" y="912991"/>
                </a:lnTo>
                <a:lnTo>
                  <a:pt x="2130045" y="912990"/>
                </a:lnTo>
                <a:lnTo>
                  <a:pt x="2149386" y="901239"/>
                </a:lnTo>
                <a:cubicBezTo>
                  <a:pt x="2300328" y="819243"/>
                  <a:pt x="2473305" y="772667"/>
                  <a:pt x="2657160" y="772667"/>
                </a:cubicBezTo>
                <a:cubicBezTo>
                  <a:pt x="2841015" y="772667"/>
                  <a:pt x="3013991" y="819243"/>
                  <a:pt x="3164934" y="901240"/>
                </a:cubicBezTo>
                <a:lnTo>
                  <a:pt x="3184276" y="912990"/>
                </a:lnTo>
                <a:lnTo>
                  <a:pt x="3186065" y="993109"/>
                </a:lnTo>
                <a:cubicBezTo>
                  <a:pt x="3195708" y="1129557"/>
                  <a:pt x="3231511" y="1263177"/>
                  <a:pt x="3291384" y="1386167"/>
                </a:cubicBezTo>
                <a:lnTo>
                  <a:pt x="3299150" y="1400338"/>
                </a:lnTo>
                <a:lnTo>
                  <a:pt x="3206753" y="1288351"/>
                </a:lnTo>
                <a:cubicBezTo>
                  <a:pt x="3066100" y="1147699"/>
                  <a:pt x="2871789" y="1060703"/>
                  <a:pt x="2657160" y="1060703"/>
                </a:cubicBezTo>
                <a:cubicBezTo>
                  <a:pt x="2442531" y="1060703"/>
                  <a:pt x="2248221" y="1147698"/>
                  <a:pt x="2107569" y="1288351"/>
                </a:cubicBezTo>
                <a:lnTo>
                  <a:pt x="2015171" y="1400337"/>
                </a:lnTo>
                <a:lnTo>
                  <a:pt x="2015169" y="1400342"/>
                </a:lnTo>
                <a:lnTo>
                  <a:pt x="2012662" y="1403380"/>
                </a:lnTo>
                <a:lnTo>
                  <a:pt x="1971268" y="1479644"/>
                </a:lnTo>
                <a:lnTo>
                  <a:pt x="1915336" y="1561701"/>
                </a:lnTo>
                <a:cubicBezTo>
                  <a:pt x="1831916" y="1672110"/>
                  <a:pt x="1725470" y="1767986"/>
                  <a:pt x="1598093" y="1841527"/>
                </a:cubicBezTo>
                <a:lnTo>
                  <a:pt x="1592218" y="1844535"/>
                </a:lnTo>
                <a:lnTo>
                  <a:pt x="1591885" y="1837943"/>
                </a:lnTo>
                <a:cubicBezTo>
                  <a:pt x="1591885" y="1690859"/>
                  <a:pt x="1621694" y="1550737"/>
                  <a:pt x="1675600" y="1423290"/>
                </a:cubicBezTo>
                <a:close/>
                <a:moveTo>
                  <a:pt x="157357" y="361650"/>
                </a:moveTo>
                <a:cubicBezTo>
                  <a:pt x="229134" y="244464"/>
                  <a:pt x="324459" y="139860"/>
                  <a:pt x="441240" y="55638"/>
                </a:cubicBezTo>
                <a:lnTo>
                  <a:pt x="527274" y="0"/>
                </a:lnTo>
                <a:lnTo>
                  <a:pt x="532816" y="3584"/>
                </a:lnTo>
                <a:cubicBezTo>
                  <a:pt x="660194" y="77126"/>
                  <a:pt x="796448" y="121372"/>
                  <a:pt x="933774" y="138412"/>
                </a:cubicBezTo>
                <a:lnTo>
                  <a:pt x="1032799" y="145821"/>
                </a:lnTo>
                <a:lnTo>
                  <a:pt x="969378" y="147490"/>
                </a:lnTo>
                <a:cubicBezTo>
                  <a:pt x="869183" y="159922"/>
                  <a:pt x="769770" y="192205"/>
                  <a:pt x="676833" y="245862"/>
                </a:cubicBezTo>
                <a:cubicBezTo>
                  <a:pt x="305085" y="460491"/>
                  <a:pt x="177716" y="935843"/>
                  <a:pt x="392345" y="1307591"/>
                </a:cubicBezTo>
                <a:cubicBezTo>
                  <a:pt x="606973" y="1679340"/>
                  <a:pt x="1082326" y="1806711"/>
                  <a:pt x="1454074" y="1592082"/>
                </a:cubicBezTo>
                <a:cubicBezTo>
                  <a:pt x="1547011" y="1538425"/>
                  <a:pt x="1624675" y="1468472"/>
                  <a:pt x="1685539" y="1387916"/>
                </a:cubicBezTo>
                <a:lnTo>
                  <a:pt x="1718694" y="1333828"/>
                </a:lnTo>
                <a:lnTo>
                  <a:pt x="1675599" y="1423290"/>
                </a:lnTo>
                <a:cubicBezTo>
                  <a:pt x="1621693" y="1550738"/>
                  <a:pt x="1591884" y="1690860"/>
                  <a:pt x="1591884" y="1837944"/>
                </a:cubicBezTo>
                <a:lnTo>
                  <a:pt x="1592217" y="1844536"/>
                </a:lnTo>
                <a:lnTo>
                  <a:pt x="1501016" y="1891224"/>
                </a:lnTo>
                <a:cubicBezTo>
                  <a:pt x="1008535" y="2112566"/>
                  <a:pt x="418680" y="1929279"/>
                  <a:pt x="142898" y="1451610"/>
                </a:cubicBezTo>
                <a:cubicBezTo>
                  <a:pt x="-59343" y="1101319"/>
                  <a:pt x="-40030" y="683912"/>
                  <a:pt x="157357" y="361650"/>
                </a:cubicBezTo>
                <a:close/>
              </a:path>
            </a:pathLst>
          </a:custGeom>
          <a:solidFill>
            <a:schemeClr val="accent3"/>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396" name="Google Shape;2396;p303"/>
          <p:cNvSpPr/>
          <p:nvPr/>
        </p:nvSpPr>
        <p:spPr>
          <a:xfrm rot="5352557">
            <a:off x="6197290" y="2568057"/>
            <a:ext cx="1767717" cy="1974888"/>
          </a:xfrm>
          <a:custGeom>
            <a:rect b="b" l="l" r="r" t="t"/>
            <a:pathLst>
              <a:path extrusionOk="0" h="2903221" w="2598667">
                <a:moveTo>
                  <a:pt x="597021" y="557502"/>
                </a:moveTo>
                <a:cubicBezTo>
                  <a:pt x="777414" y="225429"/>
                  <a:pt x="1129243" y="0"/>
                  <a:pt x="1533724" y="0"/>
                </a:cubicBezTo>
                <a:cubicBezTo>
                  <a:pt x="2085289" y="1"/>
                  <a:pt x="2538947" y="419186"/>
                  <a:pt x="2593500" y="956358"/>
                </a:cubicBezTo>
                <a:lnTo>
                  <a:pt x="2598667" y="1058685"/>
                </a:lnTo>
                <a:lnTo>
                  <a:pt x="2592792" y="1061692"/>
                </a:lnTo>
                <a:cubicBezTo>
                  <a:pt x="2465414" y="1135234"/>
                  <a:pt x="2358969" y="1231110"/>
                  <a:pt x="2275549" y="1341518"/>
                </a:cubicBezTo>
                <a:lnTo>
                  <a:pt x="2219620" y="1423571"/>
                </a:lnTo>
                <a:lnTo>
                  <a:pt x="2249885" y="1367813"/>
                </a:lnTo>
                <a:cubicBezTo>
                  <a:pt x="2289215" y="1274825"/>
                  <a:pt x="2310964" y="1172591"/>
                  <a:pt x="2310964" y="1065277"/>
                </a:cubicBezTo>
                <a:cubicBezTo>
                  <a:pt x="2310964" y="636019"/>
                  <a:pt x="1962982" y="288036"/>
                  <a:pt x="1533724" y="288036"/>
                </a:cubicBezTo>
                <a:cubicBezTo>
                  <a:pt x="1104466" y="288036"/>
                  <a:pt x="756483" y="636018"/>
                  <a:pt x="756483" y="1065276"/>
                </a:cubicBezTo>
                <a:cubicBezTo>
                  <a:pt x="756483" y="1172591"/>
                  <a:pt x="778232" y="1274825"/>
                  <a:pt x="817563" y="1367813"/>
                </a:cubicBezTo>
                <a:lnTo>
                  <a:pt x="847828" y="1423572"/>
                </a:lnTo>
                <a:lnTo>
                  <a:pt x="791899" y="1341518"/>
                </a:lnTo>
                <a:cubicBezTo>
                  <a:pt x="708479" y="1231110"/>
                  <a:pt x="602034" y="1135234"/>
                  <a:pt x="474656" y="1061692"/>
                </a:cubicBezTo>
                <a:lnTo>
                  <a:pt x="469078" y="1058837"/>
                </a:lnTo>
                <a:lnTo>
                  <a:pt x="474655" y="1061692"/>
                </a:lnTo>
                <a:cubicBezTo>
                  <a:pt x="602033" y="1135234"/>
                  <a:pt x="708478" y="1231110"/>
                  <a:pt x="791898" y="1341518"/>
                </a:cubicBezTo>
                <a:lnTo>
                  <a:pt x="847827" y="1423572"/>
                </a:lnTo>
                <a:lnTo>
                  <a:pt x="889223" y="1499839"/>
                </a:lnTo>
                <a:lnTo>
                  <a:pt x="891733" y="1502881"/>
                </a:lnTo>
                <a:lnTo>
                  <a:pt x="899499" y="1517053"/>
                </a:lnTo>
                <a:cubicBezTo>
                  <a:pt x="959373" y="1640042"/>
                  <a:pt x="995175" y="1773662"/>
                  <a:pt x="1004818" y="1910110"/>
                </a:cubicBezTo>
                <a:lnTo>
                  <a:pt x="1006607" y="1990228"/>
                </a:lnTo>
                <a:lnTo>
                  <a:pt x="1006609" y="1990230"/>
                </a:lnTo>
                <a:lnTo>
                  <a:pt x="1007114" y="2012855"/>
                </a:lnTo>
                <a:cubicBezTo>
                  <a:pt x="1002654" y="2184574"/>
                  <a:pt x="956502" y="2357664"/>
                  <a:pt x="864575" y="2516887"/>
                </a:cubicBezTo>
                <a:cubicBezTo>
                  <a:pt x="772647" y="2676110"/>
                  <a:pt x="645823" y="2802624"/>
                  <a:pt x="499340" y="2892346"/>
                </a:cubicBezTo>
                <a:lnTo>
                  <a:pt x="479494" y="2903221"/>
                </a:lnTo>
                <a:lnTo>
                  <a:pt x="409214" y="2864711"/>
                </a:lnTo>
                <a:cubicBezTo>
                  <a:pt x="286225" y="2804838"/>
                  <a:pt x="152605" y="2769035"/>
                  <a:pt x="16157" y="2759392"/>
                </a:cubicBezTo>
                <a:lnTo>
                  <a:pt x="0" y="2759031"/>
                </a:lnTo>
                <a:lnTo>
                  <a:pt x="143183" y="2735006"/>
                </a:lnTo>
                <a:cubicBezTo>
                  <a:pt x="335318" y="2683523"/>
                  <a:pt x="507814" y="2558743"/>
                  <a:pt x="615128" y="2372868"/>
                </a:cubicBezTo>
                <a:cubicBezTo>
                  <a:pt x="722443" y="2186995"/>
                  <a:pt x="744257" y="1975220"/>
                  <a:pt x="692775" y="1783084"/>
                </a:cubicBezTo>
                <a:lnTo>
                  <a:pt x="641993" y="1647079"/>
                </a:lnTo>
                <a:lnTo>
                  <a:pt x="641988" y="1647071"/>
                </a:lnTo>
                <a:lnTo>
                  <a:pt x="640608" y="1643376"/>
                </a:lnTo>
                <a:lnTo>
                  <a:pt x="595255" y="1569387"/>
                </a:lnTo>
                <a:lnTo>
                  <a:pt x="552162" y="1479930"/>
                </a:lnTo>
                <a:cubicBezTo>
                  <a:pt x="498256" y="1352482"/>
                  <a:pt x="468447" y="1212360"/>
                  <a:pt x="468447" y="1065276"/>
                </a:cubicBezTo>
                <a:lnTo>
                  <a:pt x="468780" y="1058685"/>
                </a:lnTo>
                <a:lnTo>
                  <a:pt x="468781" y="1058685"/>
                </a:lnTo>
                <a:lnTo>
                  <a:pt x="473948" y="956358"/>
                </a:lnTo>
                <a:cubicBezTo>
                  <a:pt x="488495" y="813112"/>
                  <a:pt x="531423" y="678256"/>
                  <a:pt x="597021" y="557502"/>
                </a:cubicBezTo>
                <a:close/>
              </a:path>
            </a:pathLst>
          </a:custGeom>
          <a:solidFill>
            <a:schemeClr val="accent3"/>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397" name="Google Shape;2397;p303"/>
          <p:cNvSpPr/>
          <p:nvPr/>
        </p:nvSpPr>
        <p:spPr>
          <a:xfrm rot="5352557">
            <a:off x="5138624" y="3712547"/>
            <a:ext cx="1449284" cy="2204373"/>
          </a:xfrm>
          <a:custGeom>
            <a:rect b="b" l="l" r="r" t="t"/>
            <a:pathLst>
              <a:path extrusionOk="0" h="3240579" w="2130549">
                <a:moveTo>
                  <a:pt x="411857" y="2589986"/>
                </a:moveTo>
                <a:lnTo>
                  <a:pt x="445010" y="2644070"/>
                </a:lnTo>
                <a:cubicBezTo>
                  <a:pt x="505875" y="2724625"/>
                  <a:pt x="583538" y="2794578"/>
                  <a:pt x="676475" y="2848235"/>
                </a:cubicBezTo>
                <a:cubicBezTo>
                  <a:pt x="1048223" y="3062864"/>
                  <a:pt x="1523576" y="2935494"/>
                  <a:pt x="1738205" y="2563745"/>
                </a:cubicBezTo>
                <a:cubicBezTo>
                  <a:pt x="1952834" y="2191997"/>
                  <a:pt x="1825463" y="1716645"/>
                  <a:pt x="1453715" y="1502016"/>
                </a:cubicBezTo>
                <a:cubicBezTo>
                  <a:pt x="1360778" y="1448358"/>
                  <a:pt x="1261366" y="1416076"/>
                  <a:pt x="1161171" y="1403643"/>
                </a:cubicBezTo>
                <a:lnTo>
                  <a:pt x="1097756" y="1401974"/>
                </a:lnTo>
                <a:lnTo>
                  <a:pt x="1196775" y="1394565"/>
                </a:lnTo>
                <a:cubicBezTo>
                  <a:pt x="1334101" y="1377525"/>
                  <a:pt x="1470354" y="1333279"/>
                  <a:pt x="1597733" y="1259737"/>
                </a:cubicBezTo>
                <a:lnTo>
                  <a:pt x="1603275" y="1256153"/>
                </a:lnTo>
                <a:lnTo>
                  <a:pt x="1689309" y="1311791"/>
                </a:lnTo>
                <a:cubicBezTo>
                  <a:pt x="2127238" y="1627621"/>
                  <a:pt x="2263434" y="2230094"/>
                  <a:pt x="1987651" y="2707763"/>
                </a:cubicBezTo>
                <a:cubicBezTo>
                  <a:pt x="1711869" y="3185432"/>
                  <a:pt x="1122014" y="3368720"/>
                  <a:pt x="629533" y="3147377"/>
                </a:cubicBezTo>
                <a:lnTo>
                  <a:pt x="538332" y="3100689"/>
                </a:lnTo>
                <a:lnTo>
                  <a:pt x="538665" y="3094097"/>
                </a:lnTo>
                <a:cubicBezTo>
                  <a:pt x="538665" y="2947013"/>
                  <a:pt x="508856" y="2806891"/>
                  <a:pt x="454950" y="2679443"/>
                </a:cubicBezTo>
                <a:close/>
                <a:moveTo>
                  <a:pt x="505" y="343162"/>
                </a:moveTo>
                <a:lnTo>
                  <a:pt x="68996" y="301552"/>
                </a:lnTo>
                <a:cubicBezTo>
                  <a:pt x="182342" y="224977"/>
                  <a:pt x="280158" y="127161"/>
                  <a:pt x="356733" y="13815"/>
                </a:cubicBezTo>
                <a:lnTo>
                  <a:pt x="365126" y="0"/>
                </a:lnTo>
                <a:lnTo>
                  <a:pt x="314340" y="136015"/>
                </a:lnTo>
                <a:cubicBezTo>
                  <a:pt x="262858" y="328151"/>
                  <a:pt x="284672" y="539926"/>
                  <a:pt x="391987" y="725800"/>
                </a:cubicBezTo>
                <a:cubicBezTo>
                  <a:pt x="499301" y="911674"/>
                  <a:pt x="671797" y="1036454"/>
                  <a:pt x="863932" y="1087937"/>
                </a:cubicBezTo>
                <a:lnTo>
                  <a:pt x="1007114" y="1111962"/>
                </a:lnTo>
                <a:lnTo>
                  <a:pt x="990958" y="1112323"/>
                </a:lnTo>
                <a:cubicBezTo>
                  <a:pt x="922734" y="1117144"/>
                  <a:pt x="855217" y="1128506"/>
                  <a:pt x="789382" y="1146147"/>
                </a:cubicBezTo>
                <a:lnTo>
                  <a:pt x="674466" y="1189054"/>
                </a:lnTo>
                <a:lnTo>
                  <a:pt x="789382" y="1146147"/>
                </a:lnTo>
                <a:cubicBezTo>
                  <a:pt x="855217" y="1128507"/>
                  <a:pt x="922734" y="1117145"/>
                  <a:pt x="990958" y="1112323"/>
                </a:cubicBezTo>
                <a:lnTo>
                  <a:pt x="1007113" y="1111963"/>
                </a:lnTo>
                <a:lnTo>
                  <a:pt x="1011003" y="1112615"/>
                </a:lnTo>
                <a:lnTo>
                  <a:pt x="1097750" y="1110332"/>
                </a:lnTo>
                <a:lnTo>
                  <a:pt x="1196775" y="1117741"/>
                </a:lnTo>
                <a:cubicBezTo>
                  <a:pt x="1334102" y="1134781"/>
                  <a:pt x="1470355" y="1179026"/>
                  <a:pt x="1597733" y="1252569"/>
                </a:cubicBezTo>
                <a:lnTo>
                  <a:pt x="1603275" y="1256153"/>
                </a:lnTo>
                <a:lnTo>
                  <a:pt x="1597734" y="1259737"/>
                </a:lnTo>
                <a:cubicBezTo>
                  <a:pt x="1470354" y="1333279"/>
                  <a:pt x="1334101" y="1377525"/>
                  <a:pt x="1196775" y="1394564"/>
                </a:cubicBezTo>
                <a:lnTo>
                  <a:pt x="1097756" y="1401974"/>
                </a:lnTo>
                <a:lnTo>
                  <a:pt x="1011003" y="1399691"/>
                </a:lnTo>
                <a:lnTo>
                  <a:pt x="1007114" y="1400344"/>
                </a:lnTo>
                <a:lnTo>
                  <a:pt x="990958" y="1399982"/>
                </a:lnTo>
                <a:cubicBezTo>
                  <a:pt x="854509" y="1390339"/>
                  <a:pt x="720889" y="1354536"/>
                  <a:pt x="597900" y="1294663"/>
                </a:cubicBezTo>
                <a:lnTo>
                  <a:pt x="527621" y="1256152"/>
                </a:lnTo>
                <a:lnTo>
                  <a:pt x="527621" y="1256152"/>
                </a:lnTo>
                <a:lnTo>
                  <a:pt x="507774" y="1245278"/>
                </a:lnTo>
                <a:cubicBezTo>
                  <a:pt x="361292" y="1155555"/>
                  <a:pt x="234467" y="1029041"/>
                  <a:pt x="142540" y="869818"/>
                </a:cubicBezTo>
                <a:cubicBezTo>
                  <a:pt x="50613" y="710595"/>
                  <a:pt x="4460" y="537505"/>
                  <a:pt x="0" y="365787"/>
                </a:cubicBezTo>
                <a:close/>
              </a:path>
            </a:pathLst>
          </a:custGeom>
          <a:solidFill>
            <a:schemeClr val="accent3"/>
          </a:solidFill>
          <a:ln>
            <a:noFill/>
          </a:ln>
          <a:effectLst>
            <a:outerShdw blurRad="317500" rotWithShape="0" algn="tl" dir="2700000" dist="1524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Infographic">
  <p:cSld name="6 Points Infographic">
    <p:spTree>
      <p:nvGrpSpPr>
        <p:cNvPr id="2398" name="Shape 2398"/>
        <p:cNvGrpSpPr/>
        <p:nvPr/>
      </p:nvGrpSpPr>
      <p:grpSpPr>
        <a:xfrm>
          <a:off x="0" y="0"/>
          <a:ext cx="0" cy="0"/>
          <a:chOff x="0" y="0"/>
          <a:chExt cx="0" cy="0"/>
        </a:xfrm>
      </p:grpSpPr>
      <p:sp>
        <p:nvSpPr>
          <p:cNvPr id="2399" name="Google Shape;2399;p304"/>
          <p:cNvSpPr/>
          <p:nvPr/>
        </p:nvSpPr>
        <p:spPr>
          <a:xfrm>
            <a:off x="7460477" y="4877901"/>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00" name="Google Shape;2400;p304"/>
          <p:cNvSpPr/>
          <p:nvPr/>
        </p:nvSpPr>
        <p:spPr>
          <a:xfrm>
            <a:off x="6826699" y="4844926"/>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2401" name="Google Shape;2401;p304"/>
          <p:cNvCxnSpPr/>
          <p:nvPr/>
        </p:nvCxnSpPr>
        <p:spPr>
          <a:xfrm>
            <a:off x="6901111" y="4920633"/>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02" name="Google Shape;2402;p304"/>
          <p:cNvCxnSpPr/>
          <p:nvPr/>
        </p:nvCxnSpPr>
        <p:spPr>
          <a:xfrm>
            <a:off x="6901126" y="4921424"/>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03" name="Google Shape;2403;p304"/>
          <p:cNvCxnSpPr/>
          <p:nvPr/>
        </p:nvCxnSpPr>
        <p:spPr>
          <a:xfrm>
            <a:off x="6901111" y="5915024"/>
            <a:ext cx="756000" cy="0"/>
          </a:xfrm>
          <a:prstGeom prst="straightConnector1">
            <a:avLst/>
          </a:prstGeom>
          <a:noFill/>
          <a:ln cap="flat" cmpd="sng" w="19050">
            <a:solidFill>
              <a:schemeClr val="lt1"/>
            </a:solidFill>
            <a:prstDash val="dash"/>
            <a:miter lim="800000"/>
            <a:headEnd len="sm" w="sm" type="none"/>
            <a:tailEnd len="sm" w="sm" type="none"/>
          </a:ln>
        </p:spPr>
      </p:cxnSp>
      <p:sp>
        <p:nvSpPr>
          <p:cNvPr id="2404" name="Google Shape;2404;p304"/>
          <p:cNvSpPr/>
          <p:nvPr/>
        </p:nvSpPr>
        <p:spPr>
          <a:xfrm>
            <a:off x="7460477" y="3216700"/>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05" name="Google Shape;2405;p304"/>
          <p:cNvSpPr/>
          <p:nvPr/>
        </p:nvSpPr>
        <p:spPr>
          <a:xfrm>
            <a:off x="6826699" y="3183725"/>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2406" name="Google Shape;2406;p304"/>
          <p:cNvCxnSpPr/>
          <p:nvPr/>
        </p:nvCxnSpPr>
        <p:spPr>
          <a:xfrm>
            <a:off x="6901111" y="3259432"/>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07" name="Google Shape;2407;p304"/>
          <p:cNvCxnSpPr/>
          <p:nvPr/>
        </p:nvCxnSpPr>
        <p:spPr>
          <a:xfrm>
            <a:off x="6901126" y="3260223"/>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08" name="Google Shape;2408;p304"/>
          <p:cNvCxnSpPr/>
          <p:nvPr/>
        </p:nvCxnSpPr>
        <p:spPr>
          <a:xfrm>
            <a:off x="6901111" y="4253823"/>
            <a:ext cx="756000" cy="0"/>
          </a:xfrm>
          <a:prstGeom prst="straightConnector1">
            <a:avLst/>
          </a:prstGeom>
          <a:noFill/>
          <a:ln cap="flat" cmpd="sng" w="19050">
            <a:solidFill>
              <a:schemeClr val="lt1"/>
            </a:solidFill>
            <a:prstDash val="dash"/>
            <a:miter lim="800000"/>
            <a:headEnd len="sm" w="sm" type="none"/>
            <a:tailEnd len="sm" w="sm" type="none"/>
          </a:ln>
        </p:spPr>
      </p:cxnSp>
      <p:sp>
        <p:nvSpPr>
          <p:cNvPr id="2409" name="Google Shape;2409;p304"/>
          <p:cNvSpPr/>
          <p:nvPr/>
        </p:nvSpPr>
        <p:spPr>
          <a:xfrm>
            <a:off x="7460477" y="1686125"/>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10" name="Google Shape;2410;p304"/>
          <p:cNvSpPr/>
          <p:nvPr/>
        </p:nvSpPr>
        <p:spPr>
          <a:xfrm>
            <a:off x="6826699" y="1653150"/>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2411" name="Google Shape;2411;p304"/>
          <p:cNvCxnSpPr/>
          <p:nvPr/>
        </p:nvCxnSpPr>
        <p:spPr>
          <a:xfrm>
            <a:off x="6901111" y="1728857"/>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12" name="Google Shape;2412;p304"/>
          <p:cNvCxnSpPr/>
          <p:nvPr/>
        </p:nvCxnSpPr>
        <p:spPr>
          <a:xfrm>
            <a:off x="6901126" y="1729648"/>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13" name="Google Shape;2413;p304"/>
          <p:cNvCxnSpPr/>
          <p:nvPr/>
        </p:nvCxnSpPr>
        <p:spPr>
          <a:xfrm>
            <a:off x="6901111" y="2723248"/>
            <a:ext cx="756000" cy="0"/>
          </a:xfrm>
          <a:prstGeom prst="straightConnector1">
            <a:avLst/>
          </a:prstGeom>
          <a:noFill/>
          <a:ln cap="flat" cmpd="sng" w="19050">
            <a:solidFill>
              <a:schemeClr val="lt1"/>
            </a:solidFill>
            <a:prstDash val="dash"/>
            <a:miter lim="800000"/>
            <a:headEnd len="sm" w="sm" type="none"/>
            <a:tailEnd len="sm" w="sm" type="none"/>
          </a:ln>
        </p:spPr>
      </p:cxnSp>
      <p:sp>
        <p:nvSpPr>
          <p:cNvPr id="2414" name="Google Shape;2414;p304"/>
          <p:cNvSpPr/>
          <p:nvPr/>
        </p:nvSpPr>
        <p:spPr>
          <a:xfrm>
            <a:off x="2675678" y="4869568"/>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15" name="Google Shape;2415;p304"/>
          <p:cNvSpPr/>
          <p:nvPr/>
        </p:nvSpPr>
        <p:spPr>
          <a:xfrm>
            <a:off x="2041900" y="4836593"/>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2416" name="Google Shape;2416;p304"/>
          <p:cNvCxnSpPr/>
          <p:nvPr/>
        </p:nvCxnSpPr>
        <p:spPr>
          <a:xfrm>
            <a:off x="2116312" y="4912300"/>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17" name="Google Shape;2417;p304"/>
          <p:cNvCxnSpPr/>
          <p:nvPr/>
        </p:nvCxnSpPr>
        <p:spPr>
          <a:xfrm>
            <a:off x="2116327" y="4913091"/>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18" name="Google Shape;2418;p304"/>
          <p:cNvCxnSpPr/>
          <p:nvPr/>
        </p:nvCxnSpPr>
        <p:spPr>
          <a:xfrm>
            <a:off x="2116312" y="5906691"/>
            <a:ext cx="756000" cy="0"/>
          </a:xfrm>
          <a:prstGeom prst="straightConnector1">
            <a:avLst/>
          </a:prstGeom>
          <a:noFill/>
          <a:ln cap="flat" cmpd="sng" w="19050">
            <a:solidFill>
              <a:schemeClr val="lt1"/>
            </a:solidFill>
            <a:prstDash val="dash"/>
            <a:miter lim="800000"/>
            <a:headEnd len="sm" w="sm" type="none"/>
            <a:tailEnd len="sm" w="sm" type="none"/>
          </a:ln>
        </p:spPr>
      </p:cxnSp>
      <p:sp>
        <p:nvSpPr>
          <p:cNvPr id="2419" name="Google Shape;2419;p304"/>
          <p:cNvSpPr/>
          <p:nvPr/>
        </p:nvSpPr>
        <p:spPr>
          <a:xfrm>
            <a:off x="2675678" y="3208367"/>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20" name="Google Shape;2420;p304"/>
          <p:cNvSpPr/>
          <p:nvPr/>
        </p:nvSpPr>
        <p:spPr>
          <a:xfrm>
            <a:off x="2041900" y="3175392"/>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2421" name="Google Shape;2421;p304"/>
          <p:cNvCxnSpPr/>
          <p:nvPr/>
        </p:nvCxnSpPr>
        <p:spPr>
          <a:xfrm>
            <a:off x="2116312" y="3251099"/>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22" name="Google Shape;2422;p304"/>
          <p:cNvCxnSpPr/>
          <p:nvPr/>
        </p:nvCxnSpPr>
        <p:spPr>
          <a:xfrm>
            <a:off x="2116327" y="3251890"/>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23" name="Google Shape;2423;p304"/>
          <p:cNvCxnSpPr/>
          <p:nvPr/>
        </p:nvCxnSpPr>
        <p:spPr>
          <a:xfrm>
            <a:off x="2116312" y="4245490"/>
            <a:ext cx="756000" cy="0"/>
          </a:xfrm>
          <a:prstGeom prst="straightConnector1">
            <a:avLst/>
          </a:prstGeom>
          <a:noFill/>
          <a:ln cap="flat" cmpd="sng" w="19050">
            <a:solidFill>
              <a:schemeClr val="lt1"/>
            </a:solidFill>
            <a:prstDash val="dash"/>
            <a:miter lim="800000"/>
            <a:headEnd len="sm" w="sm" type="none"/>
            <a:tailEnd len="sm" w="sm" type="none"/>
          </a:ln>
        </p:spPr>
      </p:cxnSp>
      <p:sp>
        <p:nvSpPr>
          <p:cNvPr id="2424" name="Google Shape;2424;p304"/>
          <p:cNvSpPr/>
          <p:nvPr/>
        </p:nvSpPr>
        <p:spPr>
          <a:xfrm>
            <a:off x="2675678" y="1677792"/>
            <a:ext cx="2880000" cy="108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25" name="Google Shape;2425;p304"/>
          <p:cNvSpPr/>
          <p:nvPr/>
        </p:nvSpPr>
        <p:spPr>
          <a:xfrm>
            <a:off x="2041900" y="1644817"/>
            <a:ext cx="900000" cy="1152000"/>
          </a:xfrm>
          <a:custGeom>
            <a:rect b="b" l="l" r="r" t="t"/>
            <a:pathLst>
              <a:path extrusionOk="0" h="1152000" w="900000">
                <a:moveTo>
                  <a:pt x="0" y="0"/>
                </a:moveTo>
                <a:lnTo>
                  <a:pt x="900000" y="0"/>
                </a:lnTo>
                <a:lnTo>
                  <a:pt x="900000" y="405290"/>
                </a:lnTo>
                <a:lnTo>
                  <a:pt x="875949" y="410145"/>
                </a:lnTo>
                <a:cubicBezTo>
                  <a:pt x="811344" y="437471"/>
                  <a:pt x="766013" y="501442"/>
                  <a:pt x="766013" y="576000"/>
                </a:cubicBezTo>
                <a:cubicBezTo>
                  <a:pt x="766013" y="650558"/>
                  <a:pt x="811344" y="714529"/>
                  <a:pt x="875949" y="741855"/>
                </a:cubicBezTo>
                <a:lnTo>
                  <a:pt x="900000" y="746710"/>
                </a:lnTo>
                <a:lnTo>
                  <a:pt x="900000" y="1152000"/>
                </a:lnTo>
                <a:lnTo>
                  <a:pt x="0" y="1152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426" name="Google Shape;2426;p304"/>
          <p:cNvGrpSpPr/>
          <p:nvPr/>
        </p:nvGrpSpPr>
        <p:grpSpPr>
          <a:xfrm>
            <a:off x="2116312" y="1720524"/>
            <a:ext cx="756000" cy="994391"/>
            <a:chOff x="2116312" y="1720524"/>
            <a:chExt cx="756000" cy="994391"/>
          </a:xfrm>
        </p:grpSpPr>
        <p:cxnSp>
          <p:nvCxnSpPr>
            <p:cNvPr id="2427" name="Google Shape;2427;p304"/>
            <p:cNvCxnSpPr/>
            <p:nvPr/>
          </p:nvCxnSpPr>
          <p:spPr>
            <a:xfrm>
              <a:off x="2116312" y="1720524"/>
              <a:ext cx="756000" cy="0"/>
            </a:xfrm>
            <a:prstGeom prst="straightConnector1">
              <a:avLst/>
            </a:prstGeom>
            <a:noFill/>
            <a:ln cap="flat" cmpd="sng" w="19050">
              <a:solidFill>
                <a:schemeClr val="lt1"/>
              </a:solidFill>
              <a:prstDash val="dash"/>
              <a:miter lim="800000"/>
              <a:headEnd len="sm" w="sm" type="none"/>
              <a:tailEnd len="sm" w="sm" type="none"/>
            </a:ln>
          </p:spPr>
        </p:cxnSp>
        <p:cxnSp>
          <p:nvCxnSpPr>
            <p:cNvPr id="2428" name="Google Shape;2428;p304"/>
            <p:cNvCxnSpPr/>
            <p:nvPr/>
          </p:nvCxnSpPr>
          <p:spPr>
            <a:xfrm>
              <a:off x="2116327" y="1721315"/>
              <a:ext cx="0" cy="993600"/>
            </a:xfrm>
            <a:prstGeom prst="straightConnector1">
              <a:avLst/>
            </a:prstGeom>
            <a:noFill/>
            <a:ln cap="flat" cmpd="sng" w="19050">
              <a:solidFill>
                <a:schemeClr val="lt1"/>
              </a:solidFill>
              <a:prstDash val="dash"/>
              <a:miter lim="800000"/>
              <a:headEnd len="sm" w="sm" type="none"/>
              <a:tailEnd len="sm" w="sm" type="none"/>
            </a:ln>
          </p:spPr>
        </p:cxnSp>
        <p:cxnSp>
          <p:nvCxnSpPr>
            <p:cNvPr id="2429" name="Google Shape;2429;p304"/>
            <p:cNvCxnSpPr/>
            <p:nvPr/>
          </p:nvCxnSpPr>
          <p:spPr>
            <a:xfrm>
              <a:off x="2116312" y="2714915"/>
              <a:ext cx="756000" cy="0"/>
            </a:xfrm>
            <a:prstGeom prst="straightConnector1">
              <a:avLst/>
            </a:prstGeom>
            <a:noFill/>
            <a:ln cap="flat" cmpd="sng" w="19050">
              <a:solidFill>
                <a:schemeClr val="lt1"/>
              </a:solidFill>
              <a:prstDash val="dash"/>
              <a:miter lim="800000"/>
              <a:headEnd len="sm" w="sm" type="none"/>
              <a:tailEnd len="sm" w="sm" type="none"/>
            </a:ln>
          </p:spPr>
        </p:cxnSp>
      </p:grpSp>
      <p:sp>
        <p:nvSpPr>
          <p:cNvPr id="2430" name="Google Shape;2430;p304"/>
          <p:cNvSpPr txBox="1"/>
          <p:nvPr>
            <p:ph idx="1" type="body"/>
          </p:nvPr>
        </p:nvSpPr>
        <p:spPr>
          <a:xfrm>
            <a:off x="3042921" y="172138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1" name="Google Shape;2431;p304"/>
          <p:cNvSpPr txBox="1"/>
          <p:nvPr>
            <p:ph idx="2" type="body"/>
          </p:nvPr>
        </p:nvSpPr>
        <p:spPr>
          <a:xfrm>
            <a:off x="3042921" y="2018321"/>
            <a:ext cx="23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2" name="Google Shape;2432;p304"/>
          <p:cNvSpPr txBox="1"/>
          <p:nvPr>
            <p:ph idx="3" type="body"/>
          </p:nvPr>
        </p:nvSpPr>
        <p:spPr>
          <a:xfrm>
            <a:off x="3042921" y="327526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3" name="Google Shape;2433;p304"/>
          <p:cNvSpPr txBox="1"/>
          <p:nvPr>
            <p:ph idx="4" type="body"/>
          </p:nvPr>
        </p:nvSpPr>
        <p:spPr>
          <a:xfrm>
            <a:off x="3042921" y="3572198"/>
            <a:ext cx="23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4" name="Google Shape;2434;p304"/>
          <p:cNvSpPr txBox="1"/>
          <p:nvPr>
            <p:ph idx="5" type="body"/>
          </p:nvPr>
        </p:nvSpPr>
        <p:spPr>
          <a:xfrm>
            <a:off x="3040226" y="4913883"/>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5" name="Google Shape;2435;p304"/>
          <p:cNvSpPr txBox="1"/>
          <p:nvPr>
            <p:ph idx="6" type="body"/>
          </p:nvPr>
        </p:nvSpPr>
        <p:spPr>
          <a:xfrm>
            <a:off x="3040226" y="5211490"/>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36" name="Google Shape;2436;p30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37" name="Google Shape;2437;p30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438" name="Google Shape;2438;p30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39" name="Google Shape;2439;p30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40" name="Google Shape;2440;p30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441" name="Google Shape;2441;p304"/>
          <p:cNvSpPr/>
          <p:nvPr>
            <p:ph idx="8" type="pic"/>
          </p:nvPr>
        </p:nvSpPr>
        <p:spPr>
          <a:xfrm>
            <a:off x="2257900" y="1986817"/>
            <a:ext cx="468000" cy="468000"/>
          </a:xfrm>
          <a:prstGeom prst="rect">
            <a:avLst/>
          </a:prstGeom>
          <a:noFill/>
          <a:ln>
            <a:noFill/>
          </a:ln>
        </p:spPr>
      </p:sp>
      <p:sp>
        <p:nvSpPr>
          <p:cNvPr id="2442" name="Google Shape;2442;p304"/>
          <p:cNvSpPr/>
          <p:nvPr>
            <p:ph idx="9" type="pic"/>
          </p:nvPr>
        </p:nvSpPr>
        <p:spPr>
          <a:xfrm>
            <a:off x="2257900" y="3517392"/>
            <a:ext cx="468000" cy="468000"/>
          </a:xfrm>
          <a:prstGeom prst="rect">
            <a:avLst/>
          </a:prstGeom>
          <a:noFill/>
          <a:ln>
            <a:noFill/>
          </a:ln>
        </p:spPr>
      </p:sp>
      <p:sp>
        <p:nvSpPr>
          <p:cNvPr id="2443" name="Google Shape;2443;p304"/>
          <p:cNvSpPr/>
          <p:nvPr>
            <p:ph idx="13" type="pic"/>
          </p:nvPr>
        </p:nvSpPr>
        <p:spPr>
          <a:xfrm>
            <a:off x="2257900" y="5178593"/>
            <a:ext cx="468000" cy="468000"/>
          </a:xfrm>
          <a:prstGeom prst="rect">
            <a:avLst/>
          </a:prstGeom>
          <a:noFill/>
          <a:ln>
            <a:noFill/>
          </a:ln>
        </p:spPr>
      </p:sp>
      <p:sp>
        <p:nvSpPr>
          <p:cNvPr id="2444" name="Google Shape;2444;p304"/>
          <p:cNvSpPr/>
          <p:nvPr>
            <p:ph idx="14" type="pic"/>
          </p:nvPr>
        </p:nvSpPr>
        <p:spPr>
          <a:xfrm>
            <a:off x="7042699" y="1995150"/>
            <a:ext cx="468000" cy="468000"/>
          </a:xfrm>
          <a:prstGeom prst="rect">
            <a:avLst/>
          </a:prstGeom>
          <a:noFill/>
          <a:ln>
            <a:noFill/>
          </a:ln>
        </p:spPr>
      </p:sp>
      <p:sp>
        <p:nvSpPr>
          <p:cNvPr id="2445" name="Google Shape;2445;p304"/>
          <p:cNvSpPr txBox="1"/>
          <p:nvPr>
            <p:ph idx="15" type="body"/>
          </p:nvPr>
        </p:nvSpPr>
        <p:spPr>
          <a:xfrm>
            <a:off x="7863588" y="172138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46" name="Google Shape;2446;p304"/>
          <p:cNvSpPr txBox="1"/>
          <p:nvPr>
            <p:ph idx="16" type="body"/>
          </p:nvPr>
        </p:nvSpPr>
        <p:spPr>
          <a:xfrm>
            <a:off x="7863588" y="2018321"/>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47" name="Google Shape;2447;p304"/>
          <p:cNvSpPr txBox="1"/>
          <p:nvPr>
            <p:ph idx="17" type="body"/>
          </p:nvPr>
        </p:nvSpPr>
        <p:spPr>
          <a:xfrm>
            <a:off x="7863588" y="325706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48" name="Google Shape;2448;p304"/>
          <p:cNvSpPr txBox="1"/>
          <p:nvPr>
            <p:ph idx="18" type="body"/>
          </p:nvPr>
        </p:nvSpPr>
        <p:spPr>
          <a:xfrm>
            <a:off x="7863588" y="3554078"/>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49" name="Google Shape;2449;p304"/>
          <p:cNvSpPr/>
          <p:nvPr>
            <p:ph idx="19" type="pic"/>
          </p:nvPr>
        </p:nvSpPr>
        <p:spPr>
          <a:xfrm>
            <a:off x="7042699" y="3525725"/>
            <a:ext cx="468000" cy="468000"/>
          </a:xfrm>
          <a:prstGeom prst="rect">
            <a:avLst/>
          </a:prstGeom>
          <a:noFill/>
          <a:ln>
            <a:noFill/>
          </a:ln>
        </p:spPr>
      </p:sp>
      <p:sp>
        <p:nvSpPr>
          <p:cNvPr id="2450" name="Google Shape;2450;p304"/>
          <p:cNvSpPr txBox="1"/>
          <p:nvPr>
            <p:ph idx="20" type="body"/>
          </p:nvPr>
        </p:nvSpPr>
        <p:spPr>
          <a:xfrm>
            <a:off x="7863588" y="4909017"/>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51" name="Google Shape;2451;p304"/>
          <p:cNvSpPr txBox="1"/>
          <p:nvPr>
            <p:ph idx="21" type="body"/>
          </p:nvPr>
        </p:nvSpPr>
        <p:spPr>
          <a:xfrm>
            <a:off x="7863588" y="5205953"/>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52" name="Google Shape;2452;p304"/>
          <p:cNvSpPr/>
          <p:nvPr>
            <p:ph idx="22" type="pic"/>
          </p:nvPr>
        </p:nvSpPr>
        <p:spPr>
          <a:xfrm>
            <a:off x="7042699" y="5186926"/>
            <a:ext cx="468000" cy="468000"/>
          </a:xfrm>
          <a:prstGeom prst="rect">
            <a:avLst/>
          </a:prstGeom>
          <a:noFill/>
          <a:ln>
            <a:noFill/>
          </a:ln>
        </p:spPr>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Infographic 2">
  <p:cSld name="6 Points Infographic 2">
    <p:spTree>
      <p:nvGrpSpPr>
        <p:cNvPr id="2453" name="Shape 2453"/>
        <p:cNvGrpSpPr/>
        <p:nvPr/>
      </p:nvGrpSpPr>
      <p:grpSpPr>
        <a:xfrm>
          <a:off x="0" y="0"/>
          <a:ext cx="0" cy="0"/>
          <a:chOff x="0" y="0"/>
          <a:chExt cx="0" cy="0"/>
        </a:xfrm>
      </p:grpSpPr>
      <p:sp>
        <p:nvSpPr>
          <p:cNvPr id="2454" name="Google Shape;2454;p305"/>
          <p:cNvSpPr/>
          <p:nvPr/>
        </p:nvSpPr>
        <p:spPr>
          <a:xfrm>
            <a:off x="8145371" y="4020425"/>
            <a:ext cx="3105807" cy="1318553"/>
          </a:xfrm>
          <a:prstGeom prst="rect">
            <a:avLst/>
          </a:prstGeom>
          <a:solidFill>
            <a:srgbClr val="E1F4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55" name="Google Shape;2455;p305"/>
          <p:cNvSpPr/>
          <p:nvPr/>
        </p:nvSpPr>
        <p:spPr>
          <a:xfrm>
            <a:off x="7840586" y="3711489"/>
            <a:ext cx="612000" cy="612000"/>
          </a:xfrm>
          <a:prstGeom prst="rect">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56" name="Google Shape;2456;p305"/>
          <p:cNvSpPr/>
          <p:nvPr/>
        </p:nvSpPr>
        <p:spPr>
          <a:xfrm>
            <a:off x="4543096" y="4020425"/>
            <a:ext cx="3105807" cy="1318553"/>
          </a:xfrm>
          <a:prstGeom prst="rect">
            <a:avLst/>
          </a:prstGeom>
          <a:solidFill>
            <a:srgbClr val="E1F4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57" name="Google Shape;2457;p305"/>
          <p:cNvSpPr/>
          <p:nvPr/>
        </p:nvSpPr>
        <p:spPr>
          <a:xfrm>
            <a:off x="4242788" y="3712998"/>
            <a:ext cx="612000" cy="612000"/>
          </a:xfrm>
          <a:prstGeom prst="rect">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58" name="Google Shape;2458;p305"/>
          <p:cNvSpPr/>
          <p:nvPr/>
        </p:nvSpPr>
        <p:spPr>
          <a:xfrm>
            <a:off x="940821" y="4020425"/>
            <a:ext cx="3105807" cy="1318553"/>
          </a:xfrm>
          <a:prstGeom prst="rect">
            <a:avLst/>
          </a:prstGeom>
          <a:solidFill>
            <a:srgbClr val="E1F4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59" name="Google Shape;2459;p305"/>
          <p:cNvSpPr/>
          <p:nvPr/>
        </p:nvSpPr>
        <p:spPr>
          <a:xfrm>
            <a:off x="632996" y="3712998"/>
            <a:ext cx="612000" cy="612000"/>
          </a:xfrm>
          <a:prstGeom prst="rect">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0" name="Google Shape;2460;p305"/>
          <p:cNvSpPr/>
          <p:nvPr/>
        </p:nvSpPr>
        <p:spPr>
          <a:xfrm>
            <a:off x="8143546" y="2219240"/>
            <a:ext cx="3105807" cy="1318553"/>
          </a:xfrm>
          <a:prstGeom prst="rect">
            <a:avLst/>
          </a:prstGeom>
          <a:solidFill>
            <a:srgbClr val="DAEF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1" name="Google Shape;2461;p305"/>
          <p:cNvSpPr/>
          <p:nvPr/>
        </p:nvSpPr>
        <p:spPr>
          <a:xfrm>
            <a:off x="7833443" y="1907504"/>
            <a:ext cx="612000" cy="612000"/>
          </a:xfrm>
          <a:prstGeom prst="rect">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2" name="Google Shape;2462;p305"/>
          <p:cNvSpPr/>
          <p:nvPr/>
        </p:nvSpPr>
        <p:spPr>
          <a:xfrm>
            <a:off x="4541271" y="2219240"/>
            <a:ext cx="3105807" cy="1318553"/>
          </a:xfrm>
          <a:prstGeom prst="rect">
            <a:avLst/>
          </a:prstGeom>
          <a:solidFill>
            <a:srgbClr val="DAEF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3" name="Google Shape;2463;p305"/>
          <p:cNvSpPr/>
          <p:nvPr/>
        </p:nvSpPr>
        <p:spPr>
          <a:xfrm>
            <a:off x="4234968" y="1912266"/>
            <a:ext cx="612000" cy="612000"/>
          </a:xfrm>
          <a:prstGeom prst="rect">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4" name="Google Shape;2464;p305"/>
          <p:cNvSpPr/>
          <p:nvPr/>
        </p:nvSpPr>
        <p:spPr>
          <a:xfrm>
            <a:off x="938996" y="2219240"/>
            <a:ext cx="3105807" cy="1318553"/>
          </a:xfrm>
          <a:prstGeom prst="rect">
            <a:avLst/>
          </a:prstGeom>
          <a:solidFill>
            <a:srgbClr val="DAEFF4"/>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5" name="Google Shape;2465;p305"/>
          <p:cNvSpPr/>
          <p:nvPr/>
        </p:nvSpPr>
        <p:spPr>
          <a:xfrm>
            <a:off x="630066" y="1912307"/>
            <a:ext cx="612000" cy="612000"/>
          </a:xfrm>
          <a:prstGeom prst="rect">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66" name="Google Shape;2466;p305"/>
          <p:cNvSpPr txBox="1"/>
          <p:nvPr>
            <p:ph idx="1" type="body"/>
          </p:nvPr>
        </p:nvSpPr>
        <p:spPr>
          <a:xfrm>
            <a:off x="1244622" y="2280038"/>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67" name="Google Shape;2467;p305"/>
          <p:cNvSpPr txBox="1"/>
          <p:nvPr>
            <p:ph idx="2" type="body"/>
          </p:nvPr>
        </p:nvSpPr>
        <p:spPr>
          <a:xfrm>
            <a:off x="1244622" y="2576974"/>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68" name="Google Shape;2468;p305"/>
          <p:cNvSpPr txBox="1"/>
          <p:nvPr>
            <p:ph idx="3" type="body"/>
          </p:nvPr>
        </p:nvSpPr>
        <p:spPr>
          <a:xfrm>
            <a:off x="4859604" y="227689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69" name="Google Shape;2469;p305"/>
          <p:cNvSpPr txBox="1"/>
          <p:nvPr>
            <p:ph idx="4" type="body"/>
          </p:nvPr>
        </p:nvSpPr>
        <p:spPr>
          <a:xfrm>
            <a:off x="4859604" y="2573831"/>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70" name="Google Shape;2470;p305"/>
          <p:cNvSpPr txBox="1"/>
          <p:nvPr>
            <p:ph idx="5" type="body"/>
          </p:nvPr>
        </p:nvSpPr>
        <p:spPr>
          <a:xfrm>
            <a:off x="8452796" y="2272626"/>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71" name="Google Shape;2471;p305"/>
          <p:cNvSpPr txBox="1"/>
          <p:nvPr>
            <p:ph idx="6" type="body"/>
          </p:nvPr>
        </p:nvSpPr>
        <p:spPr>
          <a:xfrm>
            <a:off x="8452796" y="2570233"/>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72" name="Google Shape;2472;p30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73" name="Google Shape;2473;p30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474" name="Google Shape;2474;p30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75" name="Google Shape;2475;p30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76" name="Google Shape;2476;p30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477" name="Google Shape;2477;p305"/>
          <p:cNvSpPr/>
          <p:nvPr>
            <p:ph idx="8" type="pic"/>
          </p:nvPr>
        </p:nvSpPr>
        <p:spPr>
          <a:xfrm>
            <a:off x="702066" y="1984307"/>
            <a:ext cx="468000" cy="468000"/>
          </a:xfrm>
          <a:prstGeom prst="rect">
            <a:avLst/>
          </a:prstGeom>
          <a:noFill/>
          <a:ln>
            <a:noFill/>
          </a:ln>
        </p:spPr>
      </p:sp>
      <p:sp>
        <p:nvSpPr>
          <p:cNvPr id="2478" name="Google Shape;2478;p305"/>
          <p:cNvSpPr/>
          <p:nvPr>
            <p:ph idx="9" type="pic"/>
          </p:nvPr>
        </p:nvSpPr>
        <p:spPr>
          <a:xfrm>
            <a:off x="4306968" y="1984266"/>
            <a:ext cx="468000" cy="468000"/>
          </a:xfrm>
          <a:prstGeom prst="rect">
            <a:avLst/>
          </a:prstGeom>
          <a:noFill/>
          <a:ln>
            <a:noFill/>
          </a:ln>
        </p:spPr>
      </p:sp>
      <p:sp>
        <p:nvSpPr>
          <p:cNvPr id="2479" name="Google Shape;2479;p305"/>
          <p:cNvSpPr/>
          <p:nvPr>
            <p:ph idx="13" type="pic"/>
          </p:nvPr>
        </p:nvSpPr>
        <p:spPr>
          <a:xfrm>
            <a:off x="7905443" y="1979504"/>
            <a:ext cx="468000" cy="468000"/>
          </a:xfrm>
          <a:prstGeom prst="rect">
            <a:avLst/>
          </a:prstGeom>
          <a:noFill/>
          <a:ln>
            <a:noFill/>
          </a:ln>
        </p:spPr>
      </p:sp>
      <p:sp>
        <p:nvSpPr>
          <p:cNvPr id="2480" name="Google Shape;2480;p305"/>
          <p:cNvSpPr/>
          <p:nvPr>
            <p:ph idx="14" type="pic"/>
          </p:nvPr>
        </p:nvSpPr>
        <p:spPr>
          <a:xfrm>
            <a:off x="704996" y="3784998"/>
            <a:ext cx="468000" cy="468000"/>
          </a:xfrm>
          <a:prstGeom prst="rect">
            <a:avLst/>
          </a:prstGeom>
          <a:noFill/>
          <a:ln>
            <a:noFill/>
          </a:ln>
        </p:spPr>
      </p:sp>
      <p:sp>
        <p:nvSpPr>
          <p:cNvPr id="2481" name="Google Shape;2481;p305"/>
          <p:cNvSpPr txBox="1"/>
          <p:nvPr>
            <p:ph idx="15" type="body"/>
          </p:nvPr>
        </p:nvSpPr>
        <p:spPr>
          <a:xfrm>
            <a:off x="1253956" y="406728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2" name="Google Shape;2482;p305"/>
          <p:cNvSpPr txBox="1"/>
          <p:nvPr>
            <p:ph idx="16" type="body"/>
          </p:nvPr>
        </p:nvSpPr>
        <p:spPr>
          <a:xfrm>
            <a:off x="1253956" y="4364216"/>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3" name="Google Shape;2483;p305"/>
          <p:cNvSpPr txBox="1"/>
          <p:nvPr>
            <p:ph idx="17" type="body"/>
          </p:nvPr>
        </p:nvSpPr>
        <p:spPr>
          <a:xfrm>
            <a:off x="4872304" y="4072044"/>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4" name="Google Shape;2484;p305"/>
          <p:cNvSpPr txBox="1"/>
          <p:nvPr>
            <p:ph idx="18" type="body"/>
          </p:nvPr>
        </p:nvSpPr>
        <p:spPr>
          <a:xfrm>
            <a:off x="4872304" y="4369062"/>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5" name="Google Shape;2485;p305"/>
          <p:cNvSpPr/>
          <p:nvPr>
            <p:ph idx="19" type="pic"/>
          </p:nvPr>
        </p:nvSpPr>
        <p:spPr>
          <a:xfrm>
            <a:off x="4314788" y="3784998"/>
            <a:ext cx="468000" cy="468000"/>
          </a:xfrm>
          <a:prstGeom prst="rect">
            <a:avLst/>
          </a:prstGeom>
          <a:noFill/>
          <a:ln>
            <a:noFill/>
          </a:ln>
        </p:spPr>
      </p:sp>
      <p:sp>
        <p:nvSpPr>
          <p:cNvPr id="2486" name="Google Shape;2486;p305"/>
          <p:cNvSpPr txBox="1"/>
          <p:nvPr>
            <p:ph idx="20" type="body"/>
          </p:nvPr>
        </p:nvSpPr>
        <p:spPr>
          <a:xfrm>
            <a:off x="8462624" y="406728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7" name="Google Shape;2487;p305"/>
          <p:cNvSpPr txBox="1"/>
          <p:nvPr>
            <p:ph idx="21" type="body"/>
          </p:nvPr>
        </p:nvSpPr>
        <p:spPr>
          <a:xfrm>
            <a:off x="8462624" y="4364216"/>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88" name="Google Shape;2488;p305"/>
          <p:cNvSpPr/>
          <p:nvPr>
            <p:ph idx="22" type="pic"/>
          </p:nvPr>
        </p:nvSpPr>
        <p:spPr>
          <a:xfrm>
            <a:off x="7912586" y="3783489"/>
            <a:ext cx="468000" cy="468000"/>
          </a:xfrm>
          <a:prstGeom prst="rect">
            <a:avLst/>
          </a:prstGeom>
          <a:noFill/>
          <a:ln>
            <a:noFill/>
          </a:ln>
        </p:spPr>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Infographic 3">
  <p:cSld name="6 Points Infographic 3">
    <p:spTree>
      <p:nvGrpSpPr>
        <p:cNvPr id="2489" name="Shape 2489"/>
        <p:cNvGrpSpPr/>
        <p:nvPr/>
      </p:nvGrpSpPr>
      <p:grpSpPr>
        <a:xfrm>
          <a:off x="0" y="0"/>
          <a:ext cx="0" cy="0"/>
          <a:chOff x="0" y="0"/>
          <a:chExt cx="0" cy="0"/>
        </a:xfrm>
      </p:grpSpPr>
      <p:sp>
        <p:nvSpPr>
          <p:cNvPr id="2490" name="Google Shape;2490;p306"/>
          <p:cNvSpPr/>
          <p:nvPr/>
        </p:nvSpPr>
        <p:spPr>
          <a:xfrm>
            <a:off x="334963" y="2219240"/>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1" name="Google Shape;2491;p306"/>
          <p:cNvSpPr/>
          <p:nvPr/>
        </p:nvSpPr>
        <p:spPr>
          <a:xfrm>
            <a:off x="8254963" y="4020425"/>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2" name="Google Shape;2492;p306"/>
          <p:cNvSpPr/>
          <p:nvPr/>
        </p:nvSpPr>
        <p:spPr>
          <a:xfrm>
            <a:off x="4294963" y="4020425"/>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3" name="Google Shape;2493;p306"/>
          <p:cNvSpPr/>
          <p:nvPr/>
        </p:nvSpPr>
        <p:spPr>
          <a:xfrm>
            <a:off x="334963" y="4020425"/>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4" name="Google Shape;2494;p306"/>
          <p:cNvSpPr/>
          <p:nvPr/>
        </p:nvSpPr>
        <p:spPr>
          <a:xfrm>
            <a:off x="8254963" y="2219240"/>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5" name="Google Shape;2495;p306"/>
          <p:cNvSpPr/>
          <p:nvPr/>
        </p:nvSpPr>
        <p:spPr>
          <a:xfrm>
            <a:off x="4294963" y="2219240"/>
            <a:ext cx="3600000" cy="1318553"/>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496" name="Google Shape;2496;p306"/>
          <p:cNvSpPr txBox="1"/>
          <p:nvPr>
            <p:ph idx="1" type="body"/>
          </p:nvPr>
        </p:nvSpPr>
        <p:spPr>
          <a:xfrm>
            <a:off x="1309086" y="2280038"/>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97" name="Google Shape;2497;p306"/>
          <p:cNvSpPr txBox="1"/>
          <p:nvPr>
            <p:ph idx="2" type="body"/>
          </p:nvPr>
        </p:nvSpPr>
        <p:spPr>
          <a:xfrm>
            <a:off x="1309086" y="2576974"/>
            <a:ext cx="234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98" name="Google Shape;2498;p306"/>
          <p:cNvSpPr txBox="1"/>
          <p:nvPr>
            <p:ph idx="3" type="body"/>
          </p:nvPr>
        </p:nvSpPr>
        <p:spPr>
          <a:xfrm>
            <a:off x="5266629" y="227689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499" name="Google Shape;2499;p306"/>
          <p:cNvSpPr txBox="1"/>
          <p:nvPr>
            <p:ph idx="4" type="body"/>
          </p:nvPr>
        </p:nvSpPr>
        <p:spPr>
          <a:xfrm>
            <a:off x="5266629" y="2573831"/>
            <a:ext cx="234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00" name="Google Shape;2500;p306"/>
          <p:cNvSpPr txBox="1"/>
          <p:nvPr>
            <p:ph idx="5" type="body"/>
          </p:nvPr>
        </p:nvSpPr>
        <p:spPr>
          <a:xfrm>
            <a:off x="9205873" y="2272626"/>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01" name="Google Shape;2501;p306"/>
          <p:cNvSpPr txBox="1"/>
          <p:nvPr>
            <p:ph idx="6" type="body"/>
          </p:nvPr>
        </p:nvSpPr>
        <p:spPr>
          <a:xfrm>
            <a:off x="9205873" y="2570233"/>
            <a:ext cx="234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02" name="Google Shape;2502;p30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03" name="Google Shape;2503;p30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504" name="Google Shape;2504;p30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05" name="Google Shape;2505;p30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06" name="Google Shape;2506;p30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507" name="Google Shape;2507;p306"/>
          <p:cNvSpPr/>
          <p:nvPr>
            <p:ph idx="8" type="pic"/>
          </p:nvPr>
        </p:nvSpPr>
        <p:spPr>
          <a:xfrm>
            <a:off x="422047" y="2644516"/>
            <a:ext cx="468000" cy="468000"/>
          </a:xfrm>
          <a:prstGeom prst="rect">
            <a:avLst/>
          </a:prstGeom>
          <a:noFill/>
          <a:ln>
            <a:noFill/>
          </a:ln>
        </p:spPr>
      </p:sp>
      <p:sp>
        <p:nvSpPr>
          <p:cNvPr id="2508" name="Google Shape;2508;p306"/>
          <p:cNvSpPr/>
          <p:nvPr>
            <p:ph idx="9" type="pic"/>
          </p:nvPr>
        </p:nvSpPr>
        <p:spPr>
          <a:xfrm>
            <a:off x="4384769" y="2695626"/>
            <a:ext cx="468000" cy="468000"/>
          </a:xfrm>
          <a:prstGeom prst="rect">
            <a:avLst/>
          </a:prstGeom>
          <a:noFill/>
          <a:ln>
            <a:noFill/>
          </a:ln>
        </p:spPr>
      </p:sp>
      <p:sp>
        <p:nvSpPr>
          <p:cNvPr id="2509" name="Google Shape;2509;p306"/>
          <p:cNvSpPr/>
          <p:nvPr>
            <p:ph idx="13" type="pic"/>
          </p:nvPr>
        </p:nvSpPr>
        <p:spPr>
          <a:xfrm>
            <a:off x="8355452" y="2695626"/>
            <a:ext cx="468000" cy="468000"/>
          </a:xfrm>
          <a:prstGeom prst="rect">
            <a:avLst/>
          </a:prstGeom>
          <a:noFill/>
          <a:ln>
            <a:noFill/>
          </a:ln>
        </p:spPr>
      </p:sp>
      <p:sp>
        <p:nvSpPr>
          <p:cNvPr id="2510" name="Google Shape;2510;p306"/>
          <p:cNvSpPr/>
          <p:nvPr>
            <p:ph idx="14" type="pic"/>
          </p:nvPr>
        </p:nvSpPr>
        <p:spPr>
          <a:xfrm>
            <a:off x="422047" y="4445701"/>
            <a:ext cx="468000" cy="468000"/>
          </a:xfrm>
          <a:prstGeom prst="rect">
            <a:avLst/>
          </a:prstGeom>
          <a:noFill/>
          <a:ln>
            <a:noFill/>
          </a:ln>
        </p:spPr>
      </p:sp>
      <p:sp>
        <p:nvSpPr>
          <p:cNvPr id="2511" name="Google Shape;2511;p306"/>
          <p:cNvSpPr txBox="1"/>
          <p:nvPr>
            <p:ph idx="15" type="body"/>
          </p:nvPr>
        </p:nvSpPr>
        <p:spPr>
          <a:xfrm>
            <a:off x="1253956" y="406728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2" name="Google Shape;2512;p306"/>
          <p:cNvSpPr txBox="1"/>
          <p:nvPr>
            <p:ph idx="16" type="body"/>
          </p:nvPr>
        </p:nvSpPr>
        <p:spPr>
          <a:xfrm>
            <a:off x="1253956" y="4364216"/>
            <a:ext cx="234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3" name="Google Shape;2513;p306"/>
          <p:cNvSpPr txBox="1"/>
          <p:nvPr>
            <p:ph idx="17" type="body"/>
          </p:nvPr>
        </p:nvSpPr>
        <p:spPr>
          <a:xfrm>
            <a:off x="5215569" y="4072044"/>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4" name="Google Shape;2514;p306"/>
          <p:cNvSpPr txBox="1"/>
          <p:nvPr>
            <p:ph idx="18" type="body"/>
          </p:nvPr>
        </p:nvSpPr>
        <p:spPr>
          <a:xfrm>
            <a:off x="5215569" y="4369062"/>
            <a:ext cx="234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5" name="Google Shape;2515;p306"/>
          <p:cNvSpPr/>
          <p:nvPr>
            <p:ph idx="19" type="pic"/>
          </p:nvPr>
        </p:nvSpPr>
        <p:spPr>
          <a:xfrm>
            <a:off x="4384769" y="4445701"/>
            <a:ext cx="468000" cy="468000"/>
          </a:xfrm>
          <a:prstGeom prst="rect">
            <a:avLst/>
          </a:prstGeom>
          <a:noFill/>
          <a:ln>
            <a:noFill/>
          </a:ln>
        </p:spPr>
      </p:sp>
      <p:sp>
        <p:nvSpPr>
          <p:cNvPr id="2516" name="Google Shape;2516;p306"/>
          <p:cNvSpPr txBox="1"/>
          <p:nvPr>
            <p:ph idx="20" type="body"/>
          </p:nvPr>
        </p:nvSpPr>
        <p:spPr>
          <a:xfrm>
            <a:off x="9265375" y="407680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7" name="Google Shape;2517;p306"/>
          <p:cNvSpPr txBox="1"/>
          <p:nvPr>
            <p:ph idx="21" type="body"/>
          </p:nvPr>
        </p:nvSpPr>
        <p:spPr>
          <a:xfrm>
            <a:off x="9265375" y="4373741"/>
            <a:ext cx="234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18" name="Google Shape;2518;p306"/>
          <p:cNvSpPr/>
          <p:nvPr>
            <p:ph idx="22" type="pic"/>
          </p:nvPr>
        </p:nvSpPr>
        <p:spPr>
          <a:xfrm>
            <a:off x="8355452" y="4445701"/>
            <a:ext cx="468000" cy="468000"/>
          </a:xfrm>
          <a:prstGeom prst="rect">
            <a:avLst/>
          </a:prstGeom>
          <a:noFill/>
          <a:ln>
            <a:noFill/>
          </a:ln>
        </p:spPr>
      </p:sp>
      <p:grpSp>
        <p:nvGrpSpPr>
          <p:cNvPr id="2519" name="Google Shape;2519;p306"/>
          <p:cNvGrpSpPr/>
          <p:nvPr/>
        </p:nvGrpSpPr>
        <p:grpSpPr>
          <a:xfrm>
            <a:off x="996181" y="2219240"/>
            <a:ext cx="253588" cy="1318553"/>
            <a:chOff x="977131" y="2219240"/>
            <a:chExt cx="253588" cy="1318553"/>
          </a:xfrm>
        </p:grpSpPr>
        <p:sp>
          <p:nvSpPr>
            <p:cNvPr id="2520" name="Google Shape;2520;p306"/>
            <p:cNvSpPr/>
            <p:nvPr/>
          </p:nvSpPr>
          <p:spPr>
            <a:xfrm>
              <a:off x="977131" y="2219240"/>
              <a:ext cx="125037" cy="1318553"/>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21" name="Google Shape;2521;p306"/>
            <p:cNvSpPr/>
            <p:nvPr/>
          </p:nvSpPr>
          <p:spPr>
            <a:xfrm rot="5400000">
              <a:off x="1022339" y="2814722"/>
              <a:ext cx="289172" cy="127588"/>
            </a:xfrm>
            <a:prstGeom prst="triangle">
              <a:avLst>
                <a:gd fmla="val 50000" name="adj"/>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22" name="Google Shape;2522;p306"/>
          <p:cNvSpPr/>
          <p:nvPr/>
        </p:nvSpPr>
        <p:spPr>
          <a:xfrm>
            <a:off x="3914847" y="2428516"/>
            <a:ext cx="36000" cy="900000"/>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523" name="Google Shape;2523;p306"/>
          <p:cNvGrpSpPr/>
          <p:nvPr/>
        </p:nvGrpSpPr>
        <p:grpSpPr>
          <a:xfrm>
            <a:off x="4957920" y="2219240"/>
            <a:ext cx="253588" cy="1318553"/>
            <a:chOff x="977131" y="2219240"/>
            <a:chExt cx="253588" cy="1318553"/>
          </a:xfrm>
        </p:grpSpPr>
        <p:sp>
          <p:nvSpPr>
            <p:cNvPr id="2524" name="Google Shape;2524;p306"/>
            <p:cNvSpPr/>
            <p:nvPr/>
          </p:nvSpPr>
          <p:spPr>
            <a:xfrm>
              <a:off x="977131" y="2219240"/>
              <a:ext cx="125037" cy="1318553"/>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25" name="Google Shape;2525;p306"/>
            <p:cNvSpPr/>
            <p:nvPr/>
          </p:nvSpPr>
          <p:spPr>
            <a:xfrm rot="5400000">
              <a:off x="1022339" y="2814722"/>
              <a:ext cx="289172" cy="127588"/>
            </a:xfrm>
            <a:prstGeom prst="triangle">
              <a:avLst>
                <a:gd fmla="val 50000" name="adj"/>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26" name="Google Shape;2526;p306"/>
          <p:cNvSpPr/>
          <p:nvPr/>
        </p:nvSpPr>
        <p:spPr>
          <a:xfrm>
            <a:off x="7876586" y="2452000"/>
            <a:ext cx="36000" cy="900000"/>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527" name="Google Shape;2527;p306"/>
          <p:cNvGrpSpPr/>
          <p:nvPr/>
        </p:nvGrpSpPr>
        <p:grpSpPr>
          <a:xfrm>
            <a:off x="8918297" y="2219240"/>
            <a:ext cx="253588" cy="1318553"/>
            <a:chOff x="977131" y="2219240"/>
            <a:chExt cx="253588" cy="1318553"/>
          </a:xfrm>
        </p:grpSpPr>
        <p:sp>
          <p:nvSpPr>
            <p:cNvPr id="2528" name="Google Shape;2528;p306"/>
            <p:cNvSpPr/>
            <p:nvPr/>
          </p:nvSpPr>
          <p:spPr>
            <a:xfrm>
              <a:off x="977131" y="2219240"/>
              <a:ext cx="125037" cy="1318553"/>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29" name="Google Shape;2529;p306"/>
            <p:cNvSpPr/>
            <p:nvPr/>
          </p:nvSpPr>
          <p:spPr>
            <a:xfrm rot="5400000">
              <a:off x="1022339" y="2814722"/>
              <a:ext cx="289172" cy="127588"/>
            </a:xfrm>
            <a:prstGeom prst="triangle">
              <a:avLst>
                <a:gd fmla="val 50000" name="adj"/>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30" name="Google Shape;2530;p306"/>
          <p:cNvSpPr/>
          <p:nvPr/>
        </p:nvSpPr>
        <p:spPr>
          <a:xfrm>
            <a:off x="11836963" y="2428516"/>
            <a:ext cx="36000" cy="900000"/>
          </a:xfrm>
          <a:prstGeom prst="rect">
            <a:avLst/>
          </a:pr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531" name="Google Shape;2531;p306"/>
          <p:cNvGrpSpPr/>
          <p:nvPr/>
        </p:nvGrpSpPr>
        <p:grpSpPr>
          <a:xfrm>
            <a:off x="991408" y="4022265"/>
            <a:ext cx="253588" cy="1318553"/>
            <a:chOff x="977131" y="2219240"/>
            <a:chExt cx="253588" cy="1318553"/>
          </a:xfrm>
        </p:grpSpPr>
        <p:sp>
          <p:nvSpPr>
            <p:cNvPr id="2532" name="Google Shape;2532;p306"/>
            <p:cNvSpPr/>
            <p:nvPr/>
          </p:nvSpPr>
          <p:spPr>
            <a:xfrm>
              <a:off x="977131" y="2219240"/>
              <a:ext cx="125037" cy="1318553"/>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33" name="Google Shape;2533;p306"/>
            <p:cNvSpPr/>
            <p:nvPr/>
          </p:nvSpPr>
          <p:spPr>
            <a:xfrm rot="5400000">
              <a:off x="1022339" y="2814722"/>
              <a:ext cx="289172" cy="127588"/>
            </a:xfrm>
            <a:prstGeom prst="triangle">
              <a:avLst>
                <a:gd fmla="val 50000" name="adj"/>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34" name="Google Shape;2534;p306"/>
          <p:cNvSpPr/>
          <p:nvPr/>
        </p:nvSpPr>
        <p:spPr>
          <a:xfrm>
            <a:off x="3910074" y="4250591"/>
            <a:ext cx="36000" cy="900000"/>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535" name="Google Shape;2535;p306"/>
          <p:cNvGrpSpPr/>
          <p:nvPr/>
        </p:nvGrpSpPr>
        <p:grpSpPr>
          <a:xfrm>
            <a:off x="4953147" y="4022265"/>
            <a:ext cx="253588" cy="1318553"/>
            <a:chOff x="977131" y="2219240"/>
            <a:chExt cx="253588" cy="1318553"/>
          </a:xfrm>
        </p:grpSpPr>
        <p:sp>
          <p:nvSpPr>
            <p:cNvPr id="2536" name="Google Shape;2536;p306"/>
            <p:cNvSpPr/>
            <p:nvPr/>
          </p:nvSpPr>
          <p:spPr>
            <a:xfrm>
              <a:off x="977131" y="2219240"/>
              <a:ext cx="125037" cy="1318553"/>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37" name="Google Shape;2537;p306"/>
            <p:cNvSpPr/>
            <p:nvPr/>
          </p:nvSpPr>
          <p:spPr>
            <a:xfrm rot="5400000">
              <a:off x="1022339" y="2814722"/>
              <a:ext cx="289172" cy="127588"/>
            </a:xfrm>
            <a:prstGeom prst="triangle">
              <a:avLst>
                <a:gd fmla="val 50000" name="adj"/>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38" name="Google Shape;2538;p306"/>
          <p:cNvSpPr/>
          <p:nvPr/>
        </p:nvSpPr>
        <p:spPr>
          <a:xfrm>
            <a:off x="7871813" y="4274075"/>
            <a:ext cx="36000" cy="900000"/>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nvGrpSpPr>
          <p:cNvPr id="2539" name="Google Shape;2539;p306"/>
          <p:cNvGrpSpPr/>
          <p:nvPr/>
        </p:nvGrpSpPr>
        <p:grpSpPr>
          <a:xfrm>
            <a:off x="8913524" y="4025549"/>
            <a:ext cx="253588" cy="1318553"/>
            <a:chOff x="977131" y="2219240"/>
            <a:chExt cx="253588" cy="1318553"/>
          </a:xfrm>
        </p:grpSpPr>
        <p:sp>
          <p:nvSpPr>
            <p:cNvPr id="2540" name="Google Shape;2540;p306"/>
            <p:cNvSpPr/>
            <p:nvPr/>
          </p:nvSpPr>
          <p:spPr>
            <a:xfrm>
              <a:off x="977131" y="2219240"/>
              <a:ext cx="125037" cy="1318553"/>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1" name="Google Shape;2541;p306"/>
            <p:cNvSpPr/>
            <p:nvPr/>
          </p:nvSpPr>
          <p:spPr>
            <a:xfrm rot="5400000">
              <a:off x="1022339" y="2814722"/>
              <a:ext cx="289172" cy="127588"/>
            </a:xfrm>
            <a:prstGeom prst="triangle">
              <a:avLst>
                <a:gd fmla="val 50000" name="adj"/>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542" name="Google Shape;2542;p306"/>
          <p:cNvSpPr/>
          <p:nvPr/>
        </p:nvSpPr>
        <p:spPr>
          <a:xfrm>
            <a:off x="11832190" y="4250591"/>
            <a:ext cx="36000" cy="900000"/>
          </a:xfrm>
          <a:prstGeom prst="rect">
            <a:avLst/>
          </a:pr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Infographic 1">
  <p:cSld name="7 Points Infographic 1">
    <p:spTree>
      <p:nvGrpSpPr>
        <p:cNvPr id="2543" name="Shape 2543"/>
        <p:cNvGrpSpPr/>
        <p:nvPr/>
      </p:nvGrpSpPr>
      <p:grpSpPr>
        <a:xfrm>
          <a:off x="0" y="0"/>
          <a:ext cx="0" cy="0"/>
          <a:chOff x="0" y="0"/>
          <a:chExt cx="0" cy="0"/>
        </a:xfrm>
      </p:grpSpPr>
      <p:sp>
        <p:nvSpPr>
          <p:cNvPr id="2544" name="Google Shape;2544;p307"/>
          <p:cNvSpPr/>
          <p:nvPr/>
        </p:nvSpPr>
        <p:spPr>
          <a:xfrm>
            <a:off x="4091557" y="3354230"/>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5" name="Google Shape;2545;p307"/>
          <p:cNvSpPr/>
          <p:nvPr/>
        </p:nvSpPr>
        <p:spPr>
          <a:xfrm>
            <a:off x="7091557" y="3354230"/>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6" name="Google Shape;2546;p307"/>
          <p:cNvSpPr/>
          <p:nvPr/>
        </p:nvSpPr>
        <p:spPr>
          <a:xfrm>
            <a:off x="10091557" y="3354230"/>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7" name="Google Shape;2547;p307"/>
          <p:cNvSpPr/>
          <p:nvPr/>
        </p:nvSpPr>
        <p:spPr>
          <a:xfrm>
            <a:off x="2607325" y="4675671"/>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8" name="Google Shape;2548;p307"/>
          <p:cNvSpPr/>
          <p:nvPr/>
        </p:nvSpPr>
        <p:spPr>
          <a:xfrm>
            <a:off x="5591559" y="4675671"/>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49" name="Google Shape;2549;p307"/>
          <p:cNvSpPr/>
          <p:nvPr/>
        </p:nvSpPr>
        <p:spPr>
          <a:xfrm>
            <a:off x="8613893" y="4675671"/>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3"/>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0" name="Google Shape;2550;p307"/>
          <p:cNvSpPr/>
          <p:nvPr/>
        </p:nvSpPr>
        <p:spPr>
          <a:xfrm>
            <a:off x="1091557" y="3354230"/>
            <a:ext cx="1008882" cy="351960"/>
          </a:xfrm>
          <a:custGeom>
            <a:rect b="b" l="l" r="r" t="t"/>
            <a:pathLst>
              <a:path extrusionOk="0" h="351960" w="1008882">
                <a:moveTo>
                  <a:pt x="0" y="0"/>
                </a:moveTo>
                <a:lnTo>
                  <a:pt x="1008882" y="0"/>
                </a:lnTo>
                <a:lnTo>
                  <a:pt x="1002005" y="22153"/>
                </a:lnTo>
                <a:cubicBezTo>
                  <a:pt x="920029" y="215967"/>
                  <a:pt x="728117" y="351960"/>
                  <a:pt x="504441" y="351960"/>
                </a:cubicBezTo>
                <a:cubicBezTo>
                  <a:pt x="280766" y="351960"/>
                  <a:pt x="88853" y="215967"/>
                  <a:pt x="6877" y="22153"/>
                </a:cubicBezTo>
                <a:close/>
              </a:path>
            </a:pathLst>
          </a:custGeom>
          <a:solidFill>
            <a:schemeClr val="accent1"/>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1" name="Google Shape;2551;p307"/>
          <p:cNvSpPr/>
          <p:nvPr/>
        </p:nvSpPr>
        <p:spPr>
          <a:xfrm>
            <a:off x="10145998" y="2716190"/>
            <a:ext cx="900000" cy="900000"/>
          </a:xfrm>
          <a:prstGeom prst="ellipse">
            <a:avLst/>
          </a:prstGeom>
          <a:solidFill>
            <a:schemeClr val="lt1"/>
          </a:solidFill>
          <a:ln cap="flat"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2" name="Google Shape;2552;p307"/>
          <p:cNvSpPr/>
          <p:nvPr/>
        </p:nvSpPr>
        <p:spPr>
          <a:xfrm>
            <a:off x="7145998" y="2716190"/>
            <a:ext cx="900000" cy="900000"/>
          </a:xfrm>
          <a:prstGeom prst="ellipse">
            <a:avLst/>
          </a:prstGeom>
          <a:solidFill>
            <a:schemeClr val="lt1"/>
          </a:solidFill>
          <a:ln cap="flat"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3" name="Google Shape;2553;p307"/>
          <p:cNvSpPr/>
          <p:nvPr/>
        </p:nvSpPr>
        <p:spPr>
          <a:xfrm>
            <a:off x="4145998" y="2716190"/>
            <a:ext cx="900000" cy="900000"/>
          </a:xfrm>
          <a:prstGeom prst="ellipse">
            <a:avLst/>
          </a:prstGeom>
          <a:solidFill>
            <a:schemeClr val="lt1"/>
          </a:solidFill>
          <a:ln cap="flat"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4" name="Google Shape;2554;p307"/>
          <p:cNvSpPr/>
          <p:nvPr/>
        </p:nvSpPr>
        <p:spPr>
          <a:xfrm>
            <a:off x="1145998" y="2716190"/>
            <a:ext cx="900000" cy="900000"/>
          </a:xfrm>
          <a:prstGeom prst="ellipse">
            <a:avLst/>
          </a:prstGeom>
          <a:solidFill>
            <a:schemeClr val="lt1"/>
          </a:solidFill>
          <a:ln cap="flat"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5" name="Google Shape;2555;p307"/>
          <p:cNvSpPr/>
          <p:nvPr/>
        </p:nvSpPr>
        <p:spPr>
          <a:xfrm>
            <a:off x="8661766" y="4029306"/>
            <a:ext cx="900000" cy="900000"/>
          </a:xfrm>
          <a:prstGeom prst="ellipse">
            <a:avLst/>
          </a:prstGeom>
          <a:solidFill>
            <a:schemeClr val="lt1"/>
          </a:solidFill>
          <a:ln cap="flat"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6" name="Google Shape;2556;p307"/>
          <p:cNvSpPr/>
          <p:nvPr/>
        </p:nvSpPr>
        <p:spPr>
          <a:xfrm>
            <a:off x="5661766" y="4029306"/>
            <a:ext cx="900000" cy="900000"/>
          </a:xfrm>
          <a:prstGeom prst="ellipse">
            <a:avLst/>
          </a:prstGeom>
          <a:solidFill>
            <a:schemeClr val="lt1"/>
          </a:solidFill>
          <a:ln cap="flat"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7" name="Google Shape;2557;p307"/>
          <p:cNvSpPr/>
          <p:nvPr/>
        </p:nvSpPr>
        <p:spPr>
          <a:xfrm>
            <a:off x="2661766" y="4029306"/>
            <a:ext cx="900000" cy="900000"/>
          </a:xfrm>
          <a:prstGeom prst="ellipse">
            <a:avLst/>
          </a:prstGeom>
          <a:solidFill>
            <a:schemeClr val="lt1"/>
          </a:solidFill>
          <a:ln cap="flat"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58" name="Google Shape;2558;p307"/>
          <p:cNvSpPr txBox="1"/>
          <p:nvPr>
            <p:ph idx="1" type="body"/>
          </p:nvPr>
        </p:nvSpPr>
        <p:spPr>
          <a:xfrm>
            <a:off x="784963" y="15363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59" name="Google Shape;2559;p307"/>
          <p:cNvSpPr txBox="1"/>
          <p:nvPr>
            <p:ph idx="2" type="body"/>
          </p:nvPr>
        </p:nvSpPr>
        <p:spPr>
          <a:xfrm>
            <a:off x="334963" y="1814239"/>
            <a:ext cx="2520000" cy="72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60" name="Google Shape;2560;p307"/>
          <p:cNvSpPr txBox="1"/>
          <p:nvPr>
            <p:ph idx="3" type="body"/>
          </p:nvPr>
        </p:nvSpPr>
        <p:spPr>
          <a:xfrm>
            <a:off x="3784963" y="15363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61" name="Google Shape;2561;p307"/>
          <p:cNvSpPr txBox="1"/>
          <p:nvPr>
            <p:ph idx="4" type="body"/>
          </p:nvPr>
        </p:nvSpPr>
        <p:spPr>
          <a:xfrm>
            <a:off x="3334963" y="1814239"/>
            <a:ext cx="2520000" cy="72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62" name="Google Shape;2562;p307"/>
          <p:cNvSpPr txBox="1"/>
          <p:nvPr>
            <p:ph idx="5" type="body"/>
          </p:nvPr>
        </p:nvSpPr>
        <p:spPr>
          <a:xfrm>
            <a:off x="6784963" y="1536353"/>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63" name="Google Shape;2563;p307"/>
          <p:cNvSpPr txBox="1"/>
          <p:nvPr>
            <p:ph idx="6" type="body"/>
          </p:nvPr>
        </p:nvSpPr>
        <p:spPr>
          <a:xfrm>
            <a:off x="6334963" y="1814239"/>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64" name="Google Shape;2564;p30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65" name="Google Shape;2565;p30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566" name="Google Shape;2566;p30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67" name="Google Shape;2567;p30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68" name="Google Shape;2568;p30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569" name="Google Shape;2569;p307"/>
          <p:cNvSpPr/>
          <p:nvPr>
            <p:ph idx="8" type="pic"/>
          </p:nvPr>
        </p:nvSpPr>
        <p:spPr>
          <a:xfrm>
            <a:off x="1415998" y="2986190"/>
            <a:ext cx="360000" cy="360000"/>
          </a:xfrm>
          <a:prstGeom prst="rect">
            <a:avLst/>
          </a:prstGeom>
          <a:noFill/>
          <a:ln>
            <a:noFill/>
          </a:ln>
        </p:spPr>
      </p:sp>
      <p:sp>
        <p:nvSpPr>
          <p:cNvPr id="2570" name="Google Shape;2570;p307"/>
          <p:cNvSpPr/>
          <p:nvPr>
            <p:ph idx="9" type="pic"/>
          </p:nvPr>
        </p:nvSpPr>
        <p:spPr>
          <a:xfrm>
            <a:off x="4415998" y="2986190"/>
            <a:ext cx="360000" cy="360000"/>
          </a:xfrm>
          <a:prstGeom prst="rect">
            <a:avLst/>
          </a:prstGeom>
          <a:noFill/>
          <a:ln>
            <a:noFill/>
          </a:ln>
        </p:spPr>
      </p:sp>
      <p:sp>
        <p:nvSpPr>
          <p:cNvPr id="2571" name="Google Shape;2571;p307"/>
          <p:cNvSpPr/>
          <p:nvPr>
            <p:ph idx="13" type="pic"/>
          </p:nvPr>
        </p:nvSpPr>
        <p:spPr>
          <a:xfrm>
            <a:off x="7415998" y="2986190"/>
            <a:ext cx="360000" cy="360000"/>
          </a:xfrm>
          <a:prstGeom prst="rect">
            <a:avLst/>
          </a:prstGeom>
          <a:noFill/>
          <a:ln>
            <a:noFill/>
          </a:ln>
        </p:spPr>
      </p:sp>
      <p:sp>
        <p:nvSpPr>
          <p:cNvPr id="2572" name="Google Shape;2572;p307"/>
          <p:cNvSpPr/>
          <p:nvPr>
            <p:ph idx="14" type="pic"/>
          </p:nvPr>
        </p:nvSpPr>
        <p:spPr>
          <a:xfrm>
            <a:off x="10415998" y="2986190"/>
            <a:ext cx="360000" cy="360000"/>
          </a:xfrm>
          <a:prstGeom prst="rect">
            <a:avLst/>
          </a:prstGeom>
          <a:noFill/>
          <a:ln>
            <a:noFill/>
          </a:ln>
        </p:spPr>
      </p:sp>
      <p:sp>
        <p:nvSpPr>
          <p:cNvPr id="2573" name="Google Shape;2573;p307"/>
          <p:cNvSpPr txBox="1"/>
          <p:nvPr>
            <p:ph idx="15" type="body"/>
          </p:nvPr>
        </p:nvSpPr>
        <p:spPr>
          <a:xfrm>
            <a:off x="9784963" y="1536353"/>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74" name="Google Shape;2574;p307"/>
          <p:cNvSpPr txBox="1"/>
          <p:nvPr>
            <p:ph idx="16" type="body"/>
          </p:nvPr>
        </p:nvSpPr>
        <p:spPr>
          <a:xfrm>
            <a:off x="9334963" y="1814239"/>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75" name="Google Shape;2575;p307"/>
          <p:cNvSpPr txBox="1"/>
          <p:nvPr>
            <p:ph idx="17" type="body"/>
          </p:nvPr>
        </p:nvSpPr>
        <p:spPr>
          <a:xfrm>
            <a:off x="2304337" y="5211646"/>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76" name="Google Shape;2576;p307"/>
          <p:cNvSpPr txBox="1"/>
          <p:nvPr>
            <p:ph idx="18" type="body"/>
          </p:nvPr>
        </p:nvSpPr>
        <p:spPr>
          <a:xfrm>
            <a:off x="1854337" y="5508582"/>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77" name="Google Shape;2577;p307"/>
          <p:cNvSpPr/>
          <p:nvPr>
            <p:ph idx="19" type="pic"/>
          </p:nvPr>
        </p:nvSpPr>
        <p:spPr>
          <a:xfrm>
            <a:off x="2931766" y="4299306"/>
            <a:ext cx="360000" cy="360000"/>
          </a:xfrm>
          <a:prstGeom prst="rect">
            <a:avLst/>
          </a:prstGeom>
          <a:noFill/>
          <a:ln>
            <a:noFill/>
          </a:ln>
        </p:spPr>
      </p:sp>
      <p:sp>
        <p:nvSpPr>
          <p:cNvPr id="2578" name="Google Shape;2578;p307"/>
          <p:cNvSpPr txBox="1"/>
          <p:nvPr>
            <p:ph idx="20" type="body"/>
          </p:nvPr>
        </p:nvSpPr>
        <p:spPr>
          <a:xfrm>
            <a:off x="5303449" y="5211646"/>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79" name="Google Shape;2579;p307"/>
          <p:cNvSpPr txBox="1"/>
          <p:nvPr>
            <p:ph idx="21" type="body"/>
          </p:nvPr>
        </p:nvSpPr>
        <p:spPr>
          <a:xfrm>
            <a:off x="4840939" y="5508582"/>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80" name="Google Shape;2580;p307"/>
          <p:cNvSpPr/>
          <p:nvPr>
            <p:ph idx="22" type="pic"/>
          </p:nvPr>
        </p:nvSpPr>
        <p:spPr>
          <a:xfrm>
            <a:off x="5931766" y="4299306"/>
            <a:ext cx="360000" cy="360000"/>
          </a:xfrm>
          <a:prstGeom prst="rect">
            <a:avLst/>
          </a:prstGeom>
          <a:noFill/>
          <a:ln>
            <a:noFill/>
          </a:ln>
        </p:spPr>
      </p:sp>
      <p:sp>
        <p:nvSpPr>
          <p:cNvPr id="2581" name="Google Shape;2581;p307"/>
          <p:cNvSpPr/>
          <p:nvPr>
            <p:ph idx="23" type="pic"/>
          </p:nvPr>
        </p:nvSpPr>
        <p:spPr>
          <a:xfrm>
            <a:off x="8931766" y="4299306"/>
            <a:ext cx="360000" cy="360000"/>
          </a:xfrm>
          <a:prstGeom prst="rect">
            <a:avLst/>
          </a:prstGeom>
          <a:noFill/>
          <a:ln>
            <a:noFill/>
          </a:ln>
        </p:spPr>
      </p:sp>
      <p:sp>
        <p:nvSpPr>
          <p:cNvPr id="2582" name="Google Shape;2582;p307"/>
          <p:cNvSpPr txBox="1"/>
          <p:nvPr>
            <p:ph idx="24" type="body"/>
          </p:nvPr>
        </p:nvSpPr>
        <p:spPr>
          <a:xfrm>
            <a:off x="8302561" y="5211646"/>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583" name="Google Shape;2583;p307"/>
          <p:cNvSpPr txBox="1"/>
          <p:nvPr>
            <p:ph idx="25" type="body"/>
          </p:nvPr>
        </p:nvSpPr>
        <p:spPr>
          <a:xfrm>
            <a:off x="7852561" y="5508582"/>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Infographic 2">
  <p:cSld name="7 Points Infographic 2">
    <p:spTree>
      <p:nvGrpSpPr>
        <p:cNvPr id="2584" name="Shape 2584"/>
        <p:cNvGrpSpPr/>
        <p:nvPr/>
      </p:nvGrpSpPr>
      <p:grpSpPr>
        <a:xfrm>
          <a:off x="0" y="0"/>
          <a:ext cx="0" cy="0"/>
          <a:chOff x="0" y="0"/>
          <a:chExt cx="0" cy="0"/>
        </a:xfrm>
      </p:grpSpPr>
      <p:sp>
        <p:nvSpPr>
          <p:cNvPr id="2585" name="Google Shape;2585;p308"/>
          <p:cNvSpPr/>
          <p:nvPr/>
        </p:nvSpPr>
        <p:spPr>
          <a:xfrm>
            <a:off x="1234963" y="1696249"/>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86" name="Google Shape;2586;p308"/>
          <p:cNvSpPr/>
          <p:nvPr/>
        </p:nvSpPr>
        <p:spPr>
          <a:xfrm>
            <a:off x="4241998" y="1696249"/>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87" name="Google Shape;2587;p308"/>
          <p:cNvSpPr/>
          <p:nvPr/>
        </p:nvSpPr>
        <p:spPr>
          <a:xfrm>
            <a:off x="7247998" y="1696249"/>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88" name="Google Shape;2588;p308"/>
          <p:cNvSpPr/>
          <p:nvPr/>
        </p:nvSpPr>
        <p:spPr>
          <a:xfrm>
            <a:off x="10234963" y="1696249"/>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89" name="Google Shape;2589;p308"/>
          <p:cNvSpPr/>
          <p:nvPr/>
        </p:nvSpPr>
        <p:spPr>
          <a:xfrm>
            <a:off x="6347998" y="2073918"/>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0" name="Google Shape;2590;p308"/>
          <p:cNvSpPr/>
          <p:nvPr/>
        </p:nvSpPr>
        <p:spPr>
          <a:xfrm>
            <a:off x="9334963" y="2073918"/>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1" name="Google Shape;2591;p308"/>
          <p:cNvSpPr/>
          <p:nvPr/>
        </p:nvSpPr>
        <p:spPr>
          <a:xfrm>
            <a:off x="3341998" y="2073918"/>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2" name="Google Shape;2592;p308"/>
          <p:cNvSpPr/>
          <p:nvPr/>
        </p:nvSpPr>
        <p:spPr>
          <a:xfrm>
            <a:off x="334963" y="2073918"/>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3" name="Google Shape;2593;p308"/>
          <p:cNvSpPr/>
          <p:nvPr/>
        </p:nvSpPr>
        <p:spPr>
          <a:xfrm>
            <a:off x="2728965" y="4145893"/>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4" name="Google Shape;2594;p308"/>
          <p:cNvSpPr/>
          <p:nvPr/>
        </p:nvSpPr>
        <p:spPr>
          <a:xfrm>
            <a:off x="5736000" y="4145893"/>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5" name="Google Shape;2595;p308"/>
          <p:cNvSpPr/>
          <p:nvPr/>
        </p:nvSpPr>
        <p:spPr>
          <a:xfrm>
            <a:off x="8742000" y="4145893"/>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6" name="Google Shape;2596;p308"/>
          <p:cNvSpPr/>
          <p:nvPr/>
        </p:nvSpPr>
        <p:spPr>
          <a:xfrm>
            <a:off x="7842000" y="4523562"/>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7" name="Google Shape;2597;p308"/>
          <p:cNvSpPr/>
          <p:nvPr/>
        </p:nvSpPr>
        <p:spPr>
          <a:xfrm>
            <a:off x="4836000" y="4523562"/>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8" name="Google Shape;2598;p308"/>
          <p:cNvSpPr/>
          <p:nvPr/>
        </p:nvSpPr>
        <p:spPr>
          <a:xfrm>
            <a:off x="1828965" y="4523562"/>
            <a:ext cx="2520000" cy="1620000"/>
          </a:xfrm>
          <a:custGeom>
            <a:rect b="b" l="l" r="r" t="t"/>
            <a:pathLst>
              <a:path extrusionOk="0" h="1620000" w="2520000">
                <a:moveTo>
                  <a:pt x="0" y="0"/>
                </a:moveTo>
                <a:lnTo>
                  <a:pt x="991757" y="0"/>
                </a:lnTo>
                <a:lnTo>
                  <a:pt x="990000" y="17430"/>
                </a:lnTo>
                <a:cubicBezTo>
                  <a:pt x="990000" y="166547"/>
                  <a:pt x="1110883" y="287430"/>
                  <a:pt x="1260000" y="287430"/>
                </a:cubicBezTo>
                <a:cubicBezTo>
                  <a:pt x="1409117" y="287430"/>
                  <a:pt x="1530000" y="166547"/>
                  <a:pt x="1530000" y="17430"/>
                </a:cubicBezTo>
                <a:lnTo>
                  <a:pt x="1528243" y="0"/>
                </a:lnTo>
                <a:lnTo>
                  <a:pt x="2520000" y="0"/>
                </a:lnTo>
                <a:lnTo>
                  <a:pt x="2520000" y="1620000"/>
                </a:lnTo>
                <a:lnTo>
                  <a:pt x="0" y="1620000"/>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599" name="Google Shape;2599;p308"/>
          <p:cNvSpPr txBox="1"/>
          <p:nvPr>
            <p:ph idx="1" type="body"/>
          </p:nvPr>
        </p:nvSpPr>
        <p:spPr>
          <a:xfrm>
            <a:off x="784963" y="2447781"/>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0" name="Google Shape;2600;p308"/>
          <p:cNvSpPr txBox="1"/>
          <p:nvPr>
            <p:ph idx="2" type="body"/>
          </p:nvPr>
        </p:nvSpPr>
        <p:spPr>
          <a:xfrm>
            <a:off x="514963" y="2725667"/>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1" name="Google Shape;2601;p308"/>
          <p:cNvSpPr txBox="1"/>
          <p:nvPr>
            <p:ph idx="3" type="body"/>
          </p:nvPr>
        </p:nvSpPr>
        <p:spPr>
          <a:xfrm>
            <a:off x="3791998" y="2447781"/>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2" name="Google Shape;2602;p308"/>
          <p:cNvSpPr txBox="1"/>
          <p:nvPr>
            <p:ph idx="4" type="body"/>
          </p:nvPr>
        </p:nvSpPr>
        <p:spPr>
          <a:xfrm>
            <a:off x="3521998" y="2725667"/>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3" name="Google Shape;2603;p308"/>
          <p:cNvSpPr txBox="1"/>
          <p:nvPr>
            <p:ph idx="5" type="body"/>
          </p:nvPr>
        </p:nvSpPr>
        <p:spPr>
          <a:xfrm>
            <a:off x="6797998" y="2447781"/>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4" name="Google Shape;2604;p308"/>
          <p:cNvSpPr txBox="1"/>
          <p:nvPr>
            <p:ph idx="6" type="body"/>
          </p:nvPr>
        </p:nvSpPr>
        <p:spPr>
          <a:xfrm>
            <a:off x="6527998" y="2725667"/>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05" name="Google Shape;2605;p30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06" name="Google Shape;2606;p30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607" name="Google Shape;2607;p30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08" name="Google Shape;2608;p30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09" name="Google Shape;2609;p30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610" name="Google Shape;2610;p308"/>
          <p:cNvSpPr/>
          <p:nvPr>
            <p:ph idx="8" type="pic"/>
          </p:nvPr>
        </p:nvSpPr>
        <p:spPr>
          <a:xfrm>
            <a:off x="1414963" y="1839764"/>
            <a:ext cx="360000" cy="360000"/>
          </a:xfrm>
          <a:prstGeom prst="rect">
            <a:avLst/>
          </a:prstGeom>
          <a:noFill/>
          <a:ln>
            <a:noFill/>
          </a:ln>
        </p:spPr>
      </p:sp>
      <p:sp>
        <p:nvSpPr>
          <p:cNvPr id="2611" name="Google Shape;2611;p308"/>
          <p:cNvSpPr/>
          <p:nvPr>
            <p:ph idx="9" type="pic"/>
          </p:nvPr>
        </p:nvSpPr>
        <p:spPr>
          <a:xfrm>
            <a:off x="4421998" y="1835885"/>
            <a:ext cx="360000" cy="360000"/>
          </a:xfrm>
          <a:prstGeom prst="rect">
            <a:avLst/>
          </a:prstGeom>
          <a:noFill/>
          <a:ln>
            <a:noFill/>
          </a:ln>
        </p:spPr>
      </p:sp>
      <p:sp>
        <p:nvSpPr>
          <p:cNvPr id="2612" name="Google Shape;2612;p308"/>
          <p:cNvSpPr/>
          <p:nvPr>
            <p:ph idx="13" type="pic"/>
          </p:nvPr>
        </p:nvSpPr>
        <p:spPr>
          <a:xfrm>
            <a:off x="7427998" y="1835885"/>
            <a:ext cx="360000" cy="360000"/>
          </a:xfrm>
          <a:prstGeom prst="rect">
            <a:avLst/>
          </a:prstGeom>
          <a:noFill/>
          <a:ln>
            <a:noFill/>
          </a:ln>
        </p:spPr>
      </p:sp>
      <p:sp>
        <p:nvSpPr>
          <p:cNvPr id="2613" name="Google Shape;2613;p308"/>
          <p:cNvSpPr/>
          <p:nvPr>
            <p:ph idx="14" type="pic"/>
          </p:nvPr>
        </p:nvSpPr>
        <p:spPr>
          <a:xfrm>
            <a:off x="10414963" y="1844587"/>
            <a:ext cx="360000" cy="360000"/>
          </a:xfrm>
          <a:prstGeom prst="rect">
            <a:avLst/>
          </a:prstGeom>
          <a:noFill/>
          <a:ln>
            <a:noFill/>
          </a:ln>
        </p:spPr>
      </p:sp>
      <p:sp>
        <p:nvSpPr>
          <p:cNvPr id="2614" name="Google Shape;2614;p308"/>
          <p:cNvSpPr txBox="1"/>
          <p:nvPr>
            <p:ph idx="15" type="body"/>
          </p:nvPr>
        </p:nvSpPr>
        <p:spPr>
          <a:xfrm>
            <a:off x="9784963" y="2447781"/>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15" name="Google Shape;2615;p308"/>
          <p:cNvSpPr txBox="1"/>
          <p:nvPr>
            <p:ph idx="16" type="body"/>
          </p:nvPr>
        </p:nvSpPr>
        <p:spPr>
          <a:xfrm>
            <a:off x="9514963" y="2725667"/>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16" name="Google Shape;2616;p308"/>
          <p:cNvSpPr txBox="1"/>
          <p:nvPr>
            <p:ph idx="17" type="body"/>
          </p:nvPr>
        </p:nvSpPr>
        <p:spPr>
          <a:xfrm>
            <a:off x="2278965" y="4886909"/>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17" name="Google Shape;2617;p308"/>
          <p:cNvSpPr txBox="1"/>
          <p:nvPr>
            <p:ph idx="18" type="body"/>
          </p:nvPr>
        </p:nvSpPr>
        <p:spPr>
          <a:xfrm>
            <a:off x="2008965" y="5183845"/>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18" name="Google Shape;2618;p308"/>
          <p:cNvSpPr/>
          <p:nvPr>
            <p:ph idx="19" type="pic"/>
          </p:nvPr>
        </p:nvSpPr>
        <p:spPr>
          <a:xfrm>
            <a:off x="2900234" y="4318962"/>
            <a:ext cx="360000" cy="360000"/>
          </a:xfrm>
          <a:prstGeom prst="rect">
            <a:avLst/>
          </a:prstGeom>
          <a:noFill/>
          <a:ln>
            <a:noFill/>
          </a:ln>
        </p:spPr>
      </p:sp>
      <p:sp>
        <p:nvSpPr>
          <p:cNvPr id="2619" name="Google Shape;2619;p308"/>
          <p:cNvSpPr txBox="1"/>
          <p:nvPr>
            <p:ph idx="20" type="body"/>
          </p:nvPr>
        </p:nvSpPr>
        <p:spPr>
          <a:xfrm>
            <a:off x="5286000" y="4886909"/>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20" name="Google Shape;2620;p308"/>
          <p:cNvSpPr txBox="1"/>
          <p:nvPr>
            <p:ph idx="21" type="body"/>
          </p:nvPr>
        </p:nvSpPr>
        <p:spPr>
          <a:xfrm>
            <a:off x="5016000" y="5183845"/>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21" name="Google Shape;2621;p308"/>
          <p:cNvSpPr/>
          <p:nvPr>
            <p:ph idx="22" type="pic"/>
          </p:nvPr>
        </p:nvSpPr>
        <p:spPr>
          <a:xfrm>
            <a:off x="5912663" y="4339756"/>
            <a:ext cx="360000" cy="360000"/>
          </a:xfrm>
          <a:prstGeom prst="rect">
            <a:avLst/>
          </a:prstGeom>
          <a:noFill/>
          <a:ln>
            <a:noFill/>
          </a:ln>
        </p:spPr>
      </p:sp>
      <p:sp>
        <p:nvSpPr>
          <p:cNvPr id="2622" name="Google Shape;2622;p308"/>
          <p:cNvSpPr/>
          <p:nvPr>
            <p:ph idx="23" type="pic"/>
          </p:nvPr>
        </p:nvSpPr>
        <p:spPr>
          <a:xfrm>
            <a:off x="8920591" y="4318962"/>
            <a:ext cx="360000" cy="360000"/>
          </a:xfrm>
          <a:prstGeom prst="rect">
            <a:avLst/>
          </a:prstGeom>
          <a:noFill/>
          <a:ln>
            <a:noFill/>
          </a:ln>
        </p:spPr>
      </p:sp>
      <p:sp>
        <p:nvSpPr>
          <p:cNvPr id="2623" name="Google Shape;2623;p308"/>
          <p:cNvSpPr txBox="1"/>
          <p:nvPr>
            <p:ph idx="24" type="body"/>
          </p:nvPr>
        </p:nvSpPr>
        <p:spPr>
          <a:xfrm>
            <a:off x="8293035" y="488945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24" name="Google Shape;2624;p308"/>
          <p:cNvSpPr txBox="1"/>
          <p:nvPr>
            <p:ph idx="25" type="body"/>
          </p:nvPr>
        </p:nvSpPr>
        <p:spPr>
          <a:xfrm>
            <a:off x="8023035" y="5186390"/>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Infographic 3">
  <p:cSld name="7 Points Infographic 3">
    <p:spTree>
      <p:nvGrpSpPr>
        <p:cNvPr id="2625" name="Shape 2625"/>
        <p:cNvGrpSpPr/>
        <p:nvPr/>
      </p:nvGrpSpPr>
      <p:grpSpPr>
        <a:xfrm>
          <a:off x="0" y="0"/>
          <a:ext cx="0" cy="0"/>
          <a:chOff x="0" y="0"/>
          <a:chExt cx="0" cy="0"/>
        </a:xfrm>
      </p:grpSpPr>
      <p:sp>
        <p:nvSpPr>
          <p:cNvPr id="2626" name="Google Shape;2626;p309"/>
          <p:cNvSpPr/>
          <p:nvPr/>
        </p:nvSpPr>
        <p:spPr>
          <a:xfrm>
            <a:off x="1234963" y="3235272"/>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27" name="Google Shape;2627;p309"/>
          <p:cNvSpPr/>
          <p:nvPr/>
        </p:nvSpPr>
        <p:spPr>
          <a:xfrm>
            <a:off x="4241998" y="3235272"/>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28" name="Google Shape;2628;p309"/>
          <p:cNvSpPr/>
          <p:nvPr/>
        </p:nvSpPr>
        <p:spPr>
          <a:xfrm>
            <a:off x="7247998" y="3235272"/>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29" name="Google Shape;2629;p309"/>
          <p:cNvSpPr/>
          <p:nvPr/>
        </p:nvSpPr>
        <p:spPr>
          <a:xfrm>
            <a:off x="10234963" y="3235272"/>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30" name="Google Shape;2630;p309"/>
          <p:cNvSpPr/>
          <p:nvPr/>
        </p:nvSpPr>
        <p:spPr>
          <a:xfrm>
            <a:off x="2728965" y="3797248"/>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31" name="Google Shape;2631;p309"/>
          <p:cNvSpPr/>
          <p:nvPr/>
        </p:nvSpPr>
        <p:spPr>
          <a:xfrm>
            <a:off x="5736000" y="3797248"/>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32" name="Google Shape;2632;p309"/>
          <p:cNvSpPr/>
          <p:nvPr/>
        </p:nvSpPr>
        <p:spPr>
          <a:xfrm>
            <a:off x="8742000" y="3797248"/>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633" name="Google Shape;2633;p309"/>
          <p:cNvSpPr txBox="1"/>
          <p:nvPr>
            <p:ph idx="1" type="body"/>
          </p:nvPr>
        </p:nvSpPr>
        <p:spPr>
          <a:xfrm>
            <a:off x="784963" y="190675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4" name="Google Shape;2634;p309"/>
          <p:cNvSpPr txBox="1"/>
          <p:nvPr>
            <p:ph idx="2" type="body"/>
          </p:nvPr>
        </p:nvSpPr>
        <p:spPr>
          <a:xfrm>
            <a:off x="514963" y="2184643"/>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5" name="Google Shape;2635;p309"/>
          <p:cNvSpPr txBox="1"/>
          <p:nvPr>
            <p:ph idx="3" type="body"/>
          </p:nvPr>
        </p:nvSpPr>
        <p:spPr>
          <a:xfrm>
            <a:off x="3791998" y="190675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6" name="Google Shape;2636;p309"/>
          <p:cNvSpPr txBox="1"/>
          <p:nvPr>
            <p:ph idx="4" type="body"/>
          </p:nvPr>
        </p:nvSpPr>
        <p:spPr>
          <a:xfrm>
            <a:off x="3521998" y="2184643"/>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7" name="Google Shape;2637;p309"/>
          <p:cNvSpPr txBox="1"/>
          <p:nvPr>
            <p:ph idx="5" type="body"/>
          </p:nvPr>
        </p:nvSpPr>
        <p:spPr>
          <a:xfrm>
            <a:off x="6797998" y="190675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8" name="Google Shape;2638;p309"/>
          <p:cNvSpPr txBox="1"/>
          <p:nvPr>
            <p:ph idx="6" type="body"/>
          </p:nvPr>
        </p:nvSpPr>
        <p:spPr>
          <a:xfrm>
            <a:off x="6527998" y="2184643"/>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39" name="Google Shape;2639;p30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40" name="Google Shape;2640;p30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641" name="Google Shape;2641;p30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42" name="Google Shape;2642;p30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43" name="Google Shape;2643;p30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644" name="Google Shape;2644;p309"/>
          <p:cNvSpPr/>
          <p:nvPr>
            <p:ph idx="8" type="pic"/>
          </p:nvPr>
        </p:nvSpPr>
        <p:spPr>
          <a:xfrm>
            <a:off x="1414963" y="3415272"/>
            <a:ext cx="360000" cy="360000"/>
          </a:xfrm>
          <a:prstGeom prst="rect">
            <a:avLst/>
          </a:prstGeom>
          <a:noFill/>
          <a:ln>
            <a:noFill/>
          </a:ln>
        </p:spPr>
      </p:sp>
      <p:sp>
        <p:nvSpPr>
          <p:cNvPr id="2645" name="Google Shape;2645;p309"/>
          <p:cNvSpPr/>
          <p:nvPr>
            <p:ph idx="9" type="pic"/>
          </p:nvPr>
        </p:nvSpPr>
        <p:spPr>
          <a:xfrm>
            <a:off x="4421998" y="3415272"/>
            <a:ext cx="360000" cy="360000"/>
          </a:xfrm>
          <a:prstGeom prst="rect">
            <a:avLst/>
          </a:prstGeom>
          <a:noFill/>
          <a:ln>
            <a:noFill/>
          </a:ln>
        </p:spPr>
      </p:sp>
      <p:sp>
        <p:nvSpPr>
          <p:cNvPr id="2646" name="Google Shape;2646;p309"/>
          <p:cNvSpPr/>
          <p:nvPr>
            <p:ph idx="13" type="pic"/>
          </p:nvPr>
        </p:nvSpPr>
        <p:spPr>
          <a:xfrm>
            <a:off x="7427998" y="3415272"/>
            <a:ext cx="360000" cy="360000"/>
          </a:xfrm>
          <a:prstGeom prst="rect">
            <a:avLst/>
          </a:prstGeom>
          <a:noFill/>
          <a:ln>
            <a:noFill/>
          </a:ln>
        </p:spPr>
      </p:sp>
      <p:sp>
        <p:nvSpPr>
          <p:cNvPr id="2647" name="Google Shape;2647;p309"/>
          <p:cNvSpPr/>
          <p:nvPr>
            <p:ph idx="14" type="pic"/>
          </p:nvPr>
        </p:nvSpPr>
        <p:spPr>
          <a:xfrm>
            <a:off x="10414963" y="3415272"/>
            <a:ext cx="360000" cy="360000"/>
          </a:xfrm>
          <a:prstGeom prst="rect">
            <a:avLst/>
          </a:prstGeom>
          <a:noFill/>
          <a:ln>
            <a:noFill/>
          </a:ln>
        </p:spPr>
      </p:sp>
      <p:sp>
        <p:nvSpPr>
          <p:cNvPr id="2648" name="Google Shape;2648;p309"/>
          <p:cNvSpPr txBox="1"/>
          <p:nvPr>
            <p:ph idx="15" type="body"/>
          </p:nvPr>
        </p:nvSpPr>
        <p:spPr>
          <a:xfrm>
            <a:off x="9784963" y="190675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49" name="Google Shape;2649;p309"/>
          <p:cNvSpPr txBox="1"/>
          <p:nvPr>
            <p:ph idx="16" type="body"/>
          </p:nvPr>
        </p:nvSpPr>
        <p:spPr>
          <a:xfrm>
            <a:off x="9514963" y="2184643"/>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0" name="Google Shape;2650;p309"/>
          <p:cNvSpPr txBox="1"/>
          <p:nvPr>
            <p:ph idx="17" type="body"/>
          </p:nvPr>
        </p:nvSpPr>
        <p:spPr>
          <a:xfrm>
            <a:off x="2278965" y="4666185"/>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3"/>
              </a:buClr>
              <a:buSzPts val="1600"/>
              <a:buNone/>
              <a:defRPr b="1" sz="1600">
                <a:solidFill>
                  <a:schemeClr val="accent3"/>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1" name="Google Shape;2651;p309"/>
          <p:cNvSpPr txBox="1"/>
          <p:nvPr>
            <p:ph idx="18" type="body"/>
          </p:nvPr>
        </p:nvSpPr>
        <p:spPr>
          <a:xfrm>
            <a:off x="2008965" y="4963121"/>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2" name="Google Shape;2652;p309"/>
          <p:cNvSpPr/>
          <p:nvPr>
            <p:ph idx="19" type="pic"/>
          </p:nvPr>
        </p:nvSpPr>
        <p:spPr>
          <a:xfrm>
            <a:off x="2908965" y="3977248"/>
            <a:ext cx="360000" cy="360000"/>
          </a:xfrm>
          <a:prstGeom prst="rect">
            <a:avLst/>
          </a:prstGeom>
          <a:noFill/>
          <a:ln>
            <a:noFill/>
          </a:ln>
        </p:spPr>
      </p:sp>
      <p:sp>
        <p:nvSpPr>
          <p:cNvPr id="2653" name="Google Shape;2653;p309"/>
          <p:cNvSpPr txBox="1"/>
          <p:nvPr>
            <p:ph idx="20" type="body"/>
          </p:nvPr>
        </p:nvSpPr>
        <p:spPr>
          <a:xfrm>
            <a:off x="5286000" y="4666185"/>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3"/>
              </a:buClr>
              <a:buSzPts val="1600"/>
              <a:buNone/>
              <a:defRPr b="1" sz="1600">
                <a:solidFill>
                  <a:schemeClr val="accent3"/>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4" name="Google Shape;2654;p309"/>
          <p:cNvSpPr txBox="1"/>
          <p:nvPr>
            <p:ph idx="21" type="body"/>
          </p:nvPr>
        </p:nvSpPr>
        <p:spPr>
          <a:xfrm>
            <a:off x="5016000" y="4963121"/>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5" name="Google Shape;2655;p309"/>
          <p:cNvSpPr/>
          <p:nvPr>
            <p:ph idx="22" type="pic"/>
          </p:nvPr>
        </p:nvSpPr>
        <p:spPr>
          <a:xfrm>
            <a:off x="5916000" y="3977248"/>
            <a:ext cx="360000" cy="360000"/>
          </a:xfrm>
          <a:prstGeom prst="rect">
            <a:avLst/>
          </a:prstGeom>
          <a:noFill/>
          <a:ln>
            <a:noFill/>
          </a:ln>
        </p:spPr>
      </p:sp>
      <p:sp>
        <p:nvSpPr>
          <p:cNvPr id="2656" name="Google Shape;2656;p309"/>
          <p:cNvSpPr/>
          <p:nvPr>
            <p:ph idx="23" type="pic"/>
          </p:nvPr>
        </p:nvSpPr>
        <p:spPr>
          <a:xfrm>
            <a:off x="8922000" y="3977248"/>
            <a:ext cx="360000" cy="360000"/>
          </a:xfrm>
          <a:prstGeom prst="rect">
            <a:avLst/>
          </a:prstGeom>
          <a:noFill/>
          <a:ln>
            <a:noFill/>
          </a:ln>
        </p:spPr>
      </p:sp>
      <p:sp>
        <p:nvSpPr>
          <p:cNvPr id="2657" name="Google Shape;2657;p309"/>
          <p:cNvSpPr txBox="1"/>
          <p:nvPr>
            <p:ph idx="24" type="body"/>
          </p:nvPr>
        </p:nvSpPr>
        <p:spPr>
          <a:xfrm>
            <a:off x="8293035" y="466873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3"/>
              </a:buClr>
              <a:buSzPts val="1600"/>
              <a:buNone/>
              <a:defRPr b="1" sz="1600">
                <a:solidFill>
                  <a:schemeClr val="accent3"/>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58" name="Google Shape;2658;p309"/>
          <p:cNvSpPr txBox="1"/>
          <p:nvPr>
            <p:ph idx="25" type="body"/>
          </p:nvPr>
        </p:nvSpPr>
        <p:spPr>
          <a:xfrm>
            <a:off x="8023035" y="4965666"/>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cxnSp>
        <p:nvCxnSpPr>
          <p:cNvPr id="2659" name="Google Shape;2659;p309"/>
          <p:cNvCxnSpPr>
            <a:endCxn id="2630" idx="0"/>
          </p:cNvCxnSpPr>
          <p:nvPr/>
        </p:nvCxnSpPr>
        <p:spPr>
          <a:xfrm>
            <a:off x="1954965" y="3547348"/>
            <a:ext cx="1134000" cy="249900"/>
          </a:xfrm>
          <a:prstGeom prst="bentConnector2">
            <a:avLst/>
          </a:prstGeom>
          <a:noFill/>
          <a:ln cap="flat" cmpd="sng" w="19050">
            <a:solidFill>
              <a:srgbClr val="BFBFBF"/>
            </a:solidFill>
            <a:prstDash val="solid"/>
            <a:miter lim="800000"/>
            <a:headEnd len="sm" w="sm" type="none"/>
            <a:tailEnd len="sm" w="sm" type="none"/>
          </a:ln>
        </p:spPr>
      </p:cxnSp>
      <p:cxnSp>
        <p:nvCxnSpPr>
          <p:cNvPr id="2660" name="Google Shape;2660;p309"/>
          <p:cNvCxnSpPr>
            <a:stCxn id="2630" idx="6"/>
            <a:endCxn id="2627" idx="4"/>
          </p:cNvCxnSpPr>
          <p:nvPr/>
        </p:nvCxnSpPr>
        <p:spPr>
          <a:xfrm flipH="1" rot="10800000">
            <a:off x="3448965" y="3955348"/>
            <a:ext cx="1152900" cy="201900"/>
          </a:xfrm>
          <a:prstGeom prst="bentConnector2">
            <a:avLst/>
          </a:prstGeom>
          <a:noFill/>
          <a:ln cap="flat" cmpd="sng" w="19050">
            <a:solidFill>
              <a:srgbClr val="BFBFBF"/>
            </a:solidFill>
            <a:prstDash val="solid"/>
            <a:miter lim="800000"/>
            <a:headEnd len="sm" w="sm" type="none"/>
            <a:tailEnd len="sm" w="sm" type="none"/>
          </a:ln>
        </p:spPr>
      </p:cxnSp>
      <p:cxnSp>
        <p:nvCxnSpPr>
          <p:cNvPr id="2661" name="Google Shape;2661;p309"/>
          <p:cNvCxnSpPr>
            <a:stCxn id="2627" idx="6"/>
            <a:endCxn id="2631" idx="0"/>
          </p:cNvCxnSpPr>
          <p:nvPr/>
        </p:nvCxnSpPr>
        <p:spPr>
          <a:xfrm>
            <a:off x="4961998" y="3595272"/>
            <a:ext cx="1134000" cy="201900"/>
          </a:xfrm>
          <a:prstGeom prst="bentConnector2">
            <a:avLst/>
          </a:prstGeom>
          <a:noFill/>
          <a:ln cap="flat" cmpd="sng" w="19050">
            <a:solidFill>
              <a:srgbClr val="BFBFBF"/>
            </a:solidFill>
            <a:prstDash val="solid"/>
            <a:miter lim="800000"/>
            <a:headEnd len="sm" w="sm" type="none"/>
            <a:tailEnd len="sm" w="sm" type="none"/>
          </a:ln>
        </p:spPr>
      </p:cxnSp>
      <p:cxnSp>
        <p:nvCxnSpPr>
          <p:cNvPr id="2662" name="Google Shape;2662;p309"/>
          <p:cNvCxnSpPr>
            <a:stCxn id="2631" idx="6"/>
            <a:endCxn id="2628" idx="4"/>
          </p:cNvCxnSpPr>
          <p:nvPr/>
        </p:nvCxnSpPr>
        <p:spPr>
          <a:xfrm flipH="1" rot="10800000">
            <a:off x="6456000" y="3955348"/>
            <a:ext cx="1152000" cy="201900"/>
          </a:xfrm>
          <a:prstGeom prst="bentConnector2">
            <a:avLst/>
          </a:prstGeom>
          <a:noFill/>
          <a:ln cap="flat" cmpd="sng" w="19050">
            <a:solidFill>
              <a:srgbClr val="BFBFBF"/>
            </a:solidFill>
            <a:prstDash val="solid"/>
            <a:miter lim="800000"/>
            <a:headEnd len="sm" w="sm" type="none"/>
            <a:tailEnd len="sm" w="sm" type="none"/>
          </a:ln>
        </p:spPr>
      </p:cxnSp>
      <p:cxnSp>
        <p:nvCxnSpPr>
          <p:cNvPr id="2663" name="Google Shape;2663;p309"/>
          <p:cNvCxnSpPr>
            <a:endCxn id="2632" idx="0"/>
          </p:cNvCxnSpPr>
          <p:nvPr/>
        </p:nvCxnSpPr>
        <p:spPr>
          <a:xfrm>
            <a:off x="7968000" y="3595348"/>
            <a:ext cx="1134000" cy="201900"/>
          </a:xfrm>
          <a:prstGeom prst="bentConnector2">
            <a:avLst/>
          </a:prstGeom>
          <a:noFill/>
          <a:ln cap="flat" cmpd="sng" w="19050">
            <a:solidFill>
              <a:srgbClr val="BFBFBF"/>
            </a:solidFill>
            <a:prstDash val="solid"/>
            <a:miter lim="800000"/>
            <a:headEnd len="sm" w="sm" type="none"/>
            <a:tailEnd len="sm" w="sm" type="none"/>
          </a:ln>
        </p:spPr>
      </p:cxnSp>
      <p:cxnSp>
        <p:nvCxnSpPr>
          <p:cNvPr id="2664" name="Google Shape;2664;p309"/>
          <p:cNvCxnSpPr>
            <a:stCxn id="2632" idx="6"/>
            <a:endCxn id="2629" idx="4"/>
          </p:cNvCxnSpPr>
          <p:nvPr/>
        </p:nvCxnSpPr>
        <p:spPr>
          <a:xfrm flipH="1" rot="10800000">
            <a:off x="9462000" y="3955348"/>
            <a:ext cx="1133100" cy="201900"/>
          </a:xfrm>
          <a:prstGeom prst="bentConnector2">
            <a:avLst/>
          </a:prstGeom>
          <a:noFill/>
          <a:ln cap="flat" cmpd="sng" w="19050">
            <a:solidFill>
              <a:srgbClr val="BFBFBF"/>
            </a:solidFill>
            <a:prstDash val="solid"/>
            <a:miter lim="800000"/>
            <a:headEnd len="sm" w="sm" type="none"/>
            <a:tailEnd len="sm" w="sm" type="none"/>
          </a:ln>
        </p:spPr>
      </p:cxn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Infographic 4">
  <p:cSld name="7 Points Infographic 4">
    <p:spTree>
      <p:nvGrpSpPr>
        <p:cNvPr id="2665" name="Shape 2665"/>
        <p:cNvGrpSpPr/>
        <p:nvPr/>
      </p:nvGrpSpPr>
      <p:grpSpPr>
        <a:xfrm>
          <a:off x="0" y="0"/>
          <a:ext cx="0" cy="0"/>
          <a:chOff x="0" y="0"/>
          <a:chExt cx="0" cy="0"/>
        </a:xfrm>
      </p:grpSpPr>
      <p:sp>
        <p:nvSpPr>
          <p:cNvPr id="2666" name="Google Shape;2666;p310"/>
          <p:cNvSpPr/>
          <p:nvPr/>
        </p:nvSpPr>
        <p:spPr>
          <a:xfrm rot="5400000">
            <a:off x="5382073" y="1927034"/>
            <a:ext cx="1664446" cy="1664447"/>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rgbClr val="3EABAD"/>
          </a:solidFill>
          <a:ln>
            <a:noFill/>
          </a:ln>
          <a:effectLst>
            <a:outerShdw blurRad="635000" rotWithShape="0" algn="tr" dir="8100000"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67" name="Google Shape;2667;p310"/>
          <p:cNvSpPr/>
          <p:nvPr/>
        </p:nvSpPr>
        <p:spPr>
          <a:xfrm rot="8100000">
            <a:off x="6150144" y="2375507"/>
            <a:ext cx="1664447" cy="1664446"/>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chemeClr val="accent3"/>
          </a:solidFill>
          <a:ln>
            <a:noFill/>
          </a:ln>
          <a:effectLst>
            <a:outerShdw blurRad="635000" rotWithShape="0" algn="tr" dir="8100000"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68" name="Google Shape;2668;p310"/>
          <p:cNvSpPr/>
          <p:nvPr/>
        </p:nvSpPr>
        <p:spPr>
          <a:xfrm rot="10800000">
            <a:off x="6380516" y="3207730"/>
            <a:ext cx="1664447" cy="1664446"/>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rgbClr val="A7DFDF"/>
          </a:solidFill>
          <a:ln>
            <a:noFill/>
          </a:ln>
          <a:effectLst>
            <a:outerShdw blurRad="635000" rotWithShape="0" algn="r" dir="10800000"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69" name="Google Shape;2669;p310"/>
          <p:cNvSpPr/>
          <p:nvPr/>
        </p:nvSpPr>
        <p:spPr>
          <a:xfrm rot="-8100000">
            <a:off x="5940784" y="3970976"/>
            <a:ext cx="1664446" cy="1664447"/>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rgbClr val="90D0E0"/>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0" name="Google Shape;2670;p310"/>
          <p:cNvSpPr/>
          <p:nvPr/>
        </p:nvSpPr>
        <p:spPr>
          <a:xfrm rot="-5400000">
            <a:off x="5125844" y="4195416"/>
            <a:ext cx="1664446" cy="1664447"/>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rgbClr val="6FBFD9"/>
          </a:solidFill>
          <a:ln>
            <a:noFill/>
          </a:ln>
          <a:effectLst>
            <a:outerShdw blurRad="635000" rotWithShape="0" algn="l"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1" name="Google Shape;2671;p310"/>
          <p:cNvSpPr/>
          <p:nvPr/>
        </p:nvSpPr>
        <p:spPr>
          <a:xfrm rot="-2700000">
            <a:off x="4373765" y="3780392"/>
            <a:ext cx="1664447" cy="1664446"/>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chemeClr val="accent1"/>
          </a:solidFill>
          <a:ln>
            <a:noFill/>
          </a:ln>
          <a:effectLst>
            <a:outerShdw blurRad="635000" rotWithShape="0" algn="l"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2" name="Google Shape;2672;p310"/>
          <p:cNvSpPr/>
          <p:nvPr/>
        </p:nvSpPr>
        <p:spPr>
          <a:xfrm>
            <a:off x="4147037" y="2948168"/>
            <a:ext cx="1664447" cy="1664446"/>
          </a:xfrm>
          <a:custGeom>
            <a:rect b="b" l="l" r="r" t="t"/>
            <a:pathLst>
              <a:path extrusionOk="0" h="2735134" w="2735134">
                <a:moveTo>
                  <a:pt x="457209" y="0"/>
                </a:moveTo>
                <a:lnTo>
                  <a:pt x="2735134" y="0"/>
                </a:lnTo>
                <a:lnTo>
                  <a:pt x="0" y="2735134"/>
                </a:lnTo>
                <a:lnTo>
                  <a:pt x="0" y="457209"/>
                </a:lnTo>
                <a:cubicBezTo>
                  <a:pt x="0" y="204699"/>
                  <a:pt x="204699" y="0"/>
                  <a:pt x="457209" y="0"/>
                </a:cubicBezTo>
                <a:close/>
              </a:path>
            </a:pathLst>
          </a:custGeom>
          <a:solidFill>
            <a:srgbClr val="20667B"/>
          </a:solidFill>
          <a:ln>
            <a:noFill/>
          </a:ln>
          <a:effectLst>
            <a:outerShdw blurRad="635000" rotWithShape="0" algn="tl" dir="2700000" dist="381000">
              <a:srgbClr val="000000">
                <a:alpha val="5019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673" name="Google Shape;2673;p310"/>
          <p:cNvSpPr txBox="1"/>
          <p:nvPr>
            <p:ph idx="1" type="body"/>
          </p:nvPr>
        </p:nvSpPr>
        <p:spPr>
          <a:xfrm>
            <a:off x="2172456" y="278277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4" name="Google Shape;2674;p310"/>
          <p:cNvSpPr txBox="1"/>
          <p:nvPr>
            <p:ph idx="2" type="body"/>
          </p:nvPr>
        </p:nvSpPr>
        <p:spPr>
          <a:xfrm>
            <a:off x="1272456" y="307970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5" name="Google Shape;2675;p310"/>
          <p:cNvSpPr txBox="1"/>
          <p:nvPr>
            <p:ph idx="3" type="body"/>
          </p:nvPr>
        </p:nvSpPr>
        <p:spPr>
          <a:xfrm>
            <a:off x="2172456" y="4014820"/>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6" name="Google Shape;2676;p310"/>
          <p:cNvSpPr txBox="1"/>
          <p:nvPr>
            <p:ph idx="4" type="body"/>
          </p:nvPr>
        </p:nvSpPr>
        <p:spPr>
          <a:xfrm>
            <a:off x="1272456" y="429751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7" name="Google Shape;2677;p310"/>
          <p:cNvSpPr txBox="1"/>
          <p:nvPr>
            <p:ph idx="5" type="body"/>
          </p:nvPr>
        </p:nvSpPr>
        <p:spPr>
          <a:xfrm>
            <a:off x="2172456" y="524904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8" name="Google Shape;2678;p310"/>
          <p:cNvSpPr txBox="1"/>
          <p:nvPr>
            <p:ph idx="6" type="body"/>
          </p:nvPr>
        </p:nvSpPr>
        <p:spPr>
          <a:xfrm>
            <a:off x="1272456" y="552692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79" name="Google Shape;2679;p31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80" name="Google Shape;2680;p31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681" name="Google Shape;2681;p31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82" name="Google Shape;2682;p31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683" name="Google Shape;2683;p31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684" name="Google Shape;2684;p310"/>
          <p:cNvSpPr/>
          <p:nvPr>
            <p:ph idx="8" type="pic"/>
          </p:nvPr>
        </p:nvSpPr>
        <p:spPr>
          <a:xfrm>
            <a:off x="4461494" y="3249000"/>
            <a:ext cx="360000" cy="360000"/>
          </a:xfrm>
          <a:prstGeom prst="rect">
            <a:avLst/>
          </a:prstGeom>
          <a:noFill/>
          <a:ln>
            <a:noFill/>
          </a:ln>
        </p:spPr>
      </p:sp>
      <p:sp>
        <p:nvSpPr>
          <p:cNvPr id="2685" name="Google Shape;2685;p310"/>
          <p:cNvSpPr/>
          <p:nvPr>
            <p:ph idx="9" type="pic"/>
          </p:nvPr>
        </p:nvSpPr>
        <p:spPr>
          <a:xfrm>
            <a:off x="4691551" y="4467767"/>
            <a:ext cx="360000" cy="360000"/>
          </a:xfrm>
          <a:prstGeom prst="rect">
            <a:avLst/>
          </a:prstGeom>
          <a:noFill/>
          <a:ln>
            <a:noFill/>
          </a:ln>
        </p:spPr>
      </p:sp>
      <p:sp>
        <p:nvSpPr>
          <p:cNvPr id="2686" name="Google Shape;2686;p310"/>
          <p:cNvSpPr/>
          <p:nvPr>
            <p:ph idx="13" type="pic"/>
          </p:nvPr>
        </p:nvSpPr>
        <p:spPr>
          <a:xfrm>
            <a:off x="5504153" y="5264698"/>
            <a:ext cx="360000" cy="360000"/>
          </a:xfrm>
          <a:prstGeom prst="rect">
            <a:avLst/>
          </a:prstGeom>
          <a:noFill/>
          <a:ln>
            <a:noFill/>
          </a:ln>
        </p:spPr>
      </p:sp>
      <p:sp>
        <p:nvSpPr>
          <p:cNvPr id="2687" name="Google Shape;2687;p310"/>
          <p:cNvSpPr/>
          <p:nvPr>
            <p:ph idx="14" type="pic"/>
          </p:nvPr>
        </p:nvSpPr>
        <p:spPr>
          <a:xfrm>
            <a:off x="6741055" y="5000114"/>
            <a:ext cx="360000" cy="360000"/>
          </a:xfrm>
          <a:prstGeom prst="rect">
            <a:avLst/>
          </a:prstGeom>
          <a:noFill/>
          <a:ln>
            <a:noFill/>
          </a:ln>
        </p:spPr>
      </p:sp>
      <p:sp>
        <p:nvSpPr>
          <p:cNvPr id="2688" name="Google Shape;2688;p310"/>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89" name="Google Shape;2689;p310"/>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0" name="Google Shape;2690;p310"/>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1" name="Google Shape;2691;p310"/>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2" name="Google Shape;2692;p310"/>
          <p:cNvSpPr/>
          <p:nvPr>
            <p:ph idx="19" type="pic"/>
          </p:nvPr>
        </p:nvSpPr>
        <p:spPr>
          <a:xfrm>
            <a:off x="7414963" y="4128426"/>
            <a:ext cx="360000" cy="360000"/>
          </a:xfrm>
          <a:prstGeom prst="rect">
            <a:avLst/>
          </a:prstGeom>
          <a:noFill/>
          <a:ln>
            <a:noFill/>
          </a:ln>
        </p:spPr>
      </p:sp>
      <p:sp>
        <p:nvSpPr>
          <p:cNvPr id="2693" name="Google Shape;2693;p310"/>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4" name="Google Shape;2694;p310"/>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5" name="Google Shape;2695;p310"/>
          <p:cNvSpPr/>
          <p:nvPr>
            <p:ph idx="22" type="pic"/>
          </p:nvPr>
        </p:nvSpPr>
        <p:spPr>
          <a:xfrm>
            <a:off x="7208869" y="2835174"/>
            <a:ext cx="360000" cy="360000"/>
          </a:xfrm>
          <a:prstGeom prst="rect">
            <a:avLst/>
          </a:prstGeom>
          <a:noFill/>
          <a:ln>
            <a:noFill/>
          </a:ln>
        </p:spPr>
      </p:sp>
      <p:sp>
        <p:nvSpPr>
          <p:cNvPr id="2696" name="Google Shape;2696;p310"/>
          <p:cNvSpPr/>
          <p:nvPr>
            <p:ph idx="23" type="pic"/>
          </p:nvPr>
        </p:nvSpPr>
        <p:spPr>
          <a:xfrm>
            <a:off x="6461970" y="2265534"/>
            <a:ext cx="360000" cy="360000"/>
          </a:xfrm>
          <a:prstGeom prst="rect">
            <a:avLst/>
          </a:prstGeom>
          <a:noFill/>
          <a:ln>
            <a:noFill/>
          </a:ln>
        </p:spPr>
      </p:sp>
      <p:sp>
        <p:nvSpPr>
          <p:cNvPr id="2697" name="Google Shape;2697;p310"/>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698" name="Google Shape;2698;p310"/>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Circular Infographic 1">
  <p:cSld name="7 Points Circular Infographic 1">
    <p:spTree>
      <p:nvGrpSpPr>
        <p:cNvPr id="2699" name="Shape 2699"/>
        <p:cNvGrpSpPr/>
        <p:nvPr/>
      </p:nvGrpSpPr>
      <p:grpSpPr>
        <a:xfrm>
          <a:off x="0" y="0"/>
          <a:ext cx="0" cy="0"/>
          <a:chOff x="0" y="0"/>
          <a:chExt cx="0" cy="0"/>
        </a:xfrm>
      </p:grpSpPr>
      <p:grpSp>
        <p:nvGrpSpPr>
          <p:cNvPr id="2700" name="Google Shape;2700;p311"/>
          <p:cNvGrpSpPr/>
          <p:nvPr/>
        </p:nvGrpSpPr>
        <p:grpSpPr>
          <a:xfrm>
            <a:off x="3986515" y="1847861"/>
            <a:ext cx="4272895" cy="4190696"/>
            <a:chOff x="3986515" y="1390661"/>
            <a:chExt cx="4272895" cy="4190696"/>
          </a:xfrm>
        </p:grpSpPr>
        <p:sp>
          <p:nvSpPr>
            <p:cNvPr id="2701" name="Google Shape;2701;p311"/>
            <p:cNvSpPr/>
            <p:nvPr/>
          </p:nvSpPr>
          <p:spPr>
            <a:xfrm rot="746463">
              <a:off x="5540233" y="1564289"/>
              <a:ext cx="1597524" cy="1458753"/>
            </a:xfrm>
            <a:custGeom>
              <a:rect b="b" l="l" r="r" t="t"/>
              <a:pathLst>
                <a:path extrusionOk="0" h="1458753" w="1597524">
                  <a:moveTo>
                    <a:pt x="398892" y="44783"/>
                  </a:moveTo>
                  <a:cubicBezTo>
                    <a:pt x="781132" y="-39545"/>
                    <a:pt x="1161868" y="-1685"/>
                    <a:pt x="1500334" y="132332"/>
                  </a:cubicBezTo>
                  <a:lnTo>
                    <a:pt x="1597524" y="176313"/>
                  </a:lnTo>
                  <a:lnTo>
                    <a:pt x="387157" y="1148264"/>
                  </a:lnTo>
                  <a:lnTo>
                    <a:pt x="0" y="1458753"/>
                  </a:lnTo>
                  <a:lnTo>
                    <a:pt x="0" y="182171"/>
                  </a:lnTo>
                  <a:lnTo>
                    <a:pt x="35207" y="164339"/>
                  </a:lnTo>
                  <a:cubicBezTo>
                    <a:pt x="149929" y="113248"/>
                    <a:pt x="271479" y="72892"/>
                    <a:pt x="398892" y="44783"/>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2" name="Google Shape;2702;p311"/>
            <p:cNvSpPr/>
            <p:nvPr/>
          </p:nvSpPr>
          <p:spPr>
            <a:xfrm rot="746463">
              <a:off x="4423606" y="1472086"/>
              <a:ext cx="982375" cy="2077716"/>
            </a:xfrm>
            <a:custGeom>
              <a:rect b="b" l="l" r="r" t="t"/>
              <a:pathLst>
                <a:path extrusionOk="0" h="2077716" w="982375">
                  <a:moveTo>
                    <a:pt x="982375" y="0"/>
                  </a:moveTo>
                  <a:lnTo>
                    <a:pt x="982375" y="2077716"/>
                  </a:lnTo>
                  <a:lnTo>
                    <a:pt x="0" y="1267194"/>
                  </a:lnTo>
                  <a:lnTo>
                    <a:pt x="25494" y="1159180"/>
                  </a:lnTo>
                  <a:cubicBezTo>
                    <a:pt x="160483" y="690615"/>
                    <a:pt x="474132" y="285118"/>
                    <a:pt x="904742" y="39319"/>
                  </a:cubicBezTo>
                  <a:lnTo>
                    <a:pt x="98237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3" name="Google Shape;2703;p311"/>
            <p:cNvSpPr/>
            <p:nvPr/>
          </p:nvSpPr>
          <p:spPr>
            <a:xfrm rot="746463">
              <a:off x="6166838" y="1948451"/>
              <a:ext cx="1978830" cy="1271615"/>
            </a:xfrm>
            <a:custGeom>
              <a:rect b="b" l="l" r="r" t="t"/>
              <a:pathLst>
                <a:path extrusionOk="0" h="1271615" w="1978830">
                  <a:moveTo>
                    <a:pt x="982666" y="0"/>
                  </a:moveTo>
                  <a:lnTo>
                    <a:pt x="995837" y="5961"/>
                  </a:lnTo>
                  <a:cubicBezTo>
                    <a:pt x="1426829" y="226424"/>
                    <a:pt x="1770595" y="610122"/>
                    <a:pt x="1930506" y="1095356"/>
                  </a:cubicBezTo>
                  <a:lnTo>
                    <a:pt x="1978830" y="1271615"/>
                  </a:lnTo>
                  <a:lnTo>
                    <a:pt x="0" y="789103"/>
                  </a:lnTo>
                  <a:lnTo>
                    <a:pt x="98266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4" name="Google Shape;2704;p311"/>
            <p:cNvSpPr/>
            <p:nvPr/>
          </p:nvSpPr>
          <p:spPr>
            <a:xfrm rot="746463">
              <a:off x="4137352" y="2832149"/>
              <a:ext cx="1631013" cy="1578077"/>
            </a:xfrm>
            <a:custGeom>
              <a:rect b="b" l="l" r="r" t="t"/>
              <a:pathLst>
                <a:path extrusionOk="0" h="1578077" w="1631013">
                  <a:moveTo>
                    <a:pt x="34132" y="0"/>
                  </a:moveTo>
                  <a:lnTo>
                    <a:pt x="1030337" y="821933"/>
                  </a:lnTo>
                  <a:lnTo>
                    <a:pt x="1030337" y="824839"/>
                  </a:lnTo>
                  <a:lnTo>
                    <a:pt x="1033859" y="824839"/>
                  </a:lnTo>
                  <a:lnTo>
                    <a:pt x="1631013" y="1317530"/>
                  </a:lnTo>
                  <a:lnTo>
                    <a:pt x="450009" y="1578077"/>
                  </a:lnTo>
                  <a:lnTo>
                    <a:pt x="348310" y="1448665"/>
                  </a:lnTo>
                  <a:cubicBezTo>
                    <a:pt x="206203" y="1248463"/>
                    <a:pt x="101000" y="1017092"/>
                    <a:pt x="44782" y="762265"/>
                  </a:cubicBezTo>
                  <a:cubicBezTo>
                    <a:pt x="-11437" y="507438"/>
                    <a:pt x="-13350" y="253280"/>
                    <a:pt x="31330" y="11869"/>
                  </a:cubicBezTo>
                  <a:lnTo>
                    <a:pt x="3413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5" name="Google Shape;2705;p311"/>
            <p:cNvSpPr/>
            <p:nvPr/>
          </p:nvSpPr>
          <p:spPr>
            <a:xfrm rot="746463">
              <a:off x="6656330" y="3042285"/>
              <a:ext cx="1244752" cy="1823320"/>
            </a:xfrm>
            <a:custGeom>
              <a:rect b="b" l="l" r="r" t="t"/>
              <a:pathLst>
                <a:path extrusionOk="0" h="1823320" w="1244752">
                  <a:moveTo>
                    <a:pt x="0" y="0"/>
                  </a:moveTo>
                  <a:lnTo>
                    <a:pt x="1208029" y="294563"/>
                  </a:lnTo>
                  <a:lnTo>
                    <a:pt x="1232072" y="437472"/>
                  </a:lnTo>
                  <a:cubicBezTo>
                    <a:pt x="1291169" y="944947"/>
                    <a:pt x="1140755" y="1437669"/>
                    <a:pt x="842530" y="1819009"/>
                  </a:cubicBezTo>
                  <a:lnTo>
                    <a:pt x="838813" y="182332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6" name="Google Shape;2706;p311"/>
            <p:cNvSpPr/>
            <p:nvPr/>
          </p:nvSpPr>
          <p:spPr>
            <a:xfrm rot="746463">
              <a:off x="5964301" y="3698400"/>
              <a:ext cx="1342558" cy="1758992"/>
            </a:xfrm>
            <a:custGeom>
              <a:rect b="b" l="l" r="r" t="t"/>
              <a:pathLst>
                <a:path extrusionOk="0" h="1758992" w="1342558">
                  <a:moveTo>
                    <a:pt x="841910" y="0"/>
                  </a:moveTo>
                  <a:lnTo>
                    <a:pt x="1342558" y="1088255"/>
                  </a:lnTo>
                  <a:lnTo>
                    <a:pt x="1266394" y="1176586"/>
                  </a:lnTo>
                  <a:cubicBezTo>
                    <a:pt x="1015734" y="1440573"/>
                    <a:pt x="686270" y="1635114"/>
                    <a:pt x="304029" y="1719442"/>
                  </a:cubicBezTo>
                  <a:cubicBezTo>
                    <a:pt x="240323" y="1733497"/>
                    <a:pt x="176658" y="1744157"/>
                    <a:pt x="113224" y="1751544"/>
                  </a:cubicBezTo>
                  <a:lnTo>
                    <a:pt x="0" y="1758992"/>
                  </a:lnTo>
                  <a:lnTo>
                    <a:pt x="506998" y="699726"/>
                  </a:lnTo>
                  <a:lnTo>
                    <a:pt x="510635" y="698924"/>
                  </a:lnTo>
                  <a:lnTo>
                    <a:pt x="509608" y="694273"/>
                  </a:lnTo>
                  <a:lnTo>
                    <a:pt x="84191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707" name="Google Shape;2707;p311"/>
            <p:cNvSpPr/>
            <p:nvPr/>
          </p:nvSpPr>
          <p:spPr>
            <a:xfrm rot="746463">
              <a:off x="4413046" y="4145554"/>
              <a:ext cx="1941953" cy="1049613"/>
            </a:xfrm>
            <a:custGeom>
              <a:rect b="b" l="l" r="r" t="t"/>
              <a:pathLst>
                <a:path extrusionOk="0" h="1049613" w="1941953">
                  <a:moveTo>
                    <a:pt x="0" y="428320"/>
                  </a:moveTo>
                  <a:lnTo>
                    <a:pt x="1192298" y="165280"/>
                  </a:lnTo>
                  <a:lnTo>
                    <a:pt x="1192300" y="165282"/>
                  </a:lnTo>
                  <a:lnTo>
                    <a:pt x="1192302" y="165279"/>
                  </a:lnTo>
                  <a:lnTo>
                    <a:pt x="1193128" y="165097"/>
                  </a:lnTo>
                  <a:lnTo>
                    <a:pt x="1193229" y="165180"/>
                  </a:lnTo>
                  <a:lnTo>
                    <a:pt x="1941953" y="0"/>
                  </a:lnTo>
                  <a:lnTo>
                    <a:pt x="1440133" y="1048447"/>
                  </a:lnTo>
                  <a:lnTo>
                    <a:pt x="1425746" y="1049394"/>
                  </a:lnTo>
                  <a:cubicBezTo>
                    <a:pt x="923469" y="1057076"/>
                    <a:pt x="448024" y="862961"/>
                    <a:pt x="96040" y="528749"/>
                  </a:cubicBezTo>
                  <a:lnTo>
                    <a:pt x="0" y="4283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708" name="Google Shape;2708;p311"/>
          <p:cNvSpPr txBox="1"/>
          <p:nvPr>
            <p:ph idx="1" type="body"/>
          </p:nvPr>
        </p:nvSpPr>
        <p:spPr>
          <a:xfrm>
            <a:off x="2172456" y="221368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09" name="Google Shape;2709;p311"/>
          <p:cNvSpPr txBox="1"/>
          <p:nvPr>
            <p:ph idx="2" type="body"/>
          </p:nvPr>
        </p:nvSpPr>
        <p:spPr>
          <a:xfrm>
            <a:off x="1272456" y="251061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10" name="Google Shape;2710;p311"/>
          <p:cNvSpPr txBox="1"/>
          <p:nvPr>
            <p:ph idx="3" type="body"/>
          </p:nvPr>
        </p:nvSpPr>
        <p:spPr>
          <a:xfrm>
            <a:off x="2172456" y="3445730"/>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11" name="Google Shape;2711;p311"/>
          <p:cNvSpPr txBox="1"/>
          <p:nvPr>
            <p:ph idx="4" type="body"/>
          </p:nvPr>
        </p:nvSpPr>
        <p:spPr>
          <a:xfrm>
            <a:off x="1272456" y="372842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12" name="Google Shape;2712;p311"/>
          <p:cNvSpPr txBox="1"/>
          <p:nvPr>
            <p:ph idx="5" type="body"/>
          </p:nvPr>
        </p:nvSpPr>
        <p:spPr>
          <a:xfrm>
            <a:off x="2172456" y="467995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13" name="Google Shape;2713;p311"/>
          <p:cNvSpPr txBox="1"/>
          <p:nvPr>
            <p:ph idx="6" type="body"/>
          </p:nvPr>
        </p:nvSpPr>
        <p:spPr>
          <a:xfrm>
            <a:off x="1272456" y="495783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14" name="Google Shape;2714;p31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15" name="Google Shape;2715;p31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16" name="Google Shape;2716;p31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17" name="Google Shape;2717;p31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18" name="Google Shape;2718;p31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719" name="Google Shape;2719;p311"/>
          <p:cNvSpPr/>
          <p:nvPr>
            <p:ph idx="8" type="pic"/>
          </p:nvPr>
        </p:nvSpPr>
        <p:spPr>
          <a:xfrm>
            <a:off x="4734793" y="2847760"/>
            <a:ext cx="360000" cy="360000"/>
          </a:xfrm>
          <a:prstGeom prst="rect">
            <a:avLst/>
          </a:prstGeom>
          <a:noFill/>
          <a:ln>
            <a:noFill/>
          </a:ln>
        </p:spPr>
      </p:sp>
      <p:sp>
        <p:nvSpPr>
          <p:cNvPr id="2720" name="Google Shape;2720;p311"/>
          <p:cNvSpPr/>
          <p:nvPr>
            <p:ph idx="9" type="pic"/>
          </p:nvPr>
        </p:nvSpPr>
        <p:spPr>
          <a:xfrm>
            <a:off x="4594702" y="4179523"/>
            <a:ext cx="360000" cy="360000"/>
          </a:xfrm>
          <a:prstGeom prst="rect">
            <a:avLst/>
          </a:prstGeom>
          <a:noFill/>
          <a:ln>
            <a:noFill/>
          </a:ln>
        </p:spPr>
      </p:sp>
      <p:sp>
        <p:nvSpPr>
          <p:cNvPr id="2721" name="Google Shape;2721;p311"/>
          <p:cNvSpPr/>
          <p:nvPr>
            <p:ph idx="13" type="pic"/>
          </p:nvPr>
        </p:nvSpPr>
        <p:spPr>
          <a:xfrm>
            <a:off x="5390993" y="5017517"/>
            <a:ext cx="360000" cy="360000"/>
          </a:xfrm>
          <a:prstGeom prst="rect">
            <a:avLst/>
          </a:prstGeom>
          <a:noFill/>
          <a:ln>
            <a:noFill/>
          </a:ln>
        </p:spPr>
      </p:sp>
      <p:sp>
        <p:nvSpPr>
          <p:cNvPr id="2722" name="Google Shape;2722;p311"/>
          <p:cNvSpPr/>
          <p:nvPr>
            <p:ph idx="14" type="pic"/>
          </p:nvPr>
        </p:nvSpPr>
        <p:spPr>
          <a:xfrm>
            <a:off x="6601530" y="4982816"/>
            <a:ext cx="360000" cy="360000"/>
          </a:xfrm>
          <a:prstGeom prst="rect">
            <a:avLst/>
          </a:prstGeom>
          <a:noFill/>
          <a:ln>
            <a:noFill/>
          </a:ln>
        </p:spPr>
      </p:sp>
      <p:sp>
        <p:nvSpPr>
          <p:cNvPr id="2723" name="Google Shape;2723;p311"/>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24" name="Google Shape;2724;p311"/>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25" name="Google Shape;2725;p311"/>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26" name="Google Shape;2726;p311"/>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27" name="Google Shape;2727;p311"/>
          <p:cNvSpPr/>
          <p:nvPr>
            <p:ph idx="19" type="pic"/>
          </p:nvPr>
        </p:nvSpPr>
        <p:spPr>
          <a:xfrm>
            <a:off x="7300571" y="4033079"/>
            <a:ext cx="360000" cy="360000"/>
          </a:xfrm>
          <a:prstGeom prst="rect">
            <a:avLst/>
          </a:prstGeom>
          <a:noFill/>
          <a:ln>
            <a:noFill/>
          </a:ln>
        </p:spPr>
      </p:sp>
      <p:sp>
        <p:nvSpPr>
          <p:cNvPr id="2728" name="Google Shape;2728;p311"/>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29" name="Google Shape;2729;p311"/>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30" name="Google Shape;2730;p311"/>
          <p:cNvSpPr/>
          <p:nvPr>
            <p:ph idx="22" type="pic"/>
          </p:nvPr>
        </p:nvSpPr>
        <p:spPr>
          <a:xfrm>
            <a:off x="7092641" y="2853905"/>
            <a:ext cx="360000" cy="360000"/>
          </a:xfrm>
          <a:prstGeom prst="rect">
            <a:avLst/>
          </a:prstGeom>
          <a:noFill/>
          <a:ln>
            <a:noFill/>
          </a:ln>
        </p:spPr>
      </p:sp>
      <p:sp>
        <p:nvSpPr>
          <p:cNvPr id="2731" name="Google Shape;2731;p311"/>
          <p:cNvSpPr/>
          <p:nvPr>
            <p:ph idx="23" type="pic"/>
          </p:nvPr>
        </p:nvSpPr>
        <p:spPr>
          <a:xfrm>
            <a:off x="6012451" y="2259106"/>
            <a:ext cx="360000" cy="360000"/>
          </a:xfrm>
          <a:prstGeom prst="rect">
            <a:avLst/>
          </a:prstGeom>
          <a:noFill/>
          <a:ln>
            <a:noFill/>
          </a:ln>
        </p:spPr>
      </p:sp>
      <p:sp>
        <p:nvSpPr>
          <p:cNvPr id="2732" name="Google Shape;2732;p311"/>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33" name="Google Shape;2733;p311"/>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Points Circular Infographic 2">
  <p:cSld name="7 Points Circular Infographic 2">
    <p:spTree>
      <p:nvGrpSpPr>
        <p:cNvPr id="2734" name="Shape 2734"/>
        <p:cNvGrpSpPr/>
        <p:nvPr/>
      </p:nvGrpSpPr>
      <p:grpSpPr>
        <a:xfrm>
          <a:off x="0" y="0"/>
          <a:ext cx="0" cy="0"/>
          <a:chOff x="0" y="0"/>
          <a:chExt cx="0" cy="0"/>
        </a:xfrm>
      </p:grpSpPr>
      <p:sp>
        <p:nvSpPr>
          <p:cNvPr id="2735" name="Google Shape;2735;p312"/>
          <p:cNvSpPr/>
          <p:nvPr/>
        </p:nvSpPr>
        <p:spPr>
          <a:xfrm rot="-23338">
            <a:off x="4552819" y="1935660"/>
            <a:ext cx="1435906" cy="1197934"/>
          </a:xfrm>
          <a:custGeom>
            <a:rect b="b" l="l" r="r" t="t"/>
            <a:pathLst>
              <a:path extrusionOk="0" h="1487225" w="1800301">
                <a:moveTo>
                  <a:pt x="1800301" y="0"/>
                </a:moveTo>
                <a:lnTo>
                  <a:pt x="1800301" y="1024190"/>
                </a:lnTo>
                <a:lnTo>
                  <a:pt x="1714180" y="1028539"/>
                </a:lnTo>
                <a:cubicBezTo>
                  <a:pt x="1374216" y="1063064"/>
                  <a:pt x="1069099" y="1215462"/>
                  <a:pt x="840341" y="1444220"/>
                </a:cubicBezTo>
                <a:lnTo>
                  <a:pt x="801255" y="1487225"/>
                </a:lnTo>
                <a:lnTo>
                  <a:pt x="0" y="847783"/>
                </a:lnTo>
                <a:lnTo>
                  <a:pt x="116129" y="720008"/>
                </a:lnTo>
                <a:cubicBezTo>
                  <a:pt x="507061" y="329076"/>
                  <a:pt x="1028487" y="68638"/>
                  <a:pt x="1609462" y="9637"/>
                </a:cubicBezTo>
                <a:lnTo>
                  <a:pt x="1800301"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6" name="Google Shape;2736;p312"/>
          <p:cNvSpPr/>
          <p:nvPr/>
        </p:nvSpPr>
        <p:spPr>
          <a:xfrm rot="-23338">
            <a:off x="5194468" y="2757502"/>
            <a:ext cx="796831" cy="593662"/>
          </a:xfrm>
          <a:custGeom>
            <a:rect b="b" l="l" r="r" t="t"/>
            <a:pathLst>
              <a:path extrusionOk="0" h="737027" w="999046">
                <a:moveTo>
                  <a:pt x="999046" y="0"/>
                </a:moveTo>
                <a:lnTo>
                  <a:pt x="999046" y="438850"/>
                </a:lnTo>
                <a:lnTo>
                  <a:pt x="957795" y="440933"/>
                </a:lnTo>
                <a:cubicBezTo>
                  <a:pt x="721101" y="464971"/>
                  <a:pt x="508669" y="571075"/>
                  <a:pt x="349400" y="730344"/>
                </a:cubicBezTo>
                <a:lnTo>
                  <a:pt x="343326" y="737027"/>
                </a:lnTo>
                <a:lnTo>
                  <a:pt x="0" y="463035"/>
                </a:lnTo>
                <a:lnTo>
                  <a:pt x="39086" y="420030"/>
                </a:lnTo>
                <a:cubicBezTo>
                  <a:pt x="267844" y="191272"/>
                  <a:pt x="572961" y="38874"/>
                  <a:pt x="912925" y="4349"/>
                </a:cubicBezTo>
                <a:lnTo>
                  <a:pt x="99904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7" name="Google Shape;2737;p312"/>
          <p:cNvSpPr/>
          <p:nvPr/>
        </p:nvSpPr>
        <p:spPr>
          <a:xfrm rot="-23338">
            <a:off x="6087681" y="1921919"/>
            <a:ext cx="1435906" cy="1197935"/>
          </a:xfrm>
          <a:custGeom>
            <a:rect b="b" l="l" r="r" t="t"/>
            <a:pathLst>
              <a:path extrusionOk="0" h="1487226" w="1800301">
                <a:moveTo>
                  <a:pt x="0" y="0"/>
                </a:moveTo>
                <a:lnTo>
                  <a:pt x="190838" y="9637"/>
                </a:lnTo>
                <a:cubicBezTo>
                  <a:pt x="771814" y="68638"/>
                  <a:pt x="1293239" y="329076"/>
                  <a:pt x="1684171" y="720008"/>
                </a:cubicBezTo>
                <a:lnTo>
                  <a:pt x="1800301" y="847783"/>
                </a:lnTo>
                <a:lnTo>
                  <a:pt x="999045" y="1487226"/>
                </a:lnTo>
                <a:lnTo>
                  <a:pt x="959959" y="1444220"/>
                </a:lnTo>
                <a:cubicBezTo>
                  <a:pt x="731201" y="1215462"/>
                  <a:pt x="426084" y="1063064"/>
                  <a:pt x="86120" y="1028539"/>
                </a:cubicBezTo>
                <a:lnTo>
                  <a:pt x="0" y="1024190"/>
                </a:ln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8" name="Google Shape;2738;p312"/>
          <p:cNvSpPr/>
          <p:nvPr/>
        </p:nvSpPr>
        <p:spPr>
          <a:xfrm rot="-23338">
            <a:off x="6089960" y="2749484"/>
            <a:ext cx="796831" cy="593662"/>
          </a:xfrm>
          <a:custGeom>
            <a:rect b="b" l="l" r="r" t="t"/>
            <a:pathLst>
              <a:path extrusionOk="0" h="737027" w="999045">
                <a:moveTo>
                  <a:pt x="0" y="0"/>
                </a:moveTo>
                <a:lnTo>
                  <a:pt x="86120" y="4349"/>
                </a:lnTo>
                <a:cubicBezTo>
                  <a:pt x="426084" y="38874"/>
                  <a:pt x="731201" y="191272"/>
                  <a:pt x="959959" y="420030"/>
                </a:cubicBezTo>
                <a:lnTo>
                  <a:pt x="999045" y="463036"/>
                </a:lnTo>
                <a:lnTo>
                  <a:pt x="655719" y="737027"/>
                </a:lnTo>
                <a:lnTo>
                  <a:pt x="649645" y="730344"/>
                </a:lnTo>
                <a:cubicBezTo>
                  <a:pt x="490377" y="571075"/>
                  <a:pt x="277944" y="464971"/>
                  <a:pt x="41250" y="440933"/>
                </a:cubicBezTo>
                <a:lnTo>
                  <a:pt x="0" y="438850"/>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39" name="Google Shape;2739;p312"/>
          <p:cNvSpPr/>
          <p:nvPr/>
        </p:nvSpPr>
        <p:spPr>
          <a:xfrm rot="-23338">
            <a:off x="6952879" y="2674621"/>
            <a:ext cx="1059557" cy="1579640"/>
          </a:xfrm>
          <a:custGeom>
            <a:rect b="b" l="l" r="r" t="t"/>
            <a:pathLst>
              <a:path extrusionOk="0" h="1961111" w="1328444">
                <a:moveTo>
                  <a:pt x="799975" y="0"/>
                </a:moveTo>
                <a:lnTo>
                  <a:pt x="906798" y="142853"/>
                </a:lnTo>
                <a:cubicBezTo>
                  <a:pt x="1173003" y="536889"/>
                  <a:pt x="1328444" y="1011905"/>
                  <a:pt x="1328444" y="1523227"/>
                </a:cubicBezTo>
                <a:cubicBezTo>
                  <a:pt x="1328444" y="1608447"/>
                  <a:pt x="1324126" y="1692659"/>
                  <a:pt x="1315697" y="1775656"/>
                </a:cubicBezTo>
                <a:lnTo>
                  <a:pt x="1287393" y="1961111"/>
                </a:lnTo>
                <a:lnTo>
                  <a:pt x="287367" y="1732713"/>
                </a:lnTo>
                <a:lnTo>
                  <a:pt x="296795" y="1670938"/>
                </a:lnTo>
                <a:cubicBezTo>
                  <a:pt x="301728" y="1622372"/>
                  <a:pt x="304254" y="1573095"/>
                  <a:pt x="304254" y="1523227"/>
                </a:cubicBezTo>
                <a:cubicBezTo>
                  <a:pt x="304254" y="1224022"/>
                  <a:pt x="213297" y="946061"/>
                  <a:pt x="57524" y="715487"/>
                </a:cubicBezTo>
                <a:lnTo>
                  <a:pt x="0" y="638561"/>
                </a:lnTo>
                <a:lnTo>
                  <a:pt x="799975"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0" name="Google Shape;2740;p312"/>
          <p:cNvSpPr/>
          <p:nvPr/>
        </p:nvSpPr>
        <p:spPr>
          <a:xfrm rot="-23338">
            <a:off x="6679998" y="3193771"/>
            <a:ext cx="516068" cy="881320"/>
          </a:xfrm>
          <a:custGeom>
            <a:rect b="b" l="l" r="r" t="t"/>
            <a:pathLst>
              <a:path extrusionOk="0" h="1094152" w="647032">
                <a:moveTo>
                  <a:pt x="342778" y="0"/>
                </a:moveTo>
                <a:lnTo>
                  <a:pt x="400302" y="76926"/>
                </a:lnTo>
                <a:cubicBezTo>
                  <a:pt x="556075" y="307500"/>
                  <a:pt x="647032" y="585461"/>
                  <a:pt x="647032" y="884666"/>
                </a:cubicBezTo>
                <a:cubicBezTo>
                  <a:pt x="647032" y="934534"/>
                  <a:pt x="644506" y="983811"/>
                  <a:pt x="639573" y="1032377"/>
                </a:cubicBezTo>
                <a:lnTo>
                  <a:pt x="630145" y="1094152"/>
                </a:lnTo>
                <a:lnTo>
                  <a:pt x="201649" y="996287"/>
                </a:lnTo>
                <a:lnTo>
                  <a:pt x="202989" y="987507"/>
                </a:lnTo>
                <a:cubicBezTo>
                  <a:pt x="206423" y="953694"/>
                  <a:pt x="208182" y="919386"/>
                  <a:pt x="208182" y="884666"/>
                </a:cubicBezTo>
                <a:cubicBezTo>
                  <a:pt x="208182" y="676350"/>
                  <a:pt x="144855" y="482825"/>
                  <a:pt x="36400" y="322291"/>
                </a:cubicBezTo>
                <a:lnTo>
                  <a:pt x="0" y="273614"/>
                </a:lnTo>
                <a:lnTo>
                  <a:pt x="342778"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1" name="Google Shape;2741;p312"/>
          <p:cNvSpPr/>
          <p:nvPr/>
        </p:nvSpPr>
        <p:spPr>
          <a:xfrm rot="-23338">
            <a:off x="6609773" y="4169020"/>
            <a:ext cx="1356816" cy="1493903"/>
          </a:xfrm>
          <a:custGeom>
            <a:rect b="b" l="l" r="r" t="t"/>
            <a:pathLst>
              <a:path extrusionOk="0" h="1854669" w="1701139">
                <a:moveTo>
                  <a:pt x="703230" y="0"/>
                </a:moveTo>
                <a:lnTo>
                  <a:pt x="1701139" y="227692"/>
                </a:lnTo>
                <a:lnTo>
                  <a:pt x="1655949" y="403444"/>
                </a:lnTo>
                <a:cubicBezTo>
                  <a:pt x="1463587" y="1021908"/>
                  <a:pt x="1034598" y="1536118"/>
                  <a:pt x="474880" y="1840175"/>
                </a:cubicBezTo>
                <a:lnTo>
                  <a:pt x="444793" y="1854669"/>
                </a:lnTo>
                <a:lnTo>
                  <a:pt x="0" y="931514"/>
                </a:lnTo>
                <a:lnTo>
                  <a:pt x="105805" y="867235"/>
                </a:lnTo>
                <a:cubicBezTo>
                  <a:pt x="374808" y="685500"/>
                  <a:pt x="579312" y="415544"/>
                  <a:pt x="677805" y="98882"/>
                </a:cubicBezTo>
                <a:lnTo>
                  <a:pt x="70323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2" name="Google Shape;2742;p312"/>
          <p:cNvSpPr/>
          <p:nvPr/>
        </p:nvSpPr>
        <p:spPr>
          <a:xfrm rot="-23338">
            <a:off x="6455153" y="4094889"/>
            <a:ext cx="713384" cy="828903"/>
          </a:xfrm>
          <a:custGeom>
            <a:rect b="b" l="l" r="r" t="t"/>
            <a:pathLst>
              <a:path extrusionOk="0" h="1029076" w="894422">
                <a:moveTo>
                  <a:pt x="466832" y="0"/>
                </a:moveTo>
                <a:lnTo>
                  <a:pt x="894422" y="97562"/>
                </a:lnTo>
                <a:lnTo>
                  <a:pt x="868997" y="196444"/>
                </a:lnTo>
                <a:cubicBezTo>
                  <a:pt x="770504" y="513106"/>
                  <a:pt x="566000" y="783062"/>
                  <a:pt x="296997" y="964797"/>
                </a:cubicBezTo>
                <a:lnTo>
                  <a:pt x="191192" y="1029076"/>
                </a:lnTo>
                <a:lnTo>
                  <a:pt x="0" y="632263"/>
                </a:lnTo>
                <a:lnTo>
                  <a:pt x="51632" y="600895"/>
                </a:lnTo>
                <a:cubicBezTo>
                  <a:pt x="238921" y="474366"/>
                  <a:pt x="381303" y="286414"/>
                  <a:pt x="449876" y="65943"/>
                </a:cubicBezTo>
                <a:lnTo>
                  <a:pt x="46683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3" name="Google Shape;2743;p312"/>
          <p:cNvSpPr/>
          <p:nvPr/>
        </p:nvSpPr>
        <p:spPr>
          <a:xfrm rot="-23338">
            <a:off x="5576405" y="4656029"/>
            <a:ext cx="944128" cy="421398"/>
          </a:xfrm>
          <a:custGeom>
            <a:rect b="b" l="l" r="r" t="t"/>
            <a:pathLst>
              <a:path extrusionOk="0" h="523161" w="1183723">
                <a:moveTo>
                  <a:pt x="190156" y="0"/>
                </a:moveTo>
                <a:lnTo>
                  <a:pt x="201089" y="5267"/>
                </a:lnTo>
                <a:cubicBezTo>
                  <a:pt x="321426" y="56166"/>
                  <a:pt x="453730" y="84311"/>
                  <a:pt x="592607" y="84311"/>
                </a:cubicBezTo>
                <a:cubicBezTo>
                  <a:pt x="731485" y="84311"/>
                  <a:pt x="863788" y="56166"/>
                  <a:pt x="984125" y="5267"/>
                </a:cubicBezTo>
                <a:lnTo>
                  <a:pt x="993568" y="719"/>
                </a:lnTo>
                <a:lnTo>
                  <a:pt x="1183723" y="395767"/>
                </a:lnTo>
                <a:lnTo>
                  <a:pt x="1154945" y="409630"/>
                </a:lnTo>
                <a:cubicBezTo>
                  <a:pt x="982105" y="482736"/>
                  <a:pt x="792077" y="523161"/>
                  <a:pt x="592607" y="523161"/>
                </a:cubicBezTo>
                <a:cubicBezTo>
                  <a:pt x="393137" y="523161"/>
                  <a:pt x="203109" y="482736"/>
                  <a:pt x="30269" y="409630"/>
                </a:cubicBezTo>
                <a:lnTo>
                  <a:pt x="0" y="395049"/>
                </a:lnTo>
                <a:lnTo>
                  <a:pt x="19015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4" name="Google Shape;2744;p312"/>
          <p:cNvSpPr/>
          <p:nvPr/>
        </p:nvSpPr>
        <p:spPr>
          <a:xfrm rot="-23338">
            <a:off x="4132099" y="4191198"/>
            <a:ext cx="1356889" cy="1493950"/>
          </a:xfrm>
          <a:custGeom>
            <a:rect b="b" l="l" r="r" t="t"/>
            <a:pathLst>
              <a:path extrusionOk="0" h="1854726" w="1701231">
                <a:moveTo>
                  <a:pt x="997909" y="0"/>
                </a:moveTo>
                <a:lnTo>
                  <a:pt x="1023335" y="98887"/>
                </a:lnTo>
                <a:cubicBezTo>
                  <a:pt x="1121828" y="415549"/>
                  <a:pt x="1326332" y="685505"/>
                  <a:pt x="1595335" y="867240"/>
                </a:cubicBezTo>
                <a:lnTo>
                  <a:pt x="1701231" y="931573"/>
                </a:lnTo>
                <a:lnTo>
                  <a:pt x="1256455" y="1854726"/>
                </a:lnTo>
                <a:lnTo>
                  <a:pt x="1226260" y="1840180"/>
                </a:lnTo>
                <a:cubicBezTo>
                  <a:pt x="666542" y="1536123"/>
                  <a:pt x="237553" y="1021913"/>
                  <a:pt x="45191" y="403449"/>
                </a:cubicBezTo>
                <a:lnTo>
                  <a:pt x="0" y="227695"/>
                </a:lnTo>
                <a:lnTo>
                  <a:pt x="997909"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5" name="Google Shape;2745;p312"/>
          <p:cNvSpPr/>
          <p:nvPr/>
        </p:nvSpPr>
        <p:spPr>
          <a:xfrm rot="-23338">
            <a:off x="4926334" y="4108571"/>
            <a:ext cx="713453" cy="828952"/>
          </a:xfrm>
          <a:custGeom>
            <a:rect b="b" l="l" r="r" t="t"/>
            <a:pathLst>
              <a:path extrusionOk="0" h="1029137" w="894508">
                <a:moveTo>
                  <a:pt x="427589" y="0"/>
                </a:moveTo>
                <a:lnTo>
                  <a:pt x="444547" y="65950"/>
                </a:lnTo>
                <a:cubicBezTo>
                  <a:pt x="513120" y="286421"/>
                  <a:pt x="655503" y="474373"/>
                  <a:pt x="842791" y="600902"/>
                </a:cubicBezTo>
                <a:lnTo>
                  <a:pt x="894508" y="632321"/>
                </a:lnTo>
                <a:lnTo>
                  <a:pt x="703322" y="1029137"/>
                </a:lnTo>
                <a:lnTo>
                  <a:pt x="597426" y="964804"/>
                </a:lnTo>
                <a:cubicBezTo>
                  <a:pt x="328423" y="783069"/>
                  <a:pt x="123919" y="513113"/>
                  <a:pt x="25426" y="196451"/>
                </a:cubicBezTo>
                <a:lnTo>
                  <a:pt x="0" y="97564"/>
                </a:lnTo>
                <a:lnTo>
                  <a:pt x="427589"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6" name="Google Shape;2746;p312"/>
          <p:cNvSpPr/>
          <p:nvPr/>
        </p:nvSpPr>
        <p:spPr>
          <a:xfrm rot="-23338">
            <a:off x="4072789" y="2700492"/>
            <a:ext cx="1059586" cy="1579557"/>
          </a:xfrm>
          <a:custGeom>
            <a:rect b="b" l="l" r="r" t="t"/>
            <a:pathLst>
              <a:path extrusionOk="0" h="1961007" w="1328482">
                <a:moveTo>
                  <a:pt x="528390" y="0"/>
                </a:moveTo>
                <a:lnTo>
                  <a:pt x="1328482" y="638405"/>
                </a:lnTo>
                <a:lnTo>
                  <a:pt x="1270920" y="715381"/>
                </a:lnTo>
                <a:cubicBezTo>
                  <a:pt x="1115148" y="945955"/>
                  <a:pt x="1024190" y="1223916"/>
                  <a:pt x="1024190" y="1523121"/>
                </a:cubicBezTo>
                <a:cubicBezTo>
                  <a:pt x="1024190" y="1572989"/>
                  <a:pt x="1026717" y="1622266"/>
                  <a:pt x="1031649" y="1670832"/>
                </a:cubicBezTo>
                <a:lnTo>
                  <a:pt x="1041077" y="1732607"/>
                </a:lnTo>
                <a:lnTo>
                  <a:pt x="41051" y="1961007"/>
                </a:lnTo>
                <a:lnTo>
                  <a:pt x="12747" y="1775550"/>
                </a:lnTo>
                <a:cubicBezTo>
                  <a:pt x="4318" y="1692553"/>
                  <a:pt x="0" y="1608341"/>
                  <a:pt x="0" y="1523121"/>
                </a:cubicBezTo>
                <a:cubicBezTo>
                  <a:pt x="0" y="1011799"/>
                  <a:pt x="155440" y="536783"/>
                  <a:pt x="421646" y="142747"/>
                </a:cubicBezTo>
                <a:lnTo>
                  <a:pt x="52839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7" name="Google Shape;2747;p312"/>
          <p:cNvSpPr/>
          <p:nvPr/>
        </p:nvSpPr>
        <p:spPr>
          <a:xfrm rot="-23338">
            <a:off x="4890693" y="3209750"/>
            <a:ext cx="516138" cy="881360"/>
          </a:xfrm>
          <a:custGeom>
            <a:rect b="b" l="l" r="r" t="t"/>
            <a:pathLst>
              <a:path extrusionOk="0" h="1094202" w="647120">
                <a:moveTo>
                  <a:pt x="304292" y="0"/>
                </a:moveTo>
                <a:lnTo>
                  <a:pt x="647120" y="273547"/>
                </a:lnTo>
                <a:lnTo>
                  <a:pt x="610632" y="322341"/>
                </a:lnTo>
                <a:cubicBezTo>
                  <a:pt x="502178" y="482875"/>
                  <a:pt x="438850" y="676400"/>
                  <a:pt x="438850" y="884716"/>
                </a:cubicBezTo>
                <a:cubicBezTo>
                  <a:pt x="438850" y="919436"/>
                  <a:pt x="440609" y="953744"/>
                  <a:pt x="444043" y="987557"/>
                </a:cubicBezTo>
                <a:lnTo>
                  <a:pt x="445383" y="996335"/>
                </a:lnTo>
                <a:lnTo>
                  <a:pt x="16887" y="1094202"/>
                </a:lnTo>
                <a:lnTo>
                  <a:pt x="7459" y="1032427"/>
                </a:lnTo>
                <a:cubicBezTo>
                  <a:pt x="2527" y="983861"/>
                  <a:pt x="0" y="934584"/>
                  <a:pt x="0" y="884716"/>
                </a:cubicBezTo>
                <a:cubicBezTo>
                  <a:pt x="0" y="585511"/>
                  <a:pt x="90958" y="307550"/>
                  <a:pt x="246730" y="76976"/>
                </a:cubicBezTo>
                <a:lnTo>
                  <a:pt x="30429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8" name="Google Shape;2748;p312"/>
          <p:cNvSpPr/>
          <p:nvPr/>
        </p:nvSpPr>
        <p:spPr>
          <a:xfrm rot="-23338">
            <a:off x="5225098" y="4973947"/>
            <a:ext cx="1652050" cy="928159"/>
          </a:xfrm>
          <a:custGeom>
            <a:rect b="b" l="l" r="r" t="t"/>
            <a:pathLst>
              <a:path extrusionOk="0" h="1152302" w="2071295">
                <a:moveTo>
                  <a:pt x="443786" y="0"/>
                </a:moveTo>
                <a:lnTo>
                  <a:pt x="474055" y="14581"/>
                </a:lnTo>
                <a:cubicBezTo>
                  <a:pt x="646895" y="87687"/>
                  <a:pt x="836923" y="128112"/>
                  <a:pt x="1036393" y="128112"/>
                </a:cubicBezTo>
                <a:cubicBezTo>
                  <a:pt x="1235863" y="128112"/>
                  <a:pt x="1425891" y="87687"/>
                  <a:pt x="1598731" y="14581"/>
                </a:cubicBezTo>
                <a:lnTo>
                  <a:pt x="1627509" y="718"/>
                </a:lnTo>
                <a:lnTo>
                  <a:pt x="2071295" y="922685"/>
                </a:lnTo>
                <a:lnTo>
                  <a:pt x="1997393" y="958285"/>
                </a:lnTo>
                <a:cubicBezTo>
                  <a:pt x="1702020" y="1083218"/>
                  <a:pt x="1377274" y="1152302"/>
                  <a:pt x="1036393" y="1152302"/>
                </a:cubicBezTo>
                <a:cubicBezTo>
                  <a:pt x="695512" y="1152302"/>
                  <a:pt x="370766" y="1083218"/>
                  <a:pt x="75393" y="958285"/>
                </a:cubicBezTo>
                <a:lnTo>
                  <a:pt x="0" y="921966"/>
                </a:lnTo>
                <a:lnTo>
                  <a:pt x="44378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49" name="Google Shape;2749;p312"/>
          <p:cNvSpPr txBox="1"/>
          <p:nvPr>
            <p:ph idx="1" type="body"/>
          </p:nvPr>
        </p:nvSpPr>
        <p:spPr>
          <a:xfrm>
            <a:off x="2172456" y="221368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0" name="Google Shape;2750;p312"/>
          <p:cNvSpPr txBox="1"/>
          <p:nvPr>
            <p:ph idx="2" type="body"/>
          </p:nvPr>
        </p:nvSpPr>
        <p:spPr>
          <a:xfrm>
            <a:off x="1272456" y="251061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1" name="Google Shape;2751;p312"/>
          <p:cNvSpPr txBox="1"/>
          <p:nvPr>
            <p:ph idx="3" type="body"/>
          </p:nvPr>
        </p:nvSpPr>
        <p:spPr>
          <a:xfrm>
            <a:off x="2172456" y="3445730"/>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2" name="Google Shape;2752;p312"/>
          <p:cNvSpPr txBox="1"/>
          <p:nvPr>
            <p:ph idx="4" type="body"/>
          </p:nvPr>
        </p:nvSpPr>
        <p:spPr>
          <a:xfrm>
            <a:off x="1272456" y="372842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3" name="Google Shape;2753;p312"/>
          <p:cNvSpPr txBox="1"/>
          <p:nvPr>
            <p:ph idx="5" type="body"/>
          </p:nvPr>
        </p:nvSpPr>
        <p:spPr>
          <a:xfrm>
            <a:off x="2172456" y="467995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4" name="Google Shape;2754;p312"/>
          <p:cNvSpPr txBox="1"/>
          <p:nvPr>
            <p:ph idx="6" type="body"/>
          </p:nvPr>
        </p:nvSpPr>
        <p:spPr>
          <a:xfrm>
            <a:off x="1272456" y="495783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55" name="Google Shape;2755;p31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56" name="Google Shape;2756;p31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57" name="Google Shape;2757;p31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58" name="Google Shape;2758;p31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59" name="Google Shape;2759;p31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760" name="Google Shape;2760;p312"/>
          <p:cNvSpPr/>
          <p:nvPr>
            <p:ph idx="8" type="pic"/>
          </p:nvPr>
        </p:nvSpPr>
        <p:spPr>
          <a:xfrm>
            <a:off x="5111682" y="2333563"/>
            <a:ext cx="360000" cy="360000"/>
          </a:xfrm>
          <a:prstGeom prst="rect">
            <a:avLst/>
          </a:prstGeom>
          <a:noFill/>
          <a:ln>
            <a:noFill/>
          </a:ln>
        </p:spPr>
      </p:sp>
      <p:sp>
        <p:nvSpPr>
          <p:cNvPr id="2761" name="Google Shape;2761;p312"/>
          <p:cNvSpPr/>
          <p:nvPr>
            <p:ph idx="9" type="pic"/>
          </p:nvPr>
        </p:nvSpPr>
        <p:spPr>
          <a:xfrm>
            <a:off x="4328755" y="3359546"/>
            <a:ext cx="360000" cy="360000"/>
          </a:xfrm>
          <a:prstGeom prst="rect">
            <a:avLst/>
          </a:prstGeom>
          <a:noFill/>
          <a:ln>
            <a:noFill/>
          </a:ln>
        </p:spPr>
      </p:sp>
      <p:sp>
        <p:nvSpPr>
          <p:cNvPr id="2762" name="Google Shape;2762;p312"/>
          <p:cNvSpPr/>
          <p:nvPr>
            <p:ph idx="13" type="pic"/>
          </p:nvPr>
        </p:nvSpPr>
        <p:spPr>
          <a:xfrm>
            <a:off x="4630108" y="4732275"/>
            <a:ext cx="360000" cy="360000"/>
          </a:xfrm>
          <a:prstGeom prst="rect">
            <a:avLst/>
          </a:prstGeom>
          <a:noFill/>
          <a:ln>
            <a:noFill/>
          </a:ln>
        </p:spPr>
      </p:sp>
      <p:sp>
        <p:nvSpPr>
          <p:cNvPr id="2763" name="Google Shape;2763;p312"/>
          <p:cNvSpPr/>
          <p:nvPr>
            <p:ph idx="14" type="pic"/>
          </p:nvPr>
        </p:nvSpPr>
        <p:spPr>
          <a:xfrm>
            <a:off x="5914963" y="5306879"/>
            <a:ext cx="360000" cy="360000"/>
          </a:xfrm>
          <a:prstGeom prst="rect">
            <a:avLst/>
          </a:prstGeom>
          <a:noFill/>
          <a:ln>
            <a:noFill/>
          </a:ln>
        </p:spPr>
      </p:sp>
      <p:sp>
        <p:nvSpPr>
          <p:cNvPr id="2764" name="Google Shape;2764;p312"/>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65" name="Google Shape;2765;p312"/>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66" name="Google Shape;2766;p312"/>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67" name="Google Shape;2767;p312"/>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68" name="Google Shape;2768;p312"/>
          <p:cNvSpPr/>
          <p:nvPr>
            <p:ph idx="19" type="pic"/>
          </p:nvPr>
        </p:nvSpPr>
        <p:spPr>
          <a:xfrm>
            <a:off x="7167371" y="4679950"/>
            <a:ext cx="360000" cy="360000"/>
          </a:xfrm>
          <a:prstGeom prst="rect">
            <a:avLst/>
          </a:prstGeom>
          <a:noFill/>
          <a:ln>
            <a:noFill/>
          </a:ln>
        </p:spPr>
      </p:sp>
      <p:sp>
        <p:nvSpPr>
          <p:cNvPr id="2769" name="Google Shape;2769;p312"/>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70" name="Google Shape;2770;p312"/>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71" name="Google Shape;2771;p312"/>
          <p:cNvSpPr/>
          <p:nvPr>
            <p:ph idx="22" type="pic"/>
          </p:nvPr>
        </p:nvSpPr>
        <p:spPr>
          <a:xfrm>
            <a:off x="7383979" y="3330190"/>
            <a:ext cx="360000" cy="360000"/>
          </a:xfrm>
          <a:prstGeom prst="rect">
            <a:avLst/>
          </a:prstGeom>
          <a:noFill/>
          <a:ln>
            <a:noFill/>
          </a:ln>
        </p:spPr>
      </p:sp>
      <p:sp>
        <p:nvSpPr>
          <p:cNvPr id="2772" name="Google Shape;2772;p312"/>
          <p:cNvSpPr/>
          <p:nvPr>
            <p:ph idx="23" type="pic"/>
          </p:nvPr>
        </p:nvSpPr>
        <p:spPr>
          <a:xfrm>
            <a:off x="6449238" y="2277160"/>
            <a:ext cx="360000" cy="360000"/>
          </a:xfrm>
          <a:prstGeom prst="rect">
            <a:avLst/>
          </a:prstGeom>
          <a:noFill/>
          <a:ln>
            <a:noFill/>
          </a:ln>
        </p:spPr>
      </p:sp>
      <p:sp>
        <p:nvSpPr>
          <p:cNvPr id="2773" name="Google Shape;2773;p312"/>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74" name="Google Shape;2774;p312"/>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Chevron List of 5">
  <p:cSld name="Vertical Chevron List of 5">
    <p:spTree>
      <p:nvGrpSpPr>
        <p:cNvPr id="299" name="Shape 299"/>
        <p:cNvGrpSpPr/>
        <p:nvPr/>
      </p:nvGrpSpPr>
      <p:grpSpPr>
        <a:xfrm>
          <a:off x="0" y="0"/>
          <a:ext cx="0" cy="0"/>
          <a:chOff x="0" y="0"/>
          <a:chExt cx="0" cy="0"/>
        </a:xfrm>
      </p:grpSpPr>
      <p:sp>
        <p:nvSpPr>
          <p:cNvPr id="300" name="Google Shape;300;p214"/>
          <p:cNvSpPr txBox="1"/>
          <p:nvPr>
            <p:ph idx="1" type="body"/>
          </p:nvPr>
        </p:nvSpPr>
        <p:spPr>
          <a:xfrm>
            <a:off x="989863" y="2361032"/>
            <a:ext cx="1620000" cy="1076123"/>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01" name="Google Shape;301;p214"/>
          <p:cNvSpPr txBox="1"/>
          <p:nvPr>
            <p:ph idx="2" type="body"/>
          </p:nvPr>
        </p:nvSpPr>
        <p:spPr>
          <a:xfrm>
            <a:off x="989863" y="1524650"/>
            <a:ext cx="1620000" cy="108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02" name="Google Shape;302;p214"/>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 name="Google Shape;303;p21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4" name="Google Shape;304;p21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5" name="Google Shape;305;p21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06" name="Google Shape;306;p214"/>
          <p:cNvSpPr txBox="1"/>
          <p:nvPr>
            <p:ph idx="3" type="body"/>
          </p:nvPr>
        </p:nvSpPr>
        <p:spPr>
          <a:xfrm>
            <a:off x="2715844" y="1523269"/>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7" name="Google Shape;307;p214"/>
          <p:cNvSpPr txBox="1"/>
          <p:nvPr>
            <p:ph idx="4" type="body"/>
          </p:nvPr>
        </p:nvSpPr>
        <p:spPr>
          <a:xfrm>
            <a:off x="2715844" y="2365245"/>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8" name="Google Shape;308;p214"/>
          <p:cNvSpPr txBox="1"/>
          <p:nvPr>
            <p:ph idx="5" type="body"/>
          </p:nvPr>
        </p:nvSpPr>
        <p:spPr>
          <a:xfrm>
            <a:off x="2715844" y="3207221"/>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09" name="Google Shape;309;p214"/>
          <p:cNvSpPr txBox="1"/>
          <p:nvPr>
            <p:ph idx="6" type="body"/>
          </p:nvPr>
        </p:nvSpPr>
        <p:spPr>
          <a:xfrm>
            <a:off x="2715844" y="4049197"/>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0" name="Google Shape;310;p214"/>
          <p:cNvSpPr txBox="1"/>
          <p:nvPr>
            <p:ph idx="7" type="body"/>
          </p:nvPr>
        </p:nvSpPr>
        <p:spPr>
          <a:xfrm>
            <a:off x="989863" y="3193537"/>
            <a:ext cx="1620000" cy="1076123"/>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11" name="Google Shape;311;p214"/>
          <p:cNvSpPr txBox="1"/>
          <p:nvPr>
            <p:ph idx="8" type="body"/>
          </p:nvPr>
        </p:nvSpPr>
        <p:spPr>
          <a:xfrm>
            <a:off x="989863" y="4026042"/>
            <a:ext cx="1620000" cy="1076123"/>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12" name="Google Shape;312;p214"/>
          <p:cNvSpPr txBox="1"/>
          <p:nvPr>
            <p:ph idx="9" type="body"/>
          </p:nvPr>
        </p:nvSpPr>
        <p:spPr>
          <a:xfrm>
            <a:off x="989863" y="4858549"/>
            <a:ext cx="1620000" cy="1076123"/>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13" name="Google Shape;313;p214"/>
          <p:cNvSpPr txBox="1"/>
          <p:nvPr>
            <p:ph idx="13" type="body"/>
          </p:nvPr>
        </p:nvSpPr>
        <p:spPr>
          <a:xfrm>
            <a:off x="2715843" y="4891174"/>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4" name="Google Shape;314;p214"/>
          <p:cNvSpPr txBox="1"/>
          <p:nvPr>
            <p:ph idx="1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cxnSp>
        <p:nvCxnSpPr>
          <p:cNvPr id="315" name="Google Shape;315;p214"/>
          <p:cNvCxnSpPr/>
          <p:nvPr/>
        </p:nvCxnSpPr>
        <p:spPr>
          <a:xfrm>
            <a:off x="2715844" y="2243269"/>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16" name="Google Shape;316;p214"/>
          <p:cNvCxnSpPr/>
          <p:nvPr/>
        </p:nvCxnSpPr>
        <p:spPr>
          <a:xfrm>
            <a:off x="2715844" y="3085245"/>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17" name="Google Shape;317;p214"/>
          <p:cNvCxnSpPr/>
          <p:nvPr/>
        </p:nvCxnSpPr>
        <p:spPr>
          <a:xfrm>
            <a:off x="2715844" y="3927221"/>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18" name="Google Shape;318;p214"/>
          <p:cNvCxnSpPr/>
          <p:nvPr/>
        </p:nvCxnSpPr>
        <p:spPr>
          <a:xfrm>
            <a:off x="2715844" y="4769197"/>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19" name="Google Shape;319;p214"/>
          <p:cNvCxnSpPr/>
          <p:nvPr/>
        </p:nvCxnSpPr>
        <p:spPr>
          <a:xfrm>
            <a:off x="2715844" y="5611174"/>
            <a:ext cx="8611200"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Light Bulb Infographic">
  <p:cSld name="8 Points Light Bulb Infographic">
    <p:spTree>
      <p:nvGrpSpPr>
        <p:cNvPr id="2775" name="Shape 2775"/>
        <p:cNvGrpSpPr/>
        <p:nvPr/>
      </p:nvGrpSpPr>
      <p:grpSpPr>
        <a:xfrm>
          <a:off x="0" y="0"/>
          <a:ext cx="0" cy="0"/>
          <a:chOff x="0" y="0"/>
          <a:chExt cx="0" cy="0"/>
        </a:xfrm>
      </p:grpSpPr>
      <p:sp>
        <p:nvSpPr>
          <p:cNvPr id="2776" name="Google Shape;2776;p313"/>
          <p:cNvSpPr/>
          <p:nvPr/>
        </p:nvSpPr>
        <p:spPr>
          <a:xfrm rot="8100000">
            <a:off x="5286168" y="1942898"/>
            <a:ext cx="931762" cy="781826"/>
          </a:xfrm>
          <a:custGeom>
            <a:rect b="b" l="l" r="r" t="t"/>
            <a:pathLst>
              <a:path extrusionOk="0" h="781826" w="931762">
                <a:moveTo>
                  <a:pt x="0" y="395829"/>
                </a:moveTo>
                <a:lnTo>
                  <a:pt x="395829" y="0"/>
                </a:lnTo>
                <a:lnTo>
                  <a:pt x="443390" y="42989"/>
                </a:lnTo>
                <a:cubicBezTo>
                  <a:pt x="548430" y="128661"/>
                  <a:pt x="670104" y="183736"/>
                  <a:pt x="796529" y="208213"/>
                </a:cubicBezTo>
                <a:lnTo>
                  <a:pt x="931762" y="221175"/>
                </a:lnTo>
                <a:lnTo>
                  <a:pt x="931762" y="781826"/>
                </a:lnTo>
                <a:lnTo>
                  <a:pt x="819204" y="776452"/>
                </a:lnTo>
                <a:cubicBezTo>
                  <a:pt x="558733" y="751519"/>
                  <a:pt x="304072" y="651783"/>
                  <a:pt x="90076" y="477246"/>
                </a:cubicBezTo>
                <a:lnTo>
                  <a:pt x="0" y="39582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77" name="Google Shape;2777;p313"/>
          <p:cNvSpPr/>
          <p:nvPr/>
        </p:nvSpPr>
        <p:spPr>
          <a:xfrm rot="8100000">
            <a:off x="6049039" y="1867929"/>
            <a:ext cx="781826" cy="931762"/>
          </a:xfrm>
          <a:custGeom>
            <a:rect b="b" l="l" r="r" t="t"/>
            <a:pathLst>
              <a:path extrusionOk="0" h="931762" w="781826">
                <a:moveTo>
                  <a:pt x="385997" y="931762"/>
                </a:moveTo>
                <a:lnTo>
                  <a:pt x="304580" y="841686"/>
                </a:lnTo>
                <a:cubicBezTo>
                  <a:pt x="130043" y="627690"/>
                  <a:pt x="30307" y="373029"/>
                  <a:pt x="5374" y="112558"/>
                </a:cubicBezTo>
                <a:lnTo>
                  <a:pt x="0" y="0"/>
                </a:lnTo>
                <a:lnTo>
                  <a:pt x="560651" y="0"/>
                </a:lnTo>
                <a:lnTo>
                  <a:pt x="573613" y="135233"/>
                </a:lnTo>
                <a:cubicBezTo>
                  <a:pt x="598090" y="261658"/>
                  <a:pt x="653165" y="383332"/>
                  <a:pt x="738837" y="488372"/>
                </a:cubicBezTo>
                <a:lnTo>
                  <a:pt x="781826" y="535933"/>
                </a:lnTo>
                <a:lnTo>
                  <a:pt x="385997" y="93176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78" name="Google Shape;2778;p313"/>
          <p:cNvSpPr/>
          <p:nvPr/>
        </p:nvSpPr>
        <p:spPr>
          <a:xfrm rot="8100000">
            <a:off x="4601857" y="2627209"/>
            <a:ext cx="931762" cy="781826"/>
          </a:xfrm>
          <a:custGeom>
            <a:rect b="b" l="l" r="r" t="t"/>
            <a:pathLst>
              <a:path extrusionOk="0" h="781826" w="931762">
                <a:moveTo>
                  <a:pt x="0" y="781826"/>
                </a:moveTo>
                <a:lnTo>
                  <a:pt x="0" y="221175"/>
                </a:lnTo>
                <a:lnTo>
                  <a:pt x="135233" y="208213"/>
                </a:lnTo>
                <a:cubicBezTo>
                  <a:pt x="261658" y="183736"/>
                  <a:pt x="383332" y="128661"/>
                  <a:pt x="488372" y="42989"/>
                </a:cubicBezTo>
                <a:lnTo>
                  <a:pt x="535933" y="0"/>
                </a:lnTo>
                <a:lnTo>
                  <a:pt x="931762" y="395829"/>
                </a:lnTo>
                <a:lnTo>
                  <a:pt x="841686" y="477246"/>
                </a:lnTo>
                <a:cubicBezTo>
                  <a:pt x="627690" y="651783"/>
                  <a:pt x="373029" y="751519"/>
                  <a:pt x="112558" y="776452"/>
                </a:cubicBezTo>
                <a:lnTo>
                  <a:pt x="0" y="7818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79" name="Google Shape;2779;p313"/>
          <p:cNvSpPr/>
          <p:nvPr/>
        </p:nvSpPr>
        <p:spPr>
          <a:xfrm rot="8100000">
            <a:off x="6733350" y="2552241"/>
            <a:ext cx="781826" cy="931762"/>
          </a:xfrm>
          <a:custGeom>
            <a:rect b="b" l="l" r="r" t="t"/>
            <a:pathLst>
              <a:path extrusionOk="0" h="931762" w="781826">
                <a:moveTo>
                  <a:pt x="0" y="931762"/>
                </a:moveTo>
                <a:lnTo>
                  <a:pt x="5374" y="819204"/>
                </a:lnTo>
                <a:cubicBezTo>
                  <a:pt x="30307" y="558733"/>
                  <a:pt x="130043" y="304072"/>
                  <a:pt x="304580" y="90076"/>
                </a:cubicBezTo>
                <a:lnTo>
                  <a:pt x="385997" y="0"/>
                </a:lnTo>
                <a:lnTo>
                  <a:pt x="781826" y="395829"/>
                </a:lnTo>
                <a:lnTo>
                  <a:pt x="738837" y="443390"/>
                </a:lnTo>
                <a:cubicBezTo>
                  <a:pt x="653165" y="548430"/>
                  <a:pt x="598090" y="670104"/>
                  <a:pt x="573613" y="796529"/>
                </a:cubicBezTo>
                <a:lnTo>
                  <a:pt x="560651" y="931762"/>
                </a:lnTo>
                <a:lnTo>
                  <a:pt x="0" y="931762"/>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0" name="Google Shape;2780;p313"/>
          <p:cNvSpPr/>
          <p:nvPr/>
        </p:nvSpPr>
        <p:spPr>
          <a:xfrm rot="8100000">
            <a:off x="4676825" y="3240144"/>
            <a:ext cx="781826" cy="931762"/>
          </a:xfrm>
          <a:custGeom>
            <a:rect b="b" l="l" r="r" t="t"/>
            <a:pathLst>
              <a:path extrusionOk="0" h="931762" w="781826">
                <a:moveTo>
                  <a:pt x="395829" y="931762"/>
                </a:moveTo>
                <a:lnTo>
                  <a:pt x="0" y="535933"/>
                </a:lnTo>
                <a:lnTo>
                  <a:pt x="42989" y="488372"/>
                </a:lnTo>
                <a:cubicBezTo>
                  <a:pt x="128661" y="383332"/>
                  <a:pt x="183736" y="261658"/>
                  <a:pt x="208213" y="135233"/>
                </a:cubicBezTo>
                <a:lnTo>
                  <a:pt x="221175" y="0"/>
                </a:lnTo>
                <a:lnTo>
                  <a:pt x="781826" y="0"/>
                </a:lnTo>
                <a:lnTo>
                  <a:pt x="776452" y="112558"/>
                </a:lnTo>
                <a:cubicBezTo>
                  <a:pt x="751519" y="373029"/>
                  <a:pt x="651783" y="627690"/>
                  <a:pt x="477246" y="841686"/>
                </a:cubicBezTo>
                <a:lnTo>
                  <a:pt x="395829" y="931762"/>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1" name="Google Shape;2781;p313"/>
          <p:cNvSpPr/>
          <p:nvPr/>
        </p:nvSpPr>
        <p:spPr>
          <a:xfrm rot="8100000">
            <a:off x="6658382" y="3315112"/>
            <a:ext cx="931762" cy="781826"/>
          </a:xfrm>
          <a:custGeom>
            <a:rect b="b" l="l" r="r" t="t"/>
            <a:pathLst>
              <a:path extrusionOk="0" h="781826" w="931762">
                <a:moveTo>
                  <a:pt x="395829" y="781826"/>
                </a:moveTo>
                <a:lnTo>
                  <a:pt x="0" y="385997"/>
                </a:lnTo>
                <a:lnTo>
                  <a:pt x="90076" y="304580"/>
                </a:lnTo>
                <a:cubicBezTo>
                  <a:pt x="304072" y="130043"/>
                  <a:pt x="558733" y="30307"/>
                  <a:pt x="819204" y="5374"/>
                </a:cubicBezTo>
                <a:lnTo>
                  <a:pt x="931762" y="0"/>
                </a:lnTo>
                <a:lnTo>
                  <a:pt x="931762" y="560651"/>
                </a:lnTo>
                <a:lnTo>
                  <a:pt x="796529" y="573613"/>
                </a:lnTo>
                <a:cubicBezTo>
                  <a:pt x="670104" y="598090"/>
                  <a:pt x="548430" y="653165"/>
                  <a:pt x="443390" y="738837"/>
                </a:cubicBezTo>
                <a:lnTo>
                  <a:pt x="395829" y="7818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2" name="Google Shape;2782;p313"/>
          <p:cNvSpPr/>
          <p:nvPr/>
        </p:nvSpPr>
        <p:spPr>
          <a:xfrm rot="-8100000">
            <a:off x="6209262" y="4089980"/>
            <a:ext cx="781826" cy="931762"/>
          </a:xfrm>
          <a:custGeom>
            <a:rect b="b" l="l" r="r" t="t"/>
            <a:pathLst>
              <a:path extrusionOk="0" h="931762" w="781826">
                <a:moveTo>
                  <a:pt x="221175" y="931762"/>
                </a:moveTo>
                <a:lnTo>
                  <a:pt x="208213" y="796529"/>
                </a:lnTo>
                <a:cubicBezTo>
                  <a:pt x="183736" y="670104"/>
                  <a:pt x="128661" y="548430"/>
                  <a:pt x="42989" y="443390"/>
                </a:cubicBezTo>
                <a:lnTo>
                  <a:pt x="0" y="395829"/>
                </a:lnTo>
                <a:lnTo>
                  <a:pt x="395829" y="0"/>
                </a:lnTo>
                <a:lnTo>
                  <a:pt x="477246" y="90076"/>
                </a:lnTo>
                <a:cubicBezTo>
                  <a:pt x="651783" y="304072"/>
                  <a:pt x="751519" y="558733"/>
                  <a:pt x="776452" y="819204"/>
                </a:cubicBezTo>
                <a:lnTo>
                  <a:pt x="781826" y="931762"/>
                </a:lnTo>
                <a:lnTo>
                  <a:pt x="221175" y="931762"/>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3" name="Google Shape;2783;p313"/>
          <p:cNvSpPr/>
          <p:nvPr/>
        </p:nvSpPr>
        <p:spPr>
          <a:xfrm rot="2700000">
            <a:off x="5125945" y="4164950"/>
            <a:ext cx="931762" cy="781826"/>
          </a:xfrm>
          <a:custGeom>
            <a:rect b="b" l="l" r="r" t="t"/>
            <a:pathLst>
              <a:path extrusionOk="0" h="781826" w="931762">
                <a:moveTo>
                  <a:pt x="0" y="560651"/>
                </a:moveTo>
                <a:lnTo>
                  <a:pt x="0" y="0"/>
                </a:lnTo>
                <a:lnTo>
                  <a:pt x="112558" y="5374"/>
                </a:lnTo>
                <a:cubicBezTo>
                  <a:pt x="373029" y="30307"/>
                  <a:pt x="627690" y="130043"/>
                  <a:pt x="841686" y="304580"/>
                </a:cubicBezTo>
                <a:lnTo>
                  <a:pt x="931762" y="385997"/>
                </a:lnTo>
                <a:lnTo>
                  <a:pt x="535933" y="781826"/>
                </a:lnTo>
                <a:lnTo>
                  <a:pt x="488372" y="738837"/>
                </a:lnTo>
                <a:cubicBezTo>
                  <a:pt x="383332" y="653165"/>
                  <a:pt x="261658" y="598090"/>
                  <a:pt x="135233" y="573613"/>
                </a:cubicBezTo>
                <a:lnTo>
                  <a:pt x="0" y="56065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784" name="Google Shape;2784;p313"/>
          <p:cNvGrpSpPr/>
          <p:nvPr/>
        </p:nvGrpSpPr>
        <p:grpSpPr>
          <a:xfrm>
            <a:off x="5371166" y="4936318"/>
            <a:ext cx="1449670" cy="809404"/>
            <a:chOff x="5371166" y="4936318"/>
            <a:chExt cx="1449670" cy="809404"/>
          </a:xfrm>
        </p:grpSpPr>
        <p:sp>
          <p:nvSpPr>
            <p:cNvPr id="2785" name="Google Shape;2785;p313"/>
            <p:cNvSpPr/>
            <p:nvPr/>
          </p:nvSpPr>
          <p:spPr>
            <a:xfrm>
              <a:off x="5371166" y="4936318"/>
              <a:ext cx="1449670" cy="161934"/>
            </a:xfrm>
            <a:prstGeom prst="roundRect">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6" name="Google Shape;2786;p313"/>
            <p:cNvSpPr/>
            <p:nvPr/>
          </p:nvSpPr>
          <p:spPr>
            <a:xfrm>
              <a:off x="5452830" y="5164812"/>
              <a:ext cx="1286343" cy="161934"/>
            </a:xfrm>
            <a:prstGeom prst="roundRect">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7" name="Google Shape;2787;p313"/>
            <p:cNvSpPr/>
            <p:nvPr/>
          </p:nvSpPr>
          <p:spPr>
            <a:xfrm>
              <a:off x="5622278" y="5374300"/>
              <a:ext cx="947447" cy="161934"/>
            </a:xfrm>
            <a:prstGeom prst="roundRect">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88" name="Google Shape;2788;p313"/>
            <p:cNvSpPr/>
            <p:nvPr/>
          </p:nvSpPr>
          <p:spPr>
            <a:xfrm>
              <a:off x="5749096" y="5583788"/>
              <a:ext cx="693810" cy="161934"/>
            </a:xfrm>
            <a:prstGeom prst="roundRect">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2789" name="Google Shape;2789;p313"/>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0" name="Google Shape;2790;p313"/>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1" name="Google Shape;2791;p313"/>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2" name="Google Shape;2792;p313"/>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3" name="Google Shape;2793;p313"/>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4" name="Google Shape;2794;p313"/>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795" name="Google Shape;2795;p31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96" name="Google Shape;2796;p31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97" name="Google Shape;2797;p31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98" name="Google Shape;2798;p31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799" name="Google Shape;2799;p31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800" name="Google Shape;2800;p313"/>
          <p:cNvSpPr/>
          <p:nvPr>
            <p:ph idx="8" type="pic"/>
          </p:nvPr>
        </p:nvSpPr>
        <p:spPr>
          <a:xfrm>
            <a:off x="5445338" y="2194337"/>
            <a:ext cx="360000" cy="360000"/>
          </a:xfrm>
          <a:prstGeom prst="rect">
            <a:avLst/>
          </a:prstGeom>
          <a:noFill/>
          <a:ln>
            <a:noFill/>
          </a:ln>
        </p:spPr>
      </p:sp>
      <p:sp>
        <p:nvSpPr>
          <p:cNvPr id="2801" name="Google Shape;2801;p313"/>
          <p:cNvSpPr/>
          <p:nvPr>
            <p:ph idx="9" type="pic"/>
          </p:nvPr>
        </p:nvSpPr>
        <p:spPr>
          <a:xfrm>
            <a:off x="4914569" y="2797596"/>
            <a:ext cx="360000" cy="360000"/>
          </a:xfrm>
          <a:prstGeom prst="rect">
            <a:avLst/>
          </a:prstGeom>
          <a:noFill/>
          <a:ln>
            <a:noFill/>
          </a:ln>
        </p:spPr>
      </p:sp>
      <p:sp>
        <p:nvSpPr>
          <p:cNvPr id="2802" name="Google Shape;2802;p313"/>
          <p:cNvSpPr/>
          <p:nvPr>
            <p:ph idx="13" type="pic"/>
          </p:nvPr>
        </p:nvSpPr>
        <p:spPr>
          <a:xfrm>
            <a:off x="4914569" y="3590292"/>
            <a:ext cx="360000" cy="360000"/>
          </a:xfrm>
          <a:prstGeom prst="rect">
            <a:avLst/>
          </a:prstGeom>
          <a:noFill/>
          <a:ln>
            <a:noFill/>
          </a:ln>
        </p:spPr>
      </p:sp>
      <p:sp>
        <p:nvSpPr>
          <p:cNvPr id="2803" name="Google Shape;2803;p313"/>
          <p:cNvSpPr/>
          <p:nvPr>
            <p:ph idx="14" type="pic"/>
          </p:nvPr>
        </p:nvSpPr>
        <p:spPr>
          <a:xfrm>
            <a:off x="5389096" y="4353278"/>
            <a:ext cx="360000" cy="360000"/>
          </a:xfrm>
          <a:prstGeom prst="rect">
            <a:avLst/>
          </a:prstGeom>
          <a:noFill/>
          <a:ln>
            <a:noFill/>
          </a:ln>
        </p:spPr>
      </p:sp>
      <p:sp>
        <p:nvSpPr>
          <p:cNvPr id="2804" name="Google Shape;2804;p313"/>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05" name="Google Shape;2805;p313"/>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06" name="Google Shape;2806;p313"/>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07" name="Google Shape;2807;p313"/>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08" name="Google Shape;2808;p313"/>
          <p:cNvSpPr/>
          <p:nvPr>
            <p:ph idx="19" type="pic"/>
          </p:nvPr>
        </p:nvSpPr>
        <p:spPr>
          <a:xfrm>
            <a:off x="6338418" y="2194191"/>
            <a:ext cx="360000" cy="360000"/>
          </a:xfrm>
          <a:prstGeom prst="rect">
            <a:avLst/>
          </a:prstGeom>
          <a:noFill/>
          <a:ln>
            <a:noFill/>
          </a:ln>
        </p:spPr>
      </p:sp>
      <p:sp>
        <p:nvSpPr>
          <p:cNvPr id="2809" name="Google Shape;2809;p313"/>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0" name="Google Shape;2810;p313"/>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1" name="Google Shape;2811;p313"/>
          <p:cNvSpPr/>
          <p:nvPr>
            <p:ph idx="22" type="pic"/>
          </p:nvPr>
        </p:nvSpPr>
        <p:spPr>
          <a:xfrm>
            <a:off x="6944263" y="2788586"/>
            <a:ext cx="360000" cy="360000"/>
          </a:xfrm>
          <a:prstGeom prst="rect">
            <a:avLst/>
          </a:prstGeom>
          <a:noFill/>
          <a:ln>
            <a:noFill/>
          </a:ln>
        </p:spPr>
      </p:sp>
      <p:sp>
        <p:nvSpPr>
          <p:cNvPr id="2812" name="Google Shape;2812;p313"/>
          <p:cNvSpPr/>
          <p:nvPr>
            <p:ph idx="23" type="pic"/>
          </p:nvPr>
        </p:nvSpPr>
        <p:spPr>
          <a:xfrm>
            <a:off x="6944263" y="3593256"/>
            <a:ext cx="360000" cy="360000"/>
          </a:xfrm>
          <a:prstGeom prst="rect">
            <a:avLst/>
          </a:prstGeom>
          <a:noFill/>
          <a:ln>
            <a:noFill/>
          </a:ln>
        </p:spPr>
      </p:sp>
      <p:sp>
        <p:nvSpPr>
          <p:cNvPr id="2813" name="Google Shape;2813;p313"/>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4" name="Google Shape;2814;p313"/>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5" name="Google Shape;2815;p313"/>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6" name="Google Shape;2816;p313"/>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17" name="Google Shape;2817;p313"/>
          <p:cNvSpPr/>
          <p:nvPr>
            <p:ph idx="28" type="pic"/>
          </p:nvPr>
        </p:nvSpPr>
        <p:spPr>
          <a:xfrm>
            <a:off x="6423427" y="4352578"/>
            <a:ext cx="360000" cy="360000"/>
          </a:xfrm>
          <a:prstGeom prst="rect">
            <a:avLst/>
          </a:prstGeom>
          <a:noFill/>
          <a:ln>
            <a:noFill/>
          </a:ln>
        </p:spPr>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Circular Infographic 1">
  <p:cSld name="8 Points Circular Infographic 1">
    <p:spTree>
      <p:nvGrpSpPr>
        <p:cNvPr id="2818" name="Shape 2818"/>
        <p:cNvGrpSpPr/>
        <p:nvPr/>
      </p:nvGrpSpPr>
      <p:grpSpPr>
        <a:xfrm>
          <a:off x="0" y="0"/>
          <a:ext cx="0" cy="0"/>
          <a:chOff x="0" y="0"/>
          <a:chExt cx="0" cy="0"/>
        </a:xfrm>
      </p:grpSpPr>
      <p:sp>
        <p:nvSpPr>
          <p:cNvPr id="2819" name="Google Shape;2819;p314"/>
          <p:cNvSpPr/>
          <p:nvPr/>
        </p:nvSpPr>
        <p:spPr>
          <a:xfrm rot="8100000">
            <a:off x="5028358" y="2010834"/>
            <a:ext cx="1225736" cy="1031392"/>
          </a:xfrm>
          <a:custGeom>
            <a:rect b="b" l="l" r="r" t="t"/>
            <a:pathLst>
              <a:path extrusionOk="0" h="1031392" w="1225736">
                <a:moveTo>
                  <a:pt x="0" y="523601"/>
                </a:moveTo>
                <a:lnTo>
                  <a:pt x="523601" y="0"/>
                </a:lnTo>
                <a:lnTo>
                  <a:pt x="584013" y="54604"/>
                </a:lnTo>
                <a:cubicBezTo>
                  <a:pt x="750474" y="190372"/>
                  <a:pt x="948567" y="267953"/>
                  <a:pt x="1151179" y="287348"/>
                </a:cubicBezTo>
                <a:lnTo>
                  <a:pt x="1225736" y="290908"/>
                </a:lnTo>
                <a:lnTo>
                  <a:pt x="1225736" y="1031392"/>
                </a:lnTo>
                <a:lnTo>
                  <a:pt x="1080201" y="1024444"/>
                </a:lnTo>
                <a:cubicBezTo>
                  <a:pt x="735986" y="991493"/>
                  <a:pt x="399448" y="859691"/>
                  <a:pt x="116651" y="629038"/>
                </a:cubicBezTo>
                <a:lnTo>
                  <a:pt x="0" y="52360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0" name="Google Shape;2820;p314"/>
          <p:cNvSpPr/>
          <p:nvPr/>
        </p:nvSpPr>
        <p:spPr>
          <a:xfrm rot="8100000">
            <a:off x="6035076" y="1913663"/>
            <a:ext cx="1031392" cy="1225737"/>
          </a:xfrm>
          <a:custGeom>
            <a:rect b="b" l="l" r="r" t="t"/>
            <a:pathLst>
              <a:path extrusionOk="0" h="1225737" w="1031392">
                <a:moveTo>
                  <a:pt x="507791" y="1225737"/>
                </a:moveTo>
                <a:lnTo>
                  <a:pt x="402354" y="1109086"/>
                </a:lnTo>
                <a:cubicBezTo>
                  <a:pt x="171701" y="826289"/>
                  <a:pt x="39899" y="489751"/>
                  <a:pt x="6948" y="145536"/>
                </a:cubicBezTo>
                <a:lnTo>
                  <a:pt x="0" y="0"/>
                </a:lnTo>
                <a:lnTo>
                  <a:pt x="740484" y="0"/>
                </a:lnTo>
                <a:lnTo>
                  <a:pt x="744044" y="74558"/>
                </a:lnTo>
                <a:cubicBezTo>
                  <a:pt x="763439" y="277170"/>
                  <a:pt x="841020" y="475263"/>
                  <a:pt x="976788" y="641724"/>
                </a:cubicBezTo>
                <a:lnTo>
                  <a:pt x="1031392" y="702136"/>
                </a:lnTo>
                <a:lnTo>
                  <a:pt x="507791" y="12257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1" name="Google Shape;2821;p314"/>
          <p:cNvSpPr/>
          <p:nvPr/>
        </p:nvSpPr>
        <p:spPr>
          <a:xfrm rot="8100000">
            <a:off x="4123448" y="2915744"/>
            <a:ext cx="1225736" cy="1031392"/>
          </a:xfrm>
          <a:custGeom>
            <a:rect b="b" l="l" r="r" t="t"/>
            <a:pathLst>
              <a:path extrusionOk="0" h="1031392" w="1225736">
                <a:moveTo>
                  <a:pt x="0" y="1031392"/>
                </a:moveTo>
                <a:lnTo>
                  <a:pt x="0" y="290908"/>
                </a:lnTo>
                <a:lnTo>
                  <a:pt x="74557" y="287348"/>
                </a:lnTo>
                <a:cubicBezTo>
                  <a:pt x="277169" y="267953"/>
                  <a:pt x="475262" y="190372"/>
                  <a:pt x="641723" y="54604"/>
                </a:cubicBezTo>
                <a:lnTo>
                  <a:pt x="702135" y="0"/>
                </a:lnTo>
                <a:lnTo>
                  <a:pt x="1225736" y="523601"/>
                </a:lnTo>
                <a:lnTo>
                  <a:pt x="1109085" y="629038"/>
                </a:lnTo>
                <a:cubicBezTo>
                  <a:pt x="826288" y="859691"/>
                  <a:pt x="489750" y="991493"/>
                  <a:pt x="145535" y="1024444"/>
                </a:cubicBezTo>
                <a:lnTo>
                  <a:pt x="0" y="103139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2" name="Google Shape;2822;p314"/>
          <p:cNvSpPr/>
          <p:nvPr/>
        </p:nvSpPr>
        <p:spPr>
          <a:xfrm rot="8100000">
            <a:off x="6939987" y="2818572"/>
            <a:ext cx="1031392" cy="1225736"/>
          </a:xfrm>
          <a:custGeom>
            <a:rect b="b" l="l" r="r" t="t"/>
            <a:pathLst>
              <a:path extrusionOk="0" h="1225736" w="1031392">
                <a:moveTo>
                  <a:pt x="0" y="1225736"/>
                </a:moveTo>
                <a:lnTo>
                  <a:pt x="6948" y="1080201"/>
                </a:lnTo>
                <a:cubicBezTo>
                  <a:pt x="39899" y="735986"/>
                  <a:pt x="171701" y="399448"/>
                  <a:pt x="402354" y="116651"/>
                </a:cubicBezTo>
                <a:lnTo>
                  <a:pt x="507791" y="0"/>
                </a:lnTo>
                <a:lnTo>
                  <a:pt x="1031392" y="523601"/>
                </a:lnTo>
                <a:lnTo>
                  <a:pt x="976788" y="584013"/>
                </a:lnTo>
                <a:cubicBezTo>
                  <a:pt x="841020" y="750474"/>
                  <a:pt x="763439" y="948567"/>
                  <a:pt x="744044" y="1151179"/>
                </a:cubicBezTo>
                <a:lnTo>
                  <a:pt x="740484" y="1225736"/>
                </a:lnTo>
                <a:lnTo>
                  <a:pt x="0" y="1225736"/>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3" name="Google Shape;2823;p314"/>
          <p:cNvSpPr/>
          <p:nvPr/>
        </p:nvSpPr>
        <p:spPr>
          <a:xfrm rot="8100000">
            <a:off x="4220619" y="3728120"/>
            <a:ext cx="1031392" cy="1225737"/>
          </a:xfrm>
          <a:custGeom>
            <a:rect b="b" l="l" r="r" t="t"/>
            <a:pathLst>
              <a:path extrusionOk="0" h="1225737" w="1031392">
                <a:moveTo>
                  <a:pt x="523601" y="1225737"/>
                </a:moveTo>
                <a:lnTo>
                  <a:pt x="0" y="702136"/>
                </a:lnTo>
                <a:lnTo>
                  <a:pt x="54604" y="641724"/>
                </a:lnTo>
                <a:cubicBezTo>
                  <a:pt x="190372" y="475263"/>
                  <a:pt x="267953" y="277170"/>
                  <a:pt x="287348" y="74558"/>
                </a:cubicBezTo>
                <a:lnTo>
                  <a:pt x="290908" y="0"/>
                </a:lnTo>
                <a:lnTo>
                  <a:pt x="1031392" y="0"/>
                </a:lnTo>
                <a:lnTo>
                  <a:pt x="1024444" y="145536"/>
                </a:lnTo>
                <a:cubicBezTo>
                  <a:pt x="991493" y="489751"/>
                  <a:pt x="859691" y="826289"/>
                  <a:pt x="629038" y="1109086"/>
                </a:cubicBezTo>
                <a:lnTo>
                  <a:pt x="523601" y="122573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4" name="Google Shape;2824;p314"/>
          <p:cNvSpPr/>
          <p:nvPr/>
        </p:nvSpPr>
        <p:spPr>
          <a:xfrm rot="8100000">
            <a:off x="6842815" y="3825291"/>
            <a:ext cx="1225737" cy="1031392"/>
          </a:xfrm>
          <a:custGeom>
            <a:rect b="b" l="l" r="r" t="t"/>
            <a:pathLst>
              <a:path extrusionOk="0" h="1031392" w="1225737">
                <a:moveTo>
                  <a:pt x="523601" y="1031392"/>
                </a:moveTo>
                <a:lnTo>
                  <a:pt x="0" y="507791"/>
                </a:lnTo>
                <a:lnTo>
                  <a:pt x="116651" y="402354"/>
                </a:lnTo>
                <a:cubicBezTo>
                  <a:pt x="399448" y="171701"/>
                  <a:pt x="735986" y="39899"/>
                  <a:pt x="1080201" y="6948"/>
                </a:cubicBezTo>
                <a:lnTo>
                  <a:pt x="1225737" y="0"/>
                </a:lnTo>
                <a:lnTo>
                  <a:pt x="1225736" y="740484"/>
                </a:lnTo>
                <a:lnTo>
                  <a:pt x="1151179" y="744044"/>
                </a:lnTo>
                <a:cubicBezTo>
                  <a:pt x="948567" y="763439"/>
                  <a:pt x="750474" y="841020"/>
                  <a:pt x="584013" y="976788"/>
                </a:cubicBezTo>
                <a:lnTo>
                  <a:pt x="523601" y="103139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5" name="Google Shape;2825;p314"/>
          <p:cNvSpPr/>
          <p:nvPr/>
        </p:nvSpPr>
        <p:spPr>
          <a:xfrm rot="8100000">
            <a:off x="5937905" y="4730201"/>
            <a:ext cx="1225737" cy="1031392"/>
          </a:xfrm>
          <a:custGeom>
            <a:rect b="b" l="l" r="r" t="t"/>
            <a:pathLst>
              <a:path extrusionOk="0" h="1031392" w="1225737">
                <a:moveTo>
                  <a:pt x="0" y="740484"/>
                </a:moveTo>
                <a:lnTo>
                  <a:pt x="0" y="0"/>
                </a:lnTo>
                <a:lnTo>
                  <a:pt x="145536" y="6948"/>
                </a:lnTo>
                <a:cubicBezTo>
                  <a:pt x="489751" y="39899"/>
                  <a:pt x="826289" y="171701"/>
                  <a:pt x="1109086" y="402354"/>
                </a:cubicBezTo>
                <a:lnTo>
                  <a:pt x="1225737" y="507791"/>
                </a:lnTo>
                <a:lnTo>
                  <a:pt x="702136" y="1031392"/>
                </a:lnTo>
                <a:lnTo>
                  <a:pt x="641724" y="976788"/>
                </a:lnTo>
                <a:cubicBezTo>
                  <a:pt x="475263" y="841020"/>
                  <a:pt x="277170" y="763439"/>
                  <a:pt x="74558" y="744044"/>
                </a:cubicBezTo>
                <a:lnTo>
                  <a:pt x="0" y="74048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6" name="Google Shape;2826;p314"/>
          <p:cNvSpPr/>
          <p:nvPr/>
        </p:nvSpPr>
        <p:spPr>
          <a:xfrm rot="8100000">
            <a:off x="5125530" y="4633029"/>
            <a:ext cx="1031392" cy="1225736"/>
          </a:xfrm>
          <a:custGeom>
            <a:rect b="b" l="l" r="r" t="t"/>
            <a:pathLst>
              <a:path extrusionOk="0" h="1225736" w="1031392">
                <a:moveTo>
                  <a:pt x="290908" y="1225736"/>
                </a:moveTo>
                <a:lnTo>
                  <a:pt x="287348" y="1151179"/>
                </a:lnTo>
                <a:cubicBezTo>
                  <a:pt x="267953" y="948567"/>
                  <a:pt x="190372" y="750474"/>
                  <a:pt x="54604" y="584013"/>
                </a:cubicBezTo>
                <a:lnTo>
                  <a:pt x="0" y="523601"/>
                </a:lnTo>
                <a:lnTo>
                  <a:pt x="523601" y="0"/>
                </a:lnTo>
                <a:lnTo>
                  <a:pt x="629038" y="116651"/>
                </a:lnTo>
                <a:cubicBezTo>
                  <a:pt x="859691" y="399448"/>
                  <a:pt x="991493" y="735986"/>
                  <a:pt x="1024444" y="1080201"/>
                </a:cubicBezTo>
                <a:lnTo>
                  <a:pt x="1031392" y="1225736"/>
                </a:lnTo>
                <a:lnTo>
                  <a:pt x="290908" y="12257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27" name="Google Shape;2827;p314"/>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28" name="Google Shape;2828;p314"/>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29" name="Google Shape;2829;p314"/>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30" name="Google Shape;2830;p314"/>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31" name="Google Shape;2831;p314"/>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32" name="Google Shape;2832;p314"/>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33" name="Google Shape;2833;p31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34" name="Google Shape;2834;p31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835" name="Google Shape;2835;p31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36" name="Google Shape;2836;p31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37" name="Google Shape;2837;p31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838" name="Google Shape;2838;p314"/>
          <p:cNvSpPr/>
          <p:nvPr>
            <p:ph idx="8" type="pic"/>
          </p:nvPr>
        </p:nvSpPr>
        <p:spPr>
          <a:xfrm>
            <a:off x="5358199" y="2367187"/>
            <a:ext cx="360000" cy="360000"/>
          </a:xfrm>
          <a:prstGeom prst="rect">
            <a:avLst/>
          </a:prstGeom>
          <a:noFill/>
          <a:ln>
            <a:noFill/>
          </a:ln>
        </p:spPr>
      </p:sp>
      <p:sp>
        <p:nvSpPr>
          <p:cNvPr id="2839" name="Google Shape;2839;p314"/>
          <p:cNvSpPr/>
          <p:nvPr>
            <p:ph idx="9" type="pic"/>
          </p:nvPr>
        </p:nvSpPr>
        <p:spPr>
          <a:xfrm>
            <a:off x="4595561" y="3182892"/>
            <a:ext cx="360000" cy="360000"/>
          </a:xfrm>
          <a:prstGeom prst="rect">
            <a:avLst/>
          </a:prstGeom>
          <a:noFill/>
          <a:ln>
            <a:noFill/>
          </a:ln>
        </p:spPr>
      </p:sp>
      <p:sp>
        <p:nvSpPr>
          <p:cNvPr id="2840" name="Google Shape;2840;p314"/>
          <p:cNvSpPr/>
          <p:nvPr>
            <p:ph idx="13" type="pic"/>
          </p:nvPr>
        </p:nvSpPr>
        <p:spPr>
          <a:xfrm>
            <a:off x="4584548" y="4237331"/>
            <a:ext cx="360000" cy="360000"/>
          </a:xfrm>
          <a:prstGeom prst="rect">
            <a:avLst/>
          </a:prstGeom>
          <a:noFill/>
          <a:ln>
            <a:noFill/>
          </a:ln>
        </p:spPr>
      </p:sp>
      <p:sp>
        <p:nvSpPr>
          <p:cNvPr id="2841" name="Google Shape;2841;p314"/>
          <p:cNvSpPr/>
          <p:nvPr>
            <p:ph idx="14" type="pic"/>
          </p:nvPr>
        </p:nvSpPr>
        <p:spPr>
          <a:xfrm>
            <a:off x="5408571" y="5032906"/>
            <a:ext cx="360000" cy="360000"/>
          </a:xfrm>
          <a:prstGeom prst="rect">
            <a:avLst/>
          </a:prstGeom>
          <a:noFill/>
          <a:ln>
            <a:noFill/>
          </a:ln>
        </p:spPr>
      </p:sp>
      <p:sp>
        <p:nvSpPr>
          <p:cNvPr id="2842" name="Google Shape;2842;p314"/>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3" name="Google Shape;2843;p314"/>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4" name="Google Shape;2844;p314"/>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5" name="Google Shape;2845;p314"/>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6" name="Google Shape;2846;p314"/>
          <p:cNvSpPr/>
          <p:nvPr>
            <p:ph idx="19" type="pic"/>
          </p:nvPr>
        </p:nvSpPr>
        <p:spPr>
          <a:xfrm>
            <a:off x="6381944" y="2367187"/>
            <a:ext cx="360000" cy="360000"/>
          </a:xfrm>
          <a:prstGeom prst="rect">
            <a:avLst/>
          </a:prstGeom>
          <a:noFill/>
          <a:ln>
            <a:noFill/>
          </a:ln>
        </p:spPr>
      </p:sp>
      <p:sp>
        <p:nvSpPr>
          <p:cNvPr id="2847" name="Google Shape;2847;p314"/>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8" name="Google Shape;2848;p314"/>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49" name="Google Shape;2849;p314"/>
          <p:cNvSpPr/>
          <p:nvPr>
            <p:ph idx="22" type="pic"/>
          </p:nvPr>
        </p:nvSpPr>
        <p:spPr>
          <a:xfrm>
            <a:off x="7175947" y="3182892"/>
            <a:ext cx="360000" cy="360000"/>
          </a:xfrm>
          <a:prstGeom prst="rect">
            <a:avLst/>
          </a:prstGeom>
          <a:noFill/>
          <a:ln>
            <a:noFill/>
          </a:ln>
        </p:spPr>
      </p:sp>
      <p:sp>
        <p:nvSpPr>
          <p:cNvPr id="2850" name="Google Shape;2850;p314"/>
          <p:cNvSpPr/>
          <p:nvPr>
            <p:ph idx="23" type="pic"/>
          </p:nvPr>
        </p:nvSpPr>
        <p:spPr>
          <a:xfrm>
            <a:off x="7193977" y="4237331"/>
            <a:ext cx="360000" cy="360000"/>
          </a:xfrm>
          <a:prstGeom prst="rect">
            <a:avLst/>
          </a:prstGeom>
          <a:noFill/>
          <a:ln>
            <a:noFill/>
          </a:ln>
        </p:spPr>
      </p:sp>
      <p:sp>
        <p:nvSpPr>
          <p:cNvPr id="2851" name="Google Shape;2851;p314"/>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52" name="Google Shape;2852;p314"/>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53" name="Google Shape;2853;p314"/>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54" name="Google Shape;2854;p314"/>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55" name="Google Shape;2855;p314"/>
          <p:cNvSpPr/>
          <p:nvPr>
            <p:ph idx="28" type="pic"/>
          </p:nvPr>
        </p:nvSpPr>
        <p:spPr>
          <a:xfrm>
            <a:off x="6439241" y="5032906"/>
            <a:ext cx="360000" cy="360000"/>
          </a:xfrm>
          <a:prstGeom prst="rect">
            <a:avLst/>
          </a:prstGeom>
          <a:noFill/>
          <a:ln>
            <a:noFill/>
          </a:ln>
        </p:spPr>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Circular Infographic 2">
  <p:cSld name="8 Points Circular Infographic 2">
    <p:spTree>
      <p:nvGrpSpPr>
        <p:cNvPr id="2856" name="Shape 2856"/>
        <p:cNvGrpSpPr/>
        <p:nvPr/>
      </p:nvGrpSpPr>
      <p:grpSpPr>
        <a:xfrm>
          <a:off x="0" y="0"/>
          <a:ext cx="0" cy="0"/>
          <a:chOff x="0" y="0"/>
          <a:chExt cx="0" cy="0"/>
        </a:xfrm>
      </p:grpSpPr>
      <p:sp>
        <p:nvSpPr>
          <p:cNvPr id="2857" name="Google Shape;2857;p315"/>
          <p:cNvSpPr/>
          <p:nvPr/>
        </p:nvSpPr>
        <p:spPr>
          <a:xfrm rot="8100000">
            <a:off x="6105224" y="2350471"/>
            <a:ext cx="756581" cy="971827"/>
          </a:xfrm>
          <a:custGeom>
            <a:rect b="b" l="l" r="r" t="t"/>
            <a:pathLst>
              <a:path extrusionOk="0" h="971827" w="756581">
                <a:moveTo>
                  <a:pt x="402220" y="971827"/>
                </a:moveTo>
                <a:lnTo>
                  <a:pt x="317817" y="876784"/>
                </a:lnTo>
                <a:cubicBezTo>
                  <a:pt x="143159" y="659676"/>
                  <a:pt x="34654" y="395481"/>
                  <a:pt x="6301" y="118287"/>
                </a:cubicBezTo>
                <a:lnTo>
                  <a:pt x="0" y="0"/>
                </a:lnTo>
                <a:lnTo>
                  <a:pt x="502988" y="0"/>
                </a:lnTo>
                <a:lnTo>
                  <a:pt x="756581" y="617466"/>
                </a:lnTo>
                <a:lnTo>
                  <a:pt x="402220" y="97182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58" name="Google Shape;2858;p315"/>
          <p:cNvSpPr/>
          <p:nvPr/>
        </p:nvSpPr>
        <p:spPr>
          <a:xfrm rot="8100000">
            <a:off x="5223326" y="2458374"/>
            <a:ext cx="971216" cy="757779"/>
          </a:xfrm>
          <a:custGeom>
            <a:rect b="b" l="l" r="r" t="t"/>
            <a:pathLst>
              <a:path extrusionOk="0" h="757779" w="971216">
                <a:moveTo>
                  <a:pt x="0" y="355288"/>
                </a:moveTo>
                <a:lnTo>
                  <a:pt x="355288" y="0"/>
                </a:lnTo>
                <a:lnTo>
                  <a:pt x="971216" y="257294"/>
                </a:lnTo>
                <a:lnTo>
                  <a:pt x="971216" y="757779"/>
                </a:lnTo>
                <a:lnTo>
                  <a:pt x="863237" y="752934"/>
                </a:lnTo>
                <a:cubicBezTo>
                  <a:pt x="722200" y="739615"/>
                  <a:pt x="580754" y="705092"/>
                  <a:pt x="443160" y="647614"/>
                </a:cubicBezTo>
                <a:cubicBezTo>
                  <a:pt x="305565" y="590136"/>
                  <a:pt x="181593" y="513784"/>
                  <a:pt x="72992" y="422820"/>
                </a:cubicBezTo>
                <a:lnTo>
                  <a:pt x="0" y="35528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59" name="Google Shape;2859;p315"/>
          <p:cNvSpPr/>
          <p:nvPr/>
        </p:nvSpPr>
        <p:spPr>
          <a:xfrm rot="8100000">
            <a:off x="4497206" y="3183462"/>
            <a:ext cx="971827" cy="756581"/>
          </a:xfrm>
          <a:custGeom>
            <a:rect b="b" l="l" r="r" t="t"/>
            <a:pathLst>
              <a:path extrusionOk="0" h="756581" w="971827">
                <a:moveTo>
                  <a:pt x="0" y="756581"/>
                </a:moveTo>
                <a:lnTo>
                  <a:pt x="0" y="253592"/>
                </a:lnTo>
                <a:lnTo>
                  <a:pt x="617466" y="0"/>
                </a:lnTo>
                <a:lnTo>
                  <a:pt x="971827" y="354361"/>
                </a:lnTo>
                <a:lnTo>
                  <a:pt x="876784" y="438764"/>
                </a:lnTo>
                <a:cubicBezTo>
                  <a:pt x="659677" y="613422"/>
                  <a:pt x="395482" y="721927"/>
                  <a:pt x="118287" y="750280"/>
                </a:cubicBezTo>
                <a:lnTo>
                  <a:pt x="0" y="75658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0" name="Google Shape;2860;p315"/>
          <p:cNvSpPr/>
          <p:nvPr/>
        </p:nvSpPr>
        <p:spPr>
          <a:xfrm rot="8100000">
            <a:off x="6829115" y="3076592"/>
            <a:ext cx="757779" cy="971216"/>
          </a:xfrm>
          <a:custGeom>
            <a:rect b="b" l="l" r="r" t="t"/>
            <a:pathLst>
              <a:path extrusionOk="0" h="971216" w="757779">
                <a:moveTo>
                  <a:pt x="0" y="971216"/>
                </a:moveTo>
                <a:lnTo>
                  <a:pt x="4845" y="863236"/>
                </a:lnTo>
                <a:cubicBezTo>
                  <a:pt x="18164" y="722200"/>
                  <a:pt x="52687" y="580754"/>
                  <a:pt x="110165" y="443160"/>
                </a:cubicBezTo>
                <a:cubicBezTo>
                  <a:pt x="167643" y="305566"/>
                  <a:pt x="243995" y="181593"/>
                  <a:pt x="334959" y="72992"/>
                </a:cubicBezTo>
                <a:lnTo>
                  <a:pt x="402491" y="0"/>
                </a:lnTo>
                <a:lnTo>
                  <a:pt x="757779" y="355288"/>
                </a:lnTo>
                <a:lnTo>
                  <a:pt x="500484" y="971216"/>
                </a:lnTo>
                <a:lnTo>
                  <a:pt x="0" y="97121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1" name="Google Shape;2861;p315"/>
          <p:cNvSpPr/>
          <p:nvPr/>
        </p:nvSpPr>
        <p:spPr>
          <a:xfrm rot="8100000">
            <a:off x="4605109" y="3850723"/>
            <a:ext cx="757779" cy="971217"/>
          </a:xfrm>
          <a:custGeom>
            <a:rect b="b" l="l" r="r" t="t"/>
            <a:pathLst>
              <a:path extrusionOk="0" h="971217" w="757779">
                <a:moveTo>
                  <a:pt x="355288" y="971217"/>
                </a:moveTo>
                <a:lnTo>
                  <a:pt x="0" y="615929"/>
                </a:lnTo>
                <a:lnTo>
                  <a:pt x="257295" y="0"/>
                </a:lnTo>
                <a:lnTo>
                  <a:pt x="757779" y="0"/>
                </a:lnTo>
                <a:lnTo>
                  <a:pt x="752934" y="107980"/>
                </a:lnTo>
                <a:cubicBezTo>
                  <a:pt x="739615" y="249017"/>
                  <a:pt x="705092" y="390463"/>
                  <a:pt x="647614" y="528057"/>
                </a:cubicBezTo>
                <a:cubicBezTo>
                  <a:pt x="590136" y="665651"/>
                  <a:pt x="513784" y="789624"/>
                  <a:pt x="422820" y="898225"/>
                </a:cubicBezTo>
                <a:lnTo>
                  <a:pt x="355288" y="97121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2" name="Google Shape;2862;p315"/>
          <p:cNvSpPr/>
          <p:nvPr/>
        </p:nvSpPr>
        <p:spPr>
          <a:xfrm rot="8100000">
            <a:off x="6722969" y="3958489"/>
            <a:ext cx="971826" cy="756581"/>
          </a:xfrm>
          <a:custGeom>
            <a:rect b="b" l="l" r="r" t="t"/>
            <a:pathLst>
              <a:path extrusionOk="0" h="756581" w="971826">
                <a:moveTo>
                  <a:pt x="354361" y="756581"/>
                </a:moveTo>
                <a:lnTo>
                  <a:pt x="0" y="402220"/>
                </a:lnTo>
                <a:lnTo>
                  <a:pt x="95043" y="317817"/>
                </a:lnTo>
                <a:cubicBezTo>
                  <a:pt x="312151" y="143159"/>
                  <a:pt x="576346" y="34654"/>
                  <a:pt x="853540" y="6301"/>
                </a:cubicBezTo>
                <a:lnTo>
                  <a:pt x="971826" y="0"/>
                </a:lnTo>
                <a:lnTo>
                  <a:pt x="971826" y="502988"/>
                </a:lnTo>
                <a:lnTo>
                  <a:pt x="354361" y="75658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3" name="Google Shape;2863;p315"/>
          <p:cNvSpPr/>
          <p:nvPr/>
        </p:nvSpPr>
        <p:spPr>
          <a:xfrm rot="8100000">
            <a:off x="5330198" y="4576236"/>
            <a:ext cx="756581" cy="971825"/>
          </a:xfrm>
          <a:custGeom>
            <a:rect b="b" l="l" r="r" t="t"/>
            <a:pathLst>
              <a:path extrusionOk="0" h="971825" w="756581">
                <a:moveTo>
                  <a:pt x="253593" y="971825"/>
                </a:moveTo>
                <a:lnTo>
                  <a:pt x="0" y="354361"/>
                </a:lnTo>
                <a:lnTo>
                  <a:pt x="354361" y="0"/>
                </a:lnTo>
                <a:lnTo>
                  <a:pt x="438764" y="95043"/>
                </a:lnTo>
                <a:cubicBezTo>
                  <a:pt x="613422" y="312150"/>
                  <a:pt x="721927" y="576345"/>
                  <a:pt x="750280" y="853540"/>
                </a:cubicBezTo>
                <a:lnTo>
                  <a:pt x="756581" y="971825"/>
                </a:lnTo>
                <a:lnTo>
                  <a:pt x="253593" y="97182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4" name="Google Shape;2864;p315"/>
          <p:cNvSpPr/>
          <p:nvPr/>
        </p:nvSpPr>
        <p:spPr>
          <a:xfrm rot="8100000">
            <a:off x="5997457" y="4682380"/>
            <a:ext cx="971216" cy="757779"/>
          </a:xfrm>
          <a:custGeom>
            <a:rect b="b" l="l" r="r" t="t"/>
            <a:pathLst>
              <a:path extrusionOk="0" h="757779" w="971216">
                <a:moveTo>
                  <a:pt x="0" y="500483"/>
                </a:moveTo>
                <a:lnTo>
                  <a:pt x="0" y="0"/>
                </a:lnTo>
                <a:lnTo>
                  <a:pt x="107980" y="4845"/>
                </a:lnTo>
                <a:cubicBezTo>
                  <a:pt x="249016" y="18164"/>
                  <a:pt x="390462" y="52687"/>
                  <a:pt x="528056" y="110165"/>
                </a:cubicBezTo>
                <a:cubicBezTo>
                  <a:pt x="665650" y="167643"/>
                  <a:pt x="789623" y="243994"/>
                  <a:pt x="898224" y="334959"/>
                </a:cubicBezTo>
                <a:lnTo>
                  <a:pt x="971216" y="402491"/>
                </a:lnTo>
                <a:lnTo>
                  <a:pt x="615928" y="757779"/>
                </a:lnTo>
                <a:lnTo>
                  <a:pt x="0" y="50048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5" name="Google Shape;2865;p315"/>
          <p:cNvSpPr/>
          <p:nvPr/>
        </p:nvSpPr>
        <p:spPr>
          <a:xfrm>
            <a:off x="5145891" y="2190271"/>
            <a:ext cx="720328" cy="720328"/>
          </a:xfrm>
          <a:prstGeom prst="ellipse">
            <a:avLst/>
          </a:pr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6" name="Google Shape;2866;p315"/>
          <p:cNvSpPr/>
          <p:nvPr/>
        </p:nvSpPr>
        <p:spPr>
          <a:xfrm>
            <a:off x="4336640" y="3004711"/>
            <a:ext cx="720328" cy="720328"/>
          </a:xfrm>
          <a:prstGeom prst="ellipse">
            <a:avLst/>
          </a:prstGeom>
          <a:solidFill>
            <a:schemeClr val="accent3"/>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7" name="Google Shape;2867;p315"/>
          <p:cNvSpPr/>
          <p:nvPr/>
        </p:nvSpPr>
        <p:spPr>
          <a:xfrm>
            <a:off x="4377716" y="4119255"/>
            <a:ext cx="720328" cy="720328"/>
          </a:xfrm>
          <a:prstGeom prst="ellipse">
            <a:avLst/>
          </a:pr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8" name="Google Shape;2868;p315"/>
          <p:cNvSpPr/>
          <p:nvPr/>
        </p:nvSpPr>
        <p:spPr>
          <a:xfrm>
            <a:off x="5124424" y="4965323"/>
            <a:ext cx="720328" cy="720328"/>
          </a:xfrm>
          <a:prstGeom prst="ellipse">
            <a:avLst/>
          </a:prstGeom>
          <a:solidFill>
            <a:schemeClr val="accent3"/>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69" name="Google Shape;2869;p315"/>
          <p:cNvSpPr/>
          <p:nvPr/>
        </p:nvSpPr>
        <p:spPr>
          <a:xfrm>
            <a:off x="6311974" y="4959114"/>
            <a:ext cx="720328" cy="720328"/>
          </a:xfrm>
          <a:prstGeom prst="ellipse">
            <a:avLst/>
          </a:pr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70" name="Google Shape;2870;p315"/>
          <p:cNvSpPr/>
          <p:nvPr/>
        </p:nvSpPr>
        <p:spPr>
          <a:xfrm>
            <a:off x="7121378" y="4089813"/>
            <a:ext cx="720328" cy="720328"/>
          </a:xfrm>
          <a:prstGeom prst="ellipse">
            <a:avLst/>
          </a:prstGeom>
          <a:solidFill>
            <a:schemeClr val="accent3"/>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71" name="Google Shape;2871;p315"/>
          <p:cNvSpPr/>
          <p:nvPr/>
        </p:nvSpPr>
        <p:spPr>
          <a:xfrm>
            <a:off x="7119659" y="2983931"/>
            <a:ext cx="720328" cy="720328"/>
          </a:xfrm>
          <a:prstGeom prst="ellipse">
            <a:avLst/>
          </a:pr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72" name="Google Shape;2872;p315"/>
          <p:cNvSpPr/>
          <p:nvPr/>
        </p:nvSpPr>
        <p:spPr>
          <a:xfrm>
            <a:off x="6360900" y="2212882"/>
            <a:ext cx="720328" cy="720328"/>
          </a:xfrm>
          <a:prstGeom prst="ellipse">
            <a:avLst/>
          </a:prstGeom>
          <a:solidFill>
            <a:schemeClr val="accent3"/>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873" name="Google Shape;2873;p315"/>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4" name="Google Shape;2874;p315"/>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5" name="Google Shape;2875;p315"/>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6" name="Google Shape;2876;p315"/>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7" name="Google Shape;2877;p315"/>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8" name="Google Shape;2878;p315"/>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79" name="Google Shape;2879;p31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80" name="Google Shape;2880;p31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881" name="Google Shape;2881;p31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82" name="Google Shape;2882;p31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883" name="Google Shape;2883;p31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884" name="Google Shape;2884;p315"/>
          <p:cNvSpPr/>
          <p:nvPr>
            <p:ph idx="8" type="pic"/>
          </p:nvPr>
        </p:nvSpPr>
        <p:spPr>
          <a:xfrm>
            <a:off x="5326055" y="2370435"/>
            <a:ext cx="360000" cy="360000"/>
          </a:xfrm>
          <a:prstGeom prst="rect">
            <a:avLst/>
          </a:prstGeom>
          <a:noFill/>
          <a:ln>
            <a:noFill/>
          </a:ln>
        </p:spPr>
      </p:sp>
      <p:sp>
        <p:nvSpPr>
          <p:cNvPr id="2885" name="Google Shape;2885;p315"/>
          <p:cNvSpPr/>
          <p:nvPr>
            <p:ph idx="9" type="pic"/>
          </p:nvPr>
        </p:nvSpPr>
        <p:spPr>
          <a:xfrm>
            <a:off x="4516804" y="3184875"/>
            <a:ext cx="360000" cy="360000"/>
          </a:xfrm>
          <a:prstGeom prst="rect">
            <a:avLst/>
          </a:prstGeom>
          <a:noFill/>
          <a:ln>
            <a:noFill/>
          </a:ln>
        </p:spPr>
      </p:sp>
      <p:sp>
        <p:nvSpPr>
          <p:cNvPr id="2886" name="Google Shape;2886;p315"/>
          <p:cNvSpPr/>
          <p:nvPr>
            <p:ph idx="13" type="pic"/>
          </p:nvPr>
        </p:nvSpPr>
        <p:spPr>
          <a:xfrm>
            <a:off x="4557880" y="4299419"/>
            <a:ext cx="360000" cy="360000"/>
          </a:xfrm>
          <a:prstGeom prst="rect">
            <a:avLst/>
          </a:prstGeom>
          <a:noFill/>
          <a:ln>
            <a:noFill/>
          </a:ln>
        </p:spPr>
      </p:sp>
      <p:sp>
        <p:nvSpPr>
          <p:cNvPr id="2887" name="Google Shape;2887;p315"/>
          <p:cNvSpPr/>
          <p:nvPr>
            <p:ph idx="14" type="pic"/>
          </p:nvPr>
        </p:nvSpPr>
        <p:spPr>
          <a:xfrm>
            <a:off x="5304588" y="5145487"/>
            <a:ext cx="360000" cy="360000"/>
          </a:xfrm>
          <a:prstGeom prst="rect">
            <a:avLst/>
          </a:prstGeom>
          <a:noFill/>
          <a:ln>
            <a:noFill/>
          </a:ln>
        </p:spPr>
      </p:sp>
      <p:sp>
        <p:nvSpPr>
          <p:cNvPr id="2888" name="Google Shape;2888;p315"/>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89" name="Google Shape;2889;p315"/>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0" name="Google Shape;2890;p315"/>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1" name="Google Shape;2891;p315"/>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2" name="Google Shape;2892;p315"/>
          <p:cNvSpPr/>
          <p:nvPr>
            <p:ph idx="19" type="pic"/>
          </p:nvPr>
        </p:nvSpPr>
        <p:spPr>
          <a:xfrm>
            <a:off x="6541064" y="2393046"/>
            <a:ext cx="360000" cy="360000"/>
          </a:xfrm>
          <a:prstGeom prst="rect">
            <a:avLst/>
          </a:prstGeom>
          <a:noFill/>
          <a:ln>
            <a:noFill/>
          </a:ln>
        </p:spPr>
      </p:sp>
      <p:sp>
        <p:nvSpPr>
          <p:cNvPr id="2893" name="Google Shape;2893;p315"/>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4" name="Google Shape;2894;p315"/>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5" name="Google Shape;2895;p315"/>
          <p:cNvSpPr/>
          <p:nvPr>
            <p:ph idx="22" type="pic"/>
          </p:nvPr>
        </p:nvSpPr>
        <p:spPr>
          <a:xfrm>
            <a:off x="7299823" y="3164095"/>
            <a:ext cx="360000" cy="360000"/>
          </a:xfrm>
          <a:prstGeom prst="rect">
            <a:avLst/>
          </a:prstGeom>
          <a:noFill/>
          <a:ln>
            <a:noFill/>
          </a:ln>
        </p:spPr>
      </p:sp>
      <p:sp>
        <p:nvSpPr>
          <p:cNvPr id="2896" name="Google Shape;2896;p315"/>
          <p:cNvSpPr/>
          <p:nvPr>
            <p:ph idx="23" type="pic"/>
          </p:nvPr>
        </p:nvSpPr>
        <p:spPr>
          <a:xfrm>
            <a:off x="7301542" y="4269977"/>
            <a:ext cx="360000" cy="360000"/>
          </a:xfrm>
          <a:prstGeom prst="rect">
            <a:avLst/>
          </a:prstGeom>
          <a:noFill/>
          <a:ln>
            <a:noFill/>
          </a:ln>
        </p:spPr>
      </p:sp>
      <p:sp>
        <p:nvSpPr>
          <p:cNvPr id="2897" name="Google Shape;2897;p315"/>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8" name="Google Shape;2898;p315"/>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899" name="Google Shape;2899;p315"/>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00" name="Google Shape;2900;p315"/>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01" name="Google Shape;2901;p315"/>
          <p:cNvSpPr/>
          <p:nvPr>
            <p:ph idx="28" type="pic"/>
          </p:nvPr>
        </p:nvSpPr>
        <p:spPr>
          <a:xfrm>
            <a:off x="6492138" y="5139278"/>
            <a:ext cx="360000" cy="360000"/>
          </a:xfrm>
          <a:prstGeom prst="rect">
            <a:avLst/>
          </a:prstGeom>
          <a:noFill/>
          <a:ln>
            <a:noFill/>
          </a:ln>
        </p:spPr>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Infographic 1">
  <p:cSld name="8 Points Infographic 1">
    <p:spTree>
      <p:nvGrpSpPr>
        <p:cNvPr id="2902" name="Shape 2902"/>
        <p:cNvGrpSpPr/>
        <p:nvPr/>
      </p:nvGrpSpPr>
      <p:grpSpPr>
        <a:xfrm>
          <a:off x="0" y="0"/>
          <a:ext cx="0" cy="0"/>
          <a:chOff x="0" y="0"/>
          <a:chExt cx="0" cy="0"/>
        </a:xfrm>
      </p:grpSpPr>
      <p:sp>
        <p:nvSpPr>
          <p:cNvPr id="2903" name="Google Shape;2903;p316"/>
          <p:cNvSpPr/>
          <p:nvPr/>
        </p:nvSpPr>
        <p:spPr>
          <a:xfrm>
            <a:off x="6491282" y="1538252"/>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4" name="Google Shape;2904;p316"/>
          <p:cNvSpPr/>
          <p:nvPr/>
        </p:nvSpPr>
        <p:spPr>
          <a:xfrm>
            <a:off x="2054247" y="2734361"/>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5" name="Google Shape;2905;p316"/>
          <p:cNvSpPr/>
          <p:nvPr/>
        </p:nvSpPr>
        <p:spPr>
          <a:xfrm>
            <a:off x="2054247" y="3930470"/>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6" name="Google Shape;2906;p316"/>
          <p:cNvSpPr/>
          <p:nvPr/>
        </p:nvSpPr>
        <p:spPr>
          <a:xfrm>
            <a:off x="2054247" y="5126580"/>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7" name="Google Shape;2907;p316"/>
          <p:cNvSpPr/>
          <p:nvPr/>
        </p:nvSpPr>
        <p:spPr>
          <a:xfrm>
            <a:off x="2054247" y="1538252"/>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8" name="Google Shape;2908;p316"/>
          <p:cNvSpPr/>
          <p:nvPr/>
        </p:nvSpPr>
        <p:spPr>
          <a:xfrm rot="-5400000">
            <a:off x="1904662" y="2054023"/>
            <a:ext cx="177519" cy="121651"/>
          </a:xfrm>
          <a:prstGeom prst="round2SameRect">
            <a:avLst>
              <a:gd fmla="val 34341" name="adj1"/>
              <a:gd fmla="val 0" name="adj2"/>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09" name="Google Shape;2909;p316"/>
          <p:cNvSpPr/>
          <p:nvPr/>
        </p:nvSpPr>
        <p:spPr>
          <a:xfrm rot="-5400000">
            <a:off x="2080382" y="1966466"/>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0" name="Google Shape;2910;p316"/>
          <p:cNvSpPr/>
          <p:nvPr/>
        </p:nvSpPr>
        <p:spPr>
          <a:xfrm rot="-5400000">
            <a:off x="1904662" y="3251547"/>
            <a:ext cx="177519" cy="121651"/>
          </a:xfrm>
          <a:prstGeom prst="round2SameRect">
            <a:avLst>
              <a:gd fmla="val 34340" name="adj1"/>
              <a:gd fmla="val 0" name="adj2"/>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1" name="Google Shape;2911;p316"/>
          <p:cNvSpPr/>
          <p:nvPr/>
        </p:nvSpPr>
        <p:spPr>
          <a:xfrm rot="-5400000">
            <a:off x="2079011" y="3162575"/>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2" name="Google Shape;2912;p316"/>
          <p:cNvSpPr/>
          <p:nvPr/>
        </p:nvSpPr>
        <p:spPr>
          <a:xfrm rot="-5400000">
            <a:off x="1904662" y="4447656"/>
            <a:ext cx="177519" cy="121651"/>
          </a:xfrm>
          <a:prstGeom prst="round2SameRect">
            <a:avLst>
              <a:gd fmla="val 34340" name="adj1"/>
              <a:gd fmla="val 0" name="adj2"/>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3" name="Google Shape;2913;p316"/>
          <p:cNvSpPr/>
          <p:nvPr/>
        </p:nvSpPr>
        <p:spPr>
          <a:xfrm rot="-5400000">
            <a:off x="2077640" y="4360112"/>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4" name="Google Shape;2914;p316"/>
          <p:cNvSpPr/>
          <p:nvPr/>
        </p:nvSpPr>
        <p:spPr>
          <a:xfrm rot="-5400000">
            <a:off x="1904662" y="5650917"/>
            <a:ext cx="177519" cy="121651"/>
          </a:xfrm>
          <a:prstGeom prst="round2SameRect">
            <a:avLst>
              <a:gd fmla="val 34340" name="adj1"/>
              <a:gd fmla="val 0" name="adj2"/>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5" name="Google Shape;2915;p316"/>
          <p:cNvSpPr/>
          <p:nvPr/>
        </p:nvSpPr>
        <p:spPr>
          <a:xfrm rot="-5400000">
            <a:off x="2080382" y="5554794"/>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6" name="Google Shape;2916;p316"/>
          <p:cNvSpPr/>
          <p:nvPr/>
        </p:nvSpPr>
        <p:spPr>
          <a:xfrm>
            <a:off x="6491282" y="2734361"/>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7" name="Google Shape;2917;p316"/>
          <p:cNvSpPr/>
          <p:nvPr/>
        </p:nvSpPr>
        <p:spPr>
          <a:xfrm>
            <a:off x="6491282" y="3930470"/>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8" name="Google Shape;2918;p316"/>
          <p:cNvSpPr/>
          <p:nvPr/>
        </p:nvSpPr>
        <p:spPr>
          <a:xfrm>
            <a:off x="6491282" y="5126580"/>
            <a:ext cx="3600000" cy="1116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19" name="Google Shape;2919;p316"/>
          <p:cNvSpPr/>
          <p:nvPr/>
        </p:nvSpPr>
        <p:spPr>
          <a:xfrm rot="-5400000">
            <a:off x="6341697" y="2051641"/>
            <a:ext cx="177519" cy="121651"/>
          </a:xfrm>
          <a:prstGeom prst="round2SameRect">
            <a:avLst>
              <a:gd fmla="val 34340" name="adj1"/>
              <a:gd fmla="val 0" name="adj2"/>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0" name="Google Shape;2920;p316"/>
          <p:cNvSpPr/>
          <p:nvPr/>
        </p:nvSpPr>
        <p:spPr>
          <a:xfrm rot="-5400000">
            <a:off x="6517417" y="1966466"/>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1" name="Google Shape;2921;p316"/>
          <p:cNvSpPr/>
          <p:nvPr/>
        </p:nvSpPr>
        <p:spPr>
          <a:xfrm rot="-5400000">
            <a:off x="6341697" y="3251547"/>
            <a:ext cx="177519" cy="121651"/>
          </a:xfrm>
          <a:prstGeom prst="round2SameRect">
            <a:avLst>
              <a:gd fmla="val 34340" name="adj1"/>
              <a:gd fmla="val 0" name="adj2"/>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2" name="Google Shape;2922;p316"/>
          <p:cNvSpPr/>
          <p:nvPr/>
        </p:nvSpPr>
        <p:spPr>
          <a:xfrm rot="-5400000">
            <a:off x="6517417" y="3162575"/>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3" name="Google Shape;2923;p316"/>
          <p:cNvSpPr/>
          <p:nvPr/>
        </p:nvSpPr>
        <p:spPr>
          <a:xfrm rot="-5400000">
            <a:off x="6341697" y="4447657"/>
            <a:ext cx="177519" cy="121651"/>
          </a:xfrm>
          <a:prstGeom prst="round2SameRect">
            <a:avLst>
              <a:gd fmla="val 34340" name="adj1"/>
              <a:gd fmla="val 0" name="adj2"/>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4" name="Google Shape;2924;p316"/>
          <p:cNvSpPr/>
          <p:nvPr/>
        </p:nvSpPr>
        <p:spPr>
          <a:xfrm rot="-5400000">
            <a:off x="6517417" y="4358684"/>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5" name="Google Shape;2925;p316"/>
          <p:cNvSpPr/>
          <p:nvPr/>
        </p:nvSpPr>
        <p:spPr>
          <a:xfrm rot="-5400000">
            <a:off x="6341697" y="5650918"/>
            <a:ext cx="177519" cy="121651"/>
          </a:xfrm>
          <a:prstGeom prst="round2SameRect">
            <a:avLst>
              <a:gd fmla="val 34340" name="adj1"/>
              <a:gd fmla="val 0" name="adj2"/>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6" name="Google Shape;2926;p316"/>
          <p:cNvSpPr/>
          <p:nvPr/>
        </p:nvSpPr>
        <p:spPr>
          <a:xfrm rot="-5400000">
            <a:off x="6517417" y="5554794"/>
            <a:ext cx="540000" cy="835571"/>
          </a:xfrm>
          <a:custGeom>
            <a:rect b="b" l="l" r="r" t="t"/>
            <a:pathLst>
              <a:path extrusionOk="0" h="835571" w="432000">
                <a:moveTo>
                  <a:pt x="432000" y="49311"/>
                </a:moveTo>
                <a:lnTo>
                  <a:pt x="431999" y="619571"/>
                </a:lnTo>
                <a:lnTo>
                  <a:pt x="215999" y="835571"/>
                </a:lnTo>
                <a:lnTo>
                  <a:pt x="0" y="619571"/>
                </a:lnTo>
                <a:lnTo>
                  <a:pt x="0" y="49313"/>
                </a:lnTo>
                <a:cubicBezTo>
                  <a:pt x="0" y="22078"/>
                  <a:pt x="22078" y="0"/>
                  <a:pt x="49313" y="0"/>
                </a:cubicBezTo>
                <a:lnTo>
                  <a:pt x="382687" y="0"/>
                </a:lnTo>
                <a:cubicBezTo>
                  <a:pt x="403113" y="0"/>
                  <a:pt x="420639" y="12419"/>
                  <a:pt x="428125" y="301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27" name="Google Shape;2927;p316"/>
          <p:cNvSpPr txBox="1"/>
          <p:nvPr>
            <p:ph idx="1" type="body"/>
          </p:nvPr>
        </p:nvSpPr>
        <p:spPr>
          <a:xfrm>
            <a:off x="2827117" y="1584996"/>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28" name="Google Shape;2928;p316"/>
          <p:cNvSpPr txBox="1"/>
          <p:nvPr>
            <p:ph idx="2" type="body"/>
          </p:nvPr>
        </p:nvSpPr>
        <p:spPr>
          <a:xfrm>
            <a:off x="2827117" y="1881932"/>
            <a:ext cx="252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29" name="Google Shape;2929;p316"/>
          <p:cNvSpPr txBox="1"/>
          <p:nvPr>
            <p:ph idx="3" type="body"/>
          </p:nvPr>
        </p:nvSpPr>
        <p:spPr>
          <a:xfrm>
            <a:off x="2827117" y="277557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30" name="Google Shape;2930;p316"/>
          <p:cNvSpPr txBox="1"/>
          <p:nvPr>
            <p:ph idx="4" type="body"/>
          </p:nvPr>
        </p:nvSpPr>
        <p:spPr>
          <a:xfrm>
            <a:off x="2827117" y="3072507"/>
            <a:ext cx="252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31" name="Google Shape;2931;p316"/>
          <p:cNvSpPr txBox="1"/>
          <p:nvPr>
            <p:ph idx="5" type="body"/>
          </p:nvPr>
        </p:nvSpPr>
        <p:spPr>
          <a:xfrm>
            <a:off x="2827117" y="3976652"/>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32" name="Google Shape;2932;p316"/>
          <p:cNvSpPr txBox="1"/>
          <p:nvPr>
            <p:ph idx="6" type="body"/>
          </p:nvPr>
        </p:nvSpPr>
        <p:spPr>
          <a:xfrm>
            <a:off x="2827117" y="4273588"/>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33" name="Google Shape;2933;p31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34" name="Google Shape;2934;p31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935" name="Google Shape;2935;p31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36" name="Google Shape;2936;p31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37" name="Google Shape;2937;p31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938" name="Google Shape;2938;p316"/>
          <p:cNvSpPr/>
          <p:nvPr>
            <p:ph idx="8" type="pic"/>
          </p:nvPr>
        </p:nvSpPr>
        <p:spPr>
          <a:xfrm>
            <a:off x="2098937" y="2204251"/>
            <a:ext cx="360000" cy="360000"/>
          </a:xfrm>
          <a:prstGeom prst="rect">
            <a:avLst/>
          </a:prstGeom>
          <a:noFill/>
          <a:ln>
            <a:noFill/>
          </a:ln>
        </p:spPr>
      </p:sp>
      <p:sp>
        <p:nvSpPr>
          <p:cNvPr id="2939" name="Google Shape;2939;p316"/>
          <p:cNvSpPr/>
          <p:nvPr>
            <p:ph idx="9" type="pic"/>
          </p:nvPr>
        </p:nvSpPr>
        <p:spPr>
          <a:xfrm>
            <a:off x="2098937" y="3400360"/>
            <a:ext cx="360000" cy="360000"/>
          </a:xfrm>
          <a:prstGeom prst="rect">
            <a:avLst/>
          </a:prstGeom>
          <a:noFill/>
          <a:ln>
            <a:noFill/>
          </a:ln>
        </p:spPr>
      </p:sp>
      <p:sp>
        <p:nvSpPr>
          <p:cNvPr id="2940" name="Google Shape;2940;p316"/>
          <p:cNvSpPr/>
          <p:nvPr>
            <p:ph idx="13" type="pic"/>
          </p:nvPr>
        </p:nvSpPr>
        <p:spPr>
          <a:xfrm>
            <a:off x="2098937" y="4597897"/>
            <a:ext cx="360000" cy="360000"/>
          </a:xfrm>
          <a:prstGeom prst="rect">
            <a:avLst/>
          </a:prstGeom>
          <a:noFill/>
          <a:ln>
            <a:noFill/>
          </a:ln>
        </p:spPr>
      </p:sp>
      <p:sp>
        <p:nvSpPr>
          <p:cNvPr id="2941" name="Google Shape;2941;p316"/>
          <p:cNvSpPr/>
          <p:nvPr>
            <p:ph idx="14" type="pic"/>
          </p:nvPr>
        </p:nvSpPr>
        <p:spPr>
          <a:xfrm>
            <a:off x="2098937" y="5792579"/>
            <a:ext cx="360000" cy="360000"/>
          </a:xfrm>
          <a:prstGeom prst="rect">
            <a:avLst/>
          </a:prstGeom>
          <a:noFill/>
          <a:ln>
            <a:noFill/>
          </a:ln>
        </p:spPr>
      </p:sp>
      <p:sp>
        <p:nvSpPr>
          <p:cNvPr id="2942" name="Google Shape;2942;p316"/>
          <p:cNvSpPr txBox="1"/>
          <p:nvPr>
            <p:ph idx="15" type="body"/>
          </p:nvPr>
        </p:nvSpPr>
        <p:spPr>
          <a:xfrm>
            <a:off x="2827117" y="5183558"/>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3" name="Google Shape;2943;p316"/>
          <p:cNvSpPr txBox="1"/>
          <p:nvPr>
            <p:ph idx="16" type="body"/>
          </p:nvPr>
        </p:nvSpPr>
        <p:spPr>
          <a:xfrm>
            <a:off x="2827117" y="5480494"/>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4" name="Google Shape;2944;p316"/>
          <p:cNvSpPr txBox="1"/>
          <p:nvPr>
            <p:ph idx="17" type="body"/>
          </p:nvPr>
        </p:nvSpPr>
        <p:spPr>
          <a:xfrm>
            <a:off x="7326854" y="158555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5" name="Google Shape;2945;p316"/>
          <p:cNvSpPr txBox="1"/>
          <p:nvPr>
            <p:ph idx="18" type="body"/>
          </p:nvPr>
        </p:nvSpPr>
        <p:spPr>
          <a:xfrm>
            <a:off x="7326854" y="1882487"/>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6" name="Google Shape;2946;p316"/>
          <p:cNvSpPr/>
          <p:nvPr>
            <p:ph idx="19" type="pic"/>
          </p:nvPr>
        </p:nvSpPr>
        <p:spPr>
          <a:xfrm>
            <a:off x="6512167" y="2204251"/>
            <a:ext cx="360000" cy="360000"/>
          </a:xfrm>
          <a:prstGeom prst="rect">
            <a:avLst/>
          </a:prstGeom>
          <a:noFill/>
          <a:ln>
            <a:noFill/>
          </a:ln>
        </p:spPr>
      </p:sp>
      <p:sp>
        <p:nvSpPr>
          <p:cNvPr id="2947" name="Google Shape;2947;p316"/>
          <p:cNvSpPr txBox="1"/>
          <p:nvPr>
            <p:ph idx="20" type="body"/>
          </p:nvPr>
        </p:nvSpPr>
        <p:spPr>
          <a:xfrm>
            <a:off x="7326854" y="276831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8" name="Google Shape;2948;p316"/>
          <p:cNvSpPr txBox="1"/>
          <p:nvPr>
            <p:ph idx="21" type="body"/>
          </p:nvPr>
        </p:nvSpPr>
        <p:spPr>
          <a:xfrm>
            <a:off x="7326854" y="3065251"/>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49" name="Google Shape;2949;p316"/>
          <p:cNvSpPr/>
          <p:nvPr>
            <p:ph idx="22" type="pic"/>
          </p:nvPr>
        </p:nvSpPr>
        <p:spPr>
          <a:xfrm>
            <a:off x="6512167" y="3400360"/>
            <a:ext cx="360000" cy="360000"/>
          </a:xfrm>
          <a:prstGeom prst="rect">
            <a:avLst/>
          </a:prstGeom>
          <a:noFill/>
          <a:ln>
            <a:noFill/>
          </a:ln>
        </p:spPr>
      </p:sp>
      <p:sp>
        <p:nvSpPr>
          <p:cNvPr id="2950" name="Google Shape;2950;p316"/>
          <p:cNvSpPr/>
          <p:nvPr>
            <p:ph idx="23" type="pic"/>
          </p:nvPr>
        </p:nvSpPr>
        <p:spPr>
          <a:xfrm>
            <a:off x="6512167" y="4596469"/>
            <a:ext cx="360000" cy="360000"/>
          </a:xfrm>
          <a:prstGeom prst="rect">
            <a:avLst/>
          </a:prstGeom>
          <a:noFill/>
          <a:ln>
            <a:noFill/>
          </a:ln>
        </p:spPr>
      </p:sp>
      <p:sp>
        <p:nvSpPr>
          <p:cNvPr id="2951" name="Google Shape;2951;p316"/>
          <p:cNvSpPr txBox="1"/>
          <p:nvPr>
            <p:ph idx="24" type="body"/>
          </p:nvPr>
        </p:nvSpPr>
        <p:spPr>
          <a:xfrm>
            <a:off x="7326854" y="3988297"/>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52" name="Google Shape;2952;p316"/>
          <p:cNvSpPr txBox="1"/>
          <p:nvPr>
            <p:ph idx="25" type="body"/>
          </p:nvPr>
        </p:nvSpPr>
        <p:spPr>
          <a:xfrm>
            <a:off x="7326854" y="4285233"/>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53" name="Google Shape;2953;p316"/>
          <p:cNvSpPr txBox="1"/>
          <p:nvPr>
            <p:ph idx="26" type="body"/>
          </p:nvPr>
        </p:nvSpPr>
        <p:spPr>
          <a:xfrm>
            <a:off x="7326854" y="5181697"/>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54" name="Google Shape;2954;p316"/>
          <p:cNvSpPr txBox="1"/>
          <p:nvPr>
            <p:ph idx="27" type="body"/>
          </p:nvPr>
        </p:nvSpPr>
        <p:spPr>
          <a:xfrm>
            <a:off x="7326854" y="5478633"/>
            <a:ext cx="252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55" name="Google Shape;2955;p316"/>
          <p:cNvSpPr/>
          <p:nvPr>
            <p:ph idx="28" type="pic"/>
          </p:nvPr>
        </p:nvSpPr>
        <p:spPr>
          <a:xfrm>
            <a:off x="6512167" y="5792579"/>
            <a:ext cx="360000" cy="360000"/>
          </a:xfrm>
          <a:prstGeom prst="rect">
            <a:avLst/>
          </a:prstGeom>
          <a:noFill/>
          <a:ln>
            <a:noFill/>
          </a:ln>
        </p:spPr>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Infographic 2">
  <p:cSld name="8 Points Infographic 2">
    <p:spTree>
      <p:nvGrpSpPr>
        <p:cNvPr id="2956" name="Shape 2956"/>
        <p:cNvGrpSpPr/>
        <p:nvPr/>
      </p:nvGrpSpPr>
      <p:grpSpPr>
        <a:xfrm>
          <a:off x="0" y="0"/>
          <a:ext cx="0" cy="0"/>
          <a:chOff x="0" y="0"/>
          <a:chExt cx="0" cy="0"/>
        </a:xfrm>
      </p:grpSpPr>
      <p:sp>
        <p:nvSpPr>
          <p:cNvPr id="2957" name="Google Shape;2957;p317"/>
          <p:cNvSpPr/>
          <p:nvPr/>
        </p:nvSpPr>
        <p:spPr>
          <a:xfrm>
            <a:off x="694412" y="2719518"/>
            <a:ext cx="2880000" cy="1152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58" name="Google Shape;2958;p317"/>
          <p:cNvSpPr/>
          <p:nvPr/>
        </p:nvSpPr>
        <p:spPr>
          <a:xfrm>
            <a:off x="694412" y="3867674"/>
            <a:ext cx="2880000" cy="1152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59" name="Google Shape;2959;p317"/>
          <p:cNvSpPr/>
          <p:nvPr/>
        </p:nvSpPr>
        <p:spPr>
          <a:xfrm>
            <a:off x="694412" y="5023975"/>
            <a:ext cx="2880000" cy="1152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0" name="Google Shape;2960;p317"/>
          <p:cNvSpPr/>
          <p:nvPr/>
        </p:nvSpPr>
        <p:spPr>
          <a:xfrm>
            <a:off x="694412" y="1605126"/>
            <a:ext cx="2880000" cy="1152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1" name="Google Shape;2961;p317"/>
          <p:cNvSpPr/>
          <p:nvPr/>
        </p:nvSpPr>
        <p:spPr>
          <a:xfrm>
            <a:off x="3572825" y="2757618"/>
            <a:ext cx="2520000" cy="1152000"/>
          </a:xfrm>
          <a:custGeom>
            <a:rect b="b" l="l" r="r" t="t"/>
            <a:pathLst>
              <a:path extrusionOk="0" h="1152000" w="2520000">
                <a:moveTo>
                  <a:pt x="0" y="0"/>
                </a:moveTo>
                <a:lnTo>
                  <a:pt x="2520000" y="1152000"/>
                </a:lnTo>
                <a:lnTo>
                  <a:pt x="0" y="1152000"/>
                </a:lnTo>
                <a:lnTo>
                  <a:pt x="0" y="0"/>
                </a:lnTo>
                <a:close/>
              </a:path>
            </a:pathLst>
          </a:custGeom>
          <a:solidFill>
            <a:srgbClr val="2D8AA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2" name="Google Shape;2962;p317"/>
          <p:cNvSpPr/>
          <p:nvPr/>
        </p:nvSpPr>
        <p:spPr>
          <a:xfrm>
            <a:off x="3572825" y="3894344"/>
            <a:ext cx="2520000" cy="1152000"/>
          </a:xfrm>
          <a:custGeom>
            <a:rect b="b" l="l" r="r" t="t"/>
            <a:pathLst>
              <a:path extrusionOk="0" h="1152000" w="2520000">
                <a:moveTo>
                  <a:pt x="0" y="0"/>
                </a:moveTo>
                <a:lnTo>
                  <a:pt x="2520000" y="0"/>
                </a:lnTo>
                <a:lnTo>
                  <a:pt x="0" y="1152000"/>
                </a:lnTo>
                <a:lnTo>
                  <a:pt x="0" y="0"/>
                </a:lnTo>
                <a:close/>
              </a:path>
            </a:pathLst>
          </a:cu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3" name="Google Shape;2963;p317"/>
          <p:cNvSpPr/>
          <p:nvPr/>
        </p:nvSpPr>
        <p:spPr>
          <a:xfrm>
            <a:off x="3572824" y="3886689"/>
            <a:ext cx="2515237" cy="2304525"/>
          </a:xfrm>
          <a:custGeom>
            <a:rect b="b" l="l" r="r" t="t"/>
            <a:pathLst>
              <a:path extrusionOk="0" h="2304525" w="2515237">
                <a:moveTo>
                  <a:pt x="0" y="1152525"/>
                </a:moveTo>
                <a:lnTo>
                  <a:pt x="2515237" y="0"/>
                </a:lnTo>
                <a:lnTo>
                  <a:pt x="0" y="2304525"/>
                </a:lnTo>
                <a:lnTo>
                  <a:pt x="0" y="1152525"/>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4" name="Google Shape;2964;p317"/>
          <p:cNvSpPr/>
          <p:nvPr/>
        </p:nvSpPr>
        <p:spPr>
          <a:xfrm>
            <a:off x="3572825" y="1605127"/>
            <a:ext cx="2523175" cy="2305318"/>
          </a:xfrm>
          <a:custGeom>
            <a:rect b="b" l="l" r="r" t="t"/>
            <a:pathLst>
              <a:path extrusionOk="0" h="2305318" w="2523175">
                <a:moveTo>
                  <a:pt x="0" y="0"/>
                </a:moveTo>
                <a:lnTo>
                  <a:pt x="2523175" y="2305318"/>
                </a:lnTo>
                <a:lnTo>
                  <a:pt x="0" y="1152000"/>
                </a:lnTo>
                <a:lnTo>
                  <a:pt x="0"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5" name="Google Shape;2965;p317"/>
          <p:cNvSpPr/>
          <p:nvPr/>
        </p:nvSpPr>
        <p:spPr>
          <a:xfrm flipH="1">
            <a:off x="8642746" y="2757618"/>
            <a:ext cx="2880000" cy="1152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6" name="Google Shape;2966;p317"/>
          <p:cNvSpPr/>
          <p:nvPr/>
        </p:nvSpPr>
        <p:spPr>
          <a:xfrm flipH="1">
            <a:off x="8642746" y="3894344"/>
            <a:ext cx="2880000" cy="1152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7" name="Google Shape;2967;p317"/>
          <p:cNvSpPr/>
          <p:nvPr/>
        </p:nvSpPr>
        <p:spPr>
          <a:xfrm flipH="1">
            <a:off x="8642746" y="5046835"/>
            <a:ext cx="2880000" cy="1152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8" name="Google Shape;2968;p317"/>
          <p:cNvSpPr/>
          <p:nvPr/>
        </p:nvSpPr>
        <p:spPr>
          <a:xfrm flipH="1">
            <a:off x="8642746" y="1605126"/>
            <a:ext cx="2880000" cy="1152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69" name="Google Shape;2969;p317"/>
          <p:cNvSpPr/>
          <p:nvPr/>
        </p:nvSpPr>
        <p:spPr>
          <a:xfrm flipH="1">
            <a:off x="6124333" y="2757618"/>
            <a:ext cx="2520000" cy="1152000"/>
          </a:xfrm>
          <a:custGeom>
            <a:rect b="b" l="l" r="r" t="t"/>
            <a:pathLst>
              <a:path extrusionOk="0" h="1152000" w="2520000">
                <a:moveTo>
                  <a:pt x="0" y="0"/>
                </a:moveTo>
                <a:lnTo>
                  <a:pt x="2520000" y="1152000"/>
                </a:lnTo>
                <a:lnTo>
                  <a:pt x="0" y="1152000"/>
                </a:lnTo>
                <a:lnTo>
                  <a:pt x="0" y="0"/>
                </a:lnTo>
                <a:close/>
              </a:path>
            </a:pathLst>
          </a:custGeom>
          <a:solidFill>
            <a:srgbClr val="2D8AA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70" name="Google Shape;2970;p317"/>
          <p:cNvSpPr/>
          <p:nvPr/>
        </p:nvSpPr>
        <p:spPr>
          <a:xfrm flipH="1">
            <a:off x="6124333" y="3894344"/>
            <a:ext cx="2520000" cy="1152000"/>
          </a:xfrm>
          <a:custGeom>
            <a:rect b="b" l="l" r="r" t="t"/>
            <a:pathLst>
              <a:path extrusionOk="0" h="1152000" w="2520000">
                <a:moveTo>
                  <a:pt x="0" y="0"/>
                </a:moveTo>
                <a:lnTo>
                  <a:pt x="2520000" y="0"/>
                </a:lnTo>
                <a:lnTo>
                  <a:pt x="0" y="1152000"/>
                </a:lnTo>
                <a:lnTo>
                  <a:pt x="0" y="0"/>
                </a:lnTo>
                <a:close/>
              </a:path>
            </a:pathLst>
          </a:cu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71" name="Google Shape;2971;p317"/>
          <p:cNvSpPr/>
          <p:nvPr/>
        </p:nvSpPr>
        <p:spPr>
          <a:xfrm flipH="1">
            <a:off x="6129097" y="3894309"/>
            <a:ext cx="2515237" cy="2304525"/>
          </a:xfrm>
          <a:custGeom>
            <a:rect b="b" l="l" r="r" t="t"/>
            <a:pathLst>
              <a:path extrusionOk="0" h="2304525" w="2515237">
                <a:moveTo>
                  <a:pt x="0" y="1152525"/>
                </a:moveTo>
                <a:lnTo>
                  <a:pt x="2515237" y="0"/>
                </a:lnTo>
                <a:lnTo>
                  <a:pt x="0" y="2304525"/>
                </a:lnTo>
                <a:lnTo>
                  <a:pt x="0" y="1152525"/>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72" name="Google Shape;2972;p317"/>
          <p:cNvSpPr/>
          <p:nvPr/>
        </p:nvSpPr>
        <p:spPr>
          <a:xfrm flipH="1">
            <a:off x="6121158" y="1605127"/>
            <a:ext cx="2523175" cy="2305318"/>
          </a:xfrm>
          <a:custGeom>
            <a:rect b="b" l="l" r="r" t="t"/>
            <a:pathLst>
              <a:path extrusionOk="0" h="2305318" w="2523175">
                <a:moveTo>
                  <a:pt x="0" y="0"/>
                </a:moveTo>
                <a:lnTo>
                  <a:pt x="2523175" y="2305318"/>
                </a:lnTo>
                <a:lnTo>
                  <a:pt x="0" y="1152000"/>
                </a:lnTo>
                <a:lnTo>
                  <a:pt x="0"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73" name="Google Shape;2973;p317"/>
          <p:cNvSpPr/>
          <p:nvPr/>
        </p:nvSpPr>
        <p:spPr>
          <a:xfrm>
            <a:off x="5556000" y="3361980"/>
            <a:ext cx="1080000" cy="1080000"/>
          </a:xfrm>
          <a:prstGeom prst="rect">
            <a:avLst/>
          </a:prstGeom>
          <a:solidFill>
            <a:srgbClr val="BFBFBF"/>
          </a:solidFill>
          <a:ln cap="flat" cmpd="sng" w="317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974" name="Google Shape;2974;p317"/>
          <p:cNvSpPr txBox="1"/>
          <p:nvPr>
            <p:ph idx="1" type="body"/>
          </p:nvPr>
        </p:nvSpPr>
        <p:spPr>
          <a:xfrm>
            <a:off x="1188064" y="167072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75" name="Google Shape;2975;p317"/>
          <p:cNvSpPr txBox="1"/>
          <p:nvPr>
            <p:ph idx="2" type="body"/>
          </p:nvPr>
        </p:nvSpPr>
        <p:spPr>
          <a:xfrm>
            <a:off x="1188064" y="1967657"/>
            <a:ext cx="23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76" name="Google Shape;2976;p317"/>
          <p:cNvSpPr txBox="1"/>
          <p:nvPr>
            <p:ph idx="3" type="body"/>
          </p:nvPr>
        </p:nvSpPr>
        <p:spPr>
          <a:xfrm>
            <a:off x="1188064" y="2804146"/>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77" name="Google Shape;2977;p317"/>
          <p:cNvSpPr txBox="1"/>
          <p:nvPr>
            <p:ph idx="4" type="body"/>
          </p:nvPr>
        </p:nvSpPr>
        <p:spPr>
          <a:xfrm>
            <a:off x="1188064" y="3110607"/>
            <a:ext cx="23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78" name="Google Shape;2978;p317"/>
          <p:cNvSpPr txBox="1"/>
          <p:nvPr>
            <p:ph idx="5" type="body"/>
          </p:nvPr>
        </p:nvSpPr>
        <p:spPr>
          <a:xfrm>
            <a:off x="1188064" y="3988297"/>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79" name="Google Shape;2979;p317"/>
          <p:cNvSpPr txBox="1"/>
          <p:nvPr>
            <p:ph idx="6" type="body"/>
          </p:nvPr>
        </p:nvSpPr>
        <p:spPr>
          <a:xfrm>
            <a:off x="1188064" y="4243108"/>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80" name="Google Shape;2980;p31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81" name="Google Shape;2981;p31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982" name="Google Shape;2982;p31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83" name="Google Shape;2983;p31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984" name="Google Shape;2984;p31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985" name="Google Shape;2985;p317"/>
          <p:cNvSpPr/>
          <p:nvPr>
            <p:ph idx="8" type="pic"/>
          </p:nvPr>
        </p:nvSpPr>
        <p:spPr>
          <a:xfrm>
            <a:off x="769081" y="2001126"/>
            <a:ext cx="360000" cy="360000"/>
          </a:xfrm>
          <a:prstGeom prst="rect">
            <a:avLst/>
          </a:prstGeom>
          <a:noFill/>
          <a:ln>
            <a:noFill/>
          </a:ln>
        </p:spPr>
      </p:sp>
      <p:sp>
        <p:nvSpPr>
          <p:cNvPr id="2986" name="Google Shape;2986;p317"/>
          <p:cNvSpPr/>
          <p:nvPr>
            <p:ph idx="9" type="pic"/>
          </p:nvPr>
        </p:nvSpPr>
        <p:spPr>
          <a:xfrm>
            <a:off x="769081" y="3153618"/>
            <a:ext cx="360000" cy="360000"/>
          </a:xfrm>
          <a:prstGeom prst="rect">
            <a:avLst/>
          </a:prstGeom>
          <a:noFill/>
          <a:ln>
            <a:noFill/>
          </a:ln>
        </p:spPr>
      </p:sp>
      <p:sp>
        <p:nvSpPr>
          <p:cNvPr id="2987" name="Google Shape;2987;p317"/>
          <p:cNvSpPr/>
          <p:nvPr>
            <p:ph idx="13" type="pic"/>
          </p:nvPr>
        </p:nvSpPr>
        <p:spPr>
          <a:xfrm>
            <a:off x="769081" y="4290344"/>
            <a:ext cx="360000" cy="360000"/>
          </a:xfrm>
          <a:prstGeom prst="rect">
            <a:avLst/>
          </a:prstGeom>
          <a:noFill/>
          <a:ln>
            <a:noFill/>
          </a:ln>
        </p:spPr>
      </p:sp>
      <p:sp>
        <p:nvSpPr>
          <p:cNvPr id="2988" name="Google Shape;2988;p317"/>
          <p:cNvSpPr/>
          <p:nvPr>
            <p:ph idx="14" type="pic"/>
          </p:nvPr>
        </p:nvSpPr>
        <p:spPr>
          <a:xfrm>
            <a:off x="769081" y="5442835"/>
            <a:ext cx="360000" cy="360000"/>
          </a:xfrm>
          <a:prstGeom prst="rect">
            <a:avLst/>
          </a:prstGeom>
          <a:noFill/>
          <a:ln>
            <a:noFill/>
          </a:ln>
        </p:spPr>
      </p:sp>
      <p:sp>
        <p:nvSpPr>
          <p:cNvPr id="2989" name="Google Shape;2989;p317"/>
          <p:cNvSpPr txBox="1"/>
          <p:nvPr>
            <p:ph idx="15" type="body"/>
          </p:nvPr>
        </p:nvSpPr>
        <p:spPr>
          <a:xfrm>
            <a:off x="1188064" y="5114978"/>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0" name="Google Shape;2990;p317"/>
          <p:cNvSpPr txBox="1"/>
          <p:nvPr>
            <p:ph idx="16" type="body"/>
          </p:nvPr>
        </p:nvSpPr>
        <p:spPr>
          <a:xfrm>
            <a:off x="1188064" y="5411914"/>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1" name="Google Shape;2991;p317"/>
          <p:cNvSpPr txBox="1"/>
          <p:nvPr>
            <p:ph idx="17" type="body"/>
          </p:nvPr>
        </p:nvSpPr>
        <p:spPr>
          <a:xfrm>
            <a:off x="9129954" y="1670721"/>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2" name="Google Shape;2992;p317"/>
          <p:cNvSpPr txBox="1"/>
          <p:nvPr>
            <p:ph idx="18" type="body"/>
          </p:nvPr>
        </p:nvSpPr>
        <p:spPr>
          <a:xfrm>
            <a:off x="9129954" y="1967657"/>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3" name="Google Shape;2993;p317"/>
          <p:cNvSpPr/>
          <p:nvPr>
            <p:ph idx="19" type="pic"/>
          </p:nvPr>
        </p:nvSpPr>
        <p:spPr>
          <a:xfrm>
            <a:off x="8716082" y="2001126"/>
            <a:ext cx="360000" cy="360000"/>
          </a:xfrm>
          <a:prstGeom prst="rect">
            <a:avLst/>
          </a:prstGeom>
          <a:noFill/>
          <a:ln>
            <a:noFill/>
          </a:ln>
        </p:spPr>
      </p:sp>
      <p:sp>
        <p:nvSpPr>
          <p:cNvPr id="2994" name="Google Shape;2994;p317"/>
          <p:cNvSpPr txBox="1"/>
          <p:nvPr>
            <p:ph idx="20" type="body"/>
          </p:nvPr>
        </p:nvSpPr>
        <p:spPr>
          <a:xfrm>
            <a:off x="9129954" y="2804146"/>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5" name="Google Shape;2995;p317"/>
          <p:cNvSpPr txBox="1"/>
          <p:nvPr>
            <p:ph idx="21" type="body"/>
          </p:nvPr>
        </p:nvSpPr>
        <p:spPr>
          <a:xfrm>
            <a:off x="9129954" y="3110607"/>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6" name="Google Shape;2996;p317"/>
          <p:cNvSpPr/>
          <p:nvPr>
            <p:ph idx="22" type="pic"/>
          </p:nvPr>
        </p:nvSpPr>
        <p:spPr>
          <a:xfrm>
            <a:off x="8716082" y="3153618"/>
            <a:ext cx="360000" cy="360000"/>
          </a:xfrm>
          <a:prstGeom prst="rect">
            <a:avLst/>
          </a:prstGeom>
          <a:noFill/>
          <a:ln>
            <a:noFill/>
          </a:ln>
        </p:spPr>
      </p:sp>
      <p:sp>
        <p:nvSpPr>
          <p:cNvPr id="2997" name="Google Shape;2997;p317"/>
          <p:cNvSpPr/>
          <p:nvPr>
            <p:ph idx="23" type="pic"/>
          </p:nvPr>
        </p:nvSpPr>
        <p:spPr>
          <a:xfrm>
            <a:off x="8716082" y="4290344"/>
            <a:ext cx="360000" cy="360000"/>
          </a:xfrm>
          <a:prstGeom prst="rect">
            <a:avLst/>
          </a:prstGeom>
          <a:noFill/>
          <a:ln>
            <a:noFill/>
          </a:ln>
        </p:spPr>
      </p:sp>
      <p:sp>
        <p:nvSpPr>
          <p:cNvPr id="2998" name="Google Shape;2998;p317"/>
          <p:cNvSpPr txBox="1"/>
          <p:nvPr>
            <p:ph idx="24" type="body"/>
          </p:nvPr>
        </p:nvSpPr>
        <p:spPr>
          <a:xfrm>
            <a:off x="9129954" y="3988297"/>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999" name="Google Shape;2999;p317"/>
          <p:cNvSpPr txBox="1"/>
          <p:nvPr>
            <p:ph idx="25" type="body"/>
          </p:nvPr>
        </p:nvSpPr>
        <p:spPr>
          <a:xfrm>
            <a:off x="9129954" y="4243108"/>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00" name="Google Shape;3000;p317"/>
          <p:cNvSpPr txBox="1"/>
          <p:nvPr>
            <p:ph idx="26" type="body"/>
          </p:nvPr>
        </p:nvSpPr>
        <p:spPr>
          <a:xfrm>
            <a:off x="9129954" y="5114978"/>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01" name="Google Shape;3001;p317"/>
          <p:cNvSpPr txBox="1"/>
          <p:nvPr>
            <p:ph idx="27" type="body"/>
          </p:nvPr>
        </p:nvSpPr>
        <p:spPr>
          <a:xfrm>
            <a:off x="9129954" y="5411914"/>
            <a:ext cx="234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02" name="Google Shape;3002;p317"/>
          <p:cNvSpPr/>
          <p:nvPr>
            <p:ph idx="28" type="pic"/>
          </p:nvPr>
        </p:nvSpPr>
        <p:spPr>
          <a:xfrm>
            <a:off x="8716082" y="5442835"/>
            <a:ext cx="360000" cy="360000"/>
          </a:xfrm>
          <a:prstGeom prst="rect">
            <a:avLst/>
          </a:prstGeom>
          <a:noFill/>
          <a:ln>
            <a:noFill/>
          </a:ln>
        </p:spPr>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 Points Infographic 3">
  <p:cSld name="8 Points Infographic 3">
    <p:spTree>
      <p:nvGrpSpPr>
        <p:cNvPr id="3003" name="Shape 3003"/>
        <p:cNvGrpSpPr/>
        <p:nvPr/>
      </p:nvGrpSpPr>
      <p:grpSpPr>
        <a:xfrm>
          <a:off x="0" y="0"/>
          <a:ext cx="0" cy="0"/>
          <a:chOff x="0" y="0"/>
          <a:chExt cx="0" cy="0"/>
        </a:xfrm>
      </p:grpSpPr>
      <p:sp>
        <p:nvSpPr>
          <p:cNvPr id="3004" name="Google Shape;3004;p318"/>
          <p:cNvSpPr/>
          <p:nvPr/>
        </p:nvSpPr>
        <p:spPr>
          <a:xfrm>
            <a:off x="9334963" y="1635768"/>
            <a:ext cx="2520000" cy="1800000"/>
          </a:xfrm>
          <a:prstGeom prst="rect">
            <a:avLst/>
          </a:prstGeom>
          <a:solidFill>
            <a:srgbClr val="CDEAF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05" name="Google Shape;3005;p318"/>
          <p:cNvSpPr/>
          <p:nvPr/>
        </p:nvSpPr>
        <p:spPr>
          <a:xfrm>
            <a:off x="334963" y="1635768"/>
            <a:ext cx="2520000" cy="1800000"/>
          </a:xfrm>
          <a:prstGeom prst="rect">
            <a:avLst/>
          </a:prstGeom>
          <a:solidFill>
            <a:srgbClr val="CDEAF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06" name="Google Shape;3006;p318"/>
          <p:cNvSpPr/>
          <p:nvPr/>
        </p:nvSpPr>
        <p:spPr>
          <a:xfrm>
            <a:off x="3334963" y="1635768"/>
            <a:ext cx="2520000" cy="1800000"/>
          </a:xfrm>
          <a:prstGeom prst="rect">
            <a:avLst/>
          </a:prstGeom>
          <a:solidFill>
            <a:srgbClr val="CDEAF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07" name="Google Shape;3007;p318"/>
          <p:cNvSpPr/>
          <p:nvPr/>
        </p:nvSpPr>
        <p:spPr>
          <a:xfrm>
            <a:off x="6334963" y="1635768"/>
            <a:ext cx="2520000" cy="1800000"/>
          </a:xfrm>
          <a:prstGeom prst="rect">
            <a:avLst/>
          </a:prstGeom>
          <a:solidFill>
            <a:srgbClr val="CDEAF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08" name="Google Shape;3008;p318"/>
          <p:cNvSpPr/>
          <p:nvPr/>
        </p:nvSpPr>
        <p:spPr>
          <a:xfrm>
            <a:off x="334963" y="4085412"/>
            <a:ext cx="2520000" cy="1800000"/>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09" name="Google Shape;3009;p318"/>
          <p:cNvSpPr/>
          <p:nvPr/>
        </p:nvSpPr>
        <p:spPr>
          <a:xfrm>
            <a:off x="9336000" y="4085412"/>
            <a:ext cx="2520000" cy="1800000"/>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0" name="Google Shape;3010;p318"/>
          <p:cNvSpPr/>
          <p:nvPr/>
        </p:nvSpPr>
        <p:spPr>
          <a:xfrm>
            <a:off x="3335309" y="4085412"/>
            <a:ext cx="2520000" cy="1800000"/>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1" name="Google Shape;3011;p318"/>
          <p:cNvSpPr/>
          <p:nvPr/>
        </p:nvSpPr>
        <p:spPr>
          <a:xfrm>
            <a:off x="6335655" y="4085412"/>
            <a:ext cx="2520000" cy="1800000"/>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2" name="Google Shape;3012;p318"/>
          <p:cNvSpPr/>
          <p:nvPr/>
        </p:nvSpPr>
        <p:spPr>
          <a:xfrm>
            <a:off x="1234963" y="1532544"/>
            <a:ext cx="72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3" name="Google Shape;3013;p318"/>
          <p:cNvSpPr/>
          <p:nvPr/>
        </p:nvSpPr>
        <p:spPr>
          <a:xfrm>
            <a:off x="1954963" y="1532544"/>
            <a:ext cx="78625" cy="103224"/>
          </a:xfrm>
          <a:prstGeom prst="rtTriangle">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4" name="Google Shape;3014;p318"/>
          <p:cNvSpPr/>
          <p:nvPr/>
        </p:nvSpPr>
        <p:spPr>
          <a:xfrm>
            <a:off x="4195651" y="1532544"/>
            <a:ext cx="72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5" name="Google Shape;3015;p318"/>
          <p:cNvSpPr/>
          <p:nvPr/>
        </p:nvSpPr>
        <p:spPr>
          <a:xfrm>
            <a:off x="4915651" y="1532544"/>
            <a:ext cx="78625" cy="103224"/>
          </a:xfrm>
          <a:prstGeom prst="rtTriangle">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6" name="Google Shape;3016;p318"/>
          <p:cNvSpPr/>
          <p:nvPr/>
        </p:nvSpPr>
        <p:spPr>
          <a:xfrm>
            <a:off x="7195190" y="1532544"/>
            <a:ext cx="72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7" name="Google Shape;3017;p318"/>
          <p:cNvSpPr/>
          <p:nvPr/>
        </p:nvSpPr>
        <p:spPr>
          <a:xfrm>
            <a:off x="7915190" y="1532544"/>
            <a:ext cx="78625" cy="103224"/>
          </a:xfrm>
          <a:prstGeom prst="rtTriangle">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8" name="Google Shape;3018;p318"/>
          <p:cNvSpPr/>
          <p:nvPr/>
        </p:nvSpPr>
        <p:spPr>
          <a:xfrm>
            <a:off x="10195651" y="1532544"/>
            <a:ext cx="72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19" name="Google Shape;3019;p318"/>
          <p:cNvSpPr/>
          <p:nvPr/>
        </p:nvSpPr>
        <p:spPr>
          <a:xfrm>
            <a:off x="10915651" y="1532544"/>
            <a:ext cx="78625" cy="103224"/>
          </a:xfrm>
          <a:prstGeom prst="rtTriangle">
            <a:avLst/>
          </a:pr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0" name="Google Shape;3020;p318"/>
          <p:cNvSpPr/>
          <p:nvPr/>
        </p:nvSpPr>
        <p:spPr>
          <a:xfrm>
            <a:off x="1234963" y="3998984"/>
            <a:ext cx="720000" cy="5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1" name="Google Shape;3021;p318"/>
          <p:cNvSpPr/>
          <p:nvPr/>
        </p:nvSpPr>
        <p:spPr>
          <a:xfrm>
            <a:off x="1954963" y="3998984"/>
            <a:ext cx="78625" cy="103224"/>
          </a:xfrm>
          <a:prstGeom prst="rtTriangle">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2" name="Google Shape;3022;p318"/>
          <p:cNvSpPr/>
          <p:nvPr/>
        </p:nvSpPr>
        <p:spPr>
          <a:xfrm>
            <a:off x="4195997" y="3998984"/>
            <a:ext cx="720000" cy="5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3" name="Google Shape;3023;p318"/>
          <p:cNvSpPr/>
          <p:nvPr/>
        </p:nvSpPr>
        <p:spPr>
          <a:xfrm>
            <a:off x="4915997" y="3998984"/>
            <a:ext cx="78625" cy="103224"/>
          </a:xfrm>
          <a:prstGeom prst="rtTriangle">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4" name="Google Shape;3024;p318"/>
          <p:cNvSpPr/>
          <p:nvPr/>
        </p:nvSpPr>
        <p:spPr>
          <a:xfrm>
            <a:off x="7195190" y="3998984"/>
            <a:ext cx="720000" cy="5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5" name="Google Shape;3025;p318"/>
          <p:cNvSpPr/>
          <p:nvPr/>
        </p:nvSpPr>
        <p:spPr>
          <a:xfrm>
            <a:off x="7915190" y="3998984"/>
            <a:ext cx="78625" cy="103224"/>
          </a:xfrm>
          <a:prstGeom prst="rtTriangle">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6" name="Google Shape;3026;p318"/>
          <p:cNvSpPr/>
          <p:nvPr/>
        </p:nvSpPr>
        <p:spPr>
          <a:xfrm>
            <a:off x="10196688" y="3998984"/>
            <a:ext cx="720000" cy="5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7" name="Google Shape;3027;p318"/>
          <p:cNvSpPr/>
          <p:nvPr/>
        </p:nvSpPr>
        <p:spPr>
          <a:xfrm>
            <a:off x="10916688" y="3998984"/>
            <a:ext cx="78625" cy="103224"/>
          </a:xfrm>
          <a:prstGeom prst="rtTriangle">
            <a:avLst/>
          </a:pr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28" name="Google Shape;3028;p318"/>
          <p:cNvSpPr txBox="1"/>
          <p:nvPr>
            <p:ph idx="1" type="body"/>
          </p:nvPr>
        </p:nvSpPr>
        <p:spPr>
          <a:xfrm>
            <a:off x="784963" y="214869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29" name="Google Shape;3029;p318"/>
          <p:cNvSpPr txBox="1"/>
          <p:nvPr>
            <p:ph idx="2" type="body"/>
          </p:nvPr>
        </p:nvSpPr>
        <p:spPr>
          <a:xfrm>
            <a:off x="514963" y="2445633"/>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30" name="Google Shape;3030;p318"/>
          <p:cNvSpPr txBox="1"/>
          <p:nvPr>
            <p:ph idx="3" type="body"/>
          </p:nvPr>
        </p:nvSpPr>
        <p:spPr>
          <a:xfrm>
            <a:off x="3784963" y="214869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31" name="Google Shape;3031;p318"/>
          <p:cNvSpPr txBox="1"/>
          <p:nvPr>
            <p:ph idx="4" type="body"/>
          </p:nvPr>
        </p:nvSpPr>
        <p:spPr>
          <a:xfrm>
            <a:off x="3514963" y="2445633"/>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32" name="Google Shape;3032;p318"/>
          <p:cNvSpPr txBox="1"/>
          <p:nvPr>
            <p:ph idx="5" type="body"/>
          </p:nvPr>
        </p:nvSpPr>
        <p:spPr>
          <a:xfrm>
            <a:off x="6784963" y="214869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33" name="Google Shape;3033;p318"/>
          <p:cNvSpPr txBox="1"/>
          <p:nvPr>
            <p:ph idx="6" type="body"/>
          </p:nvPr>
        </p:nvSpPr>
        <p:spPr>
          <a:xfrm>
            <a:off x="6514963" y="2445633"/>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34" name="Google Shape;3034;p31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35" name="Google Shape;3035;p31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036" name="Google Shape;3036;p31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7" name="Google Shape;3037;p31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38" name="Google Shape;3038;p31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039" name="Google Shape;3039;p318"/>
          <p:cNvSpPr/>
          <p:nvPr>
            <p:ph idx="8" type="pic"/>
          </p:nvPr>
        </p:nvSpPr>
        <p:spPr>
          <a:xfrm>
            <a:off x="1414963" y="1622544"/>
            <a:ext cx="360000" cy="360000"/>
          </a:xfrm>
          <a:prstGeom prst="rect">
            <a:avLst/>
          </a:prstGeom>
          <a:noFill/>
          <a:ln>
            <a:noFill/>
          </a:ln>
        </p:spPr>
      </p:sp>
      <p:sp>
        <p:nvSpPr>
          <p:cNvPr id="3040" name="Google Shape;3040;p318"/>
          <p:cNvSpPr/>
          <p:nvPr>
            <p:ph idx="9" type="pic"/>
          </p:nvPr>
        </p:nvSpPr>
        <p:spPr>
          <a:xfrm>
            <a:off x="4375651" y="1622544"/>
            <a:ext cx="360000" cy="360000"/>
          </a:xfrm>
          <a:prstGeom prst="rect">
            <a:avLst/>
          </a:prstGeom>
          <a:noFill/>
          <a:ln>
            <a:noFill/>
          </a:ln>
        </p:spPr>
      </p:sp>
      <p:sp>
        <p:nvSpPr>
          <p:cNvPr id="3041" name="Google Shape;3041;p318"/>
          <p:cNvSpPr/>
          <p:nvPr>
            <p:ph idx="13" type="pic"/>
          </p:nvPr>
        </p:nvSpPr>
        <p:spPr>
          <a:xfrm>
            <a:off x="7375190" y="1622544"/>
            <a:ext cx="360000" cy="360000"/>
          </a:xfrm>
          <a:prstGeom prst="rect">
            <a:avLst/>
          </a:prstGeom>
          <a:noFill/>
          <a:ln>
            <a:noFill/>
          </a:ln>
        </p:spPr>
      </p:sp>
      <p:sp>
        <p:nvSpPr>
          <p:cNvPr id="3042" name="Google Shape;3042;p318"/>
          <p:cNvSpPr/>
          <p:nvPr>
            <p:ph idx="14" type="pic"/>
          </p:nvPr>
        </p:nvSpPr>
        <p:spPr>
          <a:xfrm>
            <a:off x="10375651" y="1622544"/>
            <a:ext cx="360000" cy="360000"/>
          </a:xfrm>
          <a:prstGeom prst="rect">
            <a:avLst/>
          </a:prstGeom>
          <a:noFill/>
          <a:ln>
            <a:noFill/>
          </a:ln>
        </p:spPr>
      </p:sp>
      <p:sp>
        <p:nvSpPr>
          <p:cNvPr id="3043" name="Google Shape;3043;p318"/>
          <p:cNvSpPr txBox="1"/>
          <p:nvPr>
            <p:ph idx="15" type="body"/>
          </p:nvPr>
        </p:nvSpPr>
        <p:spPr>
          <a:xfrm>
            <a:off x="9784963" y="214869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44" name="Google Shape;3044;p318"/>
          <p:cNvSpPr txBox="1"/>
          <p:nvPr>
            <p:ph idx="16" type="body"/>
          </p:nvPr>
        </p:nvSpPr>
        <p:spPr>
          <a:xfrm>
            <a:off x="9514963" y="2445633"/>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45" name="Google Shape;3045;p318"/>
          <p:cNvSpPr txBox="1"/>
          <p:nvPr>
            <p:ph idx="17" type="body"/>
          </p:nvPr>
        </p:nvSpPr>
        <p:spPr>
          <a:xfrm>
            <a:off x="784963" y="460077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46" name="Google Shape;3046;p318"/>
          <p:cNvSpPr txBox="1"/>
          <p:nvPr>
            <p:ph idx="18" type="body"/>
          </p:nvPr>
        </p:nvSpPr>
        <p:spPr>
          <a:xfrm>
            <a:off x="514963" y="4897710"/>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47" name="Google Shape;3047;p318"/>
          <p:cNvSpPr/>
          <p:nvPr>
            <p:ph idx="19" type="pic"/>
          </p:nvPr>
        </p:nvSpPr>
        <p:spPr>
          <a:xfrm>
            <a:off x="1414963" y="4088984"/>
            <a:ext cx="360000" cy="360000"/>
          </a:xfrm>
          <a:prstGeom prst="rect">
            <a:avLst/>
          </a:prstGeom>
          <a:noFill/>
          <a:ln>
            <a:noFill/>
          </a:ln>
        </p:spPr>
      </p:sp>
      <p:sp>
        <p:nvSpPr>
          <p:cNvPr id="3048" name="Google Shape;3048;p318"/>
          <p:cNvSpPr txBox="1"/>
          <p:nvPr>
            <p:ph idx="20" type="body"/>
          </p:nvPr>
        </p:nvSpPr>
        <p:spPr>
          <a:xfrm>
            <a:off x="3784963" y="460077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49" name="Google Shape;3049;p318"/>
          <p:cNvSpPr txBox="1"/>
          <p:nvPr>
            <p:ph idx="21" type="body"/>
          </p:nvPr>
        </p:nvSpPr>
        <p:spPr>
          <a:xfrm>
            <a:off x="3514963" y="4897710"/>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50" name="Google Shape;3050;p318"/>
          <p:cNvSpPr/>
          <p:nvPr>
            <p:ph idx="22" type="pic"/>
          </p:nvPr>
        </p:nvSpPr>
        <p:spPr>
          <a:xfrm>
            <a:off x="4375997" y="4088984"/>
            <a:ext cx="360000" cy="360000"/>
          </a:xfrm>
          <a:prstGeom prst="rect">
            <a:avLst/>
          </a:prstGeom>
          <a:noFill/>
          <a:ln>
            <a:noFill/>
          </a:ln>
        </p:spPr>
      </p:sp>
      <p:sp>
        <p:nvSpPr>
          <p:cNvPr id="3051" name="Google Shape;3051;p318"/>
          <p:cNvSpPr/>
          <p:nvPr>
            <p:ph idx="23" type="pic"/>
          </p:nvPr>
        </p:nvSpPr>
        <p:spPr>
          <a:xfrm>
            <a:off x="7375190" y="4088984"/>
            <a:ext cx="360000" cy="360000"/>
          </a:xfrm>
          <a:prstGeom prst="rect">
            <a:avLst/>
          </a:prstGeom>
          <a:noFill/>
          <a:ln>
            <a:noFill/>
          </a:ln>
        </p:spPr>
      </p:sp>
      <p:sp>
        <p:nvSpPr>
          <p:cNvPr id="3052" name="Google Shape;3052;p318"/>
          <p:cNvSpPr txBox="1"/>
          <p:nvPr>
            <p:ph idx="24" type="body"/>
          </p:nvPr>
        </p:nvSpPr>
        <p:spPr>
          <a:xfrm>
            <a:off x="6784963" y="460077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53" name="Google Shape;3053;p318"/>
          <p:cNvSpPr txBox="1"/>
          <p:nvPr>
            <p:ph idx="25" type="body"/>
          </p:nvPr>
        </p:nvSpPr>
        <p:spPr>
          <a:xfrm>
            <a:off x="6514963" y="4897710"/>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54" name="Google Shape;3054;p318"/>
          <p:cNvSpPr txBox="1"/>
          <p:nvPr>
            <p:ph idx="26" type="body"/>
          </p:nvPr>
        </p:nvSpPr>
        <p:spPr>
          <a:xfrm>
            <a:off x="9784963" y="460077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55" name="Google Shape;3055;p318"/>
          <p:cNvSpPr txBox="1"/>
          <p:nvPr>
            <p:ph idx="27" type="body"/>
          </p:nvPr>
        </p:nvSpPr>
        <p:spPr>
          <a:xfrm>
            <a:off x="9514963" y="4897710"/>
            <a:ext cx="216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56" name="Google Shape;3056;p318"/>
          <p:cNvSpPr/>
          <p:nvPr>
            <p:ph idx="28" type="pic"/>
          </p:nvPr>
        </p:nvSpPr>
        <p:spPr>
          <a:xfrm>
            <a:off x="10376688" y="4088984"/>
            <a:ext cx="360000" cy="360000"/>
          </a:xfrm>
          <a:prstGeom prst="rect">
            <a:avLst/>
          </a:prstGeom>
          <a:noFill/>
          <a:ln>
            <a:noFill/>
          </a:ln>
        </p:spPr>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blem - Solution (3)">
  <p:cSld name="Problem - Solution (3)">
    <p:spTree>
      <p:nvGrpSpPr>
        <p:cNvPr id="3057" name="Shape 3057"/>
        <p:cNvGrpSpPr/>
        <p:nvPr/>
      </p:nvGrpSpPr>
      <p:grpSpPr>
        <a:xfrm>
          <a:off x="0" y="0"/>
          <a:ext cx="0" cy="0"/>
          <a:chOff x="0" y="0"/>
          <a:chExt cx="0" cy="0"/>
        </a:xfrm>
      </p:grpSpPr>
      <p:sp>
        <p:nvSpPr>
          <p:cNvPr id="3058" name="Google Shape;3058;p319"/>
          <p:cNvSpPr/>
          <p:nvPr/>
        </p:nvSpPr>
        <p:spPr>
          <a:xfrm>
            <a:off x="6692341" y="393111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59" name="Google Shape;3059;p319"/>
          <p:cNvSpPr/>
          <p:nvPr/>
        </p:nvSpPr>
        <p:spPr>
          <a:xfrm>
            <a:off x="6692341" y="2786359"/>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60" name="Google Shape;3060;p319"/>
          <p:cNvSpPr/>
          <p:nvPr/>
        </p:nvSpPr>
        <p:spPr>
          <a:xfrm>
            <a:off x="6701866"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61" name="Google Shape;3061;p319"/>
          <p:cNvSpPr/>
          <p:nvPr/>
        </p:nvSpPr>
        <p:spPr>
          <a:xfrm>
            <a:off x="4693364"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62" name="Google Shape;3062;p319"/>
          <p:cNvSpPr/>
          <p:nvPr/>
        </p:nvSpPr>
        <p:spPr>
          <a:xfrm>
            <a:off x="4693364"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63" name="Google Shape;3063;p319"/>
          <p:cNvSpPr/>
          <p:nvPr/>
        </p:nvSpPr>
        <p:spPr>
          <a:xfrm>
            <a:off x="4693364"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64" name="Google Shape;3064;p31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65" name="Google Shape;3065;p319"/>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066" name="Google Shape;3066;p31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67" name="Google Shape;3067;p31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068" name="Google Shape;3068;p31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069" name="Google Shape;3069;p319"/>
          <p:cNvSpPr txBox="1"/>
          <p:nvPr>
            <p:ph idx="2" type="body"/>
          </p:nvPr>
        </p:nvSpPr>
        <p:spPr>
          <a:xfrm>
            <a:off x="825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0" name="Google Shape;3070;p319"/>
          <p:cNvSpPr txBox="1"/>
          <p:nvPr>
            <p:ph idx="3" type="body"/>
          </p:nvPr>
        </p:nvSpPr>
        <p:spPr>
          <a:xfrm>
            <a:off x="8254963" y="1972525"/>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1" name="Google Shape;3071;p319"/>
          <p:cNvSpPr txBox="1"/>
          <p:nvPr>
            <p:ph idx="4" type="body"/>
          </p:nvPr>
        </p:nvSpPr>
        <p:spPr>
          <a:xfrm>
            <a:off x="1774963" y="281849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2" name="Google Shape;3072;p319"/>
          <p:cNvSpPr txBox="1"/>
          <p:nvPr>
            <p:ph idx="5" type="body"/>
          </p:nvPr>
        </p:nvSpPr>
        <p:spPr>
          <a:xfrm>
            <a:off x="334963" y="3115432"/>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3" name="Google Shape;3073;p319"/>
          <p:cNvSpPr txBox="1"/>
          <p:nvPr>
            <p:ph idx="6"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4" name="Google Shape;3074;p319"/>
          <p:cNvSpPr txBox="1"/>
          <p:nvPr>
            <p:ph idx="7" type="body"/>
          </p:nvPr>
        </p:nvSpPr>
        <p:spPr>
          <a:xfrm>
            <a:off x="334963" y="1972525"/>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75" name="Google Shape;3075;p319"/>
          <p:cNvSpPr/>
          <p:nvPr>
            <p:ph idx="8" type="pic"/>
          </p:nvPr>
        </p:nvSpPr>
        <p:spPr>
          <a:xfrm>
            <a:off x="6863866" y="1803602"/>
            <a:ext cx="468000" cy="468000"/>
          </a:xfrm>
          <a:prstGeom prst="rect">
            <a:avLst/>
          </a:prstGeom>
          <a:noFill/>
          <a:ln>
            <a:noFill/>
          </a:ln>
        </p:spPr>
      </p:sp>
      <p:sp>
        <p:nvSpPr>
          <p:cNvPr id="3076" name="Google Shape;3076;p319"/>
          <p:cNvSpPr/>
          <p:nvPr>
            <p:ph idx="9" type="pic"/>
          </p:nvPr>
        </p:nvSpPr>
        <p:spPr>
          <a:xfrm>
            <a:off x="4855364" y="4077350"/>
            <a:ext cx="468000" cy="468000"/>
          </a:xfrm>
          <a:prstGeom prst="rect">
            <a:avLst/>
          </a:prstGeom>
          <a:noFill/>
          <a:ln>
            <a:noFill/>
          </a:ln>
        </p:spPr>
      </p:sp>
      <p:sp>
        <p:nvSpPr>
          <p:cNvPr id="3077" name="Google Shape;3077;p319"/>
          <p:cNvSpPr/>
          <p:nvPr>
            <p:ph idx="13" type="pic"/>
          </p:nvPr>
        </p:nvSpPr>
        <p:spPr>
          <a:xfrm>
            <a:off x="4855364" y="2940476"/>
            <a:ext cx="468000" cy="468000"/>
          </a:xfrm>
          <a:prstGeom prst="rect">
            <a:avLst/>
          </a:prstGeom>
          <a:noFill/>
          <a:ln>
            <a:noFill/>
          </a:ln>
        </p:spPr>
      </p:sp>
      <p:sp>
        <p:nvSpPr>
          <p:cNvPr id="3078" name="Google Shape;3078;p319"/>
          <p:cNvSpPr/>
          <p:nvPr>
            <p:ph idx="14" type="pic"/>
          </p:nvPr>
        </p:nvSpPr>
        <p:spPr>
          <a:xfrm>
            <a:off x="4855364" y="1803602"/>
            <a:ext cx="468000" cy="468000"/>
          </a:xfrm>
          <a:prstGeom prst="rect">
            <a:avLst/>
          </a:prstGeom>
          <a:noFill/>
          <a:ln>
            <a:noFill/>
          </a:ln>
        </p:spPr>
      </p:sp>
      <p:sp>
        <p:nvSpPr>
          <p:cNvPr id="3079" name="Google Shape;3079;p319"/>
          <p:cNvSpPr txBox="1"/>
          <p:nvPr>
            <p:ph idx="15" type="body"/>
          </p:nvPr>
        </p:nvSpPr>
        <p:spPr>
          <a:xfrm>
            <a:off x="1774963" y="400229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0" name="Google Shape;3080;p319"/>
          <p:cNvSpPr txBox="1"/>
          <p:nvPr>
            <p:ph idx="16" type="body"/>
          </p:nvPr>
        </p:nvSpPr>
        <p:spPr>
          <a:xfrm>
            <a:off x="334963" y="4299230"/>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1" name="Google Shape;3081;p319"/>
          <p:cNvSpPr txBox="1"/>
          <p:nvPr>
            <p:ph idx="17" type="body"/>
          </p:nvPr>
        </p:nvSpPr>
        <p:spPr>
          <a:xfrm>
            <a:off x="8254963" y="28127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2" name="Google Shape;3082;p319"/>
          <p:cNvSpPr txBox="1"/>
          <p:nvPr>
            <p:ph idx="18" type="body"/>
          </p:nvPr>
        </p:nvSpPr>
        <p:spPr>
          <a:xfrm>
            <a:off x="8254963" y="3109725"/>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3" name="Google Shape;3083;p319"/>
          <p:cNvSpPr/>
          <p:nvPr>
            <p:ph idx="19" type="pic"/>
          </p:nvPr>
        </p:nvSpPr>
        <p:spPr>
          <a:xfrm>
            <a:off x="6854341" y="2948359"/>
            <a:ext cx="468000" cy="468000"/>
          </a:xfrm>
          <a:prstGeom prst="rect">
            <a:avLst/>
          </a:prstGeom>
          <a:noFill/>
          <a:ln>
            <a:noFill/>
          </a:ln>
        </p:spPr>
      </p:sp>
      <p:sp>
        <p:nvSpPr>
          <p:cNvPr id="3084" name="Google Shape;3084;p319"/>
          <p:cNvSpPr txBox="1"/>
          <p:nvPr>
            <p:ph idx="20" type="body"/>
          </p:nvPr>
        </p:nvSpPr>
        <p:spPr>
          <a:xfrm>
            <a:off x="8254963" y="4003780"/>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5" name="Google Shape;3085;p319"/>
          <p:cNvSpPr txBox="1"/>
          <p:nvPr>
            <p:ph idx="21" type="body"/>
          </p:nvPr>
        </p:nvSpPr>
        <p:spPr>
          <a:xfrm>
            <a:off x="8254963" y="4300716"/>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086" name="Google Shape;3086;p319"/>
          <p:cNvSpPr/>
          <p:nvPr>
            <p:ph idx="22" type="pic"/>
          </p:nvPr>
        </p:nvSpPr>
        <p:spPr>
          <a:xfrm>
            <a:off x="6854341" y="4093116"/>
            <a:ext cx="468000" cy="468000"/>
          </a:xfrm>
          <a:prstGeom prst="rect">
            <a:avLst/>
          </a:prstGeom>
          <a:noFill/>
          <a:ln>
            <a:noFill/>
          </a:ln>
        </p:spPr>
      </p:sp>
      <p:cxnSp>
        <p:nvCxnSpPr>
          <p:cNvPr id="3087" name="Google Shape;3087;p319"/>
          <p:cNvCxnSpPr/>
          <p:nvPr/>
        </p:nvCxnSpPr>
        <p:spPr>
          <a:xfrm>
            <a:off x="5736000" y="2037602"/>
            <a:ext cx="720000" cy="0"/>
          </a:xfrm>
          <a:prstGeom prst="straightConnector1">
            <a:avLst/>
          </a:prstGeom>
          <a:noFill/>
          <a:ln cap="flat" cmpd="sng" w="25400">
            <a:solidFill>
              <a:srgbClr val="BFBFBF"/>
            </a:solidFill>
            <a:prstDash val="solid"/>
            <a:miter lim="800000"/>
            <a:headEnd len="med" w="med" type="triangle"/>
            <a:tailEnd len="med" w="med" type="triangle"/>
          </a:ln>
        </p:spPr>
      </p:cxnSp>
      <p:cxnSp>
        <p:nvCxnSpPr>
          <p:cNvPr id="3088" name="Google Shape;3088;p319"/>
          <p:cNvCxnSpPr/>
          <p:nvPr/>
        </p:nvCxnSpPr>
        <p:spPr>
          <a:xfrm>
            <a:off x="5736000" y="3174476"/>
            <a:ext cx="720000" cy="0"/>
          </a:xfrm>
          <a:prstGeom prst="straightConnector1">
            <a:avLst/>
          </a:prstGeom>
          <a:noFill/>
          <a:ln cap="flat" cmpd="sng" w="25400">
            <a:solidFill>
              <a:srgbClr val="BFBFBF"/>
            </a:solidFill>
            <a:prstDash val="solid"/>
            <a:miter lim="800000"/>
            <a:headEnd len="med" w="med" type="triangle"/>
            <a:tailEnd len="med" w="med" type="triangle"/>
          </a:ln>
        </p:spPr>
      </p:cxnSp>
      <p:cxnSp>
        <p:nvCxnSpPr>
          <p:cNvPr id="3089" name="Google Shape;3089;p319"/>
          <p:cNvCxnSpPr/>
          <p:nvPr/>
        </p:nvCxnSpPr>
        <p:spPr>
          <a:xfrm>
            <a:off x="5736000" y="4327116"/>
            <a:ext cx="720000" cy="0"/>
          </a:xfrm>
          <a:prstGeom prst="straightConnector1">
            <a:avLst/>
          </a:prstGeom>
          <a:noFill/>
          <a:ln cap="flat" cmpd="sng" w="25400">
            <a:solidFill>
              <a:srgbClr val="BFBFBF"/>
            </a:solidFill>
            <a:prstDash val="solid"/>
            <a:miter lim="800000"/>
            <a:headEnd len="med" w="med" type="triangle"/>
            <a:tailEnd len="med" w="med" type="triangle"/>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blem - Solution (4)">
  <p:cSld name="Problem - Solution (4)">
    <p:spTree>
      <p:nvGrpSpPr>
        <p:cNvPr id="3090" name="Shape 3090"/>
        <p:cNvGrpSpPr/>
        <p:nvPr/>
      </p:nvGrpSpPr>
      <p:grpSpPr>
        <a:xfrm>
          <a:off x="0" y="0"/>
          <a:ext cx="0" cy="0"/>
          <a:chOff x="0" y="0"/>
          <a:chExt cx="0" cy="0"/>
        </a:xfrm>
      </p:grpSpPr>
      <p:sp>
        <p:nvSpPr>
          <p:cNvPr id="3091" name="Google Shape;3091;p320"/>
          <p:cNvSpPr/>
          <p:nvPr/>
        </p:nvSpPr>
        <p:spPr>
          <a:xfrm>
            <a:off x="6692341" y="393111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2" name="Google Shape;3092;p320"/>
          <p:cNvSpPr/>
          <p:nvPr/>
        </p:nvSpPr>
        <p:spPr>
          <a:xfrm>
            <a:off x="6692341" y="2786359"/>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3" name="Google Shape;3093;p320"/>
          <p:cNvSpPr/>
          <p:nvPr/>
        </p:nvSpPr>
        <p:spPr>
          <a:xfrm>
            <a:off x="6701866"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4" name="Google Shape;3094;p320"/>
          <p:cNvSpPr/>
          <p:nvPr/>
        </p:nvSpPr>
        <p:spPr>
          <a:xfrm>
            <a:off x="4693364"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5" name="Google Shape;3095;p320"/>
          <p:cNvSpPr/>
          <p:nvPr/>
        </p:nvSpPr>
        <p:spPr>
          <a:xfrm>
            <a:off x="4693364"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6" name="Google Shape;3096;p320"/>
          <p:cNvSpPr/>
          <p:nvPr/>
        </p:nvSpPr>
        <p:spPr>
          <a:xfrm>
            <a:off x="4693364"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097" name="Google Shape;3097;p32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98" name="Google Shape;3098;p32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099" name="Google Shape;3099;p32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00" name="Google Shape;3100;p32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01" name="Google Shape;3101;p32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102" name="Google Shape;3102;p320"/>
          <p:cNvSpPr txBox="1"/>
          <p:nvPr>
            <p:ph idx="2" type="body"/>
          </p:nvPr>
        </p:nvSpPr>
        <p:spPr>
          <a:xfrm>
            <a:off x="825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3" name="Google Shape;3103;p320"/>
          <p:cNvSpPr txBox="1"/>
          <p:nvPr>
            <p:ph idx="3" type="body"/>
          </p:nvPr>
        </p:nvSpPr>
        <p:spPr>
          <a:xfrm>
            <a:off x="8254963" y="1972525"/>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4" name="Google Shape;3104;p320"/>
          <p:cNvSpPr txBox="1"/>
          <p:nvPr>
            <p:ph idx="4" type="body"/>
          </p:nvPr>
        </p:nvSpPr>
        <p:spPr>
          <a:xfrm>
            <a:off x="1774963" y="281849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5" name="Google Shape;3105;p320"/>
          <p:cNvSpPr txBox="1"/>
          <p:nvPr>
            <p:ph idx="5" type="body"/>
          </p:nvPr>
        </p:nvSpPr>
        <p:spPr>
          <a:xfrm>
            <a:off x="334963" y="3115432"/>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6" name="Google Shape;3106;p320"/>
          <p:cNvSpPr txBox="1"/>
          <p:nvPr>
            <p:ph idx="6"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7" name="Google Shape;3107;p320"/>
          <p:cNvSpPr txBox="1"/>
          <p:nvPr>
            <p:ph idx="7" type="body"/>
          </p:nvPr>
        </p:nvSpPr>
        <p:spPr>
          <a:xfrm>
            <a:off x="334963" y="1972525"/>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08" name="Google Shape;3108;p320"/>
          <p:cNvSpPr/>
          <p:nvPr>
            <p:ph idx="8" type="pic"/>
          </p:nvPr>
        </p:nvSpPr>
        <p:spPr>
          <a:xfrm>
            <a:off x="6863866" y="1803602"/>
            <a:ext cx="468000" cy="468000"/>
          </a:xfrm>
          <a:prstGeom prst="rect">
            <a:avLst/>
          </a:prstGeom>
          <a:noFill/>
          <a:ln>
            <a:noFill/>
          </a:ln>
        </p:spPr>
      </p:sp>
      <p:sp>
        <p:nvSpPr>
          <p:cNvPr id="3109" name="Google Shape;3109;p320"/>
          <p:cNvSpPr/>
          <p:nvPr>
            <p:ph idx="9" type="pic"/>
          </p:nvPr>
        </p:nvSpPr>
        <p:spPr>
          <a:xfrm>
            <a:off x="4855364" y="4077350"/>
            <a:ext cx="468000" cy="468000"/>
          </a:xfrm>
          <a:prstGeom prst="rect">
            <a:avLst/>
          </a:prstGeom>
          <a:noFill/>
          <a:ln>
            <a:noFill/>
          </a:ln>
        </p:spPr>
      </p:sp>
      <p:sp>
        <p:nvSpPr>
          <p:cNvPr id="3110" name="Google Shape;3110;p320"/>
          <p:cNvSpPr/>
          <p:nvPr>
            <p:ph idx="13" type="pic"/>
          </p:nvPr>
        </p:nvSpPr>
        <p:spPr>
          <a:xfrm>
            <a:off x="4855364" y="2940476"/>
            <a:ext cx="468000" cy="468000"/>
          </a:xfrm>
          <a:prstGeom prst="rect">
            <a:avLst/>
          </a:prstGeom>
          <a:noFill/>
          <a:ln>
            <a:noFill/>
          </a:ln>
        </p:spPr>
      </p:sp>
      <p:sp>
        <p:nvSpPr>
          <p:cNvPr id="3111" name="Google Shape;3111;p320"/>
          <p:cNvSpPr/>
          <p:nvPr>
            <p:ph idx="14" type="pic"/>
          </p:nvPr>
        </p:nvSpPr>
        <p:spPr>
          <a:xfrm>
            <a:off x="4855364" y="1803602"/>
            <a:ext cx="468000" cy="468000"/>
          </a:xfrm>
          <a:prstGeom prst="rect">
            <a:avLst/>
          </a:prstGeom>
          <a:noFill/>
          <a:ln>
            <a:noFill/>
          </a:ln>
        </p:spPr>
      </p:sp>
      <p:sp>
        <p:nvSpPr>
          <p:cNvPr id="3112" name="Google Shape;3112;p320"/>
          <p:cNvSpPr txBox="1"/>
          <p:nvPr>
            <p:ph idx="15" type="body"/>
          </p:nvPr>
        </p:nvSpPr>
        <p:spPr>
          <a:xfrm>
            <a:off x="1774963" y="400229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3" name="Google Shape;3113;p320"/>
          <p:cNvSpPr txBox="1"/>
          <p:nvPr>
            <p:ph idx="16" type="body"/>
          </p:nvPr>
        </p:nvSpPr>
        <p:spPr>
          <a:xfrm>
            <a:off x="334963" y="4299230"/>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4" name="Google Shape;3114;p320"/>
          <p:cNvSpPr txBox="1"/>
          <p:nvPr>
            <p:ph idx="17" type="body"/>
          </p:nvPr>
        </p:nvSpPr>
        <p:spPr>
          <a:xfrm>
            <a:off x="8254963" y="28127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5" name="Google Shape;3115;p320"/>
          <p:cNvSpPr txBox="1"/>
          <p:nvPr>
            <p:ph idx="18" type="body"/>
          </p:nvPr>
        </p:nvSpPr>
        <p:spPr>
          <a:xfrm>
            <a:off x="8254963" y="3109725"/>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6" name="Google Shape;3116;p320"/>
          <p:cNvSpPr/>
          <p:nvPr>
            <p:ph idx="19" type="pic"/>
          </p:nvPr>
        </p:nvSpPr>
        <p:spPr>
          <a:xfrm>
            <a:off x="6854341" y="2948359"/>
            <a:ext cx="468000" cy="468000"/>
          </a:xfrm>
          <a:prstGeom prst="rect">
            <a:avLst/>
          </a:prstGeom>
          <a:noFill/>
          <a:ln>
            <a:noFill/>
          </a:ln>
        </p:spPr>
      </p:sp>
      <p:sp>
        <p:nvSpPr>
          <p:cNvPr id="3117" name="Google Shape;3117;p320"/>
          <p:cNvSpPr txBox="1"/>
          <p:nvPr>
            <p:ph idx="20" type="body"/>
          </p:nvPr>
        </p:nvSpPr>
        <p:spPr>
          <a:xfrm>
            <a:off x="8254963" y="4003780"/>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8" name="Google Shape;3118;p320"/>
          <p:cNvSpPr txBox="1"/>
          <p:nvPr>
            <p:ph idx="21" type="body"/>
          </p:nvPr>
        </p:nvSpPr>
        <p:spPr>
          <a:xfrm>
            <a:off x="8254963" y="4300716"/>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19" name="Google Shape;3119;p320"/>
          <p:cNvSpPr/>
          <p:nvPr>
            <p:ph idx="22" type="pic"/>
          </p:nvPr>
        </p:nvSpPr>
        <p:spPr>
          <a:xfrm>
            <a:off x="6854341" y="4093116"/>
            <a:ext cx="468000" cy="468000"/>
          </a:xfrm>
          <a:prstGeom prst="rect">
            <a:avLst/>
          </a:prstGeom>
          <a:noFill/>
          <a:ln>
            <a:noFill/>
          </a:ln>
        </p:spPr>
      </p:sp>
      <p:cxnSp>
        <p:nvCxnSpPr>
          <p:cNvPr id="3120" name="Google Shape;3120;p320"/>
          <p:cNvCxnSpPr/>
          <p:nvPr/>
        </p:nvCxnSpPr>
        <p:spPr>
          <a:xfrm>
            <a:off x="5736000" y="2037602"/>
            <a:ext cx="720000" cy="0"/>
          </a:xfrm>
          <a:prstGeom prst="straightConnector1">
            <a:avLst/>
          </a:prstGeom>
          <a:noFill/>
          <a:ln cap="flat" cmpd="sng" w="25400">
            <a:solidFill>
              <a:srgbClr val="BFBFBF"/>
            </a:solidFill>
            <a:prstDash val="solid"/>
            <a:miter lim="800000"/>
            <a:headEnd len="med" w="med" type="triangle"/>
            <a:tailEnd len="med" w="med" type="triangle"/>
          </a:ln>
        </p:spPr>
      </p:cxnSp>
      <p:cxnSp>
        <p:nvCxnSpPr>
          <p:cNvPr id="3121" name="Google Shape;3121;p320"/>
          <p:cNvCxnSpPr/>
          <p:nvPr/>
        </p:nvCxnSpPr>
        <p:spPr>
          <a:xfrm>
            <a:off x="5736000" y="3174476"/>
            <a:ext cx="720000" cy="0"/>
          </a:xfrm>
          <a:prstGeom prst="straightConnector1">
            <a:avLst/>
          </a:prstGeom>
          <a:noFill/>
          <a:ln cap="flat" cmpd="sng" w="25400">
            <a:solidFill>
              <a:srgbClr val="BFBFBF"/>
            </a:solidFill>
            <a:prstDash val="solid"/>
            <a:miter lim="800000"/>
            <a:headEnd len="med" w="med" type="triangle"/>
            <a:tailEnd len="med" w="med" type="triangle"/>
          </a:ln>
        </p:spPr>
      </p:cxnSp>
      <p:cxnSp>
        <p:nvCxnSpPr>
          <p:cNvPr id="3122" name="Google Shape;3122;p320"/>
          <p:cNvCxnSpPr/>
          <p:nvPr/>
        </p:nvCxnSpPr>
        <p:spPr>
          <a:xfrm>
            <a:off x="5736000" y="4327116"/>
            <a:ext cx="720000" cy="0"/>
          </a:xfrm>
          <a:prstGeom prst="straightConnector1">
            <a:avLst/>
          </a:prstGeom>
          <a:noFill/>
          <a:ln cap="flat" cmpd="sng" w="25400">
            <a:solidFill>
              <a:srgbClr val="BFBFBF"/>
            </a:solidFill>
            <a:prstDash val="solid"/>
            <a:miter lim="800000"/>
            <a:headEnd len="med" w="med" type="triangle"/>
            <a:tailEnd len="med" w="med" type="triangle"/>
          </a:ln>
        </p:spPr>
      </p:cxnSp>
      <p:sp>
        <p:nvSpPr>
          <p:cNvPr id="3123" name="Google Shape;3123;p320"/>
          <p:cNvSpPr txBox="1"/>
          <p:nvPr>
            <p:ph idx="23" type="body"/>
          </p:nvPr>
        </p:nvSpPr>
        <p:spPr>
          <a:xfrm>
            <a:off x="1774963" y="517783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24" name="Google Shape;3124;p320"/>
          <p:cNvSpPr txBox="1"/>
          <p:nvPr>
            <p:ph idx="24" type="body"/>
          </p:nvPr>
        </p:nvSpPr>
        <p:spPr>
          <a:xfrm>
            <a:off x="334963" y="5474772"/>
            <a:ext cx="360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25" name="Google Shape;3125;p320"/>
          <p:cNvSpPr txBox="1"/>
          <p:nvPr>
            <p:ph idx="25" type="body"/>
          </p:nvPr>
        </p:nvSpPr>
        <p:spPr>
          <a:xfrm>
            <a:off x="8254963" y="5179322"/>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26" name="Google Shape;3126;p320"/>
          <p:cNvSpPr txBox="1"/>
          <p:nvPr>
            <p:ph idx="26" type="body"/>
          </p:nvPr>
        </p:nvSpPr>
        <p:spPr>
          <a:xfrm>
            <a:off x="8254963" y="5476258"/>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27" name="Google Shape;3127;p320"/>
          <p:cNvSpPr/>
          <p:nvPr/>
        </p:nvSpPr>
        <p:spPr>
          <a:xfrm>
            <a:off x="6692341" y="5087423"/>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28" name="Google Shape;3128;p320"/>
          <p:cNvSpPr/>
          <p:nvPr/>
        </p:nvSpPr>
        <p:spPr>
          <a:xfrm>
            <a:off x="4693364"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29" name="Google Shape;3129;p320"/>
          <p:cNvSpPr/>
          <p:nvPr>
            <p:ph idx="27" type="pic"/>
          </p:nvPr>
        </p:nvSpPr>
        <p:spPr>
          <a:xfrm>
            <a:off x="4855364" y="5249423"/>
            <a:ext cx="468000" cy="468000"/>
          </a:xfrm>
          <a:prstGeom prst="rect">
            <a:avLst/>
          </a:prstGeom>
          <a:noFill/>
          <a:ln>
            <a:noFill/>
          </a:ln>
        </p:spPr>
      </p:sp>
      <p:sp>
        <p:nvSpPr>
          <p:cNvPr id="3130" name="Google Shape;3130;p320"/>
          <p:cNvSpPr/>
          <p:nvPr>
            <p:ph idx="28" type="pic"/>
          </p:nvPr>
        </p:nvSpPr>
        <p:spPr>
          <a:xfrm>
            <a:off x="6854341" y="5249423"/>
            <a:ext cx="468000" cy="468000"/>
          </a:xfrm>
          <a:prstGeom prst="rect">
            <a:avLst/>
          </a:prstGeom>
          <a:noFill/>
          <a:ln>
            <a:noFill/>
          </a:ln>
        </p:spPr>
      </p:sp>
      <p:cxnSp>
        <p:nvCxnSpPr>
          <p:cNvPr id="3131" name="Google Shape;3131;p320"/>
          <p:cNvCxnSpPr/>
          <p:nvPr/>
        </p:nvCxnSpPr>
        <p:spPr>
          <a:xfrm>
            <a:off x="5736000" y="5483423"/>
            <a:ext cx="720000" cy="0"/>
          </a:xfrm>
          <a:prstGeom prst="straightConnector1">
            <a:avLst/>
          </a:prstGeom>
          <a:noFill/>
          <a:ln cap="flat" cmpd="sng" w="25400">
            <a:solidFill>
              <a:srgbClr val="BFBFBF"/>
            </a:solidFill>
            <a:prstDash val="solid"/>
            <a:miter lim="800000"/>
            <a:headEnd len="med" w="med" type="triangle"/>
            <a:tailEnd len="med" w="med" type="triangle"/>
          </a:ln>
        </p:spPr>
      </p:cxn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blem - Approach - Solution (4)">
  <p:cSld name="Problem - Approach - Solution (4)">
    <p:spTree>
      <p:nvGrpSpPr>
        <p:cNvPr id="3132" name="Shape 3132"/>
        <p:cNvGrpSpPr/>
        <p:nvPr/>
      </p:nvGrpSpPr>
      <p:grpSpPr>
        <a:xfrm>
          <a:off x="0" y="0"/>
          <a:ext cx="0" cy="0"/>
          <a:chOff x="0" y="0"/>
          <a:chExt cx="0" cy="0"/>
        </a:xfrm>
      </p:grpSpPr>
      <p:sp>
        <p:nvSpPr>
          <p:cNvPr id="3133" name="Google Shape;3133;p321"/>
          <p:cNvSpPr/>
          <p:nvPr>
            <p:ph idx="1" type="body"/>
          </p:nvPr>
        </p:nvSpPr>
        <p:spPr>
          <a:xfrm>
            <a:off x="1245474" y="206671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34" name="Google Shape;3134;p321"/>
          <p:cNvSpPr/>
          <p:nvPr>
            <p:ph idx="2" type="body"/>
          </p:nvPr>
        </p:nvSpPr>
        <p:spPr>
          <a:xfrm>
            <a:off x="1245474" y="2931957"/>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35" name="Google Shape;3135;p321"/>
          <p:cNvSpPr/>
          <p:nvPr>
            <p:ph idx="3" type="body"/>
          </p:nvPr>
        </p:nvSpPr>
        <p:spPr>
          <a:xfrm>
            <a:off x="1245474" y="4662446"/>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36" name="Google Shape;3136;p321"/>
          <p:cNvSpPr/>
          <p:nvPr>
            <p:ph idx="4" type="body"/>
          </p:nvPr>
        </p:nvSpPr>
        <p:spPr>
          <a:xfrm>
            <a:off x="1245474" y="379720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37" name="Google Shape;3137;p32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38" name="Google Shape;3138;p321"/>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139" name="Google Shape;3139;p32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40" name="Google Shape;3140;p32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41" name="Google Shape;3141;p32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142" name="Google Shape;3142;p321"/>
          <p:cNvSpPr txBox="1"/>
          <p:nvPr>
            <p:ph idx="6" type="body"/>
          </p:nvPr>
        </p:nvSpPr>
        <p:spPr>
          <a:xfrm>
            <a:off x="3934963" y="4662446"/>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43" name="Google Shape;3143;p321"/>
          <p:cNvSpPr txBox="1"/>
          <p:nvPr>
            <p:ph idx="7" type="body"/>
          </p:nvPr>
        </p:nvSpPr>
        <p:spPr>
          <a:xfrm>
            <a:off x="3934963" y="2931957"/>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44" name="Google Shape;3144;p321"/>
          <p:cNvSpPr txBox="1"/>
          <p:nvPr>
            <p:ph idx="8" type="body"/>
          </p:nvPr>
        </p:nvSpPr>
        <p:spPr>
          <a:xfrm>
            <a:off x="3934963" y="2066712"/>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45" name="Google Shape;3145;p321"/>
          <p:cNvSpPr txBox="1"/>
          <p:nvPr>
            <p:ph idx="9" type="body"/>
          </p:nvPr>
        </p:nvSpPr>
        <p:spPr>
          <a:xfrm>
            <a:off x="3934963" y="3797202"/>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46" name="Google Shape;3146;p321"/>
          <p:cNvSpPr txBox="1"/>
          <p:nvPr>
            <p:ph idx="13" type="body"/>
          </p:nvPr>
        </p:nvSpPr>
        <p:spPr>
          <a:xfrm>
            <a:off x="7894963" y="2066712"/>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47" name="Google Shape;3147;p321"/>
          <p:cNvSpPr/>
          <p:nvPr/>
        </p:nvSpPr>
        <p:spPr>
          <a:xfrm>
            <a:off x="421505" y="206671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48" name="Google Shape;3148;p321"/>
          <p:cNvSpPr/>
          <p:nvPr>
            <p:ph idx="14" type="pic"/>
          </p:nvPr>
        </p:nvSpPr>
        <p:spPr>
          <a:xfrm>
            <a:off x="601505" y="2246712"/>
            <a:ext cx="360000" cy="360000"/>
          </a:xfrm>
          <a:prstGeom prst="rect">
            <a:avLst/>
          </a:prstGeom>
          <a:noFill/>
          <a:ln>
            <a:noFill/>
          </a:ln>
        </p:spPr>
      </p:sp>
      <p:sp>
        <p:nvSpPr>
          <p:cNvPr id="3149" name="Google Shape;3149;p321"/>
          <p:cNvSpPr/>
          <p:nvPr/>
        </p:nvSpPr>
        <p:spPr>
          <a:xfrm>
            <a:off x="421505" y="2931957"/>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50" name="Google Shape;3150;p321"/>
          <p:cNvSpPr/>
          <p:nvPr>
            <p:ph idx="15" type="pic"/>
          </p:nvPr>
        </p:nvSpPr>
        <p:spPr>
          <a:xfrm>
            <a:off x="601505" y="3111957"/>
            <a:ext cx="360000" cy="360000"/>
          </a:xfrm>
          <a:prstGeom prst="rect">
            <a:avLst/>
          </a:prstGeom>
          <a:noFill/>
          <a:ln>
            <a:noFill/>
          </a:ln>
        </p:spPr>
      </p:sp>
      <p:sp>
        <p:nvSpPr>
          <p:cNvPr id="3151" name="Google Shape;3151;p321"/>
          <p:cNvSpPr/>
          <p:nvPr/>
        </p:nvSpPr>
        <p:spPr>
          <a:xfrm>
            <a:off x="421505" y="379720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52" name="Google Shape;3152;p321"/>
          <p:cNvSpPr/>
          <p:nvPr>
            <p:ph idx="16" type="pic"/>
          </p:nvPr>
        </p:nvSpPr>
        <p:spPr>
          <a:xfrm>
            <a:off x="601505" y="3977202"/>
            <a:ext cx="360000" cy="360000"/>
          </a:xfrm>
          <a:prstGeom prst="rect">
            <a:avLst/>
          </a:prstGeom>
          <a:noFill/>
          <a:ln>
            <a:noFill/>
          </a:ln>
        </p:spPr>
      </p:sp>
      <p:sp>
        <p:nvSpPr>
          <p:cNvPr id="3153" name="Google Shape;3153;p321"/>
          <p:cNvSpPr/>
          <p:nvPr/>
        </p:nvSpPr>
        <p:spPr>
          <a:xfrm>
            <a:off x="421505" y="466244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54" name="Google Shape;3154;p321"/>
          <p:cNvSpPr/>
          <p:nvPr>
            <p:ph idx="17" type="pic"/>
          </p:nvPr>
        </p:nvSpPr>
        <p:spPr>
          <a:xfrm>
            <a:off x="601505" y="4842446"/>
            <a:ext cx="360000" cy="360000"/>
          </a:xfrm>
          <a:prstGeom prst="rect">
            <a:avLst/>
          </a:prstGeom>
          <a:noFill/>
          <a:ln>
            <a:noFill/>
          </a:ln>
        </p:spPr>
      </p:sp>
      <p:sp>
        <p:nvSpPr>
          <p:cNvPr id="3155" name="Google Shape;3155;p321"/>
          <p:cNvSpPr txBox="1"/>
          <p:nvPr>
            <p:ph idx="18" type="body"/>
          </p:nvPr>
        </p:nvSpPr>
        <p:spPr>
          <a:xfrm>
            <a:off x="7894963" y="2931957"/>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56" name="Google Shape;3156;p321"/>
          <p:cNvSpPr txBox="1"/>
          <p:nvPr>
            <p:ph idx="19" type="body"/>
          </p:nvPr>
        </p:nvSpPr>
        <p:spPr>
          <a:xfrm>
            <a:off x="7894963" y="3797202"/>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57" name="Google Shape;3157;p321"/>
          <p:cNvSpPr txBox="1"/>
          <p:nvPr>
            <p:ph idx="20" type="body"/>
          </p:nvPr>
        </p:nvSpPr>
        <p:spPr>
          <a:xfrm>
            <a:off x="7894963" y="4662446"/>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58" name="Google Shape;3158;p321"/>
          <p:cNvSpPr/>
          <p:nvPr/>
        </p:nvSpPr>
        <p:spPr>
          <a:xfrm>
            <a:off x="457505" y="4697202"/>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59" name="Google Shape;3159;p321"/>
          <p:cNvSpPr/>
          <p:nvPr/>
        </p:nvSpPr>
        <p:spPr>
          <a:xfrm>
            <a:off x="457505" y="3831957"/>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60" name="Google Shape;3160;p321"/>
          <p:cNvSpPr/>
          <p:nvPr/>
        </p:nvSpPr>
        <p:spPr>
          <a:xfrm>
            <a:off x="457505" y="2966712"/>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61" name="Google Shape;3161;p321"/>
          <p:cNvSpPr/>
          <p:nvPr/>
        </p:nvSpPr>
        <p:spPr>
          <a:xfrm>
            <a:off x="457505" y="2101467"/>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62" name="Google Shape;3162;p321"/>
          <p:cNvSpPr txBox="1"/>
          <p:nvPr>
            <p:ph idx="21" type="body"/>
          </p:nvPr>
        </p:nvSpPr>
        <p:spPr>
          <a:xfrm>
            <a:off x="657989" y="1523269"/>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63" name="Google Shape;3163;p321"/>
          <p:cNvSpPr txBox="1"/>
          <p:nvPr>
            <p:ph idx="22" type="body"/>
          </p:nvPr>
        </p:nvSpPr>
        <p:spPr>
          <a:xfrm>
            <a:off x="4474963" y="1522760"/>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64" name="Google Shape;3164;p321"/>
          <p:cNvSpPr txBox="1"/>
          <p:nvPr>
            <p:ph idx="23" type="body"/>
          </p:nvPr>
        </p:nvSpPr>
        <p:spPr>
          <a:xfrm>
            <a:off x="8434963" y="1522251"/>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blem - Approach - Solution (5)">
  <p:cSld name="Problem - Approach - Solution (5)">
    <p:spTree>
      <p:nvGrpSpPr>
        <p:cNvPr id="3165" name="Shape 3165"/>
        <p:cNvGrpSpPr/>
        <p:nvPr/>
      </p:nvGrpSpPr>
      <p:grpSpPr>
        <a:xfrm>
          <a:off x="0" y="0"/>
          <a:ext cx="0" cy="0"/>
          <a:chOff x="0" y="0"/>
          <a:chExt cx="0" cy="0"/>
        </a:xfrm>
      </p:grpSpPr>
      <p:sp>
        <p:nvSpPr>
          <p:cNvPr id="3166" name="Google Shape;3166;p322"/>
          <p:cNvSpPr/>
          <p:nvPr>
            <p:ph idx="1" type="body"/>
          </p:nvPr>
        </p:nvSpPr>
        <p:spPr>
          <a:xfrm>
            <a:off x="1245474" y="206671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67" name="Google Shape;3167;p322"/>
          <p:cNvSpPr/>
          <p:nvPr>
            <p:ph idx="2" type="body"/>
          </p:nvPr>
        </p:nvSpPr>
        <p:spPr>
          <a:xfrm>
            <a:off x="1245474" y="2931957"/>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68" name="Google Shape;3168;p322"/>
          <p:cNvSpPr/>
          <p:nvPr>
            <p:ph idx="3" type="body"/>
          </p:nvPr>
        </p:nvSpPr>
        <p:spPr>
          <a:xfrm>
            <a:off x="1245474" y="4662446"/>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69" name="Google Shape;3169;p322"/>
          <p:cNvSpPr/>
          <p:nvPr>
            <p:ph idx="4" type="body"/>
          </p:nvPr>
        </p:nvSpPr>
        <p:spPr>
          <a:xfrm>
            <a:off x="1245474" y="379720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70" name="Google Shape;3170;p32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71" name="Google Shape;3171;p322"/>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172" name="Google Shape;3172;p32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73" name="Google Shape;3173;p32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174" name="Google Shape;3174;p32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175" name="Google Shape;3175;p322"/>
          <p:cNvSpPr txBox="1"/>
          <p:nvPr>
            <p:ph idx="6" type="body"/>
          </p:nvPr>
        </p:nvSpPr>
        <p:spPr>
          <a:xfrm>
            <a:off x="3934963" y="4662446"/>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76" name="Google Shape;3176;p322"/>
          <p:cNvSpPr txBox="1"/>
          <p:nvPr>
            <p:ph idx="7" type="body"/>
          </p:nvPr>
        </p:nvSpPr>
        <p:spPr>
          <a:xfrm>
            <a:off x="3934963" y="2931957"/>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77" name="Google Shape;3177;p322"/>
          <p:cNvSpPr txBox="1"/>
          <p:nvPr>
            <p:ph idx="8" type="body"/>
          </p:nvPr>
        </p:nvSpPr>
        <p:spPr>
          <a:xfrm>
            <a:off x="3934963" y="2066712"/>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78" name="Google Shape;3178;p322"/>
          <p:cNvSpPr txBox="1"/>
          <p:nvPr>
            <p:ph idx="9" type="body"/>
          </p:nvPr>
        </p:nvSpPr>
        <p:spPr>
          <a:xfrm>
            <a:off x="3934963" y="3797202"/>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79" name="Google Shape;3179;p322"/>
          <p:cNvSpPr txBox="1"/>
          <p:nvPr>
            <p:ph idx="13" type="body"/>
          </p:nvPr>
        </p:nvSpPr>
        <p:spPr>
          <a:xfrm>
            <a:off x="7894963" y="2066712"/>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80" name="Google Shape;3180;p322"/>
          <p:cNvSpPr/>
          <p:nvPr/>
        </p:nvSpPr>
        <p:spPr>
          <a:xfrm>
            <a:off x="421505" y="206671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81" name="Google Shape;3181;p322"/>
          <p:cNvSpPr/>
          <p:nvPr>
            <p:ph idx="14" type="pic"/>
          </p:nvPr>
        </p:nvSpPr>
        <p:spPr>
          <a:xfrm>
            <a:off x="601505" y="2246712"/>
            <a:ext cx="360000" cy="360000"/>
          </a:xfrm>
          <a:prstGeom prst="rect">
            <a:avLst/>
          </a:prstGeom>
          <a:noFill/>
          <a:ln>
            <a:noFill/>
          </a:ln>
        </p:spPr>
      </p:sp>
      <p:sp>
        <p:nvSpPr>
          <p:cNvPr id="3182" name="Google Shape;3182;p322"/>
          <p:cNvSpPr/>
          <p:nvPr/>
        </p:nvSpPr>
        <p:spPr>
          <a:xfrm>
            <a:off x="421505" y="2931957"/>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83" name="Google Shape;3183;p322"/>
          <p:cNvSpPr/>
          <p:nvPr>
            <p:ph idx="15" type="pic"/>
          </p:nvPr>
        </p:nvSpPr>
        <p:spPr>
          <a:xfrm>
            <a:off x="601505" y="3111957"/>
            <a:ext cx="360000" cy="360000"/>
          </a:xfrm>
          <a:prstGeom prst="rect">
            <a:avLst/>
          </a:prstGeom>
          <a:noFill/>
          <a:ln>
            <a:noFill/>
          </a:ln>
        </p:spPr>
      </p:sp>
      <p:sp>
        <p:nvSpPr>
          <p:cNvPr id="3184" name="Google Shape;3184;p322"/>
          <p:cNvSpPr/>
          <p:nvPr/>
        </p:nvSpPr>
        <p:spPr>
          <a:xfrm>
            <a:off x="421505" y="379720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85" name="Google Shape;3185;p322"/>
          <p:cNvSpPr/>
          <p:nvPr>
            <p:ph idx="16" type="pic"/>
          </p:nvPr>
        </p:nvSpPr>
        <p:spPr>
          <a:xfrm>
            <a:off x="601505" y="3977202"/>
            <a:ext cx="360000" cy="360000"/>
          </a:xfrm>
          <a:prstGeom prst="rect">
            <a:avLst/>
          </a:prstGeom>
          <a:noFill/>
          <a:ln>
            <a:noFill/>
          </a:ln>
        </p:spPr>
      </p:sp>
      <p:sp>
        <p:nvSpPr>
          <p:cNvPr id="3186" name="Google Shape;3186;p322"/>
          <p:cNvSpPr/>
          <p:nvPr/>
        </p:nvSpPr>
        <p:spPr>
          <a:xfrm>
            <a:off x="421505" y="466244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87" name="Google Shape;3187;p322"/>
          <p:cNvSpPr/>
          <p:nvPr>
            <p:ph idx="17" type="pic"/>
          </p:nvPr>
        </p:nvSpPr>
        <p:spPr>
          <a:xfrm>
            <a:off x="601505" y="4842446"/>
            <a:ext cx="360000" cy="360000"/>
          </a:xfrm>
          <a:prstGeom prst="rect">
            <a:avLst/>
          </a:prstGeom>
          <a:noFill/>
          <a:ln>
            <a:noFill/>
          </a:ln>
        </p:spPr>
      </p:sp>
      <p:sp>
        <p:nvSpPr>
          <p:cNvPr id="3188" name="Google Shape;3188;p322"/>
          <p:cNvSpPr txBox="1"/>
          <p:nvPr>
            <p:ph idx="18" type="body"/>
          </p:nvPr>
        </p:nvSpPr>
        <p:spPr>
          <a:xfrm>
            <a:off x="7894963" y="2931957"/>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89" name="Google Shape;3189;p322"/>
          <p:cNvSpPr txBox="1"/>
          <p:nvPr>
            <p:ph idx="19" type="body"/>
          </p:nvPr>
        </p:nvSpPr>
        <p:spPr>
          <a:xfrm>
            <a:off x="7894963" y="3797202"/>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90" name="Google Shape;3190;p322"/>
          <p:cNvSpPr txBox="1"/>
          <p:nvPr>
            <p:ph idx="20" type="body"/>
          </p:nvPr>
        </p:nvSpPr>
        <p:spPr>
          <a:xfrm>
            <a:off x="7894963" y="4662446"/>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91" name="Google Shape;3191;p322"/>
          <p:cNvSpPr/>
          <p:nvPr/>
        </p:nvSpPr>
        <p:spPr>
          <a:xfrm>
            <a:off x="457505" y="4697202"/>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92" name="Google Shape;3192;p322"/>
          <p:cNvSpPr/>
          <p:nvPr/>
        </p:nvSpPr>
        <p:spPr>
          <a:xfrm>
            <a:off x="457505" y="3831957"/>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93" name="Google Shape;3193;p322"/>
          <p:cNvSpPr/>
          <p:nvPr/>
        </p:nvSpPr>
        <p:spPr>
          <a:xfrm>
            <a:off x="457505" y="2966712"/>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94" name="Google Shape;3194;p322"/>
          <p:cNvSpPr/>
          <p:nvPr/>
        </p:nvSpPr>
        <p:spPr>
          <a:xfrm>
            <a:off x="457505" y="2101467"/>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195" name="Google Shape;3195;p322"/>
          <p:cNvSpPr txBox="1"/>
          <p:nvPr>
            <p:ph idx="21" type="body"/>
          </p:nvPr>
        </p:nvSpPr>
        <p:spPr>
          <a:xfrm>
            <a:off x="657989" y="1523269"/>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96" name="Google Shape;3196;p322"/>
          <p:cNvSpPr txBox="1"/>
          <p:nvPr>
            <p:ph idx="22" type="body"/>
          </p:nvPr>
        </p:nvSpPr>
        <p:spPr>
          <a:xfrm>
            <a:off x="4474963" y="1522760"/>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97" name="Google Shape;3197;p322"/>
          <p:cNvSpPr txBox="1"/>
          <p:nvPr>
            <p:ph idx="23" type="body"/>
          </p:nvPr>
        </p:nvSpPr>
        <p:spPr>
          <a:xfrm>
            <a:off x="8434963" y="1522251"/>
            <a:ext cx="28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198" name="Google Shape;3198;p322"/>
          <p:cNvSpPr/>
          <p:nvPr>
            <p:ph idx="24" type="body"/>
          </p:nvPr>
        </p:nvSpPr>
        <p:spPr>
          <a:xfrm>
            <a:off x="1245474" y="5527690"/>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lvl1pPr indent="-228600" lvl="0" marL="457200" algn="l">
              <a:lnSpc>
                <a:spcPct val="100000"/>
              </a:lnSpc>
              <a:spcBef>
                <a:spcPts val="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199" name="Google Shape;3199;p322"/>
          <p:cNvSpPr txBox="1"/>
          <p:nvPr>
            <p:ph idx="25" type="body"/>
          </p:nvPr>
        </p:nvSpPr>
        <p:spPr>
          <a:xfrm>
            <a:off x="3934963" y="5527690"/>
            <a:ext cx="3960000" cy="720000"/>
          </a:xfrm>
          <a:prstGeom prst="rect">
            <a:avLst/>
          </a:prstGeom>
          <a:solidFill>
            <a:srgbClr val="CDEAF3"/>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00" name="Google Shape;3200;p322"/>
          <p:cNvSpPr/>
          <p:nvPr/>
        </p:nvSpPr>
        <p:spPr>
          <a:xfrm>
            <a:off x="421505" y="5527690"/>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01" name="Google Shape;3201;p322"/>
          <p:cNvSpPr/>
          <p:nvPr>
            <p:ph idx="26" type="pic"/>
          </p:nvPr>
        </p:nvSpPr>
        <p:spPr>
          <a:xfrm>
            <a:off x="601505" y="5707690"/>
            <a:ext cx="360000" cy="360000"/>
          </a:xfrm>
          <a:prstGeom prst="rect">
            <a:avLst/>
          </a:prstGeom>
          <a:noFill/>
          <a:ln>
            <a:noFill/>
          </a:ln>
        </p:spPr>
      </p:sp>
      <p:sp>
        <p:nvSpPr>
          <p:cNvPr id="3202" name="Google Shape;3202;p322"/>
          <p:cNvSpPr txBox="1"/>
          <p:nvPr>
            <p:ph idx="27" type="body"/>
          </p:nvPr>
        </p:nvSpPr>
        <p:spPr>
          <a:xfrm>
            <a:off x="7894963" y="5527690"/>
            <a:ext cx="3960000" cy="720000"/>
          </a:xfrm>
          <a:prstGeom prst="rect">
            <a:avLst/>
          </a:prstGeom>
          <a:solidFill>
            <a:srgbClr val="E1F4F4"/>
          </a:solidFill>
          <a:ln>
            <a:noFill/>
          </a:ln>
        </p:spPr>
        <p:txBody>
          <a:bodyPr anchorCtr="0" anchor="ctr" bIns="45700" lIns="54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03" name="Google Shape;3203;p322"/>
          <p:cNvSpPr/>
          <p:nvPr/>
        </p:nvSpPr>
        <p:spPr>
          <a:xfrm>
            <a:off x="457505" y="5562446"/>
            <a:ext cx="648000" cy="648000"/>
          </a:xfrm>
          <a:prstGeom prst="ellipse">
            <a:avLst/>
          </a:prstGeom>
          <a:noFill/>
          <a:ln cap="flat" cmpd="sng" w="12700">
            <a:solidFill>
              <a:schemeClr val="accent3"/>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Chevron List of 6">
  <p:cSld name="Vertical Chevron List of 6">
    <p:spTree>
      <p:nvGrpSpPr>
        <p:cNvPr id="320" name="Shape 320"/>
        <p:cNvGrpSpPr/>
        <p:nvPr/>
      </p:nvGrpSpPr>
      <p:grpSpPr>
        <a:xfrm>
          <a:off x="0" y="0"/>
          <a:ext cx="0" cy="0"/>
          <a:chOff x="0" y="0"/>
          <a:chExt cx="0" cy="0"/>
        </a:xfrm>
      </p:grpSpPr>
      <p:sp>
        <p:nvSpPr>
          <p:cNvPr id="321" name="Google Shape;321;p215"/>
          <p:cNvSpPr txBox="1"/>
          <p:nvPr>
            <p:ph idx="1" type="body"/>
          </p:nvPr>
        </p:nvSpPr>
        <p:spPr>
          <a:xfrm>
            <a:off x="989863" y="2231681"/>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22" name="Google Shape;322;p215"/>
          <p:cNvSpPr txBox="1"/>
          <p:nvPr>
            <p:ph idx="2" type="body"/>
          </p:nvPr>
        </p:nvSpPr>
        <p:spPr>
          <a:xfrm>
            <a:off x="989863" y="1524650"/>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23" name="Google Shape;323;p215"/>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4" name="Google Shape;324;p21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5" name="Google Shape;325;p21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6" name="Google Shape;326;p21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7" name="Google Shape;327;p21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28" name="Google Shape;328;p215"/>
          <p:cNvSpPr txBox="1"/>
          <p:nvPr>
            <p:ph idx="4" type="body"/>
          </p:nvPr>
        </p:nvSpPr>
        <p:spPr>
          <a:xfrm>
            <a:off x="2715842" y="1524650"/>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29" name="Google Shape;329;p215"/>
          <p:cNvSpPr txBox="1"/>
          <p:nvPr>
            <p:ph idx="5" type="body"/>
          </p:nvPr>
        </p:nvSpPr>
        <p:spPr>
          <a:xfrm>
            <a:off x="2715842" y="2234485"/>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0" name="Google Shape;330;p215"/>
          <p:cNvSpPr txBox="1"/>
          <p:nvPr>
            <p:ph idx="6" type="body"/>
          </p:nvPr>
        </p:nvSpPr>
        <p:spPr>
          <a:xfrm>
            <a:off x="2715842" y="2944320"/>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1" name="Google Shape;331;p215"/>
          <p:cNvSpPr txBox="1"/>
          <p:nvPr>
            <p:ph idx="7" type="body"/>
          </p:nvPr>
        </p:nvSpPr>
        <p:spPr>
          <a:xfrm>
            <a:off x="2715842" y="3654155"/>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2" name="Google Shape;332;p215"/>
          <p:cNvSpPr txBox="1"/>
          <p:nvPr>
            <p:ph idx="8" type="body"/>
          </p:nvPr>
        </p:nvSpPr>
        <p:spPr>
          <a:xfrm>
            <a:off x="989863" y="2938712"/>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3" name="Google Shape;333;p215"/>
          <p:cNvSpPr txBox="1"/>
          <p:nvPr>
            <p:ph idx="9" type="body"/>
          </p:nvPr>
        </p:nvSpPr>
        <p:spPr>
          <a:xfrm>
            <a:off x="989863" y="3645743"/>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4" name="Google Shape;334;p215"/>
          <p:cNvSpPr txBox="1"/>
          <p:nvPr>
            <p:ph idx="13" type="body"/>
          </p:nvPr>
        </p:nvSpPr>
        <p:spPr>
          <a:xfrm>
            <a:off x="989863" y="4352774"/>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5" name="Google Shape;335;p215"/>
          <p:cNvSpPr txBox="1"/>
          <p:nvPr>
            <p:ph idx="14" type="body"/>
          </p:nvPr>
        </p:nvSpPr>
        <p:spPr>
          <a:xfrm>
            <a:off x="2715842" y="4363990"/>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36" name="Google Shape;336;p215"/>
          <p:cNvSpPr txBox="1"/>
          <p:nvPr>
            <p:ph idx="15" type="body"/>
          </p:nvPr>
        </p:nvSpPr>
        <p:spPr>
          <a:xfrm>
            <a:off x="989863" y="5059804"/>
            <a:ext cx="1620000" cy="90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37" name="Google Shape;337;p215"/>
          <p:cNvSpPr txBox="1"/>
          <p:nvPr>
            <p:ph idx="16" type="body"/>
          </p:nvPr>
        </p:nvSpPr>
        <p:spPr>
          <a:xfrm>
            <a:off x="2715842" y="5073824"/>
            <a:ext cx="8640000" cy="648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338" name="Google Shape;338;p215"/>
          <p:cNvCxnSpPr/>
          <p:nvPr/>
        </p:nvCxnSpPr>
        <p:spPr>
          <a:xfrm>
            <a:off x="2713990" y="2172650"/>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39" name="Google Shape;339;p215"/>
          <p:cNvCxnSpPr/>
          <p:nvPr/>
        </p:nvCxnSpPr>
        <p:spPr>
          <a:xfrm>
            <a:off x="2713990" y="2882485"/>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40" name="Google Shape;340;p215"/>
          <p:cNvCxnSpPr/>
          <p:nvPr/>
        </p:nvCxnSpPr>
        <p:spPr>
          <a:xfrm>
            <a:off x="2713990" y="3592320"/>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41" name="Google Shape;341;p215"/>
          <p:cNvCxnSpPr/>
          <p:nvPr/>
        </p:nvCxnSpPr>
        <p:spPr>
          <a:xfrm>
            <a:off x="2713990" y="4302155"/>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42" name="Google Shape;342;p215"/>
          <p:cNvCxnSpPr/>
          <p:nvPr/>
        </p:nvCxnSpPr>
        <p:spPr>
          <a:xfrm>
            <a:off x="2713990" y="5721824"/>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43" name="Google Shape;343;p215"/>
          <p:cNvCxnSpPr/>
          <p:nvPr/>
        </p:nvCxnSpPr>
        <p:spPr>
          <a:xfrm>
            <a:off x="2713990" y="5011990"/>
            <a:ext cx="8611200" cy="0"/>
          </a:xfrm>
          <a:prstGeom prst="straightConnector1">
            <a:avLst/>
          </a:prstGeom>
          <a:noFill/>
          <a:ln cap="flat" cmpd="sng" w="12700">
            <a:solidFill>
              <a:srgbClr val="D8D8D8"/>
            </a:solidFill>
            <a:prstDash val="solid"/>
            <a:miter lim="800000"/>
            <a:headEnd len="sm" w="sm" type="none"/>
            <a:tailEnd len="sm" w="sm" type="none"/>
          </a:ln>
        </p:spPr>
      </p:cxn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 8 Points">
  <p:cSld name="Devices Mockups - 8 Points">
    <p:spTree>
      <p:nvGrpSpPr>
        <p:cNvPr id="3204" name="Shape 3204"/>
        <p:cNvGrpSpPr/>
        <p:nvPr/>
      </p:nvGrpSpPr>
      <p:grpSpPr>
        <a:xfrm>
          <a:off x="0" y="0"/>
          <a:ext cx="0" cy="0"/>
          <a:chOff x="0" y="0"/>
          <a:chExt cx="0" cy="0"/>
        </a:xfrm>
      </p:grpSpPr>
      <p:sp>
        <p:nvSpPr>
          <p:cNvPr id="3205" name="Google Shape;3205;p323"/>
          <p:cNvSpPr/>
          <p:nvPr/>
        </p:nvSpPr>
        <p:spPr>
          <a:xfrm>
            <a:off x="8048201" y="393111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06" name="Google Shape;3206;p323"/>
          <p:cNvSpPr/>
          <p:nvPr/>
        </p:nvSpPr>
        <p:spPr>
          <a:xfrm>
            <a:off x="8048201" y="2786359"/>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07" name="Google Shape;3207;p323"/>
          <p:cNvSpPr/>
          <p:nvPr/>
        </p:nvSpPr>
        <p:spPr>
          <a:xfrm>
            <a:off x="8057726"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08" name="Google Shape;3208;p323"/>
          <p:cNvSpPr/>
          <p:nvPr/>
        </p:nvSpPr>
        <p:spPr>
          <a:xfrm>
            <a:off x="3321732"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09" name="Google Shape;3209;p323"/>
          <p:cNvSpPr/>
          <p:nvPr/>
        </p:nvSpPr>
        <p:spPr>
          <a:xfrm>
            <a:off x="3321732"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10" name="Google Shape;3210;p323"/>
          <p:cNvSpPr/>
          <p:nvPr/>
        </p:nvSpPr>
        <p:spPr>
          <a:xfrm>
            <a:off x="3321732"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11" name="Google Shape;3211;p32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12" name="Google Shape;3212;p32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13" name="Google Shape;3213;p32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14" name="Google Shape;3214;p32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15" name="Google Shape;3215;p32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216" name="Google Shape;3216;p323"/>
          <p:cNvSpPr txBox="1"/>
          <p:nvPr>
            <p:ph idx="2" type="body"/>
          </p:nvPr>
        </p:nvSpPr>
        <p:spPr>
          <a:xfrm>
            <a:off x="89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17" name="Google Shape;3217;p323"/>
          <p:cNvSpPr txBox="1"/>
          <p:nvPr>
            <p:ph idx="3" type="body"/>
          </p:nvPr>
        </p:nvSpPr>
        <p:spPr>
          <a:xfrm>
            <a:off x="8974963" y="1972525"/>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18" name="Google Shape;3218;p323"/>
          <p:cNvSpPr txBox="1"/>
          <p:nvPr>
            <p:ph idx="4" type="body"/>
          </p:nvPr>
        </p:nvSpPr>
        <p:spPr>
          <a:xfrm>
            <a:off x="1054963" y="281849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19" name="Google Shape;3219;p323"/>
          <p:cNvSpPr txBox="1"/>
          <p:nvPr>
            <p:ph idx="5" type="body"/>
          </p:nvPr>
        </p:nvSpPr>
        <p:spPr>
          <a:xfrm>
            <a:off x="334963" y="3115432"/>
            <a:ext cx="288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0" name="Google Shape;3220;p323"/>
          <p:cNvSpPr txBox="1"/>
          <p:nvPr>
            <p:ph idx="6" type="body"/>
          </p:nvPr>
        </p:nvSpPr>
        <p:spPr>
          <a:xfrm>
            <a:off x="105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1" name="Google Shape;3221;p323"/>
          <p:cNvSpPr txBox="1"/>
          <p:nvPr>
            <p:ph idx="7" type="body"/>
          </p:nvPr>
        </p:nvSpPr>
        <p:spPr>
          <a:xfrm>
            <a:off x="334963" y="1972525"/>
            <a:ext cx="288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2" name="Google Shape;3222;p323"/>
          <p:cNvSpPr/>
          <p:nvPr>
            <p:ph idx="8" type="pic"/>
          </p:nvPr>
        </p:nvSpPr>
        <p:spPr>
          <a:xfrm>
            <a:off x="8219726" y="1803602"/>
            <a:ext cx="468000" cy="468000"/>
          </a:xfrm>
          <a:prstGeom prst="rect">
            <a:avLst/>
          </a:prstGeom>
          <a:noFill/>
          <a:ln>
            <a:noFill/>
          </a:ln>
        </p:spPr>
      </p:sp>
      <p:sp>
        <p:nvSpPr>
          <p:cNvPr id="3223" name="Google Shape;3223;p323"/>
          <p:cNvSpPr/>
          <p:nvPr>
            <p:ph idx="9" type="pic"/>
          </p:nvPr>
        </p:nvSpPr>
        <p:spPr>
          <a:xfrm>
            <a:off x="3483732" y="4077350"/>
            <a:ext cx="468000" cy="468000"/>
          </a:xfrm>
          <a:prstGeom prst="rect">
            <a:avLst/>
          </a:prstGeom>
          <a:noFill/>
          <a:ln>
            <a:noFill/>
          </a:ln>
        </p:spPr>
      </p:sp>
      <p:sp>
        <p:nvSpPr>
          <p:cNvPr id="3224" name="Google Shape;3224;p323"/>
          <p:cNvSpPr/>
          <p:nvPr>
            <p:ph idx="13" type="pic"/>
          </p:nvPr>
        </p:nvSpPr>
        <p:spPr>
          <a:xfrm>
            <a:off x="3483732" y="2940476"/>
            <a:ext cx="468000" cy="468000"/>
          </a:xfrm>
          <a:prstGeom prst="rect">
            <a:avLst/>
          </a:prstGeom>
          <a:noFill/>
          <a:ln>
            <a:noFill/>
          </a:ln>
        </p:spPr>
      </p:sp>
      <p:sp>
        <p:nvSpPr>
          <p:cNvPr id="3225" name="Google Shape;3225;p323"/>
          <p:cNvSpPr/>
          <p:nvPr>
            <p:ph idx="14" type="pic"/>
          </p:nvPr>
        </p:nvSpPr>
        <p:spPr>
          <a:xfrm>
            <a:off x="3483732" y="1803602"/>
            <a:ext cx="468000" cy="468000"/>
          </a:xfrm>
          <a:prstGeom prst="rect">
            <a:avLst/>
          </a:prstGeom>
          <a:noFill/>
          <a:ln>
            <a:noFill/>
          </a:ln>
        </p:spPr>
      </p:sp>
      <p:sp>
        <p:nvSpPr>
          <p:cNvPr id="3226" name="Google Shape;3226;p323"/>
          <p:cNvSpPr txBox="1"/>
          <p:nvPr>
            <p:ph idx="15" type="body"/>
          </p:nvPr>
        </p:nvSpPr>
        <p:spPr>
          <a:xfrm>
            <a:off x="1054963" y="400229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7" name="Google Shape;3227;p323"/>
          <p:cNvSpPr txBox="1"/>
          <p:nvPr>
            <p:ph idx="16" type="body"/>
          </p:nvPr>
        </p:nvSpPr>
        <p:spPr>
          <a:xfrm>
            <a:off x="334963" y="4299230"/>
            <a:ext cx="288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8" name="Google Shape;3228;p323"/>
          <p:cNvSpPr txBox="1"/>
          <p:nvPr>
            <p:ph idx="17" type="body"/>
          </p:nvPr>
        </p:nvSpPr>
        <p:spPr>
          <a:xfrm>
            <a:off x="8974963" y="281278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29" name="Google Shape;3229;p323"/>
          <p:cNvSpPr txBox="1"/>
          <p:nvPr>
            <p:ph idx="18" type="body"/>
          </p:nvPr>
        </p:nvSpPr>
        <p:spPr>
          <a:xfrm>
            <a:off x="8974963" y="3109725"/>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0" name="Google Shape;3230;p323"/>
          <p:cNvSpPr/>
          <p:nvPr>
            <p:ph idx="19" type="pic"/>
          </p:nvPr>
        </p:nvSpPr>
        <p:spPr>
          <a:xfrm>
            <a:off x="8210201" y="2948359"/>
            <a:ext cx="468000" cy="468000"/>
          </a:xfrm>
          <a:prstGeom prst="rect">
            <a:avLst/>
          </a:prstGeom>
          <a:noFill/>
          <a:ln>
            <a:noFill/>
          </a:ln>
        </p:spPr>
      </p:sp>
      <p:sp>
        <p:nvSpPr>
          <p:cNvPr id="3231" name="Google Shape;3231;p323"/>
          <p:cNvSpPr txBox="1"/>
          <p:nvPr>
            <p:ph idx="20" type="body"/>
          </p:nvPr>
        </p:nvSpPr>
        <p:spPr>
          <a:xfrm>
            <a:off x="8974963" y="4003780"/>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2" name="Google Shape;3232;p323"/>
          <p:cNvSpPr txBox="1"/>
          <p:nvPr>
            <p:ph idx="21" type="body"/>
          </p:nvPr>
        </p:nvSpPr>
        <p:spPr>
          <a:xfrm>
            <a:off x="8974963" y="4300716"/>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3" name="Google Shape;3233;p323"/>
          <p:cNvSpPr/>
          <p:nvPr>
            <p:ph idx="22" type="pic"/>
          </p:nvPr>
        </p:nvSpPr>
        <p:spPr>
          <a:xfrm>
            <a:off x="8210201" y="4093116"/>
            <a:ext cx="468000" cy="468000"/>
          </a:xfrm>
          <a:prstGeom prst="rect">
            <a:avLst/>
          </a:prstGeom>
          <a:noFill/>
          <a:ln>
            <a:noFill/>
          </a:ln>
        </p:spPr>
      </p:sp>
      <p:sp>
        <p:nvSpPr>
          <p:cNvPr id="3234" name="Google Shape;3234;p323"/>
          <p:cNvSpPr txBox="1"/>
          <p:nvPr>
            <p:ph idx="23" type="body"/>
          </p:nvPr>
        </p:nvSpPr>
        <p:spPr>
          <a:xfrm>
            <a:off x="1054963" y="517783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5" name="Google Shape;3235;p323"/>
          <p:cNvSpPr txBox="1"/>
          <p:nvPr>
            <p:ph idx="24" type="body"/>
          </p:nvPr>
        </p:nvSpPr>
        <p:spPr>
          <a:xfrm>
            <a:off x="334963" y="5474772"/>
            <a:ext cx="2880000" cy="72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6" name="Google Shape;3236;p323"/>
          <p:cNvSpPr txBox="1"/>
          <p:nvPr>
            <p:ph idx="25" type="body"/>
          </p:nvPr>
        </p:nvSpPr>
        <p:spPr>
          <a:xfrm>
            <a:off x="8974963" y="5179322"/>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7" name="Google Shape;3237;p323"/>
          <p:cNvSpPr txBox="1"/>
          <p:nvPr>
            <p:ph idx="26" type="body"/>
          </p:nvPr>
        </p:nvSpPr>
        <p:spPr>
          <a:xfrm>
            <a:off x="8974963" y="5476258"/>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38" name="Google Shape;3238;p323"/>
          <p:cNvSpPr/>
          <p:nvPr/>
        </p:nvSpPr>
        <p:spPr>
          <a:xfrm>
            <a:off x="8048201" y="5087423"/>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39" name="Google Shape;3239;p323"/>
          <p:cNvSpPr/>
          <p:nvPr/>
        </p:nvSpPr>
        <p:spPr>
          <a:xfrm>
            <a:off x="3321732"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40" name="Google Shape;3240;p323"/>
          <p:cNvSpPr/>
          <p:nvPr>
            <p:ph idx="27" type="pic"/>
          </p:nvPr>
        </p:nvSpPr>
        <p:spPr>
          <a:xfrm>
            <a:off x="3483732" y="5249423"/>
            <a:ext cx="468000" cy="468000"/>
          </a:xfrm>
          <a:prstGeom prst="rect">
            <a:avLst/>
          </a:prstGeom>
          <a:noFill/>
          <a:ln>
            <a:noFill/>
          </a:ln>
        </p:spPr>
      </p:sp>
      <p:sp>
        <p:nvSpPr>
          <p:cNvPr id="3241" name="Google Shape;3241;p323"/>
          <p:cNvSpPr/>
          <p:nvPr>
            <p:ph idx="28" type="pic"/>
          </p:nvPr>
        </p:nvSpPr>
        <p:spPr>
          <a:xfrm>
            <a:off x="8210201" y="5249423"/>
            <a:ext cx="468000" cy="468000"/>
          </a:xfrm>
          <a:prstGeom prst="rect">
            <a:avLst/>
          </a:prstGeom>
          <a:noFill/>
          <a:ln>
            <a:noFill/>
          </a:ln>
        </p:spPr>
      </p:sp>
      <p:sp>
        <p:nvSpPr>
          <p:cNvPr id="3242" name="Google Shape;3242;p323"/>
          <p:cNvSpPr/>
          <p:nvPr>
            <p:ph idx="29" type="pic"/>
          </p:nvPr>
        </p:nvSpPr>
        <p:spPr>
          <a:xfrm>
            <a:off x="5052000" y="1622550"/>
            <a:ext cx="2088000" cy="4500000"/>
          </a:xfrm>
          <a:prstGeom prst="roundRect">
            <a:avLst>
              <a:gd fmla="val 11787" name="adj"/>
            </a:avLst>
          </a:prstGeom>
          <a:solidFill>
            <a:srgbClr val="CDEAF3"/>
          </a:solidFill>
          <a:ln>
            <a:noFill/>
          </a:ln>
        </p:spPr>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 4 Points">
  <p:cSld name="Devices Mockups - 4 Points">
    <p:spTree>
      <p:nvGrpSpPr>
        <p:cNvPr id="3243" name="Shape 3243"/>
        <p:cNvGrpSpPr/>
        <p:nvPr/>
      </p:nvGrpSpPr>
      <p:grpSpPr>
        <a:xfrm>
          <a:off x="0" y="0"/>
          <a:ext cx="0" cy="0"/>
          <a:chOff x="0" y="0"/>
          <a:chExt cx="0" cy="0"/>
        </a:xfrm>
      </p:grpSpPr>
      <p:sp>
        <p:nvSpPr>
          <p:cNvPr id="3244" name="Google Shape;3244;p324"/>
          <p:cNvSpPr/>
          <p:nvPr/>
        </p:nvSpPr>
        <p:spPr>
          <a:xfrm>
            <a:off x="5796447"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45" name="Google Shape;3245;p324"/>
          <p:cNvSpPr/>
          <p:nvPr/>
        </p:nvSpPr>
        <p:spPr>
          <a:xfrm>
            <a:off x="5796447"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46" name="Google Shape;3246;p324"/>
          <p:cNvSpPr/>
          <p:nvPr/>
        </p:nvSpPr>
        <p:spPr>
          <a:xfrm>
            <a:off x="5796447"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47" name="Google Shape;3247;p32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48" name="Google Shape;3248;p32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49" name="Google Shape;3249;p32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50" name="Google Shape;3250;p32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51" name="Google Shape;3251;p32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252" name="Google Shape;3252;p324"/>
          <p:cNvSpPr txBox="1"/>
          <p:nvPr>
            <p:ph idx="2" type="body"/>
          </p:nvPr>
        </p:nvSpPr>
        <p:spPr>
          <a:xfrm>
            <a:off x="6876445" y="281849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53" name="Google Shape;3253;p324"/>
          <p:cNvSpPr txBox="1"/>
          <p:nvPr>
            <p:ph idx="3" type="body"/>
          </p:nvPr>
        </p:nvSpPr>
        <p:spPr>
          <a:xfrm>
            <a:off x="6876445" y="311543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54" name="Google Shape;3254;p324"/>
          <p:cNvSpPr txBox="1"/>
          <p:nvPr>
            <p:ph idx="4" type="body"/>
          </p:nvPr>
        </p:nvSpPr>
        <p:spPr>
          <a:xfrm>
            <a:off x="6876445" y="1675589"/>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55" name="Google Shape;3255;p324"/>
          <p:cNvSpPr txBox="1"/>
          <p:nvPr>
            <p:ph idx="5" type="body"/>
          </p:nvPr>
        </p:nvSpPr>
        <p:spPr>
          <a:xfrm>
            <a:off x="6876445" y="1972525"/>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56" name="Google Shape;3256;p324"/>
          <p:cNvSpPr/>
          <p:nvPr>
            <p:ph idx="6" type="pic"/>
          </p:nvPr>
        </p:nvSpPr>
        <p:spPr>
          <a:xfrm>
            <a:off x="5958447" y="4077350"/>
            <a:ext cx="468000" cy="468000"/>
          </a:xfrm>
          <a:prstGeom prst="rect">
            <a:avLst/>
          </a:prstGeom>
          <a:noFill/>
          <a:ln>
            <a:noFill/>
          </a:ln>
        </p:spPr>
      </p:sp>
      <p:sp>
        <p:nvSpPr>
          <p:cNvPr id="3257" name="Google Shape;3257;p324"/>
          <p:cNvSpPr/>
          <p:nvPr>
            <p:ph idx="7" type="pic"/>
          </p:nvPr>
        </p:nvSpPr>
        <p:spPr>
          <a:xfrm>
            <a:off x="5958447" y="2940476"/>
            <a:ext cx="468000" cy="468000"/>
          </a:xfrm>
          <a:prstGeom prst="rect">
            <a:avLst/>
          </a:prstGeom>
          <a:noFill/>
          <a:ln>
            <a:noFill/>
          </a:ln>
        </p:spPr>
      </p:sp>
      <p:sp>
        <p:nvSpPr>
          <p:cNvPr id="3258" name="Google Shape;3258;p324"/>
          <p:cNvSpPr/>
          <p:nvPr>
            <p:ph idx="8" type="pic"/>
          </p:nvPr>
        </p:nvSpPr>
        <p:spPr>
          <a:xfrm>
            <a:off x="5958447" y="1803602"/>
            <a:ext cx="468000" cy="468000"/>
          </a:xfrm>
          <a:prstGeom prst="rect">
            <a:avLst/>
          </a:prstGeom>
          <a:noFill/>
          <a:ln>
            <a:noFill/>
          </a:ln>
        </p:spPr>
      </p:sp>
      <p:sp>
        <p:nvSpPr>
          <p:cNvPr id="3259" name="Google Shape;3259;p324"/>
          <p:cNvSpPr txBox="1"/>
          <p:nvPr>
            <p:ph idx="9" type="body"/>
          </p:nvPr>
        </p:nvSpPr>
        <p:spPr>
          <a:xfrm>
            <a:off x="6876445" y="4002294"/>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60" name="Google Shape;3260;p324"/>
          <p:cNvSpPr txBox="1"/>
          <p:nvPr>
            <p:ph idx="13" type="body"/>
          </p:nvPr>
        </p:nvSpPr>
        <p:spPr>
          <a:xfrm>
            <a:off x="6876445" y="4299230"/>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61" name="Google Shape;3261;p324"/>
          <p:cNvSpPr txBox="1"/>
          <p:nvPr>
            <p:ph idx="14" type="body"/>
          </p:nvPr>
        </p:nvSpPr>
        <p:spPr>
          <a:xfrm>
            <a:off x="6876445" y="517783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62" name="Google Shape;3262;p324"/>
          <p:cNvSpPr txBox="1"/>
          <p:nvPr>
            <p:ph idx="15" type="body"/>
          </p:nvPr>
        </p:nvSpPr>
        <p:spPr>
          <a:xfrm>
            <a:off x="6876445" y="547477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63" name="Google Shape;3263;p324"/>
          <p:cNvSpPr/>
          <p:nvPr/>
        </p:nvSpPr>
        <p:spPr>
          <a:xfrm>
            <a:off x="5796447"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64" name="Google Shape;3264;p324"/>
          <p:cNvSpPr/>
          <p:nvPr>
            <p:ph idx="16" type="pic"/>
          </p:nvPr>
        </p:nvSpPr>
        <p:spPr>
          <a:xfrm>
            <a:off x="5958447" y="5249423"/>
            <a:ext cx="468000" cy="468000"/>
          </a:xfrm>
          <a:prstGeom prst="rect">
            <a:avLst/>
          </a:prstGeom>
          <a:noFill/>
          <a:ln>
            <a:noFill/>
          </a:ln>
        </p:spPr>
      </p:sp>
      <p:sp>
        <p:nvSpPr>
          <p:cNvPr id="3265" name="Google Shape;3265;p324"/>
          <p:cNvSpPr/>
          <p:nvPr>
            <p:ph idx="17" type="pic"/>
          </p:nvPr>
        </p:nvSpPr>
        <p:spPr>
          <a:xfrm>
            <a:off x="2903110" y="2078824"/>
            <a:ext cx="2088000" cy="3600000"/>
          </a:xfrm>
          <a:prstGeom prst="roundRect">
            <a:avLst>
              <a:gd fmla="val 11787" name="adj"/>
            </a:avLst>
          </a:prstGeom>
          <a:solidFill>
            <a:srgbClr val="CDEAF3"/>
          </a:solidFill>
          <a:ln>
            <a:noFill/>
          </a:ln>
        </p:spPr>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 Image Left">
  <p:cSld name="Devices Mockups - Image Left">
    <p:spTree>
      <p:nvGrpSpPr>
        <p:cNvPr id="3266" name="Shape 3266"/>
        <p:cNvGrpSpPr/>
        <p:nvPr/>
      </p:nvGrpSpPr>
      <p:grpSpPr>
        <a:xfrm>
          <a:off x="0" y="0"/>
          <a:ext cx="0" cy="0"/>
          <a:chOff x="0" y="0"/>
          <a:chExt cx="0" cy="0"/>
        </a:xfrm>
      </p:grpSpPr>
      <p:sp>
        <p:nvSpPr>
          <p:cNvPr id="3267" name="Google Shape;3267;p325"/>
          <p:cNvSpPr/>
          <p:nvPr/>
        </p:nvSpPr>
        <p:spPr>
          <a:xfrm>
            <a:off x="5560722"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68" name="Google Shape;3268;p325"/>
          <p:cNvSpPr/>
          <p:nvPr/>
        </p:nvSpPr>
        <p:spPr>
          <a:xfrm>
            <a:off x="9480250"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69" name="Google Shape;3269;p325"/>
          <p:cNvSpPr/>
          <p:nvPr/>
        </p:nvSpPr>
        <p:spPr>
          <a:xfrm>
            <a:off x="5560722"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70" name="Google Shape;3270;p32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71" name="Google Shape;3271;p325"/>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72" name="Google Shape;3272;p32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73" name="Google Shape;3273;p32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74" name="Google Shape;3274;p32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275" name="Google Shape;3275;p325"/>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76" name="Google Shape;3276;p325"/>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77" name="Google Shape;3277;p325"/>
          <p:cNvSpPr txBox="1"/>
          <p:nvPr>
            <p:ph idx="4" type="body"/>
          </p:nvPr>
        </p:nvSpPr>
        <p:spPr>
          <a:xfrm>
            <a:off x="4876722"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78" name="Google Shape;3278;p325"/>
          <p:cNvSpPr txBox="1"/>
          <p:nvPr>
            <p:ph idx="5" type="body"/>
          </p:nvPr>
        </p:nvSpPr>
        <p:spPr>
          <a:xfrm>
            <a:off x="4696722"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79" name="Google Shape;3279;p325"/>
          <p:cNvSpPr/>
          <p:nvPr>
            <p:ph idx="6" type="pic"/>
          </p:nvPr>
        </p:nvSpPr>
        <p:spPr>
          <a:xfrm>
            <a:off x="5722722" y="4206305"/>
            <a:ext cx="468000" cy="468000"/>
          </a:xfrm>
          <a:prstGeom prst="rect">
            <a:avLst/>
          </a:prstGeom>
          <a:noFill/>
          <a:ln>
            <a:noFill/>
          </a:ln>
        </p:spPr>
      </p:sp>
      <p:sp>
        <p:nvSpPr>
          <p:cNvPr id="3280" name="Google Shape;3280;p325"/>
          <p:cNvSpPr/>
          <p:nvPr>
            <p:ph idx="7" type="pic"/>
          </p:nvPr>
        </p:nvSpPr>
        <p:spPr>
          <a:xfrm>
            <a:off x="9642250" y="1801062"/>
            <a:ext cx="468000" cy="468000"/>
          </a:xfrm>
          <a:prstGeom prst="rect">
            <a:avLst/>
          </a:prstGeom>
          <a:noFill/>
          <a:ln>
            <a:noFill/>
          </a:ln>
        </p:spPr>
      </p:sp>
      <p:sp>
        <p:nvSpPr>
          <p:cNvPr id="3281" name="Google Shape;3281;p325"/>
          <p:cNvSpPr/>
          <p:nvPr>
            <p:ph idx="8" type="pic"/>
          </p:nvPr>
        </p:nvSpPr>
        <p:spPr>
          <a:xfrm>
            <a:off x="5722722" y="1801807"/>
            <a:ext cx="468000" cy="468000"/>
          </a:xfrm>
          <a:prstGeom prst="rect">
            <a:avLst/>
          </a:prstGeom>
          <a:noFill/>
          <a:ln>
            <a:noFill/>
          </a:ln>
        </p:spPr>
      </p:sp>
      <p:sp>
        <p:nvSpPr>
          <p:cNvPr id="3282" name="Google Shape;3282;p325"/>
          <p:cNvSpPr txBox="1"/>
          <p:nvPr>
            <p:ph idx="9" type="body"/>
          </p:nvPr>
        </p:nvSpPr>
        <p:spPr>
          <a:xfrm>
            <a:off x="4876722"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83" name="Google Shape;3283;p325"/>
          <p:cNvSpPr txBox="1"/>
          <p:nvPr>
            <p:ph idx="13" type="body"/>
          </p:nvPr>
        </p:nvSpPr>
        <p:spPr>
          <a:xfrm>
            <a:off x="4696722"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84" name="Google Shape;3284;p325"/>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85" name="Google Shape;3285;p325"/>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86" name="Google Shape;3286;p325"/>
          <p:cNvSpPr/>
          <p:nvPr/>
        </p:nvSpPr>
        <p:spPr>
          <a:xfrm>
            <a:off x="9480250"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87" name="Google Shape;3287;p325"/>
          <p:cNvSpPr/>
          <p:nvPr>
            <p:ph idx="16" type="pic"/>
          </p:nvPr>
        </p:nvSpPr>
        <p:spPr>
          <a:xfrm>
            <a:off x="9642250" y="4221326"/>
            <a:ext cx="468000" cy="468000"/>
          </a:xfrm>
          <a:prstGeom prst="rect">
            <a:avLst/>
          </a:prstGeom>
          <a:noFill/>
          <a:ln>
            <a:noFill/>
          </a:ln>
        </p:spPr>
      </p:sp>
      <p:sp>
        <p:nvSpPr>
          <p:cNvPr id="3288" name="Google Shape;3288;p325"/>
          <p:cNvSpPr/>
          <p:nvPr>
            <p:ph idx="17" type="pic"/>
          </p:nvPr>
        </p:nvSpPr>
        <p:spPr>
          <a:xfrm>
            <a:off x="1075947" y="1585432"/>
            <a:ext cx="2700000" cy="4500000"/>
          </a:xfrm>
          <a:prstGeom prst="roundRect">
            <a:avLst>
              <a:gd fmla="val 11787" name="adj"/>
            </a:avLst>
          </a:prstGeom>
          <a:solidFill>
            <a:srgbClr val="CDEAF3"/>
          </a:solidFill>
          <a:ln>
            <a:noFill/>
          </a:ln>
        </p:spPr>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 Image Right">
  <p:cSld name="Devices Mockups - Image Right">
    <p:spTree>
      <p:nvGrpSpPr>
        <p:cNvPr id="3289" name="Shape 3289"/>
        <p:cNvGrpSpPr/>
        <p:nvPr/>
      </p:nvGrpSpPr>
      <p:grpSpPr>
        <a:xfrm>
          <a:off x="0" y="0"/>
          <a:ext cx="0" cy="0"/>
          <a:chOff x="0" y="0"/>
          <a:chExt cx="0" cy="0"/>
        </a:xfrm>
      </p:grpSpPr>
      <p:sp>
        <p:nvSpPr>
          <p:cNvPr id="3290" name="Google Shape;3290;p326"/>
          <p:cNvSpPr/>
          <p:nvPr/>
        </p:nvSpPr>
        <p:spPr>
          <a:xfrm>
            <a:off x="1933543"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91" name="Google Shape;3291;p326"/>
          <p:cNvSpPr/>
          <p:nvPr/>
        </p:nvSpPr>
        <p:spPr>
          <a:xfrm>
            <a:off x="5853071"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92" name="Google Shape;3292;p326"/>
          <p:cNvSpPr/>
          <p:nvPr/>
        </p:nvSpPr>
        <p:spPr>
          <a:xfrm>
            <a:off x="1933543"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293" name="Google Shape;3293;p32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94" name="Google Shape;3294;p326"/>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295" name="Google Shape;3295;p32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96" name="Google Shape;3296;p32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297" name="Google Shape;3297;p32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298" name="Google Shape;3298;p326"/>
          <p:cNvSpPr txBox="1"/>
          <p:nvPr>
            <p:ph idx="2" type="body"/>
          </p:nvPr>
        </p:nvSpPr>
        <p:spPr>
          <a:xfrm>
            <a:off x="5169071"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299" name="Google Shape;3299;p326"/>
          <p:cNvSpPr txBox="1"/>
          <p:nvPr>
            <p:ph idx="3" type="body"/>
          </p:nvPr>
        </p:nvSpPr>
        <p:spPr>
          <a:xfrm>
            <a:off x="4989071"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0" name="Google Shape;3300;p326"/>
          <p:cNvSpPr txBox="1"/>
          <p:nvPr>
            <p:ph idx="4" type="body"/>
          </p:nvPr>
        </p:nvSpPr>
        <p:spPr>
          <a:xfrm>
            <a:off x="1249543"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1" name="Google Shape;3301;p326"/>
          <p:cNvSpPr txBox="1"/>
          <p:nvPr>
            <p:ph idx="5" type="body"/>
          </p:nvPr>
        </p:nvSpPr>
        <p:spPr>
          <a:xfrm>
            <a:off x="1069543"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2" name="Google Shape;3302;p326"/>
          <p:cNvSpPr/>
          <p:nvPr>
            <p:ph idx="6" type="pic"/>
          </p:nvPr>
        </p:nvSpPr>
        <p:spPr>
          <a:xfrm>
            <a:off x="2095543" y="4206305"/>
            <a:ext cx="468000" cy="468000"/>
          </a:xfrm>
          <a:prstGeom prst="rect">
            <a:avLst/>
          </a:prstGeom>
          <a:noFill/>
          <a:ln>
            <a:noFill/>
          </a:ln>
        </p:spPr>
      </p:sp>
      <p:sp>
        <p:nvSpPr>
          <p:cNvPr id="3303" name="Google Shape;3303;p326"/>
          <p:cNvSpPr/>
          <p:nvPr>
            <p:ph idx="7" type="pic"/>
          </p:nvPr>
        </p:nvSpPr>
        <p:spPr>
          <a:xfrm>
            <a:off x="6015071" y="1801062"/>
            <a:ext cx="468000" cy="468000"/>
          </a:xfrm>
          <a:prstGeom prst="rect">
            <a:avLst/>
          </a:prstGeom>
          <a:noFill/>
          <a:ln>
            <a:noFill/>
          </a:ln>
        </p:spPr>
      </p:sp>
      <p:sp>
        <p:nvSpPr>
          <p:cNvPr id="3304" name="Google Shape;3304;p326"/>
          <p:cNvSpPr/>
          <p:nvPr>
            <p:ph idx="8" type="pic"/>
          </p:nvPr>
        </p:nvSpPr>
        <p:spPr>
          <a:xfrm>
            <a:off x="2095543" y="1801807"/>
            <a:ext cx="468000" cy="468000"/>
          </a:xfrm>
          <a:prstGeom prst="rect">
            <a:avLst/>
          </a:prstGeom>
          <a:noFill/>
          <a:ln>
            <a:noFill/>
          </a:ln>
        </p:spPr>
      </p:sp>
      <p:sp>
        <p:nvSpPr>
          <p:cNvPr id="3305" name="Google Shape;3305;p326"/>
          <p:cNvSpPr txBox="1"/>
          <p:nvPr>
            <p:ph idx="9" type="body"/>
          </p:nvPr>
        </p:nvSpPr>
        <p:spPr>
          <a:xfrm>
            <a:off x="1249543"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6" name="Google Shape;3306;p326"/>
          <p:cNvSpPr txBox="1"/>
          <p:nvPr>
            <p:ph idx="13" type="body"/>
          </p:nvPr>
        </p:nvSpPr>
        <p:spPr>
          <a:xfrm>
            <a:off x="1069543"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7" name="Google Shape;3307;p326"/>
          <p:cNvSpPr txBox="1"/>
          <p:nvPr>
            <p:ph idx="14" type="body"/>
          </p:nvPr>
        </p:nvSpPr>
        <p:spPr>
          <a:xfrm>
            <a:off x="5169071"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8" name="Google Shape;3308;p326"/>
          <p:cNvSpPr txBox="1"/>
          <p:nvPr>
            <p:ph idx="15" type="body"/>
          </p:nvPr>
        </p:nvSpPr>
        <p:spPr>
          <a:xfrm>
            <a:off x="4989071"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09" name="Google Shape;3309;p326"/>
          <p:cNvSpPr/>
          <p:nvPr/>
        </p:nvSpPr>
        <p:spPr>
          <a:xfrm>
            <a:off x="5853071"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10" name="Google Shape;3310;p326"/>
          <p:cNvSpPr/>
          <p:nvPr>
            <p:ph idx="16" type="pic"/>
          </p:nvPr>
        </p:nvSpPr>
        <p:spPr>
          <a:xfrm>
            <a:off x="6015071" y="4221326"/>
            <a:ext cx="468000" cy="468000"/>
          </a:xfrm>
          <a:prstGeom prst="rect">
            <a:avLst/>
          </a:prstGeom>
          <a:noFill/>
          <a:ln>
            <a:noFill/>
          </a:ln>
        </p:spPr>
      </p:sp>
      <p:sp>
        <p:nvSpPr>
          <p:cNvPr id="3311" name="Google Shape;3311;p326"/>
          <p:cNvSpPr/>
          <p:nvPr>
            <p:ph idx="17" type="pic"/>
          </p:nvPr>
        </p:nvSpPr>
        <p:spPr>
          <a:xfrm>
            <a:off x="8413907" y="1585432"/>
            <a:ext cx="2700000" cy="4500000"/>
          </a:xfrm>
          <a:prstGeom prst="roundRect">
            <a:avLst>
              <a:gd fmla="val 11787" name="adj"/>
            </a:avLst>
          </a:prstGeom>
          <a:solidFill>
            <a:srgbClr val="CDEAF3"/>
          </a:solidFill>
          <a:ln>
            <a:noFill/>
          </a:ln>
        </p:spPr>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w/ Descriptions">
  <p:cSld name="Devices Mockups w/ Descriptions">
    <p:spTree>
      <p:nvGrpSpPr>
        <p:cNvPr id="3312" name="Shape 3312"/>
        <p:cNvGrpSpPr/>
        <p:nvPr/>
      </p:nvGrpSpPr>
      <p:grpSpPr>
        <a:xfrm>
          <a:off x="0" y="0"/>
          <a:ext cx="0" cy="0"/>
          <a:chOff x="0" y="0"/>
          <a:chExt cx="0" cy="0"/>
        </a:xfrm>
      </p:grpSpPr>
      <p:sp>
        <p:nvSpPr>
          <p:cNvPr id="3313" name="Google Shape;3313;p327"/>
          <p:cNvSpPr/>
          <p:nvPr/>
        </p:nvSpPr>
        <p:spPr>
          <a:xfrm>
            <a:off x="5796447"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14" name="Google Shape;3314;p327"/>
          <p:cNvSpPr/>
          <p:nvPr/>
        </p:nvSpPr>
        <p:spPr>
          <a:xfrm>
            <a:off x="5796447"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15" name="Google Shape;3315;p327"/>
          <p:cNvSpPr/>
          <p:nvPr/>
        </p:nvSpPr>
        <p:spPr>
          <a:xfrm>
            <a:off x="5796447"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16" name="Google Shape;3316;p32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17" name="Google Shape;3317;p327"/>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318" name="Google Shape;3318;p32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19" name="Google Shape;3319;p32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20" name="Google Shape;3320;p32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321" name="Google Shape;3321;p327"/>
          <p:cNvSpPr txBox="1"/>
          <p:nvPr>
            <p:ph idx="2" type="body"/>
          </p:nvPr>
        </p:nvSpPr>
        <p:spPr>
          <a:xfrm>
            <a:off x="6876445" y="281849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22" name="Google Shape;3322;p327"/>
          <p:cNvSpPr txBox="1"/>
          <p:nvPr>
            <p:ph idx="3" type="body"/>
          </p:nvPr>
        </p:nvSpPr>
        <p:spPr>
          <a:xfrm>
            <a:off x="6876445" y="311543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23" name="Google Shape;3323;p327"/>
          <p:cNvSpPr txBox="1"/>
          <p:nvPr>
            <p:ph idx="4" type="body"/>
          </p:nvPr>
        </p:nvSpPr>
        <p:spPr>
          <a:xfrm>
            <a:off x="6876445" y="1675589"/>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24" name="Google Shape;3324;p327"/>
          <p:cNvSpPr txBox="1"/>
          <p:nvPr>
            <p:ph idx="5" type="body"/>
          </p:nvPr>
        </p:nvSpPr>
        <p:spPr>
          <a:xfrm>
            <a:off x="6876445" y="1972525"/>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25" name="Google Shape;3325;p327"/>
          <p:cNvSpPr/>
          <p:nvPr>
            <p:ph idx="6" type="pic"/>
          </p:nvPr>
        </p:nvSpPr>
        <p:spPr>
          <a:xfrm>
            <a:off x="5958447" y="4077350"/>
            <a:ext cx="468000" cy="468000"/>
          </a:xfrm>
          <a:prstGeom prst="rect">
            <a:avLst/>
          </a:prstGeom>
          <a:noFill/>
          <a:ln>
            <a:noFill/>
          </a:ln>
        </p:spPr>
      </p:sp>
      <p:sp>
        <p:nvSpPr>
          <p:cNvPr id="3326" name="Google Shape;3326;p327"/>
          <p:cNvSpPr/>
          <p:nvPr>
            <p:ph idx="7" type="pic"/>
          </p:nvPr>
        </p:nvSpPr>
        <p:spPr>
          <a:xfrm>
            <a:off x="5958447" y="2940476"/>
            <a:ext cx="468000" cy="468000"/>
          </a:xfrm>
          <a:prstGeom prst="rect">
            <a:avLst/>
          </a:prstGeom>
          <a:noFill/>
          <a:ln>
            <a:noFill/>
          </a:ln>
        </p:spPr>
      </p:sp>
      <p:sp>
        <p:nvSpPr>
          <p:cNvPr id="3327" name="Google Shape;3327;p327"/>
          <p:cNvSpPr/>
          <p:nvPr>
            <p:ph idx="8" type="pic"/>
          </p:nvPr>
        </p:nvSpPr>
        <p:spPr>
          <a:xfrm>
            <a:off x="5958447" y="1803602"/>
            <a:ext cx="468000" cy="468000"/>
          </a:xfrm>
          <a:prstGeom prst="rect">
            <a:avLst/>
          </a:prstGeom>
          <a:noFill/>
          <a:ln>
            <a:noFill/>
          </a:ln>
        </p:spPr>
      </p:sp>
      <p:sp>
        <p:nvSpPr>
          <p:cNvPr id="3328" name="Google Shape;3328;p327"/>
          <p:cNvSpPr txBox="1"/>
          <p:nvPr>
            <p:ph idx="9" type="body"/>
          </p:nvPr>
        </p:nvSpPr>
        <p:spPr>
          <a:xfrm>
            <a:off x="6876445" y="4002294"/>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29" name="Google Shape;3329;p327"/>
          <p:cNvSpPr txBox="1"/>
          <p:nvPr>
            <p:ph idx="13" type="body"/>
          </p:nvPr>
        </p:nvSpPr>
        <p:spPr>
          <a:xfrm>
            <a:off x="6876445" y="4299230"/>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30" name="Google Shape;3330;p327"/>
          <p:cNvSpPr txBox="1"/>
          <p:nvPr>
            <p:ph idx="14" type="body"/>
          </p:nvPr>
        </p:nvSpPr>
        <p:spPr>
          <a:xfrm>
            <a:off x="6876445" y="517783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31" name="Google Shape;3331;p327"/>
          <p:cNvSpPr txBox="1"/>
          <p:nvPr>
            <p:ph idx="15" type="body"/>
          </p:nvPr>
        </p:nvSpPr>
        <p:spPr>
          <a:xfrm>
            <a:off x="6876445" y="547477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32" name="Google Shape;3332;p327"/>
          <p:cNvSpPr/>
          <p:nvPr/>
        </p:nvSpPr>
        <p:spPr>
          <a:xfrm>
            <a:off x="5796447"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33" name="Google Shape;3333;p327"/>
          <p:cNvSpPr/>
          <p:nvPr>
            <p:ph idx="16" type="pic"/>
          </p:nvPr>
        </p:nvSpPr>
        <p:spPr>
          <a:xfrm>
            <a:off x="5958447" y="5249423"/>
            <a:ext cx="468000" cy="468000"/>
          </a:xfrm>
          <a:prstGeom prst="rect">
            <a:avLst/>
          </a:prstGeom>
          <a:noFill/>
          <a:ln>
            <a:noFill/>
          </a:ln>
        </p:spPr>
      </p:sp>
      <p:sp>
        <p:nvSpPr>
          <p:cNvPr id="3334" name="Google Shape;3334;p327"/>
          <p:cNvSpPr/>
          <p:nvPr>
            <p:ph idx="17" type="pic"/>
          </p:nvPr>
        </p:nvSpPr>
        <p:spPr>
          <a:xfrm>
            <a:off x="1324304" y="2522220"/>
            <a:ext cx="3581071" cy="2185129"/>
          </a:xfrm>
          <a:prstGeom prst="roundRect">
            <a:avLst>
              <a:gd fmla="val 2726" name="adj"/>
            </a:avLst>
          </a:prstGeom>
          <a:solidFill>
            <a:srgbClr val="CDEAF3"/>
          </a:solidFill>
          <a:ln>
            <a:noFill/>
          </a:ln>
        </p:spPr>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w/ Descriptions 2">
  <p:cSld name="Devices Mockups w/ Descriptions 2">
    <p:spTree>
      <p:nvGrpSpPr>
        <p:cNvPr id="3335" name="Shape 3335"/>
        <p:cNvGrpSpPr/>
        <p:nvPr/>
      </p:nvGrpSpPr>
      <p:grpSpPr>
        <a:xfrm>
          <a:off x="0" y="0"/>
          <a:ext cx="0" cy="0"/>
          <a:chOff x="0" y="0"/>
          <a:chExt cx="0" cy="0"/>
        </a:xfrm>
      </p:grpSpPr>
      <p:sp>
        <p:nvSpPr>
          <p:cNvPr id="3336" name="Google Shape;3336;p328"/>
          <p:cNvSpPr/>
          <p:nvPr/>
        </p:nvSpPr>
        <p:spPr>
          <a:xfrm>
            <a:off x="1324304"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37" name="Google Shape;3337;p328"/>
          <p:cNvSpPr/>
          <p:nvPr/>
        </p:nvSpPr>
        <p:spPr>
          <a:xfrm>
            <a:off x="1324304"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38" name="Google Shape;3338;p328"/>
          <p:cNvSpPr/>
          <p:nvPr/>
        </p:nvSpPr>
        <p:spPr>
          <a:xfrm>
            <a:off x="1324304"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39" name="Google Shape;3339;p32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40" name="Google Shape;3340;p328"/>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341" name="Google Shape;3341;p32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42" name="Google Shape;3342;p32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43" name="Google Shape;3343;p32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344" name="Google Shape;3344;p328"/>
          <p:cNvSpPr txBox="1"/>
          <p:nvPr>
            <p:ph idx="2" type="body"/>
          </p:nvPr>
        </p:nvSpPr>
        <p:spPr>
          <a:xfrm>
            <a:off x="2404302" y="281849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45" name="Google Shape;3345;p328"/>
          <p:cNvSpPr txBox="1"/>
          <p:nvPr>
            <p:ph idx="3" type="body"/>
          </p:nvPr>
        </p:nvSpPr>
        <p:spPr>
          <a:xfrm>
            <a:off x="2404302" y="311543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46" name="Google Shape;3346;p328"/>
          <p:cNvSpPr txBox="1"/>
          <p:nvPr>
            <p:ph idx="4" type="body"/>
          </p:nvPr>
        </p:nvSpPr>
        <p:spPr>
          <a:xfrm>
            <a:off x="2404302" y="1675589"/>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47" name="Google Shape;3347;p328"/>
          <p:cNvSpPr txBox="1"/>
          <p:nvPr>
            <p:ph idx="5" type="body"/>
          </p:nvPr>
        </p:nvSpPr>
        <p:spPr>
          <a:xfrm>
            <a:off x="2404302" y="1972525"/>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48" name="Google Shape;3348;p328"/>
          <p:cNvSpPr/>
          <p:nvPr>
            <p:ph idx="6" type="pic"/>
          </p:nvPr>
        </p:nvSpPr>
        <p:spPr>
          <a:xfrm>
            <a:off x="1486304" y="4077350"/>
            <a:ext cx="468000" cy="468000"/>
          </a:xfrm>
          <a:prstGeom prst="rect">
            <a:avLst/>
          </a:prstGeom>
          <a:noFill/>
          <a:ln>
            <a:noFill/>
          </a:ln>
        </p:spPr>
      </p:sp>
      <p:sp>
        <p:nvSpPr>
          <p:cNvPr id="3349" name="Google Shape;3349;p328"/>
          <p:cNvSpPr/>
          <p:nvPr>
            <p:ph idx="7" type="pic"/>
          </p:nvPr>
        </p:nvSpPr>
        <p:spPr>
          <a:xfrm>
            <a:off x="1486304" y="2940476"/>
            <a:ext cx="468000" cy="468000"/>
          </a:xfrm>
          <a:prstGeom prst="rect">
            <a:avLst/>
          </a:prstGeom>
          <a:noFill/>
          <a:ln>
            <a:noFill/>
          </a:ln>
        </p:spPr>
      </p:sp>
      <p:sp>
        <p:nvSpPr>
          <p:cNvPr id="3350" name="Google Shape;3350;p328"/>
          <p:cNvSpPr/>
          <p:nvPr>
            <p:ph idx="8" type="pic"/>
          </p:nvPr>
        </p:nvSpPr>
        <p:spPr>
          <a:xfrm>
            <a:off x="1486304" y="1803602"/>
            <a:ext cx="468000" cy="468000"/>
          </a:xfrm>
          <a:prstGeom prst="rect">
            <a:avLst/>
          </a:prstGeom>
          <a:noFill/>
          <a:ln>
            <a:noFill/>
          </a:ln>
        </p:spPr>
      </p:sp>
      <p:sp>
        <p:nvSpPr>
          <p:cNvPr id="3351" name="Google Shape;3351;p328"/>
          <p:cNvSpPr txBox="1"/>
          <p:nvPr>
            <p:ph idx="9" type="body"/>
          </p:nvPr>
        </p:nvSpPr>
        <p:spPr>
          <a:xfrm>
            <a:off x="2404302" y="4002294"/>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52" name="Google Shape;3352;p328"/>
          <p:cNvSpPr txBox="1"/>
          <p:nvPr>
            <p:ph idx="13" type="body"/>
          </p:nvPr>
        </p:nvSpPr>
        <p:spPr>
          <a:xfrm>
            <a:off x="2404302" y="4299230"/>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53" name="Google Shape;3353;p328"/>
          <p:cNvSpPr txBox="1"/>
          <p:nvPr>
            <p:ph idx="14" type="body"/>
          </p:nvPr>
        </p:nvSpPr>
        <p:spPr>
          <a:xfrm>
            <a:off x="2404302" y="517783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54" name="Google Shape;3354;p328"/>
          <p:cNvSpPr txBox="1"/>
          <p:nvPr>
            <p:ph idx="15" type="body"/>
          </p:nvPr>
        </p:nvSpPr>
        <p:spPr>
          <a:xfrm>
            <a:off x="2404302" y="5474772"/>
            <a:ext cx="324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55" name="Google Shape;3355;p328"/>
          <p:cNvSpPr/>
          <p:nvPr/>
        </p:nvSpPr>
        <p:spPr>
          <a:xfrm>
            <a:off x="1324304"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56" name="Google Shape;3356;p328"/>
          <p:cNvSpPr/>
          <p:nvPr>
            <p:ph idx="16" type="pic"/>
          </p:nvPr>
        </p:nvSpPr>
        <p:spPr>
          <a:xfrm>
            <a:off x="1486304" y="5249423"/>
            <a:ext cx="468000" cy="468000"/>
          </a:xfrm>
          <a:prstGeom prst="rect">
            <a:avLst/>
          </a:prstGeom>
          <a:noFill/>
          <a:ln>
            <a:noFill/>
          </a:ln>
        </p:spPr>
      </p:sp>
      <p:sp>
        <p:nvSpPr>
          <p:cNvPr id="3357" name="Google Shape;3357;p328"/>
          <p:cNvSpPr/>
          <p:nvPr>
            <p:ph idx="17" type="pic"/>
          </p:nvPr>
        </p:nvSpPr>
        <p:spPr>
          <a:xfrm>
            <a:off x="6535374" y="2522220"/>
            <a:ext cx="3581071" cy="2185129"/>
          </a:xfrm>
          <a:prstGeom prst="roundRect">
            <a:avLst>
              <a:gd fmla="val 2726" name="adj"/>
            </a:avLst>
          </a:prstGeom>
          <a:solidFill>
            <a:srgbClr val="CDEAF3"/>
          </a:solidFill>
          <a:ln>
            <a:noFill/>
          </a:ln>
        </p:spPr>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llphone Mockups - Image Center">
  <p:cSld name="Cellphone Mockups - Image Center">
    <p:spTree>
      <p:nvGrpSpPr>
        <p:cNvPr id="3358" name="Shape 3358"/>
        <p:cNvGrpSpPr/>
        <p:nvPr/>
      </p:nvGrpSpPr>
      <p:grpSpPr>
        <a:xfrm>
          <a:off x="0" y="0"/>
          <a:ext cx="0" cy="0"/>
          <a:chOff x="0" y="0"/>
          <a:chExt cx="0" cy="0"/>
        </a:xfrm>
      </p:grpSpPr>
      <p:sp>
        <p:nvSpPr>
          <p:cNvPr id="3359" name="Google Shape;3359;p329"/>
          <p:cNvSpPr/>
          <p:nvPr/>
        </p:nvSpPr>
        <p:spPr>
          <a:xfrm>
            <a:off x="1924933"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60" name="Google Shape;3360;p329"/>
          <p:cNvSpPr/>
          <p:nvPr/>
        </p:nvSpPr>
        <p:spPr>
          <a:xfrm>
            <a:off x="9480250"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61" name="Google Shape;3361;p329"/>
          <p:cNvSpPr/>
          <p:nvPr/>
        </p:nvSpPr>
        <p:spPr>
          <a:xfrm>
            <a:off x="1924933"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62" name="Google Shape;3362;p32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63" name="Google Shape;3363;p329"/>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364" name="Google Shape;3364;p32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5" name="Google Shape;3365;p32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66" name="Google Shape;3366;p32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367" name="Google Shape;3367;p329"/>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68" name="Google Shape;3368;p329"/>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69" name="Google Shape;3369;p329"/>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0" name="Google Shape;3370;p329"/>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1" name="Google Shape;3371;p329"/>
          <p:cNvSpPr/>
          <p:nvPr>
            <p:ph idx="6" type="pic"/>
          </p:nvPr>
        </p:nvSpPr>
        <p:spPr>
          <a:xfrm>
            <a:off x="2086933" y="4206305"/>
            <a:ext cx="468000" cy="468000"/>
          </a:xfrm>
          <a:prstGeom prst="rect">
            <a:avLst/>
          </a:prstGeom>
          <a:noFill/>
          <a:ln>
            <a:noFill/>
          </a:ln>
        </p:spPr>
      </p:sp>
      <p:sp>
        <p:nvSpPr>
          <p:cNvPr id="3372" name="Google Shape;3372;p329"/>
          <p:cNvSpPr/>
          <p:nvPr>
            <p:ph idx="7" type="pic"/>
          </p:nvPr>
        </p:nvSpPr>
        <p:spPr>
          <a:xfrm>
            <a:off x="9642250" y="1801062"/>
            <a:ext cx="468000" cy="468000"/>
          </a:xfrm>
          <a:prstGeom prst="rect">
            <a:avLst/>
          </a:prstGeom>
          <a:noFill/>
          <a:ln>
            <a:noFill/>
          </a:ln>
        </p:spPr>
      </p:sp>
      <p:sp>
        <p:nvSpPr>
          <p:cNvPr id="3373" name="Google Shape;3373;p329"/>
          <p:cNvSpPr/>
          <p:nvPr>
            <p:ph idx="8" type="pic"/>
          </p:nvPr>
        </p:nvSpPr>
        <p:spPr>
          <a:xfrm>
            <a:off x="2086933" y="1801807"/>
            <a:ext cx="468000" cy="468000"/>
          </a:xfrm>
          <a:prstGeom prst="rect">
            <a:avLst/>
          </a:prstGeom>
          <a:noFill/>
          <a:ln>
            <a:noFill/>
          </a:ln>
        </p:spPr>
      </p:sp>
      <p:sp>
        <p:nvSpPr>
          <p:cNvPr id="3374" name="Google Shape;3374;p329"/>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5" name="Google Shape;3375;p329"/>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6" name="Google Shape;3376;p329"/>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7" name="Google Shape;3377;p329"/>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78" name="Google Shape;3378;p329"/>
          <p:cNvSpPr/>
          <p:nvPr/>
        </p:nvSpPr>
        <p:spPr>
          <a:xfrm>
            <a:off x="9480250"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79" name="Google Shape;3379;p329"/>
          <p:cNvSpPr/>
          <p:nvPr>
            <p:ph idx="16" type="pic"/>
          </p:nvPr>
        </p:nvSpPr>
        <p:spPr>
          <a:xfrm>
            <a:off x="9642250" y="4221326"/>
            <a:ext cx="468000" cy="468000"/>
          </a:xfrm>
          <a:prstGeom prst="rect">
            <a:avLst/>
          </a:prstGeom>
          <a:noFill/>
          <a:ln>
            <a:noFill/>
          </a:ln>
        </p:spPr>
      </p:sp>
      <p:sp>
        <p:nvSpPr>
          <p:cNvPr id="3380" name="Google Shape;3380;p329"/>
          <p:cNvSpPr/>
          <p:nvPr>
            <p:ph idx="17" type="pic"/>
          </p:nvPr>
        </p:nvSpPr>
        <p:spPr>
          <a:xfrm>
            <a:off x="4746000" y="1585432"/>
            <a:ext cx="2700000" cy="4500000"/>
          </a:xfrm>
          <a:prstGeom prst="roundRect">
            <a:avLst>
              <a:gd fmla="val 11787" name="adj"/>
            </a:avLst>
          </a:prstGeom>
          <a:solidFill>
            <a:srgbClr val="CDEAF3"/>
          </a:solidFill>
          <a:ln>
            <a:noFill/>
          </a:ln>
        </p:spPr>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aptop Mockups - Image Center">
  <p:cSld name="Laptop Mockups - Image Center">
    <p:spTree>
      <p:nvGrpSpPr>
        <p:cNvPr id="3381" name="Shape 3381"/>
        <p:cNvGrpSpPr/>
        <p:nvPr/>
      </p:nvGrpSpPr>
      <p:grpSpPr>
        <a:xfrm>
          <a:off x="0" y="0"/>
          <a:ext cx="0" cy="0"/>
          <a:chOff x="0" y="0"/>
          <a:chExt cx="0" cy="0"/>
        </a:xfrm>
      </p:grpSpPr>
      <p:sp>
        <p:nvSpPr>
          <p:cNvPr id="3382" name="Google Shape;3382;p330"/>
          <p:cNvSpPr/>
          <p:nvPr/>
        </p:nvSpPr>
        <p:spPr>
          <a:xfrm>
            <a:off x="1924933"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83" name="Google Shape;3383;p330"/>
          <p:cNvSpPr/>
          <p:nvPr/>
        </p:nvSpPr>
        <p:spPr>
          <a:xfrm>
            <a:off x="9480250"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84" name="Google Shape;3384;p330"/>
          <p:cNvSpPr/>
          <p:nvPr/>
        </p:nvSpPr>
        <p:spPr>
          <a:xfrm>
            <a:off x="1924933"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385" name="Google Shape;3385;p33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86" name="Google Shape;3386;p33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387" name="Google Shape;3387;p33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88" name="Google Shape;3388;p33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389" name="Google Shape;3389;p33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390" name="Google Shape;3390;p330"/>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1" name="Google Shape;3391;p330"/>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2" name="Google Shape;3392;p330"/>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3" name="Google Shape;3393;p330"/>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4" name="Google Shape;3394;p330"/>
          <p:cNvSpPr/>
          <p:nvPr>
            <p:ph idx="6" type="pic"/>
          </p:nvPr>
        </p:nvSpPr>
        <p:spPr>
          <a:xfrm>
            <a:off x="2086933" y="4206305"/>
            <a:ext cx="468000" cy="468000"/>
          </a:xfrm>
          <a:prstGeom prst="rect">
            <a:avLst/>
          </a:prstGeom>
          <a:noFill/>
          <a:ln>
            <a:noFill/>
          </a:ln>
        </p:spPr>
      </p:sp>
      <p:sp>
        <p:nvSpPr>
          <p:cNvPr id="3395" name="Google Shape;3395;p330"/>
          <p:cNvSpPr/>
          <p:nvPr>
            <p:ph idx="7" type="pic"/>
          </p:nvPr>
        </p:nvSpPr>
        <p:spPr>
          <a:xfrm>
            <a:off x="9642250" y="1801062"/>
            <a:ext cx="468000" cy="468000"/>
          </a:xfrm>
          <a:prstGeom prst="rect">
            <a:avLst/>
          </a:prstGeom>
          <a:noFill/>
          <a:ln>
            <a:noFill/>
          </a:ln>
        </p:spPr>
      </p:sp>
      <p:sp>
        <p:nvSpPr>
          <p:cNvPr id="3396" name="Google Shape;3396;p330"/>
          <p:cNvSpPr/>
          <p:nvPr>
            <p:ph idx="8" type="pic"/>
          </p:nvPr>
        </p:nvSpPr>
        <p:spPr>
          <a:xfrm>
            <a:off x="2086933" y="1801807"/>
            <a:ext cx="468000" cy="468000"/>
          </a:xfrm>
          <a:prstGeom prst="rect">
            <a:avLst/>
          </a:prstGeom>
          <a:noFill/>
          <a:ln>
            <a:noFill/>
          </a:ln>
        </p:spPr>
      </p:sp>
      <p:sp>
        <p:nvSpPr>
          <p:cNvPr id="3397" name="Google Shape;3397;p330"/>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8" name="Google Shape;3398;p330"/>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399" name="Google Shape;3399;p330"/>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00" name="Google Shape;3400;p330"/>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01" name="Google Shape;3401;p330"/>
          <p:cNvSpPr/>
          <p:nvPr/>
        </p:nvSpPr>
        <p:spPr>
          <a:xfrm>
            <a:off x="9480250"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02" name="Google Shape;3402;p330"/>
          <p:cNvSpPr/>
          <p:nvPr>
            <p:ph idx="16" type="pic"/>
          </p:nvPr>
        </p:nvSpPr>
        <p:spPr>
          <a:xfrm>
            <a:off x="9642250" y="4221326"/>
            <a:ext cx="468000" cy="468000"/>
          </a:xfrm>
          <a:prstGeom prst="rect">
            <a:avLst/>
          </a:prstGeom>
          <a:noFill/>
          <a:ln>
            <a:noFill/>
          </a:ln>
        </p:spPr>
      </p:sp>
      <p:sp>
        <p:nvSpPr>
          <p:cNvPr id="3403" name="Google Shape;3403;p330"/>
          <p:cNvSpPr/>
          <p:nvPr>
            <p:ph idx="17" type="pic"/>
          </p:nvPr>
        </p:nvSpPr>
        <p:spPr>
          <a:xfrm>
            <a:off x="4333575" y="2516394"/>
            <a:ext cx="3582000" cy="2185200"/>
          </a:xfrm>
          <a:prstGeom prst="roundRect">
            <a:avLst>
              <a:gd fmla="val 4813" name="adj"/>
            </a:avLst>
          </a:prstGeom>
          <a:solidFill>
            <a:srgbClr val="CDEAF3"/>
          </a:solidFill>
          <a:ln>
            <a:noFill/>
          </a:ln>
        </p:spPr>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sktop Mockups - Image Center">
  <p:cSld name="Desktop Mockups - Image Center">
    <p:spTree>
      <p:nvGrpSpPr>
        <p:cNvPr id="3404" name="Shape 3404"/>
        <p:cNvGrpSpPr/>
        <p:nvPr/>
      </p:nvGrpSpPr>
      <p:grpSpPr>
        <a:xfrm>
          <a:off x="0" y="0"/>
          <a:ext cx="0" cy="0"/>
          <a:chOff x="0" y="0"/>
          <a:chExt cx="0" cy="0"/>
        </a:xfrm>
      </p:grpSpPr>
      <p:sp>
        <p:nvSpPr>
          <p:cNvPr id="3405" name="Google Shape;3405;p331"/>
          <p:cNvSpPr/>
          <p:nvPr/>
        </p:nvSpPr>
        <p:spPr>
          <a:xfrm>
            <a:off x="1924933"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06" name="Google Shape;3406;p331"/>
          <p:cNvSpPr/>
          <p:nvPr/>
        </p:nvSpPr>
        <p:spPr>
          <a:xfrm>
            <a:off x="9480250"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07" name="Google Shape;3407;p331"/>
          <p:cNvSpPr/>
          <p:nvPr/>
        </p:nvSpPr>
        <p:spPr>
          <a:xfrm>
            <a:off x="1924933"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08" name="Google Shape;3408;p33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09" name="Google Shape;3409;p331"/>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10" name="Google Shape;3410;p33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11" name="Google Shape;3411;p33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12" name="Google Shape;3412;p33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413" name="Google Shape;3413;p331"/>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14" name="Google Shape;3414;p331"/>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15" name="Google Shape;3415;p331"/>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16" name="Google Shape;3416;p331"/>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17" name="Google Shape;3417;p331"/>
          <p:cNvSpPr/>
          <p:nvPr>
            <p:ph idx="6" type="pic"/>
          </p:nvPr>
        </p:nvSpPr>
        <p:spPr>
          <a:xfrm>
            <a:off x="2086933" y="4206305"/>
            <a:ext cx="468000" cy="468000"/>
          </a:xfrm>
          <a:prstGeom prst="rect">
            <a:avLst/>
          </a:prstGeom>
          <a:noFill/>
          <a:ln>
            <a:noFill/>
          </a:ln>
        </p:spPr>
      </p:sp>
      <p:sp>
        <p:nvSpPr>
          <p:cNvPr id="3418" name="Google Shape;3418;p331"/>
          <p:cNvSpPr/>
          <p:nvPr>
            <p:ph idx="7" type="pic"/>
          </p:nvPr>
        </p:nvSpPr>
        <p:spPr>
          <a:xfrm>
            <a:off x="9642250" y="1801062"/>
            <a:ext cx="468000" cy="468000"/>
          </a:xfrm>
          <a:prstGeom prst="rect">
            <a:avLst/>
          </a:prstGeom>
          <a:noFill/>
          <a:ln>
            <a:noFill/>
          </a:ln>
        </p:spPr>
      </p:sp>
      <p:sp>
        <p:nvSpPr>
          <p:cNvPr id="3419" name="Google Shape;3419;p331"/>
          <p:cNvSpPr/>
          <p:nvPr>
            <p:ph idx="8" type="pic"/>
          </p:nvPr>
        </p:nvSpPr>
        <p:spPr>
          <a:xfrm>
            <a:off x="2086933" y="1801807"/>
            <a:ext cx="468000" cy="468000"/>
          </a:xfrm>
          <a:prstGeom prst="rect">
            <a:avLst/>
          </a:prstGeom>
          <a:noFill/>
          <a:ln>
            <a:noFill/>
          </a:ln>
        </p:spPr>
      </p:sp>
      <p:sp>
        <p:nvSpPr>
          <p:cNvPr id="3420" name="Google Shape;3420;p331"/>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21" name="Google Shape;3421;p331"/>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22" name="Google Shape;3422;p331"/>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23" name="Google Shape;3423;p331"/>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24" name="Google Shape;3424;p331"/>
          <p:cNvSpPr/>
          <p:nvPr/>
        </p:nvSpPr>
        <p:spPr>
          <a:xfrm>
            <a:off x="9480250"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25" name="Google Shape;3425;p331"/>
          <p:cNvSpPr/>
          <p:nvPr>
            <p:ph idx="16" type="pic"/>
          </p:nvPr>
        </p:nvSpPr>
        <p:spPr>
          <a:xfrm>
            <a:off x="9642250" y="4221326"/>
            <a:ext cx="468000" cy="468000"/>
          </a:xfrm>
          <a:prstGeom prst="rect">
            <a:avLst/>
          </a:prstGeom>
          <a:noFill/>
          <a:ln>
            <a:noFill/>
          </a:ln>
        </p:spPr>
      </p:sp>
      <p:sp>
        <p:nvSpPr>
          <p:cNvPr id="3426" name="Google Shape;3426;p331"/>
          <p:cNvSpPr/>
          <p:nvPr>
            <p:ph idx="17" type="pic"/>
          </p:nvPr>
        </p:nvSpPr>
        <p:spPr>
          <a:xfrm>
            <a:off x="4333575" y="2516394"/>
            <a:ext cx="3582000" cy="2185200"/>
          </a:xfrm>
          <a:prstGeom prst="roundRect">
            <a:avLst>
              <a:gd fmla="val 4813" name="adj"/>
            </a:avLst>
          </a:prstGeom>
          <a:solidFill>
            <a:srgbClr val="CDEAF3"/>
          </a:solidFill>
          <a:ln>
            <a:noFill/>
          </a:ln>
        </p:spPr>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atch Mockups - Image Center">
  <p:cSld name="Watch Mockups - Image Center">
    <p:spTree>
      <p:nvGrpSpPr>
        <p:cNvPr id="3427" name="Shape 3427"/>
        <p:cNvGrpSpPr/>
        <p:nvPr/>
      </p:nvGrpSpPr>
      <p:grpSpPr>
        <a:xfrm>
          <a:off x="0" y="0"/>
          <a:ext cx="0" cy="0"/>
          <a:chOff x="0" y="0"/>
          <a:chExt cx="0" cy="0"/>
        </a:xfrm>
      </p:grpSpPr>
      <p:sp>
        <p:nvSpPr>
          <p:cNvPr id="3428" name="Google Shape;3428;p332"/>
          <p:cNvSpPr/>
          <p:nvPr/>
        </p:nvSpPr>
        <p:spPr>
          <a:xfrm>
            <a:off x="1924933" y="4044305"/>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29" name="Google Shape;3429;p332"/>
          <p:cNvSpPr/>
          <p:nvPr/>
        </p:nvSpPr>
        <p:spPr>
          <a:xfrm>
            <a:off x="9480250" y="163906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30" name="Google Shape;3430;p332"/>
          <p:cNvSpPr/>
          <p:nvPr/>
        </p:nvSpPr>
        <p:spPr>
          <a:xfrm>
            <a:off x="1924933" y="163980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31" name="Google Shape;3431;p33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32" name="Google Shape;3432;p332"/>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33" name="Google Shape;3433;p33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34" name="Google Shape;3434;p33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35" name="Google Shape;3435;p33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436" name="Google Shape;3436;p332"/>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37" name="Google Shape;3437;p332"/>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38" name="Google Shape;3438;p332"/>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39" name="Google Shape;3439;p332"/>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40" name="Google Shape;3440;p332"/>
          <p:cNvSpPr/>
          <p:nvPr>
            <p:ph idx="6" type="pic"/>
          </p:nvPr>
        </p:nvSpPr>
        <p:spPr>
          <a:xfrm>
            <a:off x="2086933" y="4206305"/>
            <a:ext cx="468000" cy="468000"/>
          </a:xfrm>
          <a:prstGeom prst="rect">
            <a:avLst/>
          </a:prstGeom>
          <a:noFill/>
          <a:ln>
            <a:noFill/>
          </a:ln>
        </p:spPr>
      </p:sp>
      <p:sp>
        <p:nvSpPr>
          <p:cNvPr id="3441" name="Google Shape;3441;p332"/>
          <p:cNvSpPr/>
          <p:nvPr>
            <p:ph idx="7" type="pic"/>
          </p:nvPr>
        </p:nvSpPr>
        <p:spPr>
          <a:xfrm>
            <a:off x="9642250" y="1801062"/>
            <a:ext cx="468000" cy="468000"/>
          </a:xfrm>
          <a:prstGeom prst="rect">
            <a:avLst/>
          </a:prstGeom>
          <a:noFill/>
          <a:ln>
            <a:noFill/>
          </a:ln>
        </p:spPr>
      </p:sp>
      <p:sp>
        <p:nvSpPr>
          <p:cNvPr id="3442" name="Google Shape;3442;p332"/>
          <p:cNvSpPr/>
          <p:nvPr>
            <p:ph idx="8" type="pic"/>
          </p:nvPr>
        </p:nvSpPr>
        <p:spPr>
          <a:xfrm>
            <a:off x="2086933" y="1801807"/>
            <a:ext cx="468000" cy="468000"/>
          </a:xfrm>
          <a:prstGeom prst="rect">
            <a:avLst/>
          </a:prstGeom>
          <a:noFill/>
          <a:ln>
            <a:noFill/>
          </a:ln>
        </p:spPr>
      </p:sp>
      <p:sp>
        <p:nvSpPr>
          <p:cNvPr id="3443" name="Google Shape;3443;p332"/>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44" name="Google Shape;3444;p332"/>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45" name="Google Shape;3445;p332"/>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46" name="Google Shape;3446;p332"/>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47" name="Google Shape;3447;p332"/>
          <p:cNvSpPr/>
          <p:nvPr/>
        </p:nvSpPr>
        <p:spPr>
          <a:xfrm>
            <a:off x="9480250" y="404356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48" name="Google Shape;3448;p332"/>
          <p:cNvSpPr/>
          <p:nvPr>
            <p:ph idx="16" type="pic"/>
          </p:nvPr>
        </p:nvSpPr>
        <p:spPr>
          <a:xfrm>
            <a:off x="9642250" y="4221326"/>
            <a:ext cx="468000" cy="468000"/>
          </a:xfrm>
          <a:prstGeom prst="rect">
            <a:avLst/>
          </a:prstGeom>
          <a:noFill/>
          <a:ln>
            <a:noFill/>
          </a:ln>
        </p:spPr>
      </p:sp>
      <p:sp>
        <p:nvSpPr>
          <p:cNvPr id="3449" name="Google Shape;3449;p332"/>
          <p:cNvSpPr/>
          <p:nvPr>
            <p:ph idx="17" type="pic"/>
          </p:nvPr>
        </p:nvSpPr>
        <p:spPr>
          <a:xfrm>
            <a:off x="5139891" y="3067171"/>
            <a:ext cx="1753511" cy="2185200"/>
          </a:xfrm>
          <a:prstGeom prst="roundRect">
            <a:avLst>
              <a:gd fmla="val 16546" name="adj"/>
            </a:avLst>
          </a:prstGeom>
          <a:solidFill>
            <a:srgbClr val="CDEAF3"/>
          </a:solidFill>
          <a:ln>
            <a:noFill/>
          </a:ln>
        </p:spPr>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Chevron List of 4 w/ Icons">
  <p:cSld name="Horizontal Chevron List of 4 w/ Icons">
    <p:spTree>
      <p:nvGrpSpPr>
        <p:cNvPr id="344" name="Shape 344"/>
        <p:cNvGrpSpPr/>
        <p:nvPr/>
      </p:nvGrpSpPr>
      <p:grpSpPr>
        <a:xfrm>
          <a:off x="0" y="0"/>
          <a:ext cx="0" cy="0"/>
          <a:chOff x="0" y="0"/>
          <a:chExt cx="0" cy="0"/>
        </a:xfrm>
      </p:grpSpPr>
      <p:sp>
        <p:nvSpPr>
          <p:cNvPr id="345" name="Google Shape;345;p216"/>
          <p:cNvSpPr txBox="1"/>
          <p:nvPr>
            <p:ph idx="1" type="body"/>
          </p:nvPr>
        </p:nvSpPr>
        <p:spPr>
          <a:xfrm>
            <a:off x="1229163" y="1518246"/>
            <a:ext cx="1617193"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46" name="Google Shape;346;p216"/>
          <p:cNvSpPr txBox="1"/>
          <p:nvPr>
            <p:ph idx="2" type="body"/>
          </p:nvPr>
        </p:nvSpPr>
        <p:spPr>
          <a:xfrm>
            <a:off x="1231385" y="2321908"/>
            <a:ext cx="1614971"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47" name="Google Shape;347;p216"/>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8" name="Google Shape;348;p216"/>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9" name="Google Shape;349;p21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0" name="Google Shape;350;p21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1" name="Google Shape;351;p21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52" name="Google Shape;352;p216"/>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3" name="Google Shape;353;p216"/>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4" name="Google Shape;354;p216"/>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5" name="Google Shape;355;p216"/>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6" name="Google Shape;356;p216"/>
          <p:cNvSpPr txBox="1"/>
          <p:nvPr>
            <p:ph idx="8" type="body"/>
          </p:nvPr>
        </p:nvSpPr>
        <p:spPr>
          <a:xfrm>
            <a:off x="1232827" y="3125566"/>
            <a:ext cx="1613528"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57" name="Google Shape;357;p216"/>
          <p:cNvSpPr txBox="1"/>
          <p:nvPr>
            <p:ph idx="9" type="body"/>
          </p:nvPr>
        </p:nvSpPr>
        <p:spPr>
          <a:xfrm>
            <a:off x="1232903" y="3929232"/>
            <a:ext cx="1613453"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358" name="Google Shape;358;p216"/>
          <p:cNvCxnSpPr/>
          <p:nvPr/>
        </p:nvCxnSpPr>
        <p:spPr>
          <a:xfrm>
            <a:off x="2966246" y="228007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59" name="Google Shape;359;p216"/>
          <p:cNvCxnSpPr/>
          <p:nvPr/>
        </p:nvCxnSpPr>
        <p:spPr>
          <a:xfrm>
            <a:off x="2966246" y="308373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60" name="Google Shape;360;p216"/>
          <p:cNvCxnSpPr/>
          <p:nvPr/>
        </p:nvCxnSpPr>
        <p:spPr>
          <a:xfrm>
            <a:off x="2966246" y="388739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61" name="Google Shape;361;p216"/>
          <p:cNvCxnSpPr/>
          <p:nvPr/>
        </p:nvCxnSpPr>
        <p:spPr>
          <a:xfrm>
            <a:off x="2966246" y="4691056"/>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362" name="Google Shape;362;p216"/>
          <p:cNvSpPr/>
          <p:nvPr/>
        </p:nvSpPr>
        <p:spPr>
          <a:xfrm>
            <a:off x="699051" y="152349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3" name="Google Shape;363;p216"/>
          <p:cNvSpPr/>
          <p:nvPr>
            <p:ph idx="13" type="pic"/>
          </p:nvPr>
        </p:nvSpPr>
        <p:spPr>
          <a:xfrm>
            <a:off x="897051" y="1721496"/>
            <a:ext cx="324000" cy="324000"/>
          </a:xfrm>
          <a:prstGeom prst="rect">
            <a:avLst/>
          </a:prstGeom>
          <a:noFill/>
          <a:ln>
            <a:noFill/>
          </a:ln>
        </p:spPr>
      </p:sp>
      <p:sp>
        <p:nvSpPr>
          <p:cNvPr id="364" name="Google Shape;364;p216"/>
          <p:cNvSpPr/>
          <p:nvPr/>
        </p:nvSpPr>
        <p:spPr>
          <a:xfrm>
            <a:off x="699051" y="232190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5" name="Google Shape;365;p216"/>
          <p:cNvSpPr/>
          <p:nvPr>
            <p:ph idx="14" type="pic"/>
          </p:nvPr>
        </p:nvSpPr>
        <p:spPr>
          <a:xfrm>
            <a:off x="897051" y="2519908"/>
            <a:ext cx="324000" cy="324000"/>
          </a:xfrm>
          <a:prstGeom prst="rect">
            <a:avLst/>
          </a:prstGeom>
          <a:noFill/>
          <a:ln>
            <a:noFill/>
          </a:ln>
        </p:spPr>
      </p:sp>
      <p:sp>
        <p:nvSpPr>
          <p:cNvPr id="366" name="Google Shape;366;p216"/>
          <p:cNvSpPr/>
          <p:nvPr/>
        </p:nvSpPr>
        <p:spPr>
          <a:xfrm>
            <a:off x="699051" y="312556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7" name="Google Shape;367;p216"/>
          <p:cNvSpPr/>
          <p:nvPr/>
        </p:nvSpPr>
        <p:spPr>
          <a:xfrm>
            <a:off x="699051" y="392923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8" name="Google Shape;368;p216"/>
          <p:cNvSpPr/>
          <p:nvPr>
            <p:ph idx="15" type="pic"/>
          </p:nvPr>
        </p:nvSpPr>
        <p:spPr>
          <a:xfrm>
            <a:off x="897051" y="3323566"/>
            <a:ext cx="324000" cy="324000"/>
          </a:xfrm>
          <a:prstGeom prst="rect">
            <a:avLst/>
          </a:prstGeom>
          <a:noFill/>
          <a:ln>
            <a:noFill/>
          </a:ln>
        </p:spPr>
      </p:sp>
      <p:sp>
        <p:nvSpPr>
          <p:cNvPr id="369" name="Google Shape;369;p216"/>
          <p:cNvSpPr/>
          <p:nvPr>
            <p:ph idx="16" type="pic"/>
          </p:nvPr>
        </p:nvSpPr>
        <p:spPr>
          <a:xfrm>
            <a:off x="897051" y="4127232"/>
            <a:ext cx="324000" cy="324000"/>
          </a:xfrm>
          <a:prstGeom prst="rect">
            <a:avLst/>
          </a:prstGeom>
          <a:noFill/>
          <a:ln>
            <a:noFill/>
          </a:ln>
        </p:spPr>
      </p:sp>
      <p:sp>
        <p:nvSpPr>
          <p:cNvPr id="370" name="Google Shape;370;p216"/>
          <p:cNvSpPr/>
          <p:nvPr/>
        </p:nvSpPr>
        <p:spPr>
          <a:xfrm>
            <a:off x="735051" y="155949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1" name="Google Shape;371;p216"/>
          <p:cNvSpPr/>
          <p:nvPr/>
        </p:nvSpPr>
        <p:spPr>
          <a:xfrm>
            <a:off x="735051" y="2357908"/>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2" name="Google Shape;372;p216"/>
          <p:cNvSpPr/>
          <p:nvPr/>
        </p:nvSpPr>
        <p:spPr>
          <a:xfrm>
            <a:off x="735051" y="316156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3" name="Google Shape;373;p216"/>
          <p:cNvSpPr/>
          <p:nvPr/>
        </p:nvSpPr>
        <p:spPr>
          <a:xfrm>
            <a:off x="735051" y="3965232"/>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 Images + 4 Points">
  <p:cSld name="Devices Mockups - Images + 4 Points">
    <p:spTree>
      <p:nvGrpSpPr>
        <p:cNvPr id="3450" name="Shape 3450"/>
        <p:cNvGrpSpPr/>
        <p:nvPr/>
      </p:nvGrpSpPr>
      <p:grpSpPr>
        <a:xfrm>
          <a:off x="0" y="0"/>
          <a:ext cx="0" cy="0"/>
          <a:chOff x="0" y="0"/>
          <a:chExt cx="0" cy="0"/>
        </a:xfrm>
      </p:grpSpPr>
      <p:sp>
        <p:nvSpPr>
          <p:cNvPr id="3451" name="Google Shape;3451;p333"/>
          <p:cNvSpPr/>
          <p:nvPr/>
        </p:nvSpPr>
        <p:spPr>
          <a:xfrm>
            <a:off x="7713815" y="3915350"/>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52" name="Google Shape;3452;p333"/>
          <p:cNvSpPr/>
          <p:nvPr/>
        </p:nvSpPr>
        <p:spPr>
          <a:xfrm>
            <a:off x="7713815" y="2778476"/>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53" name="Google Shape;3453;p333"/>
          <p:cNvSpPr/>
          <p:nvPr/>
        </p:nvSpPr>
        <p:spPr>
          <a:xfrm>
            <a:off x="7713815" y="1641602"/>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54" name="Google Shape;3454;p33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55" name="Google Shape;3455;p33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56" name="Google Shape;3456;p33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57" name="Google Shape;3457;p33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58" name="Google Shape;3458;p33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459" name="Google Shape;3459;p333"/>
          <p:cNvSpPr txBox="1"/>
          <p:nvPr>
            <p:ph idx="2" type="body"/>
          </p:nvPr>
        </p:nvSpPr>
        <p:spPr>
          <a:xfrm>
            <a:off x="8793813" y="281849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0" name="Google Shape;3460;p333"/>
          <p:cNvSpPr txBox="1"/>
          <p:nvPr>
            <p:ph idx="3" type="body"/>
          </p:nvPr>
        </p:nvSpPr>
        <p:spPr>
          <a:xfrm>
            <a:off x="8793813" y="3115432"/>
            <a:ext cx="306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1" name="Google Shape;3461;p333"/>
          <p:cNvSpPr txBox="1"/>
          <p:nvPr>
            <p:ph idx="4" type="body"/>
          </p:nvPr>
        </p:nvSpPr>
        <p:spPr>
          <a:xfrm>
            <a:off x="8793813" y="1675589"/>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2" name="Google Shape;3462;p333"/>
          <p:cNvSpPr txBox="1"/>
          <p:nvPr>
            <p:ph idx="5" type="body"/>
          </p:nvPr>
        </p:nvSpPr>
        <p:spPr>
          <a:xfrm>
            <a:off x="8793813" y="1972525"/>
            <a:ext cx="306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3" name="Google Shape;3463;p333"/>
          <p:cNvSpPr/>
          <p:nvPr>
            <p:ph idx="6" type="pic"/>
          </p:nvPr>
        </p:nvSpPr>
        <p:spPr>
          <a:xfrm>
            <a:off x="7875815" y="4077350"/>
            <a:ext cx="468000" cy="468000"/>
          </a:xfrm>
          <a:prstGeom prst="rect">
            <a:avLst/>
          </a:prstGeom>
          <a:noFill/>
          <a:ln>
            <a:noFill/>
          </a:ln>
        </p:spPr>
      </p:sp>
      <p:sp>
        <p:nvSpPr>
          <p:cNvPr id="3464" name="Google Shape;3464;p333"/>
          <p:cNvSpPr/>
          <p:nvPr>
            <p:ph idx="7" type="pic"/>
          </p:nvPr>
        </p:nvSpPr>
        <p:spPr>
          <a:xfrm>
            <a:off x="7875815" y="2940476"/>
            <a:ext cx="468000" cy="468000"/>
          </a:xfrm>
          <a:prstGeom prst="rect">
            <a:avLst/>
          </a:prstGeom>
          <a:noFill/>
          <a:ln>
            <a:noFill/>
          </a:ln>
        </p:spPr>
      </p:sp>
      <p:sp>
        <p:nvSpPr>
          <p:cNvPr id="3465" name="Google Shape;3465;p333"/>
          <p:cNvSpPr/>
          <p:nvPr>
            <p:ph idx="8" type="pic"/>
          </p:nvPr>
        </p:nvSpPr>
        <p:spPr>
          <a:xfrm>
            <a:off x="7875815" y="1803602"/>
            <a:ext cx="468000" cy="468000"/>
          </a:xfrm>
          <a:prstGeom prst="rect">
            <a:avLst/>
          </a:prstGeom>
          <a:noFill/>
          <a:ln>
            <a:noFill/>
          </a:ln>
        </p:spPr>
      </p:sp>
      <p:sp>
        <p:nvSpPr>
          <p:cNvPr id="3466" name="Google Shape;3466;p333"/>
          <p:cNvSpPr txBox="1"/>
          <p:nvPr>
            <p:ph idx="9" type="body"/>
          </p:nvPr>
        </p:nvSpPr>
        <p:spPr>
          <a:xfrm>
            <a:off x="8793813" y="4002294"/>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7" name="Google Shape;3467;p333"/>
          <p:cNvSpPr txBox="1"/>
          <p:nvPr>
            <p:ph idx="13" type="body"/>
          </p:nvPr>
        </p:nvSpPr>
        <p:spPr>
          <a:xfrm>
            <a:off x="8793813" y="4299230"/>
            <a:ext cx="306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8" name="Google Shape;3468;p333"/>
          <p:cNvSpPr txBox="1"/>
          <p:nvPr>
            <p:ph idx="14" type="body"/>
          </p:nvPr>
        </p:nvSpPr>
        <p:spPr>
          <a:xfrm>
            <a:off x="8793813" y="5177836"/>
            <a:ext cx="216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69" name="Google Shape;3469;p333"/>
          <p:cNvSpPr txBox="1"/>
          <p:nvPr>
            <p:ph idx="15" type="body"/>
          </p:nvPr>
        </p:nvSpPr>
        <p:spPr>
          <a:xfrm>
            <a:off x="8793813" y="5474772"/>
            <a:ext cx="306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470" name="Google Shape;3470;p333"/>
          <p:cNvSpPr/>
          <p:nvPr/>
        </p:nvSpPr>
        <p:spPr>
          <a:xfrm>
            <a:off x="7713815" y="5071657"/>
            <a:ext cx="792000" cy="792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471" name="Google Shape;3471;p333"/>
          <p:cNvSpPr/>
          <p:nvPr>
            <p:ph idx="16" type="pic"/>
          </p:nvPr>
        </p:nvSpPr>
        <p:spPr>
          <a:xfrm>
            <a:off x="7875815" y="5249423"/>
            <a:ext cx="468000" cy="468000"/>
          </a:xfrm>
          <a:prstGeom prst="rect">
            <a:avLst/>
          </a:prstGeom>
          <a:noFill/>
          <a:ln>
            <a:noFill/>
          </a:ln>
        </p:spPr>
      </p:sp>
      <p:sp>
        <p:nvSpPr>
          <p:cNvPr id="3472" name="Google Shape;3472;p333"/>
          <p:cNvSpPr/>
          <p:nvPr>
            <p:ph idx="17" type="pic"/>
          </p:nvPr>
        </p:nvSpPr>
        <p:spPr>
          <a:xfrm>
            <a:off x="2473358" y="2286000"/>
            <a:ext cx="3485089" cy="1963780"/>
          </a:xfrm>
          <a:prstGeom prst="roundRect">
            <a:avLst>
              <a:gd fmla="val 0" name="adj"/>
            </a:avLst>
          </a:prstGeom>
          <a:solidFill>
            <a:srgbClr val="CDEAF3"/>
          </a:solidFill>
          <a:ln>
            <a:noFill/>
          </a:ln>
        </p:spPr>
      </p:sp>
      <p:sp>
        <p:nvSpPr>
          <p:cNvPr id="3473" name="Google Shape;3473;p333"/>
          <p:cNvSpPr/>
          <p:nvPr>
            <p:ph idx="18" type="pic"/>
          </p:nvPr>
        </p:nvSpPr>
        <p:spPr>
          <a:xfrm>
            <a:off x="917196" y="3596772"/>
            <a:ext cx="2523600" cy="1536524"/>
          </a:xfrm>
          <a:prstGeom prst="roundRect">
            <a:avLst>
              <a:gd fmla="val 3549" name="adj"/>
            </a:avLst>
          </a:prstGeom>
          <a:solidFill>
            <a:srgbClr val="CDEAF3"/>
          </a:solidFill>
          <a:ln>
            <a:noFill/>
          </a:ln>
        </p:spPr>
      </p:sp>
      <p:sp>
        <p:nvSpPr>
          <p:cNvPr id="3474" name="Google Shape;3474;p333"/>
          <p:cNvSpPr/>
          <p:nvPr>
            <p:ph idx="19" type="pic"/>
          </p:nvPr>
        </p:nvSpPr>
        <p:spPr>
          <a:xfrm>
            <a:off x="5308724" y="3492056"/>
            <a:ext cx="1297214" cy="1682380"/>
          </a:xfrm>
          <a:prstGeom prst="roundRect">
            <a:avLst>
              <a:gd fmla="val 4645" name="adj"/>
            </a:avLst>
          </a:prstGeom>
          <a:solidFill>
            <a:srgbClr val="CDEAF3"/>
          </a:solidFill>
          <a:ln>
            <a:noFill/>
          </a:ln>
        </p:spPr>
      </p:sp>
      <p:sp>
        <p:nvSpPr>
          <p:cNvPr id="3475" name="Google Shape;3475;p333"/>
          <p:cNvSpPr/>
          <p:nvPr>
            <p:ph idx="20" type="pic"/>
          </p:nvPr>
        </p:nvSpPr>
        <p:spPr>
          <a:xfrm>
            <a:off x="6275738" y="4174879"/>
            <a:ext cx="650875" cy="1200396"/>
          </a:xfrm>
          <a:prstGeom prst="roundRect">
            <a:avLst>
              <a:gd fmla="val 8432" name="adj"/>
            </a:avLst>
          </a:prstGeom>
          <a:solidFill>
            <a:srgbClr val="CDEAF3"/>
          </a:solidFill>
          <a:ln>
            <a:noFill/>
          </a:ln>
        </p:spPr>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s Mockups Images only">
  <p:cSld name="Devices Mockups Images only">
    <p:spTree>
      <p:nvGrpSpPr>
        <p:cNvPr id="3476" name="Shape 3476"/>
        <p:cNvGrpSpPr/>
        <p:nvPr/>
      </p:nvGrpSpPr>
      <p:grpSpPr>
        <a:xfrm>
          <a:off x="0" y="0"/>
          <a:ext cx="0" cy="0"/>
          <a:chOff x="0" y="0"/>
          <a:chExt cx="0" cy="0"/>
        </a:xfrm>
      </p:grpSpPr>
      <p:sp>
        <p:nvSpPr>
          <p:cNvPr id="3477" name="Google Shape;3477;p33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78" name="Google Shape;3478;p33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479" name="Google Shape;3479;p33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80" name="Google Shape;3480;p33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81" name="Google Shape;3481;p33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482" name="Google Shape;3482;p334"/>
          <p:cNvSpPr/>
          <p:nvPr>
            <p:ph idx="2" type="pic"/>
          </p:nvPr>
        </p:nvSpPr>
        <p:spPr>
          <a:xfrm>
            <a:off x="4378595" y="2286000"/>
            <a:ext cx="3485089" cy="1963780"/>
          </a:xfrm>
          <a:prstGeom prst="roundRect">
            <a:avLst>
              <a:gd fmla="val 0" name="adj"/>
            </a:avLst>
          </a:prstGeom>
          <a:solidFill>
            <a:srgbClr val="CDEAF3"/>
          </a:solidFill>
          <a:ln>
            <a:noFill/>
          </a:ln>
        </p:spPr>
      </p:sp>
      <p:sp>
        <p:nvSpPr>
          <p:cNvPr id="3483" name="Google Shape;3483;p334"/>
          <p:cNvSpPr/>
          <p:nvPr>
            <p:ph idx="3" type="pic"/>
          </p:nvPr>
        </p:nvSpPr>
        <p:spPr>
          <a:xfrm>
            <a:off x="2239103" y="3596772"/>
            <a:ext cx="2523600" cy="1536524"/>
          </a:xfrm>
          <a:prstGeom prst="roundRect">
            <a:avLst>
              <a:gd fmla="val 3549" name="adj"/>
            </a:avLst>
          </a:prstGeom>
          <a:solidFill>
            <a:srgbClr val="CDEAF3"/>
          </a:solidFill>
          <a:ln>
            <a:noFill/>
          </a:ln>
        </p:spPr>
      </p:sp>
      <p:sp>
        <p:nvSpPr>
          <p:cNvPr id="3484" name="Google Shape;3484;p334"/>
          <p:cNvSpPr/>
          <p:nvPr>
            <p:ph idx="4" type="pic"/>
          </p:nvPr>
        </p:nvSpPr>
        <p:spPr>
          <a:xfrm>
            <a:off x="7213961" y="3492056"/>
            <a:ext cx="1297214" cy="1682380"/>
          </a:xfrm>
          <a:prstGeom prst="roundRect">
            <a:avLst>
              <a:gd fmla="val 4645" name="adj"/>
            </a:avLst>
          </a:prstGeom>
          <a:solidFill>
            <a:srgbClr val="CDEAF3"/>
          </a:solidFill>
          <a:ln>
            <a:noFill/>
          </a:ln>
        </p:spPr>
      </p:sp>
      <p:sp>
        <p:nvSpPr>
          <p:cNvPr id="3485" name="Google Shape;3485;p334"/>
          <p:cNvSpPr/>
          <p:nvPr>
            <p:ph idx="5" type="pic"/>
          </p:nvPr>
        </p:nvSpPr>
        <p:spPr>
          <a:xfrm>
            <a:off x="8180975" y="4174879"/>
            <a:ext cx="650875" cy="1200396"/>
          </a:xfrm>
          <a:prstGeom prst="roundRect">
            <a:avLst>
              <a:gd fmla="val 8432" name="adj"/>
            </a:avLst>
          </a:prstGeom>
          <a:solidFill>
            <a:srgbClr val="CDEAF3"/>
          </a:solidFill>
          <a:ln>
            <a:noFill/>
          </a:ln>
        </p:spPr>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x2 Matrix (1)">
  <p:cSld name="2x2 Matrix (1)">
    <p:spTree>
      <p:nvGrpSpPr>
        <p:cNvPr id="3486" name="Shape 3486"/>
        <p:cNvGrpSpPr/>
        <p:nvPr/>
      </p:nvGrpSpPr>
      <p:grpSpPr>
        <a:xfrm>
          <a:off x="0" y="0"/>
          <a:ext cx="0" cy="0"/>
          <a:chOff x="0" y="0"/>
          <a:chExt cx="0" cy="0"/>
        </a:xfrm>
      </p:grpSpPr>
      <p:sp>
        <p:nvSpPr>
          <p:cNvPr id="3487" name="Google Shape;3487;p335"/>
          <p:cNvSpPr/>
          <p:nvPr/>
        </p:nvSpPr>
        <p:spPr>
          <a:xfrm>
            <a:off x="6233691" y="3004424"/>
            <a:ext cx="758343" cy="797778"/>
          </a:xfrm>
          <a:custGeom>
            <a:rect b="b" l="l" r="r" t="t"/>
            <a:pathLst>
              <a:path extrusionOk="0" h="797778" w="758343">
                <a:moveTo>
                  <a:pt x="0" y="0"/>
                </a:moveTo>
                <a:lnTo>
                  <a:pt x="43820" y="6688"/>
                </a:lnTo>
                <a:cubicBezTo>
                  <a:pt x="424913" y="84671"/>
                  <a:pt x="718329" y="403346"/>
                  <a:pt x="758301" y="796946"/>
                </a:cubicBezTo>
                <a:lnTo>
                  <a:pt x="758343" y="797778"/>
                </a:lnTo>
                <a:lnTo>
                  <a:pt x="6929" y="797778"/>
                </a:lnTo>
                <a:lnTo>
                  <a:pt x="0" y="787501"/>
                </a:lnTo>
                <a:lnTo>
                  <a:pt x="0"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88" name="Google Shape;3488;p335"/>
          <p:cNvSpPr/>
          <p:nvPr/>
        </p:nvSpPr>
        <p:spPr>
          <a:xfrm>
            <a:off x="5199967" y="3004424"/>
            <a:ext cx="758342" cy="797778"/>
          </a:xfrm>
          <a:custGeom>
            <a:rect b="b" l="l" r="r" t="t"/>
            <a:pathLst>
              <a:path extrusionOk="0" h="797778" w="758342">
                <a:moveTo>
                  <a:pt x="758342" y="0"/>
                </a:moveTo>
                <a:lnTo>
                  <a:pt x="758342" y="787503"/>
                </a:lnTo>
                <a:lnTo>
                  <a:pt x="751414" y="797778"/>
                </a:lnTo>
                <a:lnTo>
                  <a:pt x="0" y="797778"/>
                </a:lnTo>
                <a:lnTo>
                  <a:pt x="42" y="796946"/>
                </a:lnTo>
                <a:cubicBezTo>
                  <a:pt x="40014" y="403346"/>
                  <a:pt x="333431" y="84671"/>
                  <a:pt x="714523" y="6688"/>
                </a:cubicBezTo>
                <a:lnTo>
                  <a:pt x="758342" y="0"/>
                </a:lnTo>
                <a:close/>
              </a:path>
            </a:pathLst>
          </a:custGeom>
          <a:solidFill>
            <a:srgbClr val="2D8AA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89" name="Google Shape;3489;p335"/>
          <p:cNvSpPr/>
          <p:nvPr/>
        </p:nvSpPr>
        <p:spPr>
          <a:xfrm>
            <a:off x="6233691" y="3978500"/>
            <a:ext cx="758657" cy="803986"/>
          </a:xfrm>
          <a:custGeom>
            <a:rect b="b" l="l" r="r" t="t"/>
            <a:pathLst>
              <a:path extrusionOk="0" h="803986" w="758657">
                <a:moveTo>
                  <a:pt x="11115" y="0"/>
                </a:moveTo>
                <a:lnTo>
                  <a:pt x="758657" y="0"/>
                </a:lnTo>
                <a:lnTo>
                  <a:pt x="758301" y="7040"/>
                </a:lnTo>
                <a:cubicBezTo>
                  <a:pt x="718329" y="400640"/>
                  <a:pt x="424913" y="719316"/>
                  <a:pt x="43820" y="797298"/>
                </a:cubicBezTo>
                <a:lnTo>
                  <a:pt x="0" y="803986"/>
                </a:lnTo>
                <a:lnTo>
                  <a:pt x="0" y="16485"/>
                </a:lnTo>
                <a:lnTo>
                  <a:pt x="11115" y="0"/>
                </a:lnTo>
                <a:close/>
              </a:path>
            </a:pathLst>
          </a:cu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0" name="Google Shape;3490;p335"/>
          <p:cNvSpPr/>
          <p:nvPr/>
        </p:nvSpPr>
        <p:spPr>
          <a:xfrm>
            <a:off x="5199967" y="3984708"/>
            <a:ext cx="758342" cy="797779"/>
          </a:xfrm>
          <a:custGeom>
            <a:rect b="b" l="l" r="r" t="t"/>
            <a:pathLst>
              <a:path extrusionOk="0" h="797779" w="758342">
                <a:moveTo>
                  <a:pt x="0" y="0"/>
                </a:moveTo>
                <a:lnTo>
                  <a:pt x="751413" y="0"/>
                </a:lnTo>
                <a:lnTo>
                  <a:pt x="758342" y="10277"/>
                </a:lnTo>
                <a:lnTo>
                  <a:pt x="758342" y="797779"/>
                </a:lnTo>
                <a:lnTo>
                  <a:pt x="714523" y="791091"/>
                </a:lnTo>
                <a:cubicBezTo>
                  <a:pt x="333431" y="713109"/>
                  <a:pt x="40014" y="394433"/>
                  <a:pt x="42" y="833"/>
                </a:cubicBezTo>
                <a:lnTo>
                  <a:pt x="0" y="0"/>
                </a:lnTo>
                <a:close/>
              </a:path>
            </a:pathLst>
          </a:custGeom>
          <a:solidFill>
            <a:srgbClr val="DB946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1" name="Google Shape;3491;p335"/>
          <p:cNvSpPr/>
          <p:nvPr/>
        </p:nvSpPr>
        <p:spPr>
          <a:xfrm>
            <a:off x="3078309" y="2002202"/>
            <a:ext cx="2880000" cy="1800000"/>
          </a:xfrm>
          <a:custGeom>
            <a:rect b="b" l="l" r="r" t="t"/>
            <a:pathLst>
              <a:path extrusionOk="0" h="1800000" w="2880000">
                <a:moveTo>
                  <a:pt x="0" y="0"/>
                </a:moveTo>
                <a:lnTo>
                  <a:pt x="2880000" y="0"/>
                </a:lnTo>
                <a:lnTo>
                  <a:pt x="2880000" y="1002222"/>
                </a:lnTo>
                <a:lnTo>
                  <a:pt x="2836181" y="1008910"/>
                </a:lnTo>
                <a:cubicBezTo>
                  <a:pt x="2455089" y="1086893"/>
                  <a:pt x="2161672" y="1405568"/>
                  <a:pt x="2121700" y="1799168"/>
                </a:cubicBezTo>
                <a:lnTo>
                  <a:pt x="2121658" y="1800000"/>
                </a:lnTo>
                <a:lnTo>
                  <a:pt x="0" y="1800000"/>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2" name="Google Shape;3492;p335"/>
          <p:cNvSpPr/>
          <p:nvPr/>
        </p:nvSpPr>
        <p:spPr>
          <a:xfrm>
            <a:off x="6233690" y="2002202"/>
            <a:ext cx="2880000" cy="1800000"/>
          </a:xfrm>
          <a:custGeom>
            <a:rect b="b" l="l" r="r" t="t"/>
            <a:pathLst>
              <a:path extrusionOk="0" h="1800000" w="2880000">
                <a:moveTo>
                  <a:pt x="0" y="0"/>
                </a:moveTo>
                <a:lnTo>
                  <a:pt x="2880000" y="0"/>
                </a:lnTo>
                <a:lnTo>
                  <a:pt x="2880000" y="1800000"/>
                </a:lnTo>
                <a:lnTo>
                  <a:pt x="758343" y="1800000"/>
                </a:lnTo>
                <a:lnTo>
                  <a:pt x="758301" y="1799168"/>
                </a:lnTo>
                <a:cubicBezTo>
                  <a:pt x="718329" y="1405568"/>
                  <a:pt x="424913" y="1086893"/>
                  <a:pt x="43820" y="1008910"/>
                </a:cubicBezTo>
                <a:lnTo>
                  <a:pt x="0" y="100222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3" name="Google Shape;3493;p335"/>
          <p:cNvSpPr/>
          <p:nvPr/>
        </p:nvSpPr>
        <p:spPr>
          <a:xfrm>
            <a:off x="6233691" y="3791926"/>
            <a:ext cx="6929" cy="10277"/>
          </a:xfrm>
          <a:custGeom>
            <a:rect b="b" l="l" r="r" t="t"/>
            <a:pathLst>
              <a:path extrusionOk="0" h="10277" w="6929">
                <a:moveTo>
                  <a:pt x="0" y="0"/>
                </a:moveTo>
                <a:lnTo>
                  <a:pt x="6929" y="10277"/>
                </a:lnTo>
                <a:lnTo>
                  <a:pt x="0"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4" name="Google Shape;3494;p335"/>
          <p:cNvSpPr/>
          <p:nvPr/>
        </p:nvSpPr>
        <p:spPr>
          <a:xfrm>
            <a:off x="5951381" y="3791928"/>
            <a:ext cx="6928" cy="10275"/>
          </a:xfrm>
          <a:custGeom>
            <a:rect b="b" l="l" r="r" t="t"/>
            <a:pathLst>
              <a:path extrusionOk="0" h="10275" w="6928">
                <a:moveTo>
                  <a:pt x="6928" y="0"/>
                </a:moveTo>
                <a:lnTo>
                  <a:pt x="6928" y="10275"/>
                </a:lnTo>
                <a:lnTo>
                  <a:pt x="0" y="10275"/>
                </a:lnTo>
                <a:lnTo>
                  <a:pt x="6928"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5" name="Google Shape;3495;p335"/>
          <p:cNvSpPr/>
          <p:nvPr/>
        </p:nvSpPr>
        <p:spPr>
          <a:xfrm>
            <a:off x="6233691" y="3978501"/>
            <a:ext cx="11115" cy="16485"/>
          </a:xfrm>
          <a:custGeom>
            <a:rect b="b" l="l" r="r" t="t"/>
            <a:pathLst>
              <a:path extrusionOk="0" h="16485" w="11115">
                <a:moveTo>
                  <a:pt x="0" y="0"/>
                </a:moveTo>
                <a:lnTo>
                  <a:pt x="11115" y="0"/>
                </a:lnTo>
                <a:lnTo>
                  <a:pt x="0" y="16485"/>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6" name="Google Shape;3496;p335"/>
          <p:cNvSpPr/>
          <p:nvPr/>
        </p:nvSpPr>
        <p:spPr>
          <a:xfrm>
            <a:off x="6233690" y="3978500"/>
            <a:ext cx="2880000" cy="1800000"/>
          </a:xfrm>
          <a:custGeom>
            <a:rect b="b" l="l" r="r" t="t"/>
            <a:pathLst>
              <a:path extrusionOk="0" h="1800000" w="2880000">
                <a:moveTo>
                  <a:pt x="758657" y="0"/>
                </a:moveTo>
                <a:lnTo>
                  <a:pt x="2880000" y="0"/>
                </a:lnTo>
                <a:lnTo>
                  <a:pt x="2880000" y="1800000"/>
                </a:lnTo>
                <a:lnTo>
                  <a:pt x="0" y="1800000"/>
                </a:lnTo>
                <a:lnTo>
                  <a:pt x="0" y="803986"/>
                </a:lnTo>
                <a:lnTo>
                  <a:pt x="43820" y="797298"/>
                </a:lnTo>
                <a:cubicBezTo>
                  <a:pt x="424913" y="719316"/>
                  <a:pt x="718329" y="400640"/>
                  <a:pt x="758301" y="7040"/>
                </a:cubicBezTo>
                <a:lnTo>
                  <a:pt x="758657" y="0"/>
                </a:lnTo>
                <a:close/>
              </a:path>
            </a:pathLst>
          </a:custGeom>
          <a:solidFill>
            <a:schemeClr val="accent3">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7" name="Google Shape;3497;p335"/>
          <p:cNvSpPr/>
          <p:nvPr/>
        </p:nvSpPr>
        <p:spPr>
          <a:xfrm>
            <a:off x="3078309" y="3984707"/>
            <a:ext cx="2880000" cy="1800000"/>
          </a:xfrm>
          <a:custGeom>
            <a:rect b="b" l="l" r="r" t="t"/>
            <a:pathLst>
              <a:path extrusionOk="0" h="1800000" w="2880000">
                <a:moveTo>
                  <a:pt x="0" y="0"/>
                </a:moveTo>
                <a:lnTo>
                  <a:pt x="2121658" y="0"/>
                </a:lnTo>
                <a:lnTo>
                  <a:pt x="2121700" y="833"/>
                </a:lnTo>
                <a:cubicBezTo>
                  <a:pt x="2161672" y="394433"/>
                  <a:pt x="2455089" y="713109"/>
                  <a:pt x="2836181" y="791091"/>
                </a:cubicBezTo>
                <a:lnTo>
                  <a:pt x="2880000" y="797779"/>
                </a:lnTo>
                <a:lnTo>
                  <a:pt x="2880000" y="1800000"/>
                </a:lnTo>
                <a:lnTo>
                  <a:pt x="0" y="1800000"/>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498" name="Google Shape;3498;p335"/>
          <p:cNvSpPr/>
          <p:nvPr/>
        </p:nvSpPr>
        <p:spPr>
          <a:xfrm>
            <a:off x="5951381" y="3984708"/>
            <a:ext cx="6929" cy="10277"/>
          </a:xfrm>
          <a:custGeom>
            <a:rect b="b" l="l" r="r" t="t"/>
            <a:pathLst>
              <a:path extrusionOk="0" h="10277" w="6929">
                <a:moveTo>
                  <a:pt x="0" y="0"/>
                </a:moveTo>
                <a:lnTo>
                  <a:pt x="6929" y="0"/>
                </a:lnTo>
                <a:lnTo>
                  <a:pt x="6929"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cxnSp>
        <p:nvCxnSpPr>
          <p:cNvPr id="3499" name="Google Shape;3499;p335"/>
          <p:cNvCxnSpPr/>
          <p:nvPr/>
        </p:nvCxnSpPr>
        <p:spPr>
          <a:xfrm>
            <a:off x="6096000" y="1906206"/>
            <a:ext cx="0" cy="3960000"/>
          </a:xfrm>
          <a:prstGeom prst="straightConnector1">
            <a:avLst/>
          </a:prstGeom>
          <a:noFill/>
          <a:ln cap="flat" cmpd="sng" w="31750">
            <a:solidFill>
              <a:srgbClr val="BFBFBF"/>
            </a:solidFill>
            <a:prstDash val="solid"/>
            <a:miter lim="800000"/>
            <a:headEnd len="lg" w="lg" type="triangle"/>
            <a:tailEnd len="lg" w="lg" type="triangle"/>
          </a:ln>
        </p:spPr>
      </p:cxnSp>
      <p:cxnSp>
        <p:nvCxnSpPr>
          <p:cNvPr id="3500" name="Google Shape;3500;p335"/>
          <p:cNvCxnSpPr/>
          <p:nvPr/>
        </p:nvCxnSpPr>
        <p:spPr>
          <a:xfrm>
            <a:off x="6096000" y="653455"/>
            <a:ext cx="0" cy="6480000"/>
          </a:xfrm>
          <a:prstGeom prst="straightConnector1">
            <a:avLst/>
          </a:prstGeom>
          <a:noFill/>
          <a:ln cap="flat" cmpd="sng" w="31750">
            <a:solidFill>
              <a:srgbClr val="BFBFBF"/>
            </a:solidFill>
            <a:prstDash val="solid"/>
            <a:miter lim="800000"/>
            <a:headEnd len="lg" w="lg" type="triangle"/>
            <a:tailEnd len="lg" w="lg" type="triangle"/>
          </a:ln>
        </p:spPr>
      </p:cxnSp>
      <p:sp>
        <p:nvSpPr>
          <p:cNvPr id="3501" name="Google Shape;3501;p335"/>
          <p:cNvSpPr txBox="1"/>
          <p:nvPr>
            <p:ph idx="1" type="body"/>
          </p:nvPr>
        </p:nvSpPr>
        <p:spPr>
          <a:xfrm>
            <a:off x="6831687" y="2146006"/>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2" name="Google Shape;3502;p335"/>
          <p:cNvSpPr txBox="1"/>
          <p:nvPr>
            <p:ph idx="2" type="body"/>
          </p:nvPr>
        </p:nvSpPr>
        <p:spPr>
          <a:xfrm>
            <a:off x="6831687" y="2448662"/>
            <a:ext cx="21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3" name="Google Shape;3503;p335"/>
          <p:cNvSpPr txBox="1"/>
          <p:nvPr>
            <p:ph idx="3" type="body"/>
          </p:nvPr>
        </p:nvSpPr>
        <p:spPr>
          <a:xfrm>
            <a:off x="3200314" y="2150651"/>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4" name="Google Shape;3504;p335"/>
          <p:cNvSpPr txBox="1"/>
          <p:nvPr>
            <p:ph idx="4" type="body"/>
          </p:nvPr>
        </p:nvSpPr>
        <p:spPr>
          <a:xfrm>
            <a:off x="3200314" y="2453307"/>
            <a:ext cx="216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5" name="Google Shape;3505;p335"/>
          <p:cNvSpPr txBox="1"/>
          <p:nvPr>
            <p:ph idx="5" type="body"/>
          </p:nvPr>
        </p:nvSpPr>
        <p:spPr>
          <a:xfrm>
            <a:off x="6826842" y="4282127"/>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6" name="Google Shape;3506;p335"/>
          <p:cNvSpPr txBox="1"/>
          <p:nvPr>
            <p:ph idx="6" type="body"/>
          </p:nvPr>
        </p:nvSpPr>
        <p:spPr>
          <a:xfrm>
            <a:off x="6826842" y="4584783"/>
            <a:ext cx="216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07" name="Google Shape;3507;p33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08" name="Google Shape;3508;p33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509" name="Google Shape;3509;p33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10" name="Google Shape;3510;p33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11" name="Google Shape;3511;p33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512" name="Google Shape;3512;p335"/>
          <p:cNvSpPr/>
          <p:nvPr>
            <p:ph idx="8" type="pic"/>
          </p:nvPr>
        </p:nvSpPr>
        <p:spPr>
          <a:xfrm>
            <a:off x="6333998" y="3343569"/>
            <a:ext cx="360000" cy="360000"/>
          </a:xfrm>
          <a:prstGeom prst="rect">
            <a:avLst/>
          </a:prstGeom>
          <a:noFill/>
          <a:ln>
            <a:noFill/>
          </a:ln>
        </p:spPr>
      </p:sp>
      <p:sp>
        <p:nvSpPr>
          <p:cNvPr id="3513" name="Google Shape;3513;p335"/>
          <p:cNvSpPr/>
          <p:nvPr>
            <p:ph idx="9" type="pic"/>
          </p:nvPr>
        </p:nvSpPr>
        <p:spPr>
          <a:xfrm>
            <a:off x="5495000" y="3343569"/>
            <a:ext cx="360000" cy="360000"/>
          </a:xfrm>
          <a:prstGeom prst="rect">
            <a:avLst/>
          </a:prstGeom>
          <a:noFill/>
          <a:ln>
            <a:noFill/>
          </a:ln>
        </p:spPr>
      </p:sp>
      <p:sp>
        <p:nvSpPr>
          <p:cNvPr id="3514" name="Google Shape;3514;p335"/>
          <p:cNvSpPr/>
          <p:nvPr>
            <p:ph idx="13" type="pic"/>
          </p:nvPr>
        </p:nvSpPr>
        <p:spPr>
          <a:xfrm>
            <a:off x="6329153" y="4073633"/>
            <a:ext cx="360000" cy="360000"/>
          </a:xfrm>
          <a:prstGeom prst="rect">
            <a:avLst/>
          </a:prstGeom>
          <a:noFill/>
          <a:ln>
            <a:noFill/>
          </a:ln>
        </p:spPr>
      </p:sp>
      <p:sp>
        <p:nvSpPr>
          <p:cNvPr id="3515" name="Google Shape;3515;p335"/>
          <p:cNvSpPr/>
          <p:nvPr>
            <p:ph idx="14" type="pic"/>
          </p:nvPr>
        </p:nvSpPr>
        <p:spPr>
          <a:xfrm>
            <a:off x="5495000" y="4073633"/>
            <a:ext cx="360000" cy="360000"/>
          </a:xfrm>
          <a:prstGeom prst="rect">
            <a:avLst/>
          </a:prstGeom>
          <a:noFill/>
          <a:ln>
            <a:noFill/>
          </a:ln>
        </p:spPr>
      </p:sp>
      <p:sp>
        <p:nvSpPr>
          <p:cNvPr id="3516" name="Google Shape;3516;p335"/>
          <p:cNvSpPr txBox="1"/>
          <p:nvPr>
            <p:ph idx="15" type="body"/>
          </p:nvPr>
        </p:nvSpPr>
        <p:spPr>
          <a:xfrm>
            <a:off x="3208152" y="4282127"/>
            <a:ext cx="216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17" name="Google Shape;3517;p335"/>
          <p:cNvSpPr txBox="1"/>
          <p:nvPr>
            <p:ph idx="16" type="body"/>
          </p:nvPr>
        </p:nvSpPr>
        <p:spPr>
          <a:xfrm>
            <a:off x="3208152" y="4584783"/>
            <a:ext cx="2160000" cy="108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18" name="Google Shape;3518;p335"/>
          <p:cNvSpPr txBox="1"/>
          <p:nvPr>
            <p:ph idx="17" type="body"/>
          </p:nvPr>
        </p:nvSpPr>
        <p:spPr>
          <a:xfrm rot="-5400000">
            <a:off x="1439348" y="3727970"/>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19" name="Google Shape;3519;p335"/>
          <p:cNvSpPr txBox="1"/>
          <p:nvPr>
            <p:ph idx="18" type="body"/>
          </p:nvPr>
        </p:nvSpPr>
        <p:spPr>
          <a:xfrm rot="5400000">
            <a:off x="8589594" y="3727970"/>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20" name="Google Shape;3520;p335"/>
          <p:cNvSpPr txBox="1"/>
          <p:nvPr>
            <p:ph idx="19" type="body"/>
          </p:nvPr>
        </p:nvSpPr>
        <p:spPr>
          <a:xfrm>
            <a:off x="5016000" y="1530869"/>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21" name="Google Shape;3521;p335"/>
          <p:cNvSpPr txBox="1"/>
          <p:nvPr>
            <p:ph idx="20" type="body"/>
          </p:nvPr>
        </p:nvSpPr>
        <p:spPr>
          <a:xfrm>
            <a:off x="5002924" y="5877326"/>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x2 Matrix (2)">
  <p:cSld name="2x2 Matrix (2)">
    <p:spTree>
      <p:nvGrpSpPr>
        <p:cNvPr id="3522" name="Shape 3522"/>
        <p:cNvGrpSpPr/>
        <p:nvPr/>
      </p:nvGrpSpPr>
      <p:grpSpPr>
        <a:xfrm>
          <a:off x="0" y="0"/>
          <a:ext cx="0" cy="0"/>
          <a:chOff x="0" y="0"/>
          <a:chExt cx="0" cy="0"/>
        </a:xfrm>
      </p:grpSpPr>
      <p:sp>
        <p:nvSpPr>
          <p:cNvPr id="3523" name="Google Shape;3523;p336"/>
          <p:cNvSpPr/>
          <p:nvPr/>
        </p:nvSpPr>
        <p:spPr>
          <a:xfrm>
            <a:off x="2564679" y="1637328"/>
            <a:ext cx="3496973" cy="1831746"/>
          </a:xfrm>
          <a:prstGeom prst="rect">
            <a:avLst/>
          </a:prstGeom>
          <a:solidFill>
            <a:schemeClr val="lt1"/>
          </a:solidFill>
          <a:ln cap="flat" cmpd="sng" w="1905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4" name="Google Shape;3524;p336"/>
          <p:cNvSpPr/>
          <p:nvPr/>
        </p:nvSpPr>
        <p:spPr>
          <a:xfrm>
            <a:off x="6171768" y="1634456"/>
            <a:ext cx="3496973" cy="1831746"/>
          </a:xfrm>
          <a:prstGeom prst="rect">
            <a:avLst/>
          </a:prstGeom>
          <a:solidFill>
            <a:schemeClr val="lt1"/>
          </a:solid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5" name="Google Shape;3525;p336"/>
          <p:cNvSpPr/>
          <p:nvPr/>
        </p:nvSpPr>
        <p:spPr>
          <a:xfrm>
            <a:off x="2566285" y="3591389"/>
            <a:ext cx="3496973" cy="1831746"/>
          </a:xfrm>
          <a:prstGeom prst="rect">
            <a:avLst/>
          </a:prstGeom>
          <a:solidFill>
            <a:schemeClr val="lt1"/>
          </a:solidFill>
          <a:ln cap="flat" cmpd="sng" w="19050">
            <a:solidFill>
              <a:schemeClr val="accent4"/>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6" name="Google Shape;3526;p336"/>
          <p:cNvSpPr/>
          <p:nvPr/>
        </p:nvSpPr>
        <p:spPr>
          <a:xfrm>
            <a:off x="6173374" y="3588517"/>
            <a:ext cx="3496973" cy="1831746"/>
          </a:xfrm>
          <a:prstGeom prst="rect">
            <a:avLst/>
          </a:prstGeom>
          <a:solidFill>
            <a:schemeClr val="lt1"/>
          </a:solidFill>
          <a:ln cap="flat" cmpd="sng" w="1905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7" name="Google Shape;3527;p336"/>
          <p:cNvSpPr/>
          <p:nvPr/>
        </p:nvSpPr>
        <p:spPr>
          <a:xfrm>
            <a:off x="2647941" y="1720589"/>
            <a:ext cx="3330450" cy="1665223"/>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8" name="Google Shape;3528;p336"/>
          <p:cNvSpPr/>
          <p:nvPr/>
        </p:nvSpPr>
        <p:spPr>
          <a:xfrm>
            <a:off x="6265296" y="1717718"/>
            <a:ext cx="3330450" cy="166522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29" name="Google Shape;3529;p336"/>
          <p:cNvSpPr/>
          <p:nvPr/>
        </p:nvSpPr>
        <p:spPr>
          <a:xfrm>
            <a:off x="6265296" y="3668597"/>
            <a:ext cx="3330450" cy="1665223"/>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30" name="Google Shape;3530;p336"/>
          <p:cNvSpPr/>
          <p:nvPr/>
        </p:nvSpPr>
        <p:spPr>
          <a:xfrm>
            <a:off x="2647941" y="3674339"/>
            <a:ext cx="3330450" cy="1665223"/>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nvGrpSpPr>
          <p:cNvPr id="3531" name="Google Shape;3531;p336"/>
          <p:cNvGrpSpPr/>
          <p:nvPr/>
        </p:nvGrpSpPr>
        <p:grpSpPr>
          <a:xfrm>
            <a:off x="8908606" y="1523534"/>
            <a:ext cx="870252" cy="876060"/>
            <a:chOff x="9134478" y="1500165"/>
            <a:chExt cx="940685" cy="946965"/>
          </a:xfrm>
        </p:grpSpPr>
        <p:sp>
          <p:nvSpPr>
            <p:cNvPr id="3532" name="Google Shape;3532;p336"/>
            <p:cNvSpPr/>
            <p:nvPr/>
          </p:nvSpPr>
          <p:spPr>
            <a:xfrm rot="5400000">
              <a:off x="9968423" y="2340390"/>
              <a:ext cx="94452" cy="119028"/>
            </a:xfrm>
            <a:prstGeom prst="rtTriangle">
              <a:avLst/>
            </a:prstGeom>
            <a:solidFill>
              <a:srgbClr val="15445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33" name="Google Shape;3533;p336"/>
            <p:cNvSpPr/>
            <p:nvPr/>
          </p:nvSpPr>
          <p:spPr>
            <a:xfrm rot="-5400000">
              <a:off x="9112267" y="1522376"/>
              <a:ext cx="123003" cy="78581"/>
            </a:xfrm>
            <a:prstGeom prst="rtTriangle">
              <a:avLst/>
            </a:prstGeom>
            <a:solidFill>
              <a:srgbClr val="15445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34" name="Google Shape;3534;p336"/>
            <p:cNvSpPr/>
            <p:nvPr/>
          </p:nvSpPr>
          <p:spPr>
            <a:xfrm>
              <a:off x="9194893" y="1500167"/>
              <a:ext cx="880270" cy="870635"/>
            </a:xfrm>
            <a:custGeom>
              <a:rect b="b" l="l" r="r" t="t"/>
              <a:pathLst>
                <a:path extrusionOk="0" h="870635" w="880270">
                  <a:moveTo>
                    <a:pt x="16345" y="0"/>
                  </a:moveTo>
                  <a:lnTo>
                    <a:pt x="880270" y="0"/>
                  </a:lnTo>
                  <a:lnTo>
                    <a:pt x="880270" y="851300"/>
                  </a:lnTo>
                  <a:lnTo>
                    <a:pt x="865105" y="856007"/>
                  </a:lnTo>
                  <a:cubicBezTo>
                    <a:pt x="818235" y="865598"/>
                    <a:pt x="769706" y="870635"/>
                    <a:pt x="720000" y="870635"/>
                  </a:cubicBezTo>
                  <a:cubicBezTo>
                    <a:pt x="322355" y="870635"/>
                    <a:pt x="0" y="548280"/>
                    <a:pt x="0" y="150635"/>
                  </a:cubicBezTo>
                  <a:cubicBezTo>
                    <a:pt x="0" y="100929"/>
                    <a:pt x="5037" y="52400"/>
                    <a:pt x="14628" y="5530"/>
                  </a:cubicBezTo>
                  <a:lnTo>
                    <a:pt x="16345"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grpSp>
        <p:nvGrpSpPr>
          <p:cNvPr id="3535" name="Google Shape;3535;p336"/>
          <p:cNvGrpSpPr/>
          <p:nvPr/>
        </p:nvGrpSpPr>
        <p:grpSpPr>
          <a:xfrm>
            <a:off x="2450694" y="1523534"/>
            <a:ext cx="876062" cy="870251"/>
            <a:chOff x="2153896" y="1510861"/>
            <a:chExt cx="946965" cy="940685"/>
          </a:xfrm>
        </p:grpSpPr>
        <p:sp>
          <p:nvSpPr>
            <p:cNvPr id="3536" name="Google Shape;3536;p336"/>
            <p:cNvSpPr/>
            <p:nvPr/>
          </p:nvSpPr>
          <p:spPr>
            <a:xfrm>
              <a:off x="3006409" y="1510861"/>
              <a:ext cx="94452" cy="119028"/>
            </a:xfrm>
            <a:prstGeom prst="rtTriangle">
              <a:avLst/>
            </a:prstGeom>
            <a:solidFill>
              <a:srgbClr val="1E5C6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37" name="Google Shape;3537;p336"/>
            <p:cNvSpPr/>
            <p:nvPr/>
          </p:nvSpPr>
          <p:spPr>
            <a:xfrm rot="10800000">
              <a:off x="2153896" y="2372965"/>
              <a:ext cx="123003" cy="78581"/>
            </a:xfrm>
            <a:prstGeom prst="rtTriangle">
              <a:avLst/>
            </a:prstGeom>
            <a:solidFill>
              <a:srgbClr val="1E5C6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38" name="Google Shape;3538;p336"/>
            <p:cNvSpPr/>
            <p:nvPr/>
          </p:nvSpPr>
          <p:spPr>
            <a:xfrm rot="-5400000">
              <a:off x="2149081" y="1515679"/>
              <a:ext cx="880270" cy="870635"/>
            </a:xfrm>
            <a:custGeom>
              <a:rect b="b" l="l" r="r" t="t"/>
              <a:pathLst>
                <a:path extrusionOk="0" h="870635" w="880270">
                  <a:moveTo>
                    <a:pt x="16345" y="0"/>
                  </a:moveTo>
                  <a:lnTo>
                    <a:pt x="880270" y="0"/>
                  </a:lnTo>
                  <a:lnTo>
                    <a:pt x="880270" y="851300"/>
                  </a:lnTo>
                  <a:lnTo>
                    <a:pt x="865105" y="856007"/>
                  </a:lnTo>
                  <a:cubicBezTo>
                    <a:pt x="818235" y="865598"/>
                    <a:pt x="769706" y="870635"/>
                    <a:pt x="720000" y="870635"/>
                  </a:cubicBezTo>
                  <a:cubicBezTo>
                    <a:pt x="322355" y="870635"/>
                    <a:pt x="0" y="548280"/>
                    <a:pt x="0" y="150635"/>
                  </a:cubicBezTo>
                  <a:cubicBezTo>
                    <a:pt x="0" y="100929"/>
                    <a:pt x="5037" y="52400"/>
                    <a:pt x="14628" y="5530"/>
                  </a:cubicBezTo>
                  <a:lnTo>
                    <a:pt x="16345" y="0"/>
                  </a:lnTo>
                  <a:close/>
                </a:path>
              </a:pathLst>
            </a:custGeom>
            <a:solidFill>
              <a:srgbClr val="2D8AA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grpSp>
        <p:nvGrpSpPr>
          <p:cNvPr id="3539" name="Google Shape;3539;p336"/>
          <p:cNvGrpSpPr/>
          <p:nvPr/>
        </p:nvGrpSpPr>
        <p:grpSpPr>
          <a:xfrm rot="5400000">
            <a:off x="2457199" y="4674496"/>
            <a:ext cx="871654" cy="870252"/>
            <a:chOff x="9137590" y="4887490"/>
            <a:chExt cx="942202" cy="940686"/>
          </a:xfrm>
        </p:grpSpPr>
        <p:sp>
          <p:nvSpPr>
            <p:cNvPr id="3540" name="Google Shape;3540;p336"/>
            <p:cNvSpPr/>
            <p:nvPr/>
          </p:nvSpPr>
          <p:spPr>
            <a:xfrm>
              <a:off x="9956789" y="4887490"/>
              <a:ext cx="123003" cy="78581"/>
            </a:xfrm>
            <a:prstGeom prst="rtTriangle">
              <a:avLst/>
            </a:prstGeom>
            <a:solidFill>
              <a:srgbClr val="DB946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41" name="Google Shape;3541;p336"/>
            <p:cNvSpPr/>
            <p:nvPr/>
          </p:nvSpPr>
          <p:spPr>
            <a:xfrm rot="10800000">
              <a:off x="9137590" y="5709147"/>
              <a:ext cx="94452" cy="119028"/>
            </a:xfrm>
            <a:prstGeom prst="rtTriangle">
              <a:avLst/>
            </a:prstGeom>
            <a:solidFill>
              <a:srgbClr val="DB946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42" name="Google Shape;3542;p336"/>
            <p:cNvSpPr/>
            <p:nvPr/>
          </p:nvSpPr>
          <p:spPr>
            <a:xfrm rot="5400000">
              <a:off x="9204338" y="4952723"/>
              <a:ext cx="880270" cy="870635"/>
            </a:xfrm>
            <a:custGeom>
              <a:rect b="b" l="l" r="r" t="t"/>
              <a:pathLst>
                <a:path extrusionOk="0" h="870635" w="880270">
                  <a:moveTo>
                    <a:pt x="16345" y="0"/>
                  </a:moveTo>
                  <a:lnTo>
                    <a:pt x="880270" y="0"/>
                  </a:lnTo>
                  <a:lnTo>
                    <a:pt x="880270" y="851300"/>
                  </a:lnTo>
                  <a:lnTo>
                    <a:pt x="865105" y="856007"/>
                  </a:lnTo>
                  <a:cubicBezTo>
                    <a:pt x="818235" y="865598"/>
                    <a:pt x="769706" y="870635"/>
                    <a:pt x="720000" y="870635"/>
                  </a:cubicBezTo>
                  <a:cubicBezTo>
                    <a:pt x="322355" y="870635"/>
                    <a:pt x="0" y="548280"/>
                    <a:pt x="0" y="150635"/>
                  </a:cubicBezTo>
                  <a:cubicBezTo>
                    <a:pt x="0" y="100929"/>
                    <a:pt x="5037" y="52400"/>
                    <a:pt x="14628" y="5530"/>
                  </a:cubicBezTo>
                  <a:lnTo>
                    <a:pt x="16345" y="0"/>
                  </a:lnTo>
                  <a:close/>
                </a:path>
              </a:pathLst>
            </a:custGeom>
            <a:solidFill>
              <a:srgbClr val="E7B79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3543" name="Google Shape;3543;p336"/>
          <p:cNvSpPr/>
          <p:nvPr/>
        </p:nvSpPr>
        <p:spPr>
          <a:xfrm>
            <a:off x="6228552" y="3647202"/>
            <a:ext cx="6616" cy="9813"/>
          </a:xfrm>
          <a:custGeom>
            <a:rect b="b" l="l" r="r" t="t"/>
            <a:pathLst>
              <a:path extrusionOk="0" h="10277" w="6929">
                <a:moveTo>
                  <a:pt x="0" y="0"/>
                </a:moveTo>
                <a:lnTo>
                  <a:pt x="6929" y="10277"/>
                </a:lnTo>
                <a:lnTo>
                  <a:pt x="0"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44" name="Google Shape;3544;p336"/>
          <p:cNvSpPr/>
          <p:nvPr/>
        </p:nvSpPr>
        <p:spPr>
          <a:xfrm>
            <a:off x="5958999" y="3647204"/>
            <a:ext cx="6615" cy="9811"/>
          </a:xfrm>
          <a:custGeom>
            <a:rect b="b" l="l" r="r" t="t"/>
            <a:pathLst>
              <a:path extrusionOk="0" h="10275" w="6928">
                <a:moveTo>
                  <a:pt x="6928" y="0"/>
                </a:moveTo>
                <a:lnTo>
                  <a:pt x="6928" y="10275"/>
                </a:lnTo>
                <a:lnTo>
                  <a:pt x="0" y="10275"/>
                </a:lnTo>
                <a:lnTo>
                  <a:pt x="6928"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nvGrpSpPr>
          <p:cNvPr id="3545" name="Google Shape;3545;p336"/>
          <p:cNvGrpSpPr/>
          <p:nvPr/>
        </p:nvGrpSpPr>
        <p:grpSpPr>
          <a:xfrm>
            <a:off x="8913153" y="4667111"/>
            <a:ext cx="876061" cy="870251"/>
            <a:chOff x="9045347" y="4860105"/>
            <a:chExt cx="917522" cy="911438"/>
          </a:xfrm>
        </p:grpSpPr>
        <p:sp>
          <p:nvSpPr>
            <p:cNvPr id="3546" name="Google Shape;3546;p336"/>
            <p:cNvSpPr/>
            <p:nvPr/>
          </p:nvSpPr>
          <p:spPr>
            <a:xfrm rot="10800000">
              <a:off x="9045347" y="5656216"/>
              <a:ext cx="91515" cy="115327"/>
            </a:xfrm>
            <a:prstGeom prst="rtTriangle">
              <a:avLst/>
            </a:prstGeom>
            <a:solidFill>
              <a:srgbClr val="15445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47" name="Google Shape;3547;p336"/>
            <p:cNvSpPr/>
            <p:nvPr/>
          </p:nvSpPr>
          <p:spPr>
            <a:xfrm>
              <a:off x="9843690" y="4860105"/>
              <a:ext cx="119179" cy="76138"/>
            </a:xfrm>
            <a:prstGeom prst="rtTriangle">
              <a:avLst/>
            </a:prstGeom>
            <a:solidFill>
              <a:srgbClr val="15445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48" name="Google Shape;3548;p336"/>
            <p:cNvSpPr/>
            <p:nvPr/>
          </p:nvSpPr>
          <p:spPr>
            <a:xfrm rot="5400000">
              <a:off x="9114634" y="4923310"/>
              <a:ext cx="852901" cy="843565"/>
            </a:xfrm>
            <a:custGeom>
              <a:rect b="b" l="l" r="r" t="t"/>
              <a:pathLst>
                <a:path extrusionOk="0" h="870635" w="880270">
                  <a:moveTo>
                    <a:pt x="16345" y="0"/>
                  </a:moveTo>
                  <a:lnTo>
                    <a:pt x="880270" y="0"/>
                  </a:lnTo>
                  <a:lnTo>
                    <a:pt x="880270" y="851300"/>
                  </a:lnTo>
                  <a:lnTo>
                    <a:pt x="865105" y="856007"/>
                  </a:lnTo>
                  <a:cubicBezTo>
                    <a:pt x="818235" y="865598"/>
                    <a:pt x="769706" y="870635"/>
                    <a:pt x="720000" y="870635"/>
                  </a:cubicBezTo>
                  <a:cubicBezTo>
                    <a:pt x="322355" y="870635"/>
                    <a:pt x="0" y="548280"/>
                    <a:pt x="0" y="150635"/>
                  </a:cubicBezTo>
                  <a:cubicBezTo>
                    <a:pt x="0" y="100929"/>
                    <a:pt x="5037" y="52400"/>
                    <a:pt x="14628" y="5530"/>
                  </a:cubicBezTo>
                  <a:lnTo>
                    <a:pt x="16345"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3549" name="Google Shape;3549;p336"/>
          <p:cNvSpPr/>
          <p:nvPr/>
        </p:nvSpPr>
        <p:spPr>
          <a:xfrm>
            <a:off x="6233691" y="3776047"/>
            <a:ext cx="11115" cy="16485"/>
          </a:xfrm>
          <a:custGeom>
            <a:rect b="b" l="l" r="r" t="t"/>
            <a:pathLst>
              <a:path extrusionOk="0" h="16485" w="11115">
                <a:moveTo>
                  <a:pt x="0" y="0"/>
                </a:moveTo>
                <a:lnTo>
                  <a:pt x="11115" y="0"/>
                </a:lnTo>
                <a:lnTo>
                  <a:pt x="0" y="16485"/>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50" name="Google Shape;3550;p336"/>
          <p:cNvSpPr/>
          <p:nvPr/>
        </p:nvSpPr>
        <p:spPr>
          <a:xfrm>
            <a:off x="5951381" y="3782254"/>
            <a:ext cx="6929" cy="10277"/>
          </a:xfrm>
          <a:custGeom>
            <a:rect b="b" l="l" r="r" t="t"/>
            <a:pathLst>
              <a:path extrusionOk="0" h="10277" w="6929">
                <a:moveTo>
                  <a:pt x="0" y="0"/>
                </a:moveTo>
                <a:lnTo>
                  <a:pt x="6929" y="0"/>
                </a:lnTo>
                <a:lnTo>
                  <a:pt x="6929"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551" name="Google Shape;3551;p336"/>
          <p:cNvSpPr txBox="1"/>
          <p:nvPr>
            <p:ph idx="1" type="body"/>
          </p:nvPr>
        </p:nvSpPr>
        <p:spPr>
          <a:xfrm>
            <a:off x="6773420" y="1885067"/>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2" name="Google Shape;3552;p336"/>
          <p:cNvSpPr txBox="1"/>
          <p:nvPr>
            <p:ph idx="2" type="body"/>
          </p:nvPr>
        </p:nvSpPr>
        <p:spPr>
          <a:xfrm>
            <a:off x="6593420" y="2187723"/>
            <a:ext cx="252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3" name="Google Shape;3553;p336"/>
          <p:cNvSpPr txBox="1"/>
          <p:nvPr>
            <p:ph idx="3" type="body"/>
          </p:nvPr>
        </p:nvSpPr>
        <p:spPr>
          <a:xfrm>
            <a:off x="3323562" y="1885067"/>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4" name="Google Shape;3554;p336"/>
          <p:cNvSpPr txBox="1"/>
          <p:nvPr>
            <p:ph idx="4" type="body"/>
          </p:nvPr>
        </p:nvSpPr>
        <p:spPr>
          <a:xfrm>
            <a:off x="3143562" y="2187723"/>
            <a:ext cx="252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5" name="Google Shape;3555;p336"/>
          <p:cNvSpPr txBox="1"/>
          <p:nvPr>
            <p:ph idx="5" type="body"/>
          </p:nvPr>
        </p:nvSpPr>
        <p:spPr>
          <a:xfrm>
            <a:off x="6767509" y="3750104"/>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6" name="Google Shape;3556;p336"/>
          <p:cNvSpPr txBox="1"/>
          <p:nvPr>
            <p:ph idx="6" type="body"/>
          </p:nvPr>
        </p:nvSpPr>
        <p:spPr>
          <a:xfrm>
            <a:off x="6587509" y="4052760"/>
            <a:ext cx="2520000" cy="108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57" name="Google Shape;3557;p33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58" name="Google Shape;3558;p33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559" name="Google Shape;3559;p33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60" name="Google Shape;3560;p33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61" name="Google Shape;3561;p33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562" name="Google Shape;3562;p336"/>
          <p:cNvSpPr/>
          <p:nvPr>
            <p:ph idx="8" type="pic"/>
          </p:nvPr>
        </p:nvSpPr>
        <p:spPr>
          <a:xfrm>
            <a:off x="9266823" y="1655879"/>
            <a:ext cx="360000" cy="360000"/>
          </a:xfrm>
          <a:prstGeom prst="rect">
            <a:avLst/>
          </a:prstGeom>
          <a:noFill/>
          <a:ln>
            <a:noFill/>
          </a:ln>
        </p:spPr>
      </p:sp>
      <p:sp>
        <p:nvSpPr>
          <p:cNvPr id="3563" name="Google Shape;3563;p336"/>
          <p:cNvSpPr/>
          <p:nvPr>
            <p:ph idx="9" type="pic"/>
          </p:nvPr>
        </p:nvSpPr>
        <p:spPr>
          <a:xfrm>
            <a:off x="2599750" y="1655879"/>
            <a:ext cx="360000" cy="360000"/>
          </a:xfrm>
          <a:prstGeom prst="rect">
            <a:avLst/>
          </a:prstGeom>
          <a:noFill/>
          <a:ln>
            <a:noFill/>
          </a:ln>
        </p:spPr>
      </p:sp>
      <p:sp>
        <p:nvSpPr>
          <p:cNvPr id="3564" name="Google Shape;3564;p336"/>
          <p:cNvSpPr/>
          <p:nvPr>
            <p:ph idx="13" type="pic"/>
          </p:nvPr>
        </p:nvSpPr>
        <p:spPr>
          <a:xfrm>
            <a:off x="2576312" y="4996886"/>
            <a:ext cx="360000" cy="360000"/>
          </a:xfrm>
          <a:prstGeom prst="rect">
            <a:avLst/>
          </a:prstGeom>
          <a:noFill/>
          <a:ln>
            <a:noFill/>
          </a:ln>
        </p:spPr>
      </p:sp>
      <p:sp>
        <p:nvSpPr>
          <p:cNvPr id="3565" name="Google Shape;3565;p336"/>
          <p:cNvSpPr txBox="1"/>
          <p:nvPr>
            <p:ph idx="14" type="body"/>
          </p:nvPr>
        </p:nvSpPr>
        <p:spPr>
          <a:xfrm>
            <a:off x="3319750" y="3809289"/>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66" name="Google Shape;3566;p336"/>
          <p:cNvSpPr txBox="1"/>
          <p:nvPr>
            <p:ph idx="15" type="body"/>
          </p:nvPr>
        </p:nvSpPr>
        <p:spPr>
          <a:xfrm>
            <a:off x="3139750" y="4111945"/>
            <a:ext cx="2520000" cy="108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cxnSp>
        <p:nvCxnSpPr>
          <p:cNvPr id="3567" name="Google Shape;3567;p336"/>
          <p:cNvCxnSpPr/>
          <p:nvPr/>
        </p:nvCxnSpPr>
        <p:spPr>
          <a:xfrm rot="10800000">
            <a:off x="2038515" y="1665864"/>
            <a:ext cx="0" cy="4032000"/>
          </a:xfrm>
          <a:prstGeom prst="straightConnector1">
            <a:avLst/>
          </a:prstGeom>
          <a:noFill/>
          <a:ln cap="flat" cmpd="sng" w="38100">
            <a:solidFill>
              <a:srgbClr val="BFBFBF"/>
            </a:solidFill>
            <a:prstDash val="solid"/>
            <a:miter lim="800000"/>
            <a:headEnd len="sm" w="sm" type="none"/>
            <a:tailEnd len="med" w="med" type="triangle"/>
          </a:ln>
        </p:spPr>
      </p:cxnSp>
      <p:cxnSp>
        <p:nvCxnSpPr>
          <p:cNvPr id="3568" name="Google Shape;3568;p336"/>
          <p:cNvCxnSpPr/>
          <p:nvPr/>
        </p:nvCxnSpPr>
        <p:spPr>
          <a:xfrm flipH="1" rot="10800000">
            <a:off x="2018968" y="5678727"/>
            <a:ext cx="7956000" cy="19137"/>
          </a:xfrm>
          <a:prstGeom prst="straightConnector1">
            <a:avLst/>
          </a:prstGeom>
          <a:noFill/>
          <a:ln cap="flat" cmpd="sng" w="38100">
            <a:solidFill>
              <a:srgbClr val="BFBFBF"/>
            </a:solidFill>
            <a:prstDash val="solid"/>
            <a:miter lim="800000"/>
            <a:headEnd len="sm" w="sm" type="none"/>
            <a:tailEnd len="med" w="med" type="triangle"/>
          </a:ln>
        </p:spPr>
      </p:cxnSp>
      <p:sp>
        <p:nvSpPr>
          <p:cNvPr id="3569" name="Google Shape;3569;p336"/>
          <p:cNvSpPr txBox="1"/>
          <p:nvPr>
            <p:ph idx="16" type="body"/>
          </p:nvPr>
        </p:nvSpPr>
        <p:spPr>
          <a:xfrm rot="-5400000">
            <a:off x="1166900" y="5040468"/>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70" name="Google Shape;3570;p336"/>
          <p:cNvSpPr txBox="1"/>
          <p:nvPr>
            <p:ph idx="17" type="body"/>
          </p:nvPr>
        </p:nvSpPr>
        <p:spPr>
          <a:xfrm rot="-5400000">
            <a:off x="1166900" y="2371329"/>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71" name="Google Shape;3571;p336"/>
          <p:cNvSpPr txBox="1"/>
          <p:nvPr>
            <p:ph idx="18" type="body"/>
          </p:nvPr>
        </p:nvSpPr>
        <p:spPr>
          <a:xfrm>
            <a:off x="7252252" y="5853633"/>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72" name="Google Shape;3572;p336"/>
          <p:cNvSpPr txBox="1"/>
          <p:nvPr>
            <p:ph idx="19" type="body"/>
          </p:nvPr>
        </p:nvSpPr>
        <p:spPr>
          <a:xfrm>
            <a:off x="2779750" y="5853633"/>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73" name="Google Shape;3573;p336"/>
          <p:cNvSpPr/>
          <p:nvPr>
            <p:ph idx="20" type="pic"/>
          </p:nvPr>
        </p:nvSpPr>
        <p:spPr>
          <a:xfrm>
            <a:off x="9238568" y="4996886"/>
            <a:ext cx="360000" cy="360000"/>
          </a:xfrm>
          <a:prstGeom prst="rect">
            <a:avLst/>
          </a:prstGeom>
          <a:noFill/>
          <a:ln>
            <a:noFill/>
          </a:ln>
        </p:spPr>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x2 Matrix w/ Descriptions">
  <p:cSld name="2x2 Matrix w/ Descriptions">
    <p:spTree>
      <p:nvGrpSpPr>
        <p:cNvPr id="3574" name="Shape 3574"/>
        <p:cNvGrpSpPr/>
        <p:nvPr/>
      </p:nvGrpSpPr>
      <p:grpSpPr>
        <a:xfrm>
          <a:off x="0" y="0"/>
          <a:ext cx="0" cy="0"/>
          <a:chOff x="0" y="0"/>
          <a:chExt cx="0" cy="0"/>
        </a:xfrm>
      </p:grpSpPr>
      <p:sp>
        <p:nvSpPr>
          <p:cNvPr id="3575" name="Google Shape;3575;p337"/>
          <p:cNvSpPr/>
          <p:nvPr/>
        </p:nvSpPr>
        <p:spPr>
          <a:xfrm>
            <a:off x="2241540" y="3644360"/>
            <a:ext cx="1561969" cy="1561969"/>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76" name="Google Shape;3576;p337"/>
          <p:cNvSpPr/>
          <p:nvPr/>
        </p:nvSpPr>
        <p:spPr>
          <a:xfrm rot="-5400000">
            <a:off x="3983023" y="3644361"/>
            <a:ext cx="1561969" cy="1561969"/>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77" name="Google Shape;3577;p337"/>
          <p:cNvSpPr/>
          <p:nvPr/>
        </p:nvSpPr>
        <p:spPr>
          <a:xfrm rot="5400000">
            <a:off x="2217328" y="1899977"/>
            <a:ext cx="1561969" cy="1561969"/>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78" name="Google Shape;3578;p337"/>
          <p:cNvSpPr/>
          <p:nvPr/>
        </p:nvSpPr>
        <p:spPr>
          <a:xfrm rot="10800000">
            <a:off x="3983022" y="1899977"/>
            <a:ext cx="1561969" cy="15619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579" name="Google Shape;3579;p337"/>
          <p:cNvSpPr txBox="1"/>
          <p:nvPr>
            <p:ph idx="1" type="body"/>
          </p:nvPr>
        </p:nvSpPr>
        <p:spPr>
          <a:xfrm>
            <a:off x="6887995" y="1611777"/>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0" name="Google Shape;3580;p337"/>
          <p:cNvSpPr txBox="1"/>
          <p:nvPr>
            <p:ph idx="2" type="body"/>
          </p:nvPr>
        </p:nvSpPr>
        <p:spPr>
          <a:xfrm>
            <a:off x="6887995" y="1914433"/>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1" name="Google Shape;3581;p337"/>
          <p:cNvSpPr txBox="1"/>
          <p:nvPr>
            <p:ph idx="3" type="body"/>
          </p:nvPr>
        </p:nvSpPr>
        <p:spPr>
          <a:xfrm>
            <a:off x="6887995" y="280124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accent2"/>
              </a:buClr>
              <a:buSzPts val="1600"/>
              <a:buNone/>
              <a:defRPr b="1" sz="1600">
                <a:solidFill>
                  <a:schemeClr val="accent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2" name="Google Shape;3582;p337"/>
          <p:cNvSpPr txBox="1"/>
          <p:nvPr>
            <p:ph idx="4" type="body"/>
          </p:nvPr>
        </p:nvSpPr>
        <p:spPr>
          <a:xfrm>
            <a:off x="6887995" y="3103905"/>
            <a:ext cx="288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3" name="Google Shape;3583;p337"/>
          <p:cNvSpPr txBox="1"/>
          <p:nvPr>
            <p:ph idx="5" type="body"/>
          </p:nvPr>
        </p:nvSpPr>
        <p:spPr>
          <a:xfrm>
            <a:off x="6887995" y="399359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accent3"/>
              </a:buClr>
              <a:buSzPts val="1600"/>
              <a:buNone/>
              <a:defRPr b="1" sz="1600">
                <a:solidFill>
                  <a:schemeClr val="accent3"/>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4" name="Google Shape;3584;p337"/>
          <p:cNvSpPr txBox="1"/>
          <p:nvPr>
            <p:ph idx="6" type="body"/>
          </p:nvPr>
        </p:nvSpPr>
        <p:spPr>
          <a:xfrm>
            <a:off x="6887995" y="4296255"/>
            <a:ext cx="288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85" name="Google Shape;3585;p33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86" name="Google Shape;3586;p33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587" name="Google Shape;3587;p33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88" name="Google Shape;3588;p33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89" name="Google Shape;3589;p33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590" name="Google Shape;3590;p337"/>
          <p:cNvSpPr/>
          <p:nvPr>
            <p:ph idx="8" type="pic"/>
          </p:nvPr>
        </p:nvSpPr>
        <p:spPr>
          <a:xfrm>
            <a:off x="4494006" y="2410962"/>
            <a:ext cx="540000" cy="540000"/>
          </a:xfrm>
          <a:prstGeom prst="rect">
            <a:avLst/>
          </a:prstGeom>
          <a:noFill/>
          <a:ln>
            <a:noFill/>
          </a:ln>
        </p:spPr>
      </p:sp>
      <p:sp>
        <p:nvSpPr>
          <p:cNvPr id="3591" name="Google Shape;3591;p337"/>
          <p:cNvSpPr/>
          <p:nvPr>
            <p:ph idx="9" type="pic"/>
          </p:nvPr>
        </p:nvSpPr>
        <p:spPr>
          <a:xfrm>
            <a:off x="2728312" y="2410961"/>
            <a:ext cx="540000" cy="540000"/>
          </a:xfrm>
          <a:prstGeom prst="rect">
            <a:avLst/>
          </a:prstGeom>
          <a:noFill/>
          <a:ln>
            <a:noFill/>
          </a:ln>
        </p:spPr>
      </p:sp>
      <p:sp>
        <p:nvSpPr>
          <p:cNvPr id="3592" name="Google Shape;3592;p337"/>
          <p:cNvSpPr/>
          <p:nvPr>
            <p:ph idx="13" type="pic"/>
          </p:nvPr>
        </p:nvSpPr>
        <p:spPr>
          <a:xfrm>
            <a:off x="2752524" y="4155344"/>
            <a:ext cx="540000" cy="540000"/>
          </a:xfrm>
          <a:prstGeom prst="rect">
            <a:avLst/>
          </a:prstGeom>
          <a:noFill/>
          <a:ln>
            <a:noFill/>
          </a:ln>
        </p:spPr>
      </p:sp>
      <p:sp>
        <p:nvSpPr>
          <p:cNvPr id="3593" name="Google Shape;3593;p337"/>
          <p:cNvSpPr txBox="1"/>
          <p:nvPr>
            <p:ph idx="14" type="body"/>
          </p:nvPr>
        </p:nvSpPr>
        <p:spPr>
          <a:xfrm>
            <a:off x="6887995" y="518594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rgbClr val="DB9461"/>
              </a:buClr>
              <a:buSzPts val="1600"/>
              <a:buNone/>
              <a:defRPr b="1" sz="1600">
                <a:solidFill>
                  <a:srgbClr val="DB946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594" name="Google Shape;3594;p337"/>
          <p:cNvSpPr txBox="1"/>
          <p:nvPr>
            <p:ph idx="15" type="body"/>
          </p:nvPr>
        </p:nvSpPr>
        <p:spPr>
          <a:xfrm>
            <a:off x="6887995" y="5488605"/>
            <a:ext cx="288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cxnSp>
        <p:nvCxnSpPr>
          <p:cNvPr id="3595" name="Google Shape;3595;p337"/>
          <p:cNvCxnSpPr/>
          <p:nvPr/>
        </p:nvCxnSpPr>
        <p:spPr>
          <a:xfrm rot="10800000">
            <a:off x="2059925" y="1710690"/>
            <a:ext cx="0" cy="3780000"/>
          </a:xfrm>
          <a:prstGeom prst="straightConnector1">
            <a:avLst/>
          </a:prstGeom>
          <a:noFill/>
          <a:ln cap="flat" cmpd="sng" w="38100">
            <a:solidFill>
              <a:srgbClr val="BFBFBF"/>
            </a:solidFill>
            <a:prstDash val="solid"/>
            <a:miter lim="800000"/>
            <a:headEnd len="sm" w="sm" type="none"/>
            <a:tailEnd len="med" w="med" type="triangle"/>
          </a:ln>
        </p:spPr>
      </p:cxnSp>
      <p:cxnSp>
        <p:nvCxnSpPr>
          <p:cNvPr id="3596" name="Google Shape;3596;p337"/>
          <p:cNvCxnSpPr/>
          <p:nvPr/>
        </p:nvCxnSpPr>
        <p:spPr>
          <a:xfrm flipH="1" rot="10800000">
            <a:off x="2040378" y="5481165"/>
            <a:ext cx="4320000" cy="19137"/>
          </a:xfrm>
          <a:prstGeom prst="straightConnector1">
            <a:avLst/>
          </a:prstGeom>
          <a:noFill/>
          <a:ln cap="flat" cmpd="sng" w="38100">
            <a:solidFill>
              <a:srgbClr val="BFBFBF"/>
            </a:solidFill>
            <a:prstDash val="solid"/>
            <a:miter lim="800000"/>
            <a:headEnd len="sm" w="sm" type="none"/>
            <a:tailEnd len="med" w="med" type="triangle"/>
          </a:ln>
        </p:spPr>
      </p:cxnSp>
      <p:sp>
        <p:nvSpPr>
          <p:cNvPr id="3597" name="Google Shape;3597;p337"/>
          <p:cNvSpPr txBox="1"/>
          <p:nvPr>
            <p:ph idx="16" type="body"/>
          </p:nvPr>
        </p:nvSpPr>
        <p:spPr>
          <a:xfrm rot="-5400000">
            <a:off x="1188310" y="4245344"/>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98" name="Google Shape;3598;p337"/>
          <p:cNvSpPr txBox="1"/>
          <p:nvPr>
            <p:ph idx="17" type="body"/>
          </p:nvPr>
        </p:nvSpPr>
        <p:spPr>
          <a:xfrm rot="-5400000">
            <a:off x="1188310" y="2500962"/>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99" name="Google Shape;3599;p337"/>
          <p:cNvSpPr txBox="1"/>
          <p:nvPr>
            <p:ph idx="18" type="body"/>
          </p:nvPr>
        </p:nvSpPr>
        <p:spPr>
          <a:xfrm>
            <a:off x="4224007" y="5666750"/>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00" name="Google Shape;3600;p337"/>
          <p:cNvSpPr txBox="1"/>
          <p:nvPr>
            <p:ph idx="19" type="body"/>
          </p:nvPr>
        </p:nvSpPr>
        <p:spPr>
          <a:xfrm>
            <a:off x="2482524" y="5656071"/>
            <a:ext cx="10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01" name="Google Shape;3601;p337"/>
          <p:cNvSpPr/>
          <p:nvPr>
            <p:ph idx="20" type="pic"/>
          </p:nvPr>
        </p:nvSpPr>
        <p:spPr>
          <a:xfrm>
            <a:off x="4494007" y="4155345"/>
            <a:ext cx="540000" cy="540000"/>
          </a:xfrm>
          <a:prstGeom prst="rect">
            <a:avLst/>
          </a:prstGeom>
          <a:noFill/>
          <a:ln>
            <a:noFill/>
          </a:ln>
        </p:spPr>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x2 Matrix (3)">
  <p:cSld name="2x2 Matrix (3)">
    <p:spTree>
      <p:nvGrpSpPr>
        <p:cNvPr id="3602" name="Shape 3602"/>
        <p:cNvGrpSpPr/>
        <p:nvPr/>
      </p:nvGrpSpPr>
      <p:grpSpPr>
        <a:xfrm>
          <a:off x="0" y="0"/>
          <a:ext cx="0" cy="0"/>
          <a:chOff x="0" y="0"/>
          <a:chExt cx="0" cy="0"/>
        </a:xfrm>
      </p:grpSpPr>
      <p:sp>
        <p:nvSpPr>
          <p:cNvPr id="3603" name="Google Shape;3603;p338"/>
          <p:cNvSpPr/>
          <p:nvPr/>
        </p:nvSpPr>
        <p:spPr>
          <a:xfrm>
            <a:off x="4161304" y="2013201"/>
            <a:ext cx="1800000" cy="1800000"/>
          </a:xfrm>
          <a:prstGeom prst="rect">
            <a:avLst/>
          </a:prstGeom>
          <a:solidFill>
            <a:schemeClr val="accent2">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04" name="Google Shape;3604;p338"/>
          <p:cNvSpPr/>
          <p:nvPr/>
        </p:nvSpPr>
        <p:spPr>
          <a:xfrm>
            <a:off x="6233690" y="2002202"/>
            <a:ext cx="1797614" cy="1792427"/>
          </a:xfrm>
          <a:prstGeom prst="rect">
            <a:avLst/>
          </a:prstGeom>
          <a:solidFill>
            <a:schemeClr val="accent1">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05" name="Google Shape;3605;p338"/>
          <p:cNvSpPr/>
          <p:nvPr/>
        </p:nvSpPr>
        <p:spPr>
          <a:xfrm>
            <a:off x="6233690" y="3978500"/>
            <a:ext cx="1800000" cy="1800000"/>
          </a:xfrm>
          <a:prstGeom prst="rect">
            <a:avLst/>
          </a:prstGeom>
          <a:solidFill>
            <a:schemeClr val="accent3">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06" name="Google Shape;3606;p338"/>
          <p:cNvSpPr/>
          <p:nvPr/>
        </p:nvSpPr>
        <p:spPr>
          <a:xfrm>
            <a:off x="4161304" y="3984707"/>
            <a:ext cx="1800000" cy="1800000"/>
          </a:xfrm>
          <a:prstGeom prst="rect">
            <a:avLst/>
          </a:prstGeom>
          <a:solidFill>
            <a:schemeClr val="accent4">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cxnSp>
        <p:nvCxnSpPr>
          <p:cNvPr id="3607" name="Google Shape;3607;p338"/>
          <p:cNvCxnSpPr/>
          <p:nvPr/>
        </p:nvCxnSpPr>
        <p:spPr>
          <a:xfrm>
            <a:off x="6096000" y="1877178"/>
            <a:ext cx="0" cy="4032000"/>
          </a:xfrm>
          <a:prstGeom prst="straightConnector1">
            <a:avLst/>
          </a:prstGeom>
          <a:noFill/>
          <a:ln cap="flat" cmpd="sng" w="31750">
            <a:solidFill>
              <a:srgbClr val="BFBFBF"/>
            </a:solidFill>
            <a:prstDash val="solid"/>
            <a:miter lim="800000"/>
            <a:headEnd len="lg" w="lg" type="triangle"/>
            <a:tailEnd len="lg" w="lg" type="triangle"/>
          </a:ln>
        </p:spPr>
      </p:cxnSp>
      <p:cxnSp>
        <p:nvCxnSpPr>
          <p:cNvPr id="3608" name="Google Shape;3608;p338"/>
          <p:cNvCxnSpPr/>
          <p:nvPr/>
        </p:nvCxnSpPr>
        <p:spPr>
          <a:xfrm>
            <a:off x="6096000" y="1823455"/>
            <a:ext cx="0" cy="4140000"/>
          </a:xfrm>
          <a:prstGeom prst="straightConnector1">
            <a:avLst/>
          </a:prstGeom>
          <a:noFill/>
          <a:ln cap="flat" cmpd="sng" w="31750">
            <a:solidFill>
              <a:srgbClr val="BFBFBF"/>
            </a:solidFill>
            <a:prstDash val="solid"/>
            <a:miter lim="800000"/>
            <a:headEnd len="lg" w="lg" type="triangle"/>
            <a:tailEnd len="lg" w="lg" type="triangle"/>
          </a:ln>
        </p:spPr>
      </p:cxnSp>
      <p:sp>
        <p:nvSpPr>
          <p:cNvPr id="3609" name="Google Shape;3609;p338"/>
          <p:cNvSpPr txBox="1"/>
          <p:nvPr>
            <p:ph idx="1" type="body"/>
          </p:nvPr>
        </p:nvSpPr>
        <p:spPr>
          <a:xfrm>
            <a:off x="8665624" y="2362202"/>
            <a:ext cx="21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1"/>
              </a:buClr>
              <a:buSzPts val="1400"/>
              <a:buFont typeface="Arial"/>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10" name="Google Shape;3610;p338"/>
          <p:cNvSpPr txBox="1"/>
          <p:nvPr>
            <p:ph idx="2" type="body"/>
          </p:nvPr>
        </p:nvSpPr>
        <p:spPr>
          <a:xfrm>
            <a:off x="1371221" y="2362202"/>
            <a:ext cx="216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11" name="Google Shape;3611;p338"/>
          <p:cNvSpPr txBox="1"/>
          <p:nvPr>
            <p:ph idx="3" type="body"/>
          </p:nvPr>
        </p:nvSpPr>
        <p:spPr>
          <a:xfrm>
            <a:off x="8660779" y="4338500"/>
            <a:ext cx="216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12" name="Google Shape;3612;p33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13" name="Google Shape;3613;p338"/>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614" name="Google Shape;3614;p33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15" name="Google Shape;3615;p33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16" name="Google Shape;3616;p33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617" name="Google Shape;3617;p338"/>
          <p:cNvSpPr txBox="1"/>
          <p:nvPr>
            <p:ph idx="5" type="body"/>
          </p:nvPr>
        </p:nvSpPr>
        <p:spPr>
          <a:xfrm>
            <a:off x="1379059" y="4344707"/>
            <a:ext cx="2160000" cy="108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18" name="Google Shape;3618;p338"/>
          <p:cNvSpPr txBox="1"/>
          <p:nvPr>
            <p:ph idx="6" type="body"/>
          </p:nvPr>
        </p:nvSpPr>
        <p:spPr>
          <a:xfrm>
            <a:off x="1638311" y="3713455"/>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19" name="Google Shape;3619;p338"/>
          <p:cNvSpPr txBox="1"/>
          <p:nvPr>
            <p:ph idx="7" type="body"/>
          </p:nvPr>
        </p:nvSpPr>
        <p:spPr>
          <a:xfrm>
            <a:off x="8435999" y="3713455"/>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20" name="Google Shape;3620;p338"/>
          <p:cNvSpPr txBox="1"/>
          <p:nvPr>
            <p:ph idx="8" type="body"/>
          </p:nvPr>
        </p:nvSpPr>
        <p:spPr>
          <a:xfrm>
            <a:off x="5016000" y="1530869"/>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21" name="Google Shape;3621;p338"/>
          <p:cNvSpPr txBox="1"/>
          <p:nvPr>
            <p:ph idx="9" type="body"/>
          </p:nvPr>
        </p:nvSpPr>
        <p:spPr>
          <a:xfrm>
            <a:off x="5002924" y="5877326"/>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22" name="Google Shape;3622;p338"/>
          <p:cNvSpPr/>
          <p:nvPr/>
        </p:nvSpPr>
        <p:spPr>
          <a:xfrm>
            <a:off x="6230697" y="2002202"/>
            <a:ext cx="1800607" cy="1799999"/>
          </a:xfrm>
          <a:prstGeom prst="rtTriangle">
            <a:avLst/>
          </a:prstGeom>
          <a:solidFill>
            <a:schemeClr val="accent1">
              <a:alpha val="7215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23" name="Google Shape;3623;p338"/>
          <p:cNvSpPr txBox="1"/>
          <p:nvPr>
            <p:ph idx="13" type="body"/>
          </p:nvPr>
        </p:nvSpPr>
        <p:spPr>
          <a:xfrm>
            <a:off x="6323690" y="2364912"/>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24" name="Google Shape;3624;p338"/>
          <p:cNvSpPr/>
          <p:nvPr>
            <p:ph idx="14" type="pic"/>
          </p:nvPr>
        </p:nvSpPr>
        <p:spPr>
          <a:xfrm>
            <a:off x="6862497" y="3006600"/>
            <a:ext cx="540000" cy="540000"/>
          </a:xfrm>
          <a:prstGeom prst="rect">
            <a:avLst/>
          </a:prstGeom>
          <a:noFill/>
          <a:ln>
            <a:noFill/>
          </a:ln>
        </p:spPr>
      </p:sp>
      <p:sp>
        <p:nvSpPr>
          <p:cNvPr id="3625" name="Google Shape;3625;p338"/>
          <p:cNvSpPr/>
          <p:nvPr/>
        </p:nvSpPr>
        <p:spPr>
          <a:xfrm rot="-5400000">
            <a:off x="4161932" y="2026671"/>
            <a:ext cx="1799994" cy="1792771"/>
          </a:xfrm>
          <a:prstGeom prst="rtTriangl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26" name="Google Shape;3626;p338"/>
          <p:cNvSpPr txBox="1"/>
          <p:nvPr>
            <p:ph idx="15" type="body"/>
          </p:nvPr>
        </p:nvSpPr>
        <p:spPr>
          <a:xfrm>
            <a:off x="4251304" y="2364912"/>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27" name="Google Shape;3627;p338"/>
          <p:cNvSpPr/>
          <p:nvPr>
            <p:ph idx="16" type="pic"/>
          </p:nvPr>
        </p:nvSpPr>
        <p:spPr>
          <a:xfrm>
            <a:off x="4791929" y="3006600"/>
            <a:ext cx="540000" cy="540000"/>
          </a:xfrm>
          <a:prstGeom prst="rect">
            <a:avLst/>
          </a:prstGeom>
          <a:noFill/>
          <a:ln>
            <a:noFill/>
          </a:ln>
        </p:spPr>
      </p:sp>
      <p:sp>
        <p:nvSpPr>
          <p:cNvPr id="3628" name="Google Shape;3628;p338"/>
          <p:cNvSpPr/>
          <p:nvPr/>
        </p:nvSpPr>
        <p:spPr>
          <a:xfrm rot="10800000">
            <a:off x="4161303" y="3984706"/>
            <a:ext cx="1796997" cy="1793793"/>
          </a:xfrm>
          <a:prstGeom prst="rtTriangle">
            <a:avLst/>
          </a:prstGeom>
          <a:solidFill>
            <a:srgbClr val="E7B795">
              <a:alpha val="90196"/>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29" name="Google Shape;3629;p338"/>
          <p:cNvSpPr/>
          <p:nvPr>
            <p:ph idx="17" type="pic"/>
          </p:nvPr>
        </p:nvSpPr>
        <p:spPr>
          <a:xfrm>
            <a:off x="4789801" y="5002127"/>
            <a:ext cx="540000" cy="540000"/>
          </a:xfrm>
          <a:prstGeom prst="rect">
            <a:avLst/>
          </a:prstGeom>
          <a:noFill/>
          <a:ln>
            <a:noFill/>
          </a:ln>
        </p:spPr>
      </p:sp>
      <p:sp>
        <p:nvSpPr>
          <p:cNvPr id="3630" name="Google Shape;3630;p338"/>
          <p:cNvSpPr txBox="1"/>
          <p:nvPr>
            <p:ph idx="18" type="body"/>
          </p:nvPr>
        </p:nvSpPr>
        <p:spPr>
          <a:xfrm>
            <a:off x="4251304" y="428212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1" name="Google Shape;3631;p338"/>
          <p:cNvSpPr/>
          <p:nvPr/>
        </p:nvSpPr>
        <p:spPr>
          <a:xfrm rot="5400000">
            <a:off x="6235599" y="3982798"/>
            <a:ext cx="1790790" cy="1794609"/>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632" name="Google Shape;3632;p338"/>
          <p:cNvSpPr txBox="1"/>
          <p:nvPr>
            <p:ph idx="19" type="body"/>
          </p:nvPr>
        </p:nvSpPr>
        <p:spPr>
          <a:xfrm>
            <a:off x="6323690" y="428212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3" name="Google Shape;3633;p338"/>
          <p:cNvSpPr/>
          <p:nvPr>
            <p:ph idx="20" type="pic"/>
          </p:nvPr>
        </p:nvSpPr>
        <p:spPr>
          <a:xfrm>
            <a:off x="6863690" y="4987970"/>
            <a:ext cx="540000" cy="540000"/>
          </a:xfrm>
          <a:prstGeom prst="rect">
            <a:avLst/>
          </a:prstGeom>
          <a:noFill/>
          <a:ln>
            <a:noFill/>
          </a:ln>
        </p:spPr>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isenhower Matrix">
  <p:cSld name="Eisenhower Matrix">
    <p:spTree>
      <p:nvGrpSpPr>
        <p:cNvPr id="3634" name="Shape 3634"/>
        <p:cNvGrpSpPr/>
        <p:nvPr/>
      </p:nvGrpSpPr>
      <p:grpSpPr>
        <a:xfrm>
          <a:off x="0" y="0"/>
          <a:ext cx="0" cy="0"/>
          <a:chOff x="0" y="0"/>
          <a:chExt cx="0" cy="0"/>
        </a:xfrm>
      </p:grpSpPr>
      <p:sp>
        <p:nvSpPr>
          <p:cNvPr id="3635" name="Google Shape;3635;p339"/>
          <p:cNvSpPr txBox="1"/>
          <p:nvPr>
            <p:ph idx="1" type="body"/>
          </p:nvPr>
        </p:nvSpPr>
        <p:spPr>
          <a:xfrm>
            <a:off x="1452965" y="1611777"/>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accent2"/>
              </a:buClr>
              <a:buSzPts val="1600"/>
              <a:buNone/>
              <a:defRPr b="1" sz="1600">
                <a:solidFill>
                  <a:schemeClr val="accent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6" name="Google Shape;3636;p339"/>
          <p:cNvSpPr txBox="1"/>
          <p:nvPr>
            <p:ph idx="2" type="body"/>
          </p:nvPr>
        </p:nvSpPr>
        <p:spPr>
          <a:xfrm>
            <a:off x="1452965" y="1914433"/>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7" name="Google Shape;3637;p339"/>
          <p:cNvSpPr txBox="1"/>
          <p:nvPr>
            <p:ph idx="3" type="body"/>
          </p:nvPr>
        </p:nvSpPr>
        <p:spPr>
          <a:xfrm>
            <a:off x="1452965" y="2801249"/>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600"/>
              <a:buNone/>
              <a:defRPr b="1" sz="1600">
                <a:solidFill>
                  <a:schemeClr val="accen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8" name="Google Shape;3638;p339"/>
          <p:cNvSpPr txBox="1"/>
          <p:nvPr>
            <p:ph idx="4" type="body"/>
          </p:nvPr>
        </p:nvSpPr>
        <p:spPr>
          <a:xfrm>
            <a:off x="1452965" y="3103905"/>
            <a:ext cx="36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39" name="Google Shape;3639;p339"/>
          <p:cNvSpPr txBox="1"/>
          <p:nvPr>
            <p:ph idx="5" type="body"/>
          </p:nvPr>
        </p:nvSpPr>
        <p:spPr>
          <a:xfrm>
            <a:off x="1452965" y="399359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rgbClr val="DB9461"/>
              </a:buClr>
              <a:buSzPts val="1600"/>
              <a:buNone/>
              <a:defRPr b="1" sz="1600">
                <a:solidFill>
                  <a:srgbClr val="DB946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40" name="Google Shape;3640;p339"/>
          <p:cNvSpPr txBox="1"/>
          <p:nvPr>
            <p:ph idx="6" type="body"/>
          </p:nvPr>
        </p:nvSpPr>
        <p:spPr>
          <a:xfrm>
            <a:off x="1452965" y="4296255"/>
            <a:ext cx="360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41" name="Google Shape;3641;p33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42" name="Google Shape;3642;p33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643" name="Google Shape;3643;p33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44" name="Google Shape;3644;p33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45" name="Google Shape;3645;p33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646" name="Google Shape;3646;p339"/>
          <p:cNvSpPr txBox="1"/>
          <p:nvPr>
            <p:ph idx="8" type="body"/>
          </p:nvPr>
        </p:nvSpPr>
        <p:spPr>
          <a:xfrm>
            <a:off x="1452965" y="518594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rgbClr val="3EABAD"/>
              </a:buClr>
              <a:buSzPts val="1600"/>
              <a:buNone/>
              <a:defRPr b="1" sz="1600">
                <a:solidFill>
                  <a:srgbClr val="3EABAD"/>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47" name="Google Shape;3647;p339"/>
          <p:cNvSpPr txBox="1"/>
          <p:nvPr>
            <p:ph idx="9" type="body"/>
          </p:nvPr>
        </p:nvSpPr>
        <p:spPr>
          <a:xfrm>
            <a:off x="1452965" y="5488605"/>
            <a:ext cx="360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48" name="Google Shape;3648;p339"/>
          <p:cNvSpPr/>
          <p:nvPr/>
        </p:nvSpPr>
        <p:spPr>
          <a:xfrm>
            <a:off x="6897965" y="2292325"/>
            <a:ext cx="2160000" cy="1800000"/>
          </a:xfrm>
          <a:prstGeom prst="rect">
            <a:avLst/>
          </a:prstGeom>
          <a:solidFill>
            <a:schemeClr val="accent2">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49" name="Google Shape;3649;p339"/>
          <p:cNvSpPr/>
          <p:nvPr/>
        </p:nvSpPr>
        <p:spPr>
          <a:xfrm>
            <a:off x="9143157" y="2281326"/>
            <a:ext cx="2160000" cy="1792427"/>
          </a:xfrm>
          <a:prstGeom prst="rect">
            <a:avLst/>
          </a:prstGeom>
          <a:solidFill>
            <a:schemeClr val="accent1">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50" name="Google Shape;3650;p339"/>
          <p:cNvSpPr/>
          <p:nvPr/>
        </p:nvSpPr>
        <p:spPr>
          <a:xfrm>
            <a:off x="9143157" y="4178794"/>
            <a:ext cx="2160000" cy="1800000"/>
          </a:xfrm>
          <a:prstGeom prst="rect">
            <a:avLst/>
          </a:prstGeom>
          <a:solidFill>
            <a:schemeClr val="accent3">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51" name="Google Shape;3651;p339"/>
          <p:cNvSpPr/>
          <p:nvPr/>
        </p:nvSpPr>
        <p:spPr>
          <a:xfrm>
            <a:off x="6897965" y="4185001"/>
            <a:ext cx="2160000" cy="1800000"/>
          </a:xfrm>
          <a:prstGeom prst="rect">
            <a:avLst/>
          </a:prstGeom>
          <a:solidFill>
            <a:schemeClr val="accent4">
              <a:alpha val="9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52" name="Google Shape;3652;p339"/>
          <p:cNvSpPr/>
          <p:nvPr>
            <p:ph idx="13" type="pic"/>
          </p:nvPr>
        </p:nvSpPr>
        <p:spPr>
          <a:xfrm>
            <a:off x="10043157" y="2344217"/>
            <a:ext cx="360000" cy="360000"/>
          </a:xfrm>
          <a:prstGeom prst="rect">
            <a:avLst/>
          </a:prstGeom>
          <a:noFill/>
          <a:ln>
            <a:noFill/>
          </a:ln>
        </p:spPr>
      </p:sp>
      <p:sp>
        <p:nvSpPr>
          <p:cNvPr id="3653" name="Google Shape;3653;p339"/>
          <p:cNvSpPr/>
          <p:nvPr>
            <p:ph idx="14" type="pic"/>
          </p:nvPr>
        </p:nvSpPr>
        <p:spPr>
          <a:xfrm>
            <a:off x="7797965" y="2344217"/>
            <a:ext cx="360000" cy="360000"/>
          </a:xfrm>
          <a:prstGeom prst="rect">
            <a:avLst/>
          </a:prstGeom>
          <a:noFill/>
          <a:ln>
            <a:noFill/>
          </a:ln>
        </p:spPr>
      </p:sp>
      <p:sp>
        <p:nvSpPr>
          <p:cNvPr id="3654" name="Google Shape;3654;p339"/>
          <p:cNvSpPr/>
          <p:nvPr>
            <p:ph idx="15" type="pic"/>
          </p:nvPr>
        </p:nvSpPr>
        <p:spPr>
          <a:xfrm>
            <a:off x="7797965" y="4226614"/>
            <a:ext cx="360000" cy="360000"/>
          </a:xfrm>
          <a:prstGeom prst="rect">
            <a:avLst/>
          </a:prstGeom>
          <a:noFill/>
          <a:ln>
            <a:noFill/>
          </a:ln>
        </p:spPr>
      </p:sp>
      <p:sp>
        <p:nvSpPr>
          <p:cNvPr id="3655" name="Google Shape;3655;p339"/>
          <p:cNvSpPr txBox="1"/>
          <p:nvPr>
            <p:ph idx="16" type="body"/>
          </p:nvPr>
        </p:nvSpPr>
        <p:spPr>
          <a:xfrm rot="-5400000">
            <a:off x="5817965" y="4905002"/>
            <a:ext cx="180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56" name="Google Shape;3656;p339"/>
          <p:cNvSpPr txBox="1"/>
          <p:nvPr>
            <p:ph idx="17" type="body"/>
          </p:nvPr>
        </p:nvSpPr>
        <p:spPr>
          <a:xfrm rot="-5400000">
            <a:off x="5817965" y="3012325"/>
            <a:ext cx="180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57" name="Google Shape;3657;p339"/>
          <p:cNvSpPr txBox="1"/>
          <p:nvPr>
            <p:ph idx="18" type="body"/>
          </p:nvPr>
        </p:nvSpPr>
        <p:spPr>
          <a:xfrm>
            <a:off x="9143157" y="1914433"/>
            <a:ext cx="216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58" name="Google Shape;3658;p339"/>
          <p:cNvSpPr txBox="1"/>
          <p:nvPr>
            <p:ph idx="19" type="body"/>
          </p:nvPr>
        </p:nvSpPr>
        <p:spPr>
          <a:xfrm>
            <a:off x="6897965" y="1928947"/>
            <a:ext cx="216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59" name="Google Shape;3659;p339"/>
          <p:cNvSpPr/>
          <p:nvPr>
            <p:ph idx="20" type="pic"/>
          </p:nvPr>
        </p:nvSpPr>
        <p:spPr>
          <a:xfrm>
            <a:off x="10043157" y="4226614"/>
            <a:ext cx="360000" cy="360000"/>
          </a:xfrm>
          <a:prstGeom prst="rect">
            <a:avLst/>
          </a:prstGeom>
          <a:noFill/>
          <a:ln>
            <a:noFill/>
          </a:ln>
        </p:spPr>
      </p:sp>
      <p:sp>
        <p:nvSpPr>
          <p:cNvPr id="3660" name="Google Shape;3660;p339"/>
          <p:cNvSpPr txBox="1"/>
          <p:nvPr>
            <p:ph idx="21" type="body"/>
          </p:nvPr>
        </p:nvSpPr>
        <p:spPr>
          <a:xfrm>
            <a:off x="9413157" y="281742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1" name="Google Shape;3661;p339"/>
          <p:cNvSpPr txBox="1"/>
          <p:nvPr>
            <p:ph idx="22" type="body"/>
          </p:nvPr>
        </p:nvSpPr>
        <p:spPr>
          <a:xfrm>
            <a:off x="9233157" y="3120079"/>
            <a:ext cx="198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2" name="Google Shape;3662;p339"/>
          <p:cNvSpPr txBox="1"/>
          <p:nvPr>
            <p:ph idx="23" type="body"/>
          </p:nvPr>
        </p:nvSpPr>
        <p:spPr>
          <a:xfrm>
            <a:off x="7167965" y="281742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3" name="Google Shape;3663;p339"/>
          <p:cNvSpPr txBox="1"/>
          <p:nvPr>
            <p:ph idx="24" type="body"/>
          </p:nvPr>
        </p:nvSpPr>
        <p:spPr>
          <a:xfrm>
            <a:off x="6987965" y="3120079"/>
            <a:ext cx="198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4" name="Google Shape;3664;p339"/>
          <p:cNvSpPr txBox="1"/>
          <p:nvPr>
            <p:ph idx="25" type="body"/>
          </p:nvPr>
        </p:nvSpPr>
        <p:spPr>
          <a:xfrm>
            <a:off x="9413157" y="4697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5" name="Google Shape;3665;p339"/>
          <p:cNvSpPr txBox="1"/>
          <p:nvPr>
            <p:ph idx="26" type="body"/>
          </p:nvPr>
        </p:nvSpPr>
        <p:spPr>
          <a:xfrm>
            <a:off x="9233157" y="5000216"/>
            <a:ext cx="198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6" name="Google Shape;3666;p339"/>
          <p:cNvSpPr txBox="1"/>
          <p:nvPr>
            <p:ph idx="27" type="body"/>
          </p:nvPr>
        </p:nvSpPr>
        <p:spPr>
          <a:xfrm>
            <a:off x="7167965" y="4697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67" name="Google Shape;3667;p339"/>
          <p:cNvSpPr txBox="1"/>
          <p:nvPr>
            <p:ph idx="28" type="body"/>
          </p:nvPr>
        </p:nvSpPr>
        <p:spPr>
          <a:xfrm>
            <a:off x="6987965" y="5000216"/>
            <a:ext cx="198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WOT Analysis 1">
  <p:cSld name="SWOT Analysis 1">
    <p:spTree>
      <p:nvGrpSpPr>
        <p:cNvPr id="3668" name="Shape 3668"/>
        <p:cNvGrpSpPr/>
        <p:nvPr/>
      </p:nvGrpSpPr>
      <p:grpSpPr>
        <a:xfrm>
          <a:off x="0" y="0"/>
          <a:ext cx="0" cy="0"/>
          <a:chOff x="0" y="0"/>
          <a:chExt cx="0" cy="0"/>
        </a:xfrm>
      </p:grpSpPr>
      <p:sp>
        <p:nvSpPr>
          <p:cNvPr id="3669" name="Google Shape;3669;p340"/>
          <p:cNvSpPr/>
          <p:nvPr/>
        </p:nvSpPr>
        <p:spPr>
          <a:xfrm>
            <a:off x="4135823" y="3974084"/>
            <a:ext cx="1845092" cy="1845093"/>
          </a:xfrm>
          <a:prstGeom prst="round2DiagRect">
            <a:avLst>
              <a:gd fmla="val 16667" name="adj1"/>
              <a:gd fmla="val 0" name="adj2"/>
            </a:avLst>
          </a:prstGeom>
          <a:gradFill>
            <a:gsLst>
              <a:gs pos="0">
                <a:srgbClr val="3EABAD"/>
              </a:gs>
              <a:gs pos="24000">
                <a:srgbClr val="3EABAD"/>
              </a:gs>
              <a:gs pos="68000">
                <a:schemeClr val="accent3"/>
              </a:gs>
              <a:gs pos="100000">
                <a:srgbClr val="A7DFDF"/>
              </a:gs>
            </a:gsLst>
            <a:path path="circle">
              <a:fillToRect b="100%" l="100%" r="0%" t="0%"/>
            </a:path>
            <a:tileRect b="0%" l="0%" r="-100%" t="-10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0" name="Google Shape;3670;p340"/>
          <p:cNvSpPr/>
          <p:nvPr/>
        </p:nvSpPr>
        <p:spPr>
          <a:xfrm rot="5400000">
            <a:off x="6211087" y="3974085"/>
            <a:ext cx="1845093" cy="1845092"/>
          </a:xfrm>
          <a:prstGeom prst="round2DiagRect">
            <a:avLst>
              <a:gd fmla="val 16667" name="adj1"/>
              <a:gd fmla="val 0" name="adj2"/>
            </a:avLst>
          </a:prstGeom>
          <a:gradFill>
            <a:gsLst>
              <a:gs pos="0">
                <a:srgbClr val="20667B"/>
              </a:gs>
              <a:gs pos="24000">
                <a:srgbClr val="20667B"/>
              </a:gs>
              <a:gs pos="68000">
                <a:schemeClr val="accent1"/>
              </a:gs>
              <a:gs pos="100000">
                <a:srgbClr val="6FBFD9"/>
              </a:gs>
            </a:gsLst>
            <a:path path="circle">
              <a:fillToRect b="0%" l="0%" r="100%" t="100%"/>
            </a:path>
            <a:tileRect b="-100%" l="-100%" r="0%" t="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1" name="Google Shape;3671;p340"/>
          <p:cNvSpPr/>
          <p:nvPr/>
        </p:nvSpPr>
        <p:spPr>
          <a:xfrm>
            <a:off x="6211087" y="1966558"/>
            <a:ext cx="1845092" cy="1845093"/>
          </a:xfrm>
          <a:prstGeom prst="round2DiagRect">
            <a:avLst>
              <a:gd fmla="val 16667" name="adj1"/>
              <a:gd fmla="val 0" name="adj2"/>
            </a:avLst>
          </a:prstGeom>
          <a:gradFill>
            <a:gsLst>
              <a:gs pos="0">
                <a:srgbClr val="3EABAD"/>
              </a:gs>
              <a:gs pos="24000">
                <a:srgbClr val="3EABAD"/>
              </a:gs>
              <a:gs pos="68000">
                <a:schemeClr val="accent3"/>
              </a:gs>
              <a:gs pos="100000">
                <a:srgbClr val="A7DFDF"/>
              </a:gs>
            </a:gsLst>
            <a:path path="circle">
              <a:fillToRect b="0%" l="0%" r="100%" t="100%"/>
            </a:path>
            <a:tileRect b="-100%" l="-100%" r="0%" t="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2" name="Google Shape;3672;p340"/>
          <p:cNvSpPr/>
          <p:nvPr/>
        </p:nvSpPr>
        <p:spPr>
          <a:xfrm rot="-5400000">
            <a:off x="4135823" y="1953253"/>
            <a:ext cx="1845093" cy="1845092"/>
          </a:xfrm>
          <a:prstGeom prst="round2DiagRect">
            <a:avLst>
              <a:gd fmla="val 16667" name="adj1"/>
              <a:gd fmla="val 0" name="adj2"/>
            </a:avLst>
          </a:prstGeom>
          <a:gradFill>
            <a:gsLst>
              <a:gs pos="0">
                <a:srgbClr val="20667B"/>
              </a:gs>
              <a:gs pos="24000">
                <a:srgbClr val="20667B"/>
              </a:gs>
              <a:gs pos="68000">
                <a:schemeClr val="accent1"/>
              </a:gs>
              <a:gs pos="100000">
                <a:srgbClr val="6FBFD9"/>
              </a:gs>
            </a:gsLst>
            <a:path path="circle">
              <a:fillToRect b="0%" l="0%" r="100%" t="100%"/>
            </a:path>
            <a:tileRect b="-100%" l="-100%" r="0%" t="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3673" name="Google Shape;3673;p340"/>
          <p:cNvGrpSpPr/>
          <p:nvPr/>
        </p:nvGrpSpPr>
        <p:grpSpPr>
          <a:xfrm>
            <a:off x="5117892" y="2908106"/>
            <a:ext cx="1956218" cy="1956218"/>
            <a:chOff x="4799215" y="2132215"/>
            <a:chExt cx="2593571" cy="2593571"/>
          </a:xfrm>
        </p:grpSpPr>
        <p:sp>
          <p:nvSpPr>
            <p:cNvPr id="3674" name="Google Shape;3674;p340"/>
            <p:cNvSpPr/>
            <p:nvPr/>
          </p:nvSpPr>
          <p:spPr>
            <a:xfrm>
              <a:off x="4799215" y="2132215"/>
              <a:ext cx="2593571" cy="2593571"/>
            </a:xfrm>
            <a:prstGeom prst="ellipse">
              <a:avLst/>
            </a:prstGeom>
            <a:solidFill>
              <a:schemeClr val="lt1">
                <a:alpha val="2509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5" name="Google Shape;3675;p340"/>
            <p:cNvSpPr/>
            <p:nvPr/>
          </p:nvSpPr>
          <p:spPr>
            <a:xfrm>
              <a:off x="5038724" y="2371725"/>
              <a:ext cx="2114552" cy="2114550"/>
            </a:xfrm>
            <a:prstGeom prst="ellipse">
              <a:avLst/>
            </a:prstGeom>
            <a:solidFill>
              <a:schemeClr val="lt1">
                <a:alpha val="96862"/>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6" name="Google Shape;3676;p340"/>
            <p:cNvSpPr/>
            <p:nvPr/>
          </p:nvSpPr>
          <p:spPr>
            <a:xfrm>
              <a:off x="5191124" y="2524125"/>
              <a:ext cx="1809752" cy="1809750"/>
            </a:xfrm>
            <a:prstGeom prst="ellipse">
              <a:avLst/>
            </a:prstGeom>
            <a:noFill/>
            <a:ln cap="flat" cmpd="sng" w="50800">
              <a:solidFill>
                <a:srgbClr val="3F3F3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3677" name="Google Shape;3677;p340"/>
          <p:cNvSpPr/>
          <p:nvPr/>
        </p:nvSpPr>
        <p:spPr>
          <a:xfrm>
            <a:off x="6233691" y="3791926"/>
            <a:ext cx="6929" cy="10277"/>
          </a:xfrm>
          <a:custGeom>
            <a:rect b="b" l="l" r="r" t="t"/>
            <a:pathLst>
              <a:path extrusionOk="0" h="10277" w="6929">
                <a:moveTo>
                  <a:pt x="0" y="0"/>
                </a:moveTo>
                <a:lnTo>
                  <a:pt x="6929" y="10277"/>
                </a:lnTo>
                <a:lnTo>
                  <a:pt x="0"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78" name="Google Shape;3678;p340"/>
          <p:cNvSpPr/>
          <p:nvPr/>
        </p:nvSpPr>
        <p:spPr>
          <a:xfrm>
            <a:off x="5951381" y="3791928"/>
            <a:ext cx="6928" cy="10275"/>
          </a:xfrm>
          <a:custGeom>
            <a:rect b="b" l="l" r="r" t="t"/>
            <a:pathLst>
              <a:path extrusionOk="0" h="10275" w="6928">
                <a:moveTo>
                  <a:pt x="6928" y="0"/>
                </a:moveTo>
                <a:lnTo>
                  <a:pt x="6928" y="10275"/>
                </a:lnTo>
                <a:lnTo>
                  <a:pt x="0" y="10275"/>
                </a:lnTo>
                <a:lnTo>
                  <a:pt x="6928"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79" name="Google Shape;3679;p340"/>
          <p:cNvSpPr/>
          <p:nvPr/>
        </p:nvSpPr>
        <p:spPr>
          <a:xfrm>
            <a:off x="6233691" y="3978501"/>
            <a:ext cx="11115" cy="16485"/>
          </a:xfrm>
          <a:custGeom>
            <a:rect b="b" l="l" r="r" t="t"/>
            <a:pathLst>
              <a:path extrusionOk="0" h="16485" w="11115">
                <a:moveTo>
                  <a:pt x="0" y="0"/>
                </a:moveTo>
                <a:lnTo>
                  <a:pt x="11115" y="0"/>
                </a:lnTo>
                <a:lnTo>
                  <a:pt x="0" y="16485"/>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80" name="Google Shape;3680;p340"/>
          <p:cNvSpPr/>
          <p:nvPr/>
        </p:nvSpPr>
        <p:spPr>
          <a:xfrm>
            <a:off x="5951381" y="3984708"/>
            <a:ext cx="6929" cy="10277"/>
          </a:xfrm>
          <a:custGeom>
            <a:rect b="b" l="l" r="r" t="t"/>
            <a:pathLst>
              <a:path extrusionOk="0" h="10277" w="6929">
                <a:moveTo>
                  <a:pt x="0" y="0"/>
                </a:moveTo>
                <a:lnTo>
                  <a:pt x="6929" y="0"/>
                </a:lnTo>
                <a:lnTo>
                  <a:pt x="6929"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681" name="Google Shape;3681;p340"/>
          <p:cNvSpPr txBox="1"/>
          <p:nvPr>
            <p:ph idx="1" type="body"/>
          </p:nvPr>
        </p:nvSpPr>
        <p:spPr>
          <a:xfrm rot="5400000">
            <a:off x="7492296" y="2709104"/>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82" name="Google Shape;3682;p340"/>
          <p:cNvSpPr txBox="1"/>
          <p:nvPr>
            <p:ph idx="2" type="body"/>
          </p:nvPr>
        </p:nvSpPr>
        <p:spPr>
          <a:xfrm rot="-5400000">
            <a:off x="3075015" y="2695800"/>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83" name="Google Shape;3683;p340"/>
          <p:cNvSpPr txBox="1"/>
          <p:nvPr>
            <p:ph idx="3" type="body"/>
          </p:nvPr>
        </p:nvSpPr>
        <p:spPr>
          <a:xfrm rot="5400000">
            <a:off x="7492296" y="4716630"/>
            <a:ext cx="1620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84" name="Google Shape;3684;p34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85" name="Google Shape;3685;p340"/>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686" name="Google Shape;3686;p34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87" name="Google Shape;3687;p34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688" name="Google Shape;3688;p34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689" name="Google Shape;3689;p340"/>
          <p:cNvSpPr/>
          <p:nvPr>
            <p:ph idx="5" type="body"/>
          </p:nvPr>
        </p:nvSpPr>
        <p:spPr>
          <a:xfrm>
            <a:off x="4698369" y="5425379"/>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90" name="Google Shape;3690;p340"/>
          <p:cNvSpPr/>
          <p:nvPr>
            <p:ph idx="6" type="body"/>
          </p:nvPr>
        </p:nvSpPr>
        <p:spPr>
          <a:xfrm>
            <a:off x="6773633" y="1609699"/>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91" name="Google Shape;3691;p340"/>
          <p:cNvSpPr/>
          <p:nvPr>
            <p:ph idx="7" type="body"/>
          </p:nvPr>
        </p:nvSpPr>
        <p:spPr>
          <a:xfrm>
            <a:off x="4698369" y="1609699"/>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92" name="Google Shape;3692;p340"/>
          <p:cNvSpPr/>
          <p:nvPr>
            <p:ph idx="8" type="pic"/>
          </p:nvPr>
        </p:nvSpPr>
        <p:spPr>
          <a:xfrm>
            <a:off x="6863633" y="2619104"/>
            <a:ext cx="540000" cy="540000"/>
          </a:xfrm>
          <a:prstGeom prst="rect">
            <a:avLst/>
          </a:prstGeom>
          <a:noFill/>
          <a:ln>
            <a:noFill/>
          </a:ln>
        </p:spPr>
      </p:sp>
      <p:sp>
        <p:nvSpPr>
          <p:cNvPr id="3693" name="Google Shape;3693;p340"/>
          <p:cNvSpPr/>
          <p:nvPr>
            <p:ph idx="9" type="pic"/>
          </p:nvPr>
        </p:nvSpPr>
        <p:spPr>
          <a:xfrm>
            <a:off x="4788369" y="2605799"/>
            <a:ext cx="540000" cy="540000"/>
          </a:xfrm>
          <a:prstGeom prst="rect">
            <a:avLst/>
          </a:prstGeom>
          <a:noFill/>
          <a:ln>
            <a:noFill/>
          </a:ln>
        </p:spPr>
      </p:sp>
      <p:sp>
        <p:nvSpPr>
          <p:cNvPr id="3694" name="Google Shape;3694;p340"/>
          <p:cNvSpPr/>
          <p:nvPr>
            <p:ph idx="13" type="pic"/>
          </p:nvPr>
        </p:nvSpPr>
        <p:spPr>
          <a:xfrm>
            <a:off x="6863633" y="4626631"/>
            <a:ext cx="540000" cy="540000"/>
          </a:xfrm>
          <a:prstGeom prst="rect">
            <a:avLst/>
          </a:prstGeom>
          <a:noFill/>
          <a:ln>
            <a:noFill/>
          </a:ln>
        </p:spPr>
      </p:sp>
      <p:sp>
        <p:nvSpPr>
          <p:cNvPr id="3695" name="Google Shape;3695;p340"/>
          <p:cNvSpPr/>
          <p:nvPr>
            <p:ph idx="14" type="pic"/>
          </p:nvPr>
        </p:nvSpPr>
        <p:spPr>
          <a:xfrm>
            <a:off x="4788369" y="4626630"/>
            <a:ext cx="540000" cy="540000"/>
          </a:xfrm>
          <a:prstGeom prst="rect">
            <a:avLst/>
          </a:prstGeom>
          <a:noFill/>
          <a:ln>
            <a:noFill/>
          </a:ln>
        </p:spPr>
      </p:sp>
      <p:sp>
        <p:nvSpPr>
          <p:cNvPr id="3696" name="Google Shape;3696;p340"/>
          <p:cNvSpPr txBox="1"/>
          <p:nvPr>
            <p:ph idx="15" type="body"/>
          </p:nvPr>
        </p:nvSpPr>
        <p:spPr>
          <a:xfrm rot="-5400000">
            <a:off x="3075016" y="4716631"/>
            <a:ext cx="1620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697" name="Google Shape;3697;p340"/>
          <p:cNvSpPr/>
          <p:nvPr>
            <p:ph idx="16" type="body"/>
          </p:nvPr>
        </p:nvSpPr>
        <p:spPr>
          <a:xfrm>
            <a:off x="6773633" y="5425379"/>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98" name="Google Shape;3698;p340"/>
          <p:cNvSpPr txBox="1"/>
          <p:nvPr>
            <p:ph idx="17" type="body"/>
          </p:nvPr>
        </p:nvSpPr>
        <p:spPr>
          <a:xfrm>
            <a:off x="334963" y="2245799"/>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99" name="Google Shape;3699;p340"/>
          <p:cNvSpPr txBox="1"/>
          <p:nvPr>
            <p:ph idx="18" type="body"/>
          </p:nvPr>
        </p:nvSpPr>
        <p:spPr>
          <a:xfrm>
            <a:off x="8794963" y="2259104"/>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00" name="Google Shape;3700;p340"/>
          <p:cNvSpPr txBox="1"/>
          <p:nvPr>
            <p:ph idx="19" type="body"/>
          </p:nvPr>
        </p:nvSpPr>
        <p:spPr>
          <a:xfrm>
            <a:off x="8794963" y="4266631"/>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01" name="Google Shape;3701;p340"/>
          <p:cNvSpPr txBox="1"/>
          <p:nvPr>
            <p:ph idx="20" type="body"/>
          </p:nvPr>
        </p:nvSpPr>
        <p:spPr>
          <a:xfrm>
            <a:off x="334963" y="4266630"/>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WOT Analysis 2">
  <p:cSld name="SWOT Analysis 2">
    <p:spTree>
      <p:nvGrpSpPr>
        <p:cNvPr id="3702" name="Shape 3702"/>
        <p:cNvGrpSpPr/>
        <p:nvPr/>
      </p:nvGrpSpPr>
      <p:grpSpPr>
        <a:xfrm>
          <a:off x="0" y="0"/>
          <a:ext cx="0" cy="0"/>
          <a:chOff x="0" y="0"/>
          <a:chExt cx="0" cy="0"/>
        </a:xfrm>
      </p:grpSpPr>
      <p:sp>
        <p:nvSpPr>
          <p:cNvPr id="3703" name="Google Shape;3703;p341"/>
          <p:cNvSpPr/>
          <p:nvPr/>
        </p:nvSpPr>
        <p:spPr>
          <a:xfrm rot="2700000">
            <a:off x="5122363" y="4177704"/>
            <a:ext cx="1820101" cy="1642769"/>
          </a:xfrm>
          <a:custGeom>
            <a:rect b="b" l="l" r="r" t="t"/>
            <a:pathLst>
              <a:path extrusionOk="0" h="2272284" w="2517571">
                <a:moveTo>
                  <a:pt x="245287" y="0"/>
                </a:moveTo>
                <a:lnTo>
                  <a:pt x="2517571" y="0"/>
                </a:lnTo>
                <a:lnTo>
                  <a:pt x="2517571" y="2138919"/>
                </a:lnTo>
                <a:cubicBezTo>
                  <a:pt x="2517571" y="2212574"/>
                  <a:pt x="2457861" y="2272284"/>
                  <a:pt x="2384206" y="2272284"/>
                </a:cubicBezTo>
                <a:lnTo>
                  <a:pt x="245287" y="2272284"/>
                </a:lnTo>
                <a:lnTo>
                  <a:pt x="245287" y="1755468"/>
                </a:lnTo>
                <a:lnTo>
                  <a:pt x="237061" y="1752914"/>
                </a:lnTo>
                <a:cubicBezTo>
                  <a:pt x="97750" y="1693991"/>
                  <a:pt x="0" y="1556047"/>
                  <a:pt x="0" y="1395272"/>
                </a:cubicBezTo>
                <a:cubicBezTo>
                  <a:pt x="0" y="1234498"/>
                  <a:pt x="97750" y="1096554"/>
                  <a:pt x="237061" y="1037631"/>
                </a:cubicBezTo>
                <a:lnTo>
                  <a:pt x="245287" y="1035077"/>
                </a:lnTo>
                <a:close/>
              </a:path>
            </a:pathLst>
          </a:custGeom>
          <a:solidFill>
            <a:schemeClr val="accent1"/>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04" name="Google Shape;3704;p341"/>
          <p:cNvSpPr/>
          <p:nvPr/>
        </p:nvSpPr>
        <p:spPr>
          <a:xfrm rot="2700000">
            <a:off x="6376539" y="3034600"/>
            <a:ext cx="1642769" cy="1848743"/>
          </a:xfrm>
          <a:custGeom>
            <a:rect b="b" l="l" r="r" t="t"/>
            <a:pathLst>
              <a:path extrusionOk="0" h="2557189" w="2272284">
                <a:moveTo>
                  <a:pt x="0" y="0"/>
                </a:moveTo>
                <a:lnTo>
                  <a:pt x="2138919" y="0"/>
                </a:lnTo>
                <a:cubicBezTo>
                  <a:pt x="2212574" y="0"/>
                  <a:pt x="2272284" y="59710"/>
                  <a:pt x="2272284" y="133365"/>
                </a:cubicBezTo>
                <a:lnTo>
                  <a:pt x="2272284" y="2272284"/>
                </a:lnTo>
                <a:lnTo>
                  <a:pt x="1508639" y="2272284"/>
                </a:lnTo>
                <a:lnTo>
                  <a:pt x="1493787" y="2320128"/>
                </a:lnTo>
                <a:cubicBezTo>
                  <a:pt x="1434863" y="2459439"/>
                  <a:pt x="1296920" y="2557189"/>
                  <a:pt x="1136145" y="2557189"/>
                </a:cubicBezTo>
                <a:cubicBezTo>
                  <a:pt x="975371" y="2557189"/>
                  <a:pt x="837427" y="2459439"/>
                  <a:pt x="778504" y="2320128"/>
                </a:cubicBezTo>
                <a:lnTo>
                  <a:pt x="763652" y="2272284"/>
                </a:lnTo>
                <a:lnTo>
                  <a:pt x="0" y="2272284"/>
                </a:lnTo>
                <a:close/>
              </a:path>
            </a:pathLst>
          </a:custGeom>
          <a:solidFill>
            <a:schemeClr val="accent3"/>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05" name="Google Shape;3705;p341"/>
          <p:cNvSpPr/>
          <p:nvPr/>
        </p:nvSpPr>
        <p:spPr>
          <a:xfrm rot="2700000">
            <a:off x="5247890" y="1951503"/>
            <a:ext cx="1819192" cy="1642769"/>
          </a:xfrm>
          <a:custGeom>
            <a:rect b="b" l="l" r="r" t="t"/>
            <a:pathLst>
              <a:path extrusionOk="0" h="2272284" w="2516314">
                <a:moveTo>
                  <a:pt x="133365" y="0"/>
                </a:moveTo>
                <a:lnTo>
                  <a:pt x="2272284" y="0"/>
                </a:lnTo>
                <a:lnTo>
                  <a:pt x="2272284" y="741176"/>
                </a:lnTo>
                <a:lnTo>
                  <a:pt x="2279253" y="743339"/>
                </a:lnTo>
                <a:cubicBezTo>
                  <a:pt x="2418564" y="802263"/>
                  <a:pt x="2516314" y="940207"/>
                  <a:pt x="2516314" y="1100981"/>
                </a:cubicBezTo>
                <a:cubicBezTo>
                  <a:pt x="2516314" y="1261756"/>
                  <a:pt x="2418564" y="1399699"/>
                  <a:pt x="2279253" y="1458623"/>
                </a:cubicBezTo>
                <a:lnTo>
                  <a:pt x="2272284" y="1460786"/>
                </a:lnTo>
                <a:lnTo>
                  <a:pt x="2272284" y="2272284"/>
                </a:lnTo>
                <a:lnTo>
                  <a:pt x="0" y="2272284"/>
                </a:lnTo>
                <a:lnTo>
                  <a:pt x="0" y="133365"/>
                </a:lnTo>
                <a:cubicBezTo>
                  <a:pt x="0" y="59710"/>
                  <a:pt x="59710" y="0"/>
                  <a:pt x="133365" y="0"/>
                </a:cubicBezTo>
                <a:close/>
              </a:path>
            </a:pathLst>
          </a:custGeom>
          <a:solidFill>
            <a:schemeClr val="accent1"/>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06" name="Google Shape;3706;p341"/>
          <p:cNvSpPr/>
          <p:nvPr/>
        </p:nvSpPr>
        <p:spPr>
          <a:xfrm rot="2700000">
            <a:off x="4166615" y="2899329"/>
            <a:ext cx="1642769" cy="1836588"/>
          </a:xfrm>
          <a:custGeom>
            <a:rect b="b" l="l" r="r" t="t"/>
            <a:pathLst>
              <a:path extrusionOk="0" h="2540376" w="2272284">
                <a:moveTo>
                  <a:pt x="1136142" y="0"/>
                </a:moveTo>
                <a:cubicBezTo>
                  <a:pt x="1296917" y="0"/>
                  <a:pt x="1434860" y="97750"/>
                  <a:pt x="1493784" y="237061"/>
                </a:cubicBezTo>
                <a:lnTo>
                  <a:pt x="1503417" y="268092"/>
                </a:lnTo>
                <a:lnTo>
                  <a:pt x="2272284" y="268092"/>
                </a:lnTo>
                <a:lnTo>
                  <a:pt x="2272284" y="1315742"/>
                </a:lnTo>
                <a:lnTo>
                  <a:pt x="2222383" y="1342827"/>
                </a:lnTo>
                <a:cubicBezTo>
                  <a:pt x="2119136" y="1412579"/>
                  <a:pt x="2051254" y="1530704"/>
                  <a:pt x="2051254" y="1664682"/>
                </a:cubicBezTo>
                <a:cubicBezTo>
                  <a:pt x="2051254" y="1798661"/>
                  <a:pt x="2119136" y="1916785"/>
                  <a:pt x="2222383" y="1986537"/>
                </a:cubicBezTo>
                <a:lnTo>
                  <a:pt x="2272284" y="2013623"/>
                </a:lnTo>
                <a:lnTo>
                  <a:pt x="2272284" y="2540376"/>
                </a:lnTo>
                <a:lnTo>
                  <a:pt x="133365" y="2540376"/>
                </a:lnTo>
                <a:cubicBezTo>
                  <a:pt x="59710" y="2540376"/>
                  <a:pt x="0" y="2480666"/>
                  <a:pt x="0" y="2407011"/>
                </a:cubicBezTo>
                <a:lnTo>
                  <a:pt x="0" y="268092"/>
                </a:lnTo>
                <a:lnTo>
                  <a:pt x="768868" y="268092"/>
                </a:lnTo>
                <a:lnTo>
                  <a:pt x="778501" y="237061"/>
                </a:lnTo>
                <a:cubicBezTo>
                  <a:pt x="837424" y="97750"/>
                  <a:pt x="975368" y="0"/>
                  <a:pt x="1136142" y="0"/>
                </a:cubicBezTo>
                <a:close/>
              </a:path>
            </a:pathLst>
          </a:custGeom>
          <a:solidFill>
            <a:schemeClr val="accent3"/>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07" name="Google Shape;3707;p341"/>
          <p:cNvSpPr/>
          <p:nvPr/>
        </p:nvSpPr>
        <p:spPr>
          <a:xfrm>
            <a:off x="6233691" y="3791926"/>
            <a:ext cx="6929" cy="10277"/>
          </a:xfrm>
          <a:custGeom>
            <a:rect b="b" l="l" r="r" t="t"/>
            <a:pathLst>
              <a:path extrusionOk="0" h="10277" w="6929">
                <a:moveTo>
                  <a:pt x="0" y="0"/>
                </a:moveTo>
                <a:lnTo>
                  <a:pt x="6929" y="10277"/>
                </a:lnTo>
                <a:lnTo>
                  <a:pt x="0"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08" name="Google Shape;3708;p341"/>
          <p:cNvSpPr/>
          <p:nvPr/>
        </p:nvSpPr>
        <p:spPr>
          <a:xfrm>
            <a:off x="5951381" y="3791928"/>
            <a:ext cx="6928" cy="10275"/>
          </a:xfrm>
          <a:custGeom>
            <a:rect b="b" l="l" r="r" t="t"/>
            <a:pathLst>
              <a:path extrusionOk="0" h="10275" w="6928">
                <a:moveTo>
                  <a:pt x="6928" y="0"/>
                </a:moveTo>
                <a:lnTo>
                  <a:pt x="6928" y="10275"/>
                </a:lnTo>
                <a:lnTo>
                  <a:pt x="0" y="10275"/>
                </a:lnTo>
                <a:lnTo>
                  <a:pt x="6928"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09" name="Google Shape;3709;p341"/>
          <p:cNvSpPr/>
          <p:nvPr/>
        </p:nvSpPr>
        <p:spPr>
          <a:xfrm>
            <a:off x="6233691" y="3978501"/>
            <a:ext cx="11115" cy="16485"/>
          </a:xfrm>
          <a:custGeom>
            <a:rect b="b" l="l" r="r" t="t"/>
            <a:pathLst>
              <a:path extrusionOk="0" h="16485" w="11115">
                <a:moveTo>
                  <a:pt x="0" y="0"/>
                </a:moveTo>
                <a:lnTo>
                  <a:pt x="11115" y="0"/>
                </a:lnTo>
                <a:lnTo>
                  <a:pt x="0" y="16485"/>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10" name="Google Shape;3710;p341"/>
          <p:cNvSpPr/>
          <p:nvPr/>
        </p:nvSpPr>
        <p:spPr>
          <a:xfrm>
            <a:off x="5951381" y="3984708"/>
            <a:ext cx="6929" cy="10277"/>
          </a:xfrm>
          <a:custGeom>
            <a:rect b="b" l="l" r="r" t="t"/>
            <a:pathLst>
              <a:path extrusionOk="0" h="10277" w="6929">
                <a:moveTo>
                  <a:pt x="0" y="0"/>
                </a:moveTo>
                <a:lnTo>
                  <a:pt x="6929" y="0"/>
                </a:lnTo>
                <a:lnTo>
                  <a:pt x="6929" y="10277"/>
                </a:lnTo>
                <a:lnTo>
                  <a:pt x="0" y="0"/>
                </a:lnTo>
                <a:close/>
              </a:path>
            </a:pathLst>
          </a:custGeom>
          <a:solidFill>
            <a:schemeClr val="accent1">
              <a:alpha val="4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11" name="Google Shape;3711;p341"/>
          <p:cNvSpPr txBox="1"/>
          <p:nvPr>
            <p:ph idx="1" type="body"/>
          </p:nvPr>
        </p:nvSpPr>
        <p:spPr>
          <a:xfrm rot="2652678">
            <a:off x="7174965" y="2981754"/>
            <a:ext cx="1512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12" name="Google Shape;3712;p341"/>
          <p:cNvSpPr txBox="1"/>
          <p:nvPr>
            <p:ph idx="2" type="body"/>
          </p:nvPr>
        </p:nvSpPr>
        <p:spPr>
          <a:xfrm rot="-2648518">
            <a:off x="4578477" y="1885247"/>
            <a:ext cx="1512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13" name="Google Shape;3713;p341"/>
          <p:cNvSpPr txBox="1"/>
          <p:nvPr>
            <p:ph idx="3" type="body"/>
          </p:nvPr>
        </p:nvSpPr>
        <p:spPr>
          <a:xfrm rot="-2685191">
            <a:off x="5943902" y="5586172"/>
            <a:ext cx="1620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14" name="Google Shape;3714;p34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15" name="Google Shape;3715;p341"/>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716" name="Google Shape;3716;p34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17" name="Google Shape;3717;p34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18" name="Google Shape;3718;p34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719" name="Google Shape;3719;p341"/>
          <p:cNvSpPr/>
          <p:nvPr>
            <p:ph idx="5" type="body"/>
          </p:nvPr>
        </p:nvSpPr>
        <p:spPr>
          <a:xfrm>
            <a:off x="4627999" y="3457623"/>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0" name="Google Shape;3720;p341"/>
          <p:cNvSpPr/>
          <p:nvPr>
            <p:ph idx="6" type="body"/>
          </p:nvPr>
        </p:nvSpPr>
        <p:spPr>
          <a:xfrm>
            <a:off x="6837923" y="359897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1" name="Google Shape;3721;p341"/>
          <p:cNvSpPr/>
          <p:nvPr>
            <p:ph idx="7" type="body"/>
          </p:nvPr>
        </p:nvSpPr>
        <p:spPr>
          <a:xfrm>
            <a:off x="5797486" y="2412887"/>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2" name="Google Shape;3722;p341"/>
          <p:cNvSpPr/>
          <p:nvPr>
            <p:ph idx="8" type="pic"/>
          </p:nvPr>
        </p:nvSpPr>
        <p:spPr>
          <a:xfrm>
            <a:off x="6575633" y="4224629"/>
            <a:ext cx="288000" cy="288000"/>
          </a:xfrm>
          <a:prstGeom prst="rect">
            <a:avLst/>
          </a:prstGeom>
          <a:noFill/>
          <a:ln>
            <a:noFill/>
          </a:ln>
        </p:spPr>
      </p:sp>
      <p:sp>
        <p:nvSpPr>
          <p:cNvPr id="3723" name="Google Shape;3723;p341"/>
          <p:cNvSpPr/>
          <p:nvPr>
            <p:ph idx="9" type="pic"/>
          </p:nvPr>
        </p:nvSpPr>
        <p:spPr>
          <a:xfrm>
            <a:off x="6443438" y="3048993"/>
            <a:ext cx="288000" cy="288000"/>
          </a:xfrm>
          <a:prstGeom prst="rect">
            <a:avLst/>
          </a:prstGeom>
          <a:noFill/>
          <a:ln>
            <a:noFill/>
          </a:ln>
        </p:spPr>
      </p:sp>
      <p:sp>
        <p:nvSpPr>
          <p:cNvPr id="3724" name="Google Shape;3724;p341"/>
          <p:cNvSpPr/>
          <p:nvPr>
            <p:ph idx="13" type="pic"/>
          </p:nvPr>
        </p:nvSpPr>
        <p:spPr>
          <a:xfrm>
            <a:off x="5334477" y="4564151"/>
            <a:ext cx="288000" cy="288000"/>
          </a:xfrm>
          <a:prstGeom prst="rect">
            <a:avLst/>
          </a:prstGeom>
          <a:noFill/>
          <a:ln>
            <a:noFill/>
          </a:ln>
        </p:spPr>
      </p:sp>
      <p:sp>
        <p:nvSpPr>
          <p:cNvPr id="3725" name="Google Shape;3725;p341"/>
          <p:cNvSpPr/>
          <p:nvPr>
            <p:ph idx="14" type="pic"/>
          </p:nvPr>
        </p:nvSpPr>
        <p:spPr>
          <a:xfrm>
            <a:off x="5305077" y="3240120"/>
            <a:ext cx="288000" cy="288000"/>
          </a:xfrm>
          <a:prstGeom prst="rect">
            <a:avLst/>
          </a:prstGeom>
          <a:noFill/>
          <a:ln>
            <a:noFill/>
          </a:ln>
        </p:spPr>
      </p:sp>
      <p:sp>
        <p:nvSpPr>
          <p:cNvPr id="3726" name="Google Shape;3726;p341"/>
          <p:cNvSpPr txBox="1"/>
          <p:nvPr>
            <p:ph idx="15" type="body"/>
          </p:nvPr>
        </p:nvSpPr>
        <p:spPr>
          <a:xfrm rot="2710645">
            <a:off x="3431860" y="4432694"/>
            <a:ext cx="1548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27" name="Google Shape;3727;p341"/>
          <p:cNvSpPr/>
          <p:nvPr>
            <p:ph idx="16" type="body"/>
          </p:nvPr>
        </p:nvSpPr>
        <p:spPr>
          <a:xfrm>
            <a:off x="5672413" y="4639088"/>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8" name="Google Shape;3728;p341"/>
          <p:cNvSpPr txBox="1"/>
          <p:nvPr>
            <p:ph idx="17" type="body"/>
          </p:nvPr>
        </p:nvSpPr>
        <p:spPr>
          <a:xfrm>
            <a:off x="334963" y="2245799"/>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29" name="Google Shape;3729;p341"/>
          <p:cNvSpPr txBox="1"/>
          <p:nvPr>
            <p:ph idx="18" type="body"/>
          </p:nvPr>
        </p:nvSpPr>
        <p:spPr>
          <a:xfrm>
            <a:off x="8794963" y="2259104"/>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30" name="Google Shape;3730;p341"/>
          <p:cNvSpPr txBox="1"/>
          <p:nvPr>
            <p:ph idx="19" type="body"/>
          </p:nvPr>
        </p:nvSpPr>
        <p:spPr>
          <a:xfrm>
            <a:off x="8794963" y="4266631"/>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31" name="Google Shape;3731;p341"/>
          <p:cNvSpPr txBox="1"/>
          <p:nvPr>
            <p:ph idx="20" type="body"/>
          </p:nvPr>
        </p:nvSpPr>
        <p:spPr>
          <a:xfrm>
            <a:off x="334963" y="4266630"/>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WOT Analysis 3">
  <p:cSld name="SWOT Analysis 3">
    <p:spTree>
      <p:nvGrpSpPr>
        <p:cNvPr id="3732" name="Shape 3732"/>
        <p:cNvGrpSpPr/>
        <p:nvPr/>
      </p:nvGrpSpPr>
      <p:grpSpPr>
        <a:xfrm>
          <a:off x="0" y="0"/>
          <a:ext cx="0" cy="0"/>
          <a:chOff x="0" y="0"/>
          <a:chExt cx="0" cy="0"/>
        </a:xfrm>
      </p:grpSpPr>
      <p:sp>
        <p:nvSpPr>
          <p:cNvPr id="3733" name="Google Shape;3733;p342"/>
          <p:cNvSpPr/>
          <p:nvPr/>
        </p:nvSpPr>
        <p:spPr>
          <a:xfrm>
            <a:off x="5148341" y="2995404"/>
            <a:ext cx="883522" cy="878109"/>
          </a:xfrm>
          <a:custGeom>
            <a:rect b="b" l="l" r="r" t="t"/>
            <a:pathLst>
              <a:path extrusionOk="0" h="878109" w="883522">
                <a:moveTo>
                  <a:pt x="883522" y="0"/>
                </a:moveTo>
                <a:lnTo>
                  <a:pt x="883522" y="755069"/>
                </a:lnTo>
                <a:lnTo>
                  <a:pt x="868190" y="759828"/>
                </a:lnTo>
                <a:cubicBezTo>
                  <a:pt x="819338" y="780491"/>
                  <a:pt x="780203" y="819626"/>
                  <a:pt x="759540" y="868478"/>
                </a:cubicBezTo>
                <a:lnTo>
                  <a:pt x="756551" y="878109"/>
                </a:lnTo>
                <a:lnTo>
                  <a:pt x="0" y="878109"/>
                </a:lnTo>
                <a:lnTo>
                  <a:pt x="1384" y="850694"/>
                </a:lnTo>
                <a:cubicBezTo>
                  <a:pt x="46847" y="403028"/>
                  <a:pt x="402740" y="47135"/>
                  <a:pt x="850406" y="1672"/>
                </a:cubicBezTo>
                <a:lnTo>
                  <a:pt x="883522"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4" name="Google Shape;3734;p342"/>
          <p:cNvSpPr/>
          <p:nvPr/>
        </p:nvSpPr>
        <p:spPr>
          <a:xfrm>
            <a:off x="6160138" y="2995404"/>
            <a:ext cx="883523" cy="878109"/>
          </a:xfrm>
          <a:custGeom>
            <a:rect b="b" l="l" r="r" t="t"/>
            <a:pathLst>
              <a:path extrusionOk="0" h="878109" w="883523">
                <a:moveTo>
                  <a:pt x="0" y="0"/>
                </a:moveTo>
                <a:lnTo>
                  <a:pt x="33116" y="1672"/>
                </a:lnTo>
                <a:cubicBezTo>
                  <a:pt x="480782" y="47135"/>
                  <a:pt x="836676" y="403028"/>
                  <a:pt x="882138" y="850694"/>
                </a:cubicBezTo>
                <a:lnTo>
                  <a:pt x="883523" y="878109"/>
                </a:lnTo>
                <a:lnTo>
                  <a:pt x="126972" y="878109"/>
                </a:lnTo>
                <a:lnTo>
                  <a:pt x="123982" y="868478"/>
                </a:lnTo>
                <a:cubicBezTo>
                  <a:pt x="103320" y="819626"/>
                  <a:pt x="64184" y="780491"/>
                  <a:pt x="15332" y="759828"/>
                </a:cubicBezTo>
                <a:lnTo>
                  <a:pt x="0" y="755069"/>
                </a:lnTo>
                <a:lnTo>
                  <a:pt x="0" y="0"/>
                </a:lnTo>
                <a:close/>
              </a:path>
            </a:pathLst>
          </a:cu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5" name="Google Shape;3735;p342"/>
          <p:cNvSpPr/>
          <p:nvPr/>
        </p:nvSpPr>
        <p:spPr>
          <a:xfrm>
            <a:off x="5148341" y="4013188"/>
            <a:ext cx="883522" cy="878110"/>
          </a:xfrm>
          <a:custGeom>
            <a:rect b="b" l="l" r="r" t="t"/>
            <a:pathLst>
              <a:path extrusionOk="0" h="878110" w="883522">
                <a:moveTo>
                  <a:pt x="0" y="0"/>
                </a:moveTo>
                <a:lnTo>
                  <a:pt x="756551" y="0"/>
                </a:lnTo>
                <a:lnTo>
                  <a:pt x="759540" y="9631"/>
                </a:lnTo>
                <a:cubicBezTo>
                  <a:pt x="780203" y="58483"/>
                  <a:pt x="819338" y="97619"/>
                  <a:pt x="868190" y="118281"/>
                </a:cubicBezTo>
                <a:lnTo>
                  <a:pt x="883522" y="123040"/>
                </a:lnTo>
                <a:lnTo>
                  <a:pt x="883522" y="878110"/>
                </a:lnTo>
                <a:lnTo>
                  <a:pt x="850406" y="876437"/>
                </a:lnTo>
                <a:cubicBezTo>
                  <a:pt x="402740" y="830975"/>
                  <a:pt x="46847" y="475081"/>
                  <a:pt x="1384" y="27415"/>
                </a:cubicBezTo>
                <a:lnTo>
                  <a:pt x="0" y="0"/>
                </a:lnTo>
                <a:close/>
              </a:path>
            </a:pathLst>
          </a:custGeom>
          <a:solidFill>
            <a:srgbClr val="3EABA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6" name="Google Shape;3736;p342"/>
          <p:cNvSpPr/>
          <p:nvPr/>
        </p:nvSpPr>
        <p:spPr>
          <a:xfrm>
            <a:off x="6160138" y="4013188"/>
            <a:ext cx="883523" cy="878110"/>
          </a:xfrm>
          <a:custGeom>
            <a:rect b="b" l="l" r="r" t="t"/>
            <a:pathLst>
              <a:path extrusionOk="0" h="878110" w="883523">
                <a:moveTo>
                  <a:pt x="126972" y="0"/>
                </a:moveTo>
                <a:lnTo>
                  <a:pt x="883523" y="0"/>
                </a:lnTo>
                <a:lnTo>
                  <a:pt x="882138" y="27415"/>
                </a:lnTo>
                <a:cubicBezTo>
                  <a:pt x="836676" y="475081"/>
                  <a:pt x="480782" y="830975"/>
                  <a:pt x="33116" y="876437"/>
                </a:cubicBezTo>
                <a:lnTo>
                  <a:pt x="0" y="878110"/>
                </a:lnTo>
                <a:lnTo>
                  <a:pt x="0" y="123040"/>
                </a:lnTo>
                <a:lnTo>
                  <a:pt x="15332" y="118281"/>
                </a:lnTo>
                <a:cubicBezTo>
                  <a:pt x="64184" y="97619"/>
                  <a:pt x="103320" y="58483"/>
                  <a:pt x="123982" y="9631"/>
                </a:cubicBezTo>
                <a:lnTo>
                  <a:pt x="126972" y="0"/>
                </a:lnTo>
                <a:close/>
              </a:path>
            </a:pathLst>
          </a:custGeom>
          <a:solidFill>
            <a:srgbClr val="20667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7" name="Google Shape;3737;p342"/>
          <p:cNvSpPr/>
          <p:nvPr/>
        </p:nvSpPr>
        <p:spPr>
          <a:xfrm>
            <a:off x="1891863" y="1893512"/>
            <a:ext cx="4140000" cy="1980000"/>
          </a:xfrm>
          <a:custGeom>
            <a:rect b="b" l="l" r="r" t="t"/>
            <a:pathLst>
              <a:path extrusionOk="0" h="1980000" w="4140000">
                <a:moveTo>
                  <a:pt x="0" y="0"/>
                </a:moveTo>
                <a:lnTo>
                  <a:pt x="4140000" y="0"/>
                </a:lnTo>
                <a:lnTo>
                  <a:pt x="4140000" y="1101891"/>
                </a:lnTo>
                <a:lnTo>
                  <a:pt x="4106884" y="1103563"/>
                </a:lnTo>
                <a:cubicBezTo>
                  <a:pt x="3659218" y="1149026"/>
                  <a:pt x="3303325" y="1504919"/>
                  <a:pt x="3257862" y="1952585"/>
                </a:cubicBezTo>
                <a:lnTo>
                  <a:pt x="3256478" y="1980000"/>
                </a:lnTo>
                <a:lnTo>
                  <a:pt x="0" y="198000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8" name="Google Shape;3738;p342"/>
          <p:cNvSpPr/>
          <p:nvPr/>
        </p:nvSpPr>
        <p:spPr>
          <a:xfrm>
            <a:off x="6160137" y="1893512"/>
            <a:ext cx="4140000" cy="1980000"/>
          </a:xfrm>
          <a:custGeom>
            <a:rect b="b" l="l" r="r" t="t"/>
            <a:pathLst>
              <a:path extrusionOk="0" h="1980000" w="4140000">
                <a:moveTo>
                  <a:pt x="0" y="0"/>
                </a:moveTo>
                <a:lnTo>
                  <a:pt x="4140000" y="0"/>
                </a:lnTo>
                <a:lnTo>
                  <a:pt x="4140000" y="1980000"/>
                </a:lnTo>
                <a:lnTo>
                  <a:pt x="883523" y="1980000"/>
                </a:lnTo>
                <a:lnTo>
                  <a:pt x="882138" y="1952585"/>
                </a:lnTo>
                <a:cubicBezTo>
                  <a:pt x="836676" y="1504919"/>
                  <a:pt x="480782" y="1149026"/>
                  <a:pt x="33116" y="1103563"/>
                </a:cubicBezTo>
                <a:lnTo>
                  <a:pt x="0" y="1101891"/>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39" name="Google Shape;3739;p342"/>
          <p:cNvSpPr/>
          <p:nvPr/>
        </p:nvSpPr>
        <p:spPr>
          <a:xfrm>
            <a:off x="1891863" y="4013188"/>
            <a:ext cx="4140000" cy="1980000"/>
          </a:xfrm>
          <a:custGeom>
            <a:rect b="b" l="l" r="r" t="t"/>
            <a:pathLst>
              <a:path extrusionOk="0" h="1980000" w="4140000">
                <a:moveTo>
                  <a:pt x="0" y="0"/>
                </a:moveTo>
                <a:lnTo>
                  <a:pt x="3256478" y="0"/>
                </a:lnTo>
                <a:lnTo>
                  <a:pt x="3257862" y="27415"/>
                </a:lnTo>
                <a:cubicBezTo>
                  <a:pt x="3303325" y="475081"/>
                  <a:pt x="3659218" y="830975"/>
                  <a:pt x="4106884" y="876437"/>
                </a:cubicBezTo>
                <a:lnTo>
                  <a:pt x="4140000" y="878110"/>
                </a:lnTo>
                <a:lnTo>
                  <a:pt x="4140000" y="1980000"/>
                </a:lnTo>
                <a:lnTo>
                  <a:pt x="0" y="1980000"/>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40" name="Google Shape;3740;p342"/>
          <p:cNvSpPr/>
          <p:nvPr/>
        </p:nvSpPr>
        <p:spPr>
          <a:xfrm>
            <a:off x="6160137" y="4013188"/>
            <a:ext cx="4140000" cy="1980000"/>
          </a:xfrm>
          <a:custGeom>
            <a:rect b="b" l="l" r="r" t="t"/>
            <a:pathLst>
              <a:path extrusionOk="0" h="1980000" w="4140000">
                <a:moveTo>
                  <a:pt x="883523" y="0"/>
                </a:moveTo>
                <a:lnTo>
                  <a:pt x="4140000" y="0"/>
                </a:lnTo>
                <a:lnTo>
                  <a:pt x="4140000" y="1980000"/>
                </a:lnTo>
                <a:lnTo>
                  <a:pt x="0" y="1980000"/>
                </a:lnTo>
                <a:lnTo>
                  <a:pt x="0" y="878110"/>
                </a:lnTo>
                <a:lnTo>
                  <a:pt x="33116" y="876437"/>
                </a:lnTo>
                <a:cubicBezTo>
                  <a:pt x="480782" y="830975"/>
                  <a:pt x="836676" y="475081"/>
                  <a:pt x="882138" y="27415"/>
                </a:cubicBezTo>
                <a:lnTo>
                  <a:pt x="88352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741" name="Google Shape;3741;p342"/>
          <p:cNvSpPr txBox="1"/>
          <p:nvPr>
            <p:ph idx="1" type="body"/>
          </p:nvPr>
        </p:nvSpPr>
        <p:spPr>
          <a:xfrm>
            <a:off x="7175308" y="2058319"/>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42" name="Google Shape;3742;p342"/>
          <p:cNvSpPr txBox="1"/>
          <p:nvPr>
            <p:ph idx="2" type="body"/>
          </p:nvPr>
        </p:nvSpPr>
        <p:spPr>
          <a:xfrm>
            <a:off x="2006163" y="2058319"/>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43" name="Google Shape;3743;p342"/>
          <p:cNvSpPr txBox="1"/>
          <p:nvPr>
            <p:ph idx="3" type="body"/>
          </p:nvPr>
        </p:nvSpPr>
        <p:spPr>
          <a:xfrm>
            <a:off x="7175308" y="4216942"/>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44" name="Google Shape;3744;p34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45" name="Google Shape;3745;p342"/>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746" name="Google Shape;3746;p34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47" name="Google Shape;3747;p34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48" name="Google Shape;3748;p34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749" name="Google Shape;3749;p342"/>
          <p:cNvSpPr/>
          <p:nvPr>
            <p:ph idx="5" type="body"/>
          </p:nvPr>
        </p:nvSpPr>
        <p:spPr>
          <a:xfrm>
            <a:off x="6595111" y="2950400"/>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0" name="Google Shape;3750;p342"/>
          <p:cNvSpPr/>
          <p:nvPr>
            <p:ph idx="6" type="body"/>
          </p:nvPr>
        </p:nvSpPr>
        <p:spPr>
          <a:xfrm>
            <a:off x="5071437" y="2950400"/>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1" name="Google Shape;3751;p342"/>
          <p:cNvSpPr txBox="1"/>
          <p:nvPr>
            <p:ph idx="7" type="body"/>
          </p:nvPr>
        </p:nvSpPr>
        <p:spPr>
          <a:xfrm>
            <a:off x="1987113" y="4216942"/>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52" name="Google Shape;3752;p342"/>
          <p:cNvSpPr/>
          <p:nvPr>
            <p:ph idx="8" type="body"/>
          </p:nvPr>
        </p:nvSpPr>
        <p:spPr>
          <a:xfrm>
            <a:off x="6537525" y="4368348"/>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3" name="Google Shape;3753;p342"/>
          <p:cNvSpPr txBox="1"/>
          <p:nvPr>
            <p:ph idx="9" type="body"/>
          </p:nvPr>
        </p:nvSpPr>
        <p:spPr>
          <a:xfrm>
            <a:off x="2006163" y="2476337"/>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lt1"/>
              </a:buClr>
              <a:buSzPts val="1400"/>
              <a:buFont typeface="Arial"/>
              <a:buChar char="•"/>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4" name="Google Shape;3754;p342"/>
          <p:cNvSpPr txBox="1"/>
          <p:nvPr>
            <p:ph idx="13" type="body"/>
          </p:nvPr>
        </p:nvSpPr>
        <p:spPr>
          <a:xfrm>
            <a:off x="7175308" y="2476337"/>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lt1"/>
              </a:buClr>
              <a:buSzPts val="1400"/>
              <a:buFont typeface="Arial"/>
              <a:buChar char="•"/>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5" name="Google Shape;3755;p342"/>
          <p:cNvSpPr txBox="1"/>
          <p:nvPr>
            <p:ph idx="14" type="body"/>
          </p:nvPr>
        </p:nvSpPr>
        <p:spPr>
          <a:xfrm>
            <a:off x="7175308" y="4636517"/>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lt1"/>
              </a:buClr>
              <a:buSzPts val="1400"/>
              <a:buFont typeface="Arial"/>
              <a:buChar char="•"/>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6" name="Google Shape;3756;p342"/>
          <p:cNvSpPr txBox="1"/>
          <p:nvPr>
            <p:ph idx="15" type="body"/>
          </p:nvPr>
        </p:nvSpPr>
        <p:spPr>
          <a:xfrm>
            <a:off x="1987113" y="4636517"/>
            <a:ext cx="3060000" cy="126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lt1"/>
              </a:buClr>
              <a:buSzPts val="1400"/>
              <a:buFont typeface="Arial"/>
              <a:buChar char="•"/>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7" name="Google Shape;3757;p342"/>
          <p:cNvSpPr/>
          <p:nvPr>
            <p:ph idx="16" type="body"/>
          </p:nvPr>
        </p:nvSpPr>
        <p:spPr>
          <a:xfrm>
            <a:off x="5126614" y="4385146"/>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58" name="Google Shape;3758;p342"/>
          <p:cNvSpPr/>
          <p:nvPr>
            <p:ph idx="17" type="pic"/>
          </p:nvPr>
        </p:nvSpPr>
        <p:spPr>
          <a:xfrm>
            <a:off x="6270908" y="3457985"/>
            <a:ext cx="288000" cy="288000"/>
          </a:xfrm>
          <a:prstGeom prst="rect">
            <a:avLst/>
          </a:prstGeom>
          <a:noFill/>
          <a:ln>
            <a:noFill/>
          </a:ln>
        </p:spPr>
      </p:sp>
      <p:sp>
        <p:nvSpPr>
          <p:cNvPr id="3759" name="Google Shape;3759;p342"/>
          <p:cNvSpPr/>
          <p:nvPr>
            <p:ph idx="18" type="pic"/>
          </p:nvPr>
        </p:nvSpPr>
        <p:spPr>
          <a:xfrm>
            <a:off x="5611900" y="3457985"/>
            <a:ext cx="288000" cy="288000"/>
          </a:xfrm>
          <a:prstGeom prst="rect">
            <a:avLst/>
          </a:prstGeom>
          <a:noFill/>
          <a:ln>
            <a:noFill/>
          </a:ln>
        </p:spPr>
      </p:sp>
      <p:sp>
        <p:nvSpPr>
          <p:cNvPr id="3760" name="Google Shape;3760;p342"/>
          <p:cNvSpPr/>
          <p:nvPr>
            <p:ph idx="19" type="pic"/>
          </p:nvPr>
        </p:nvSpPr>
        <p:spPr>
          <a:xfrm>
            <a:off x="6307111" y="4130994"/>
            <a:ext cx="288000" cy="288000"/>
          </a:xfrm>
          <a:prstGeom prst="rect">
            <a:avLst/>
          </a:prstGeom>
          <a:noFill/>
          <a:ln>
            <a:noFill/>
          </a:ln>
        </p:spPr>
      </p:sp>
      <p:sp>
        <p:nvSpPr>
          <p:cNvPr id="3761" name="Google Shape;3761;p342"/>
          <p:cNvSpPr/>
          <p:nvPr>
            <p:ph idx="20" type="pic"/>
          </p:nvPr>
        </p:nvSpPr>
        <p:spPr>
          <a:xfrm>
            <a:off x="5611900" y="4130994"/>
            <a:ext cx="288000" cy="288000"/>
          </a:xfrm>
          <a:prstGeom prst="rect">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Chevron List of 5 w/ Icons">
  <p:cSld name="Horizontal Chevron List of 5 w/ Icons">
    <p:spTree>
      <p:nvGrpSpPr>
        <p:cNvPr id="374" name="Shape 374"/>
        <p:cNvGrpSpPr/>
        <p:nvPr/>
      </p:nvGrpSpPr>
      <p:grpSpPr>
        <a:xfrm>
          <a:off x="0" y="0"/>
          <a:ext cx="0" cy="0"/>
          <a:chOff x="0" y="0"/>
          <a:chExt cx="0" cy="0"/>
        </a:xfrm>
      </p:grpSpPr>
      <p:sp>
        <p:nvSpPr>
          <p:cNvPr id="375" name="Google Shape;375;p217"/>
          <p:cNvSpPr/>
          <p:nvPr/>
        </p:nvSpPr>
        <p:spPr>
          <a:xfrm>
            <a:off x="699051" y="4729925"/>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 name="Google Shape;376;p217"/>
          <p:cNvSpPr/>
          <p:nvPr/>
        </p:nvSpPr>
        <p:spPr>
          <a:xfrm>
            <a:off x="735051" y="4765925"/>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7" name="Google Shape;377;p217"/>
          <p:cNvSpPr/>
          <p:nvPr/>
        </p:nvSpPr>
        <p:spPr>
          <a:xfrm>
            <a:off x="699051" y="152349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8" name="Google Shape;378;p217"/>
          <p:cNvSpPr/>
          <p:nvPr/>
        </p:nvSpPr>
        <p:spPr>
          <a:xfrm>
            <a:off x="699051" y="232190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9" name="Google Shape;379;p217"/>
          <p:cNvSpPr/>
          <p:nvPr/>
        </p:nvSpPr>
        <p:spPr>
          <a:xfrm>
            <a:off x="699051" y="312556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0" name="Google Shape;380;p217"/>
          <p:cNvSpPr/>
          <p:nvPr/>
        </p:nvSpPr>
        <p:spPr>
          <a:xfrm>
            <a:off x="699051" y="392923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1" name="Google Shape;381;p217"/>
          <p:cNvSpPr/>
          <p:nvPr/>
        </p:nvSpPr>
        <p:spPr>
          <a:xfrm>
            <a:off x="735051" y="155949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2" name="Google Shape;382;p217"/>
          <p:cNvSpPr/>
          <p:nvPr/>
        </p:nvSpPr>
        <p:spPr>
          <a:xfrm>
            <a:off x="735051" y="2357908"/>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3" name="Google Shape;383;p217"/>
          <p:cNvSpPr/>
          <p:nvPr/>
        </p:nvSpPr>
        <p:spPr>
          <a:xfrm>
            <a:off x="735051" y="316156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4" name="Google Shape;384;p217"/>
          <p:cNvSpPr/>
          <p:nvPr/>
        </p:nvSpPr>
        <p:spPr>
          <a:xfrm>
            <a:off x="735051" y="3965232"/>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5" name="Google Shape;385;p217"/>
          <p:cNvSpPr txBox="1"/>
          <p:nvPr>
            <p:ph idx="1" type="body"/>
          </p:nvPr>
        </p:nvSpPr>
        <p:spPr>
          <a:xfrm>
            <a:off x="1230429" y="2321908"/>
            <a:ext cx="1615927"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6" name="Google Shape;386;p217"/>
          <p:cNvSpPr txBox="1"/>
          <p:nvPr>
            <p:ph idx="2" type="body"/>
          </p:nvPr>
        </p:nvSpPr>
        <p:spPr>
          <a:xfrm>
            <a:off x="1229163" y="1518246"/>
            <a:ext cx="1617193"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87" name="Google Shape;387;p217"/>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8" name="Google Shape;388;p21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9" name="Google Shape;389;p21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0" name="Google Shape;390;p21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1" name="Google Shape;391;p21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92" name="Google Shape;392;p217"/>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3" name="Google Shape;393;p217"/>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 name="Google Shape;394;p217"/>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5" name="Google Shape;395;p217"/>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6" name="Google Shape;396;p217"/>
          <p:cNvSpPr txBox="1"/>
          <p:nvPr>
            <p:ph idx="8" type="body"/>
          </p:nvPr>
        </p:nvSpPr>
        <p:spPr>
          <a:xfrm>
            <a:off x="1231695" y="3125570"/>
            <a:ext cx="1614661"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397" name="Google Shape;397;p217"/>
          <p:cNvSpPr txBox="1"/>
          <p:nvPr>
            <p:ph idx="9" type="body"/>
          </p:nvPr>
        </p:nvSpPr>
        <p:spPr>
          <a:xfrm>
            <a:off x="1232959" y="3929232"/>
            <a:ext cx="1613396"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398" name="Google Shape;398;p217"/>
          <p:cNvCxnSpPr/>
          <p:nvPr/>
        </p:nvCxnSpPr>
        <p:spPr>
          <a:xfrm>
            <a:off x="2966246" y="228007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399" name="Google Shape;399;p217"/>
          <p:cNvCxnSpPr/>
          <p:nvPr/>
        </p:nvCxnSpPr>
        <p:spPr>
          <a:xfrm>
            <a:off x="2966246" y="308373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400" name="Google Shape;400;p217"/>
          <p:cNvCxnSpPr/>
          <p:nvPr/>
        </p:nvCxnSpPr>
        <p:spPr>
          <a:xfrm>
            <a:off x="2966246" y="388739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401" name="Google Shape;401;p217"/>
          <p:cNvCxnSpPr/>
          <p:nvPr/>
        </p:nvCxnSpPr>
        <p:spPr>
          <a:xfrm>
            <a:off x="2966246" y="4691056"/>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402" name="Google Shape;402;p217"/>
          <p:cNvSpPr/>
          <p:nvPr>
            <p:ph idx="13" type="pic"/>
          </p:nvPr>
        </p:nvSpPr>
        <p:spPr>
          <a:xfrm>
            <a:off x="897051" y="1721496"/>
            <a:ext cx="324000" cy="324000"/>
          </a:xfrm>
          <a:prstGeom prst="rect">
            <a:avLst/>
          </a:prstGeom>
          <a:noFill/>
          <a:ln>
            <a:noFill/>
          </a:ln>
        </p:spPr>
      </p:sp>
      <p:sp>
        <p:nvSpPr>
          <p:cNvPr id="403" name="Google Shape;403;p217"/>
          <p:cNvSpPr/>
          <p:nvPr>
            <p:ph idx="14" type="pic"/>
          </p:nvPr>
        </p:nvSpPr>
        <p:spPr>
          <a:xfrm>
            <a:off x="897051" y="2519908"/>
            <a:ext cx="324000" cy="324000"/>
          </a:xfrm>
          <a:prstGeom prst="rect">
            <a:avLst/>
          </a:prstGeom>
          <a:noFill/>
          <a:ln>
            <a:noFill/>
          </a:ln>
        </p:spPr>
      </p:sp>
      <p:sp>
        <p:nvSpPr>
          <p:cNvPr id="404" name="Google Shape;404;p217"/>
          <p:cNvSpPr/>
          <p:nvPr>
            <p:ph idx="15" type="pic"/>
          </p:nvPr>
        </p:nvSpPr>
        <p:spPr>
          <a:xfrm>
            <a:off x="897051" y="3323566"/>
            <a:ext cx="324000" cy="324000"/>
          </a:xfrm>
          <a:prstGeom prst="rect">
            <a:avLst/>
          </a:prstGeom>
          <a:noFill/>
          <a:ln>
            <a:noFill/>
          </a:ln>
        </p:spPr>
      </p:sp>
      <p:sp>
        <p:nvSpPr>
          <p:cNvPr id="405" name="Google Shape;405;p217"/>
          <p:cNvSpPr/>
          <p:nvPr>
            <p:ph idx="16" type="pic"/>
          </p:nvPr>
        </p:nvSpPr>
        <p:spPr>
          <a:xfrm>
            <a:off x="897051" y="4127232"/>
            <a:ext cx="324000" cy="324000"/>
          </a:xfrm>
          <a:prstGeom prst="rect">
            <a:avLst/>
          </a:prstGeom>
          <a:noFill/>
          <a:ln>
            <a:noFill/>
          </a:ln>
        </p:spPr>
      </p:sp>
      <p:sp>
        <p:nvSpPr>
          <p:cNvPr id="406" name="Google Shape;406;p217"/>
          <p:cNvSpPr txBox="1"/>
          <p:nvPr>
            <p:ph idx="17" type="body"/>
          </p:nvPr>
        </p:nvSpPr>
        <p:spPr>
          <a:xfrm>
            <a:off x="2972649" y="4729925"/>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7" name="Google Shape;407;p217"/>
          <p:cNvSpPr txBox="1"/>
          <p:nvPr>
            <p:ph idx="18" type="body"/>
          </p:nvPr>
        </p:nvSpPr>
        <p:spPr>
          <a:xfrm>
            <a:off x="1232758" y="4729931"/>
            <a:ext cx="1620000"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408" name="Google Shape;408;p217"/>
          <p:cNvCxnSpPr/>
          <p:nvPr/>
        </p:nvCxnSpPr>
        <p:spPr>
          <a:xfrm>
            <a:off x="2972649" y="5491755"/>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409" name="Google Shape;409;p217"/>
          <p:cNvSpPr/>
          <p:nvPr>
            <p:ph idx="19" type="pic"/>
          </p:nvPr>
        </p:nvSpPr>
        <p:spPr>
          <a:xfrm>
            <a:off x="897051" y="4927925"/>
            <a:ext cx="324000" cy="324000"/>
          </a:xfrm>
          <a:prstGeom prst="rect">
            <a:avLst/>
          </a:prstGeom>
          <a:noFill/>
          <a:ln>
            <a:noFill/>
          </a:ln>
        </p:spPr>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WOT Analysis 4">
  <p:cSld name="SWOT Analysis 4">
    <p:spTree>
      <p:nvGrpSpPr>
        <p:cNvPr id="3762" name="Shape 3762"/>
        <p:cNvGrpSpPr/>
        <p:nvPr/>
      </p:nvGrpSpPr>
      <p:grpSpPr>
        <a:xfrm>
          <a:off x="0" y="0"/>
          <a:ext cx="0" cy="0"/>
          <a:chOff x="0" y="0"/>
          <a:chExt cx="0" cy="0"/>
        </a:xfrm>
      </p:grpSpPr>
      <p:sp>
        <p:nvSpPr>
          <p:cNvPr id="3763" name="Google Shape;3763;p343"/>
          <p:cNvSpPr/>
          <p:nvPr/>
        </p:nvSpPr>
        <p:spPr>
          <a:xfrm>
            <a:off x="9334963" y="3054509"/>
            <a:ext cx="2520000" cy="252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4" name="Google Shape;3764;p343"/>
          <p:cNvSpPr/>
          <p:nvPr/>
        </p:nvSpPr>
        <p:spPr>
          <a:xfrm>
            <a:off x="6334963" y="3054509"/>
            <a:ext cx="2520000" cy="252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5" name="Google Shape;3765;p343"/>
          <p:cNvSpPr/>
          <p:nvPr/>
        </p:nvSpPr>
        <p:spPr>
          <a:xfrm>
            <a:off x="3334963" y="3054509"/>
            <a:ext cx="2520000" cy="252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6" name="Google Shape;3766;p343"/>
          <p:cNvSpPr/>
          <p:nvPr/>
        </p:nvSpPr>
        <p:spPr>
          <a:xfrm>
            <a:off x="334963" y="3054509"/>
            <a:ext cx="2520000" cy="252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7" name="Google Shape;3767;p343"/>
          <p:cNvSpPr/>
          <p:nvPr/>
        </p:nvSpPr>
        <p:spPr>
          <a:xfrm>
            <a:off x="10324963" y="5313759"/>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8" name="Google Shape;3768;p343"/>
          <p:cNvSpPr/>
          <p:nvPr/>
        </p:nvSpPr>
        <p:spPr>
          <a:xfrm>
            <a:off x="7324963" y="5313759"/>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69" name="Google Shape;3769;p343"/>
          <p:cNvSpPr/>
          <p:nvPr/>
        </p:nvSpPr>
        <p:spPr>
          <a:xfrm>
            <a:off x="4324963" y="5313759"/>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70" name="Google Shape;3770;p343"/>
          <p:cNvSpPr/>
          <p:nvPr/>
        </p:nvSpPr>
        <p:spPr>
          <a:xfrm>
            <a:off x="1324963" y="5313759"/>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71" name="Google Shape;3771;p343"/>
          <p:cNvSpPr txBox="1"/>
          <p:nvPr>
            <p:ph idx="1" type="body"/>
          </p:nvPr>
        </p:nvSpPr>
        <p:spPr>
          <a:xfrm>
            <a:off x="3334963" y="2326182"/>
            <a:ext cx="2520000" cy="720000"/>
          </a:xfrm>
          <a:prstGeom prst="rect">
            <a:avLst/>
          </a:prstGeom>
          <a:solidFill>
            <a:schemeClr val="accent3"/>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72" name="Google Shape;3772;p343"/>
          <p:cNvSpPr txBox="1"/>
          <p:nvPr>
            <p:ph idx="2" type="body"/>
          </p:nvPr>
        </p:nvSpPr>
        <p:spPr>
          <a:xfrm>
            <a:off x="334963" y="2326182"/>
            <a:ext cx="2520000" cy="72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73" name="Google Shape;3773;p343"/>
          <p:cNvSpPr txBox="1"/>
          <p:nvPr>
            <p:ph idx="3" type="body"/>
          </p:nvPr>
        </p:nvSpPr>
        <p:spPr>
          <a:xfrm>
            <a:off x="6334963" y="2326182"/>
            <a:ext cx="2520000" cy="720000"/>
          </a:xfrm>
          <a:prstGeom prst="rect">
            <a:avLst/>
          </a:prstGeom>
          <a:solidFill>
            <a:schemeClr val="accent1"/>
          </a:solid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74" name="Google Shape;3774;p34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75" name="Google Shape;3775;p343"/>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776" name="Google Shape;3776;p34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77" name="Google Shape;3777;p34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778" name="Google Shape;3778;p34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779" name="Google Shape;3779;p343"/>
          <p:cNvSpPr/>
          <p:nvPr>
            <p:ph idx="5" type="body"/>
          </p:nvPr>
        </p:nvSpPr>
        <p:spPr>
          <a:xfrm>
            <a:off x="4234963" y="173544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0" name="Google Shape;3780;p343"/>
          <p:cNvSpPr/>
          <p:nvPr>
            <p:ph idx="6" type="body"/>
          </p:nvPr>
        </p:nvSpPr>
        <p:spPr>
          <a:xfrm>
            <a:off x="1234963" y="1735441"/>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1" name="Google Shape;3781;p343"/>
          <p:cNvSpPr txBox="1"/>
          <p:nvPr>
            <p:ph idx="7" type="body"/>
          </p:nvPr>
        </p:nvSpPr>
        <p:spPr>
          <a:xfrm>
            <a:off x="9334963" y="2326182"/>
            <a:ext cx="2520000" cy="720000"/>
          </a:xfrm>
          <a:prstGeom prst="rect">
            <a:avLst/>
          </a:prstGeom>
          <a:solidFill>
            <a:schemeClr val="accent3"/>
          </a:solid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82" name="Google Shape;3782;p343"/>
          <p:cNvSpPr/>
          <p:nvPr>
            <p:ph idx="8" type="body"/>
          </p:nvPr>
        </p:nvSpPr>
        <p:spPr>
          <a:xfrm>
            <a:off x="7234963" y="1735441"/>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3" name="Google Shape;3783;p343"/>
          <p:cNvSpPr txBox="1"/>
          <p:nvPr>
            <p:ph idx="9" type="body"/>
          </p:nvPr>
        </p:nvSpPr>
        <p:spPr>
          <a:xfrm>
            <a:off x="3334963" y="3054509"/>
            <a:ext cx="2520000" cy="2520000"/>
          </a:xfrm>
          <a:prstGeom prst="rect">
            <a:avLst/>
          </a:prstGeom>
          <a:solidFill>
            <a:srgbClr val="E1F4F4"/>
          </a:solid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4" name="Google Shape;3784;p343"/>
          <p:cNvSpPr txBox="1"/>
          <p:nvPr>
            <p:ph idx="13" type="body"/>
          </p:nvPr>
        </p:nvSpPr>
        <p:spPr>
          <a:xfrm>
            <a:off x="6334963" y="3054509"/>
            <a:ext cx="2520000" cy="2520000"/>
          </a:xfrm>
          <a:prstGeom prst="rect">
            <a:avLst/>
          </a:prstGeom>
          <a:solidFill>
            <a:srgbClr val="CDEAF3"/>
          </a:solid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5" name="Google Shape;3785;p343"/>
          <p:cNvSpPr txBox="1"/>
          <p:nvPr>
            <p:ph idx="14" type="body"/>
          </p:nvPr>
        </p:nvSpPr>
        <p:spPr>
          <a:xfrm>
            <a:off x="9334963" y="3054509"/>
            <a:ext cx="2520000" cy="2520000"/>
          </a:xfrm>
          <a:prstGeom prst="rect">
            <a:avLst/>
          </a:prstGeom>
          <a:solidFill>
            <a:srgbClr val="E1F4F4"/>
          </a:solid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6" name="Google Shape;3786;p343"/>
          <p:cNvSpPr/>
          <p:nvPr>
            <p:ph idx="15" type="body"/>
          </p:nvPr>
        </p:nvSpPr>
        <p:spPr>
          <a:xfrm>
            <a:off x="10234963" y="173544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87" name="Google Shape;3787;p343"/>
          <p:cNvSpPr/>
          <p:nvPr>
            <p:ph idx="16" type="pic"/>
          </p:nvPr>
        </p:nvSpPr>
        <p:spPr>
          <a:xfrm>
            <a:off x="4450963" y="5439759"/>
            <a:ext cx="288000" cy="288000"/>
          </a:xfrm>
          <a:prstGeom prst="rect">
            <a:avLst/>
          </a:prstGeom>
          <a:noFill/>
          <a:ln>
            <a:noFill/>
          </a:ln>
        </p:spPr>
      </p:sp>
      <p:sp>
        <p:nvSpPr>
          <p:cNvPr id="3788" name="Google Shape;3788;p343"/>
          <p:cNvSpPr/>
          <p:nvPr>
            <p:ph idx="17" type="pic"/>
          </p:nvPr>
        </p:nvSpPr>
        <p:spPr>
          <a:xfrm>
            <a:off x="1450963" y="5439759"/>
            <a:ext cx="288000" cy="288000"/>
          </a:xfrm>
          <a:prstGeom prst="rect">
            <a:avLst/>
          </a:prstGeom>
          <a:noFill/>
          <a:ln>
            <a:noFill/>
          </a:ln>
        </p:spPr>
      </p:sp>
      <p:sp>
        <p:nvSpPr>
          <p:cNvPr id="3789" name="Google Shape;3789;p343"/>
          <p:cNvSpPr/>
          <p:nvPr>
            <p:ph idx="18" type="pic"/>
          </p:nvPr>
        </p:nvSpPr>
        <p:spPr>
          <a:xfrm>
            <a:off x="7450963" y="5439759"/>
            <a:ext cx="288000" cy="288000"/>
          </a:xfrm>
          <a:prstGeom prst="rect">
            <a:avLst/>
          </a:prstGeom>
          <a:noFill/>
          <a:ln>
            <a:noFill/>
          </a:ln>
        </p:spPr>
      </p:sp>
      <p:sp>
        <p:nvSpPr>
          <p:cNvPr id="3790" name="Google Shape;3790;p343"/>
          <p:cNvSpPr/>
          <p:nvPr>
            <p:ph idx="19" type="pic"/>
          </p:nvPr>
        </p:nvSpPr>
        <p:spPr>
          <a:xfrm>
            <a:off x="10450963" y="5439759"/>
            <a:ext cx="288000" cy="288000"/>
          </a:xfrm>
          <a:prstGeom prst="rect">
            <a:avLst/>
          </a:prstGeom>
          <a:noFill/>
          <a:ln>
            <a:noFill/>
          </a:ln>
        </p:spPr>
      </p:sp>
      <p:sp>
        <p:nvSpPr>
          <p:cNvPr id="3791" name="Google Shape;3791;p343"/>
          <p:cNvSpPr txBox="1"/>
          <p:nvPr>
            <p:ph idx="20" type="body"/>
          </p:nvPr>
        </p:nvSpPr>
        <p:spPr>
          <a:xfrm>
            <a:off x="334963" y="3054509"/>
            <a:ext cx="2520000" cy="25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WOT Analysis 5">
  <p:cSld name="SWOT Analysis 5">
    <p:spTree>
      <p:nvGrpSpPr>
        <p:cNvPr id="3792" name="Shape 3792"/>
        <p:cNvGrpSpPr/>
        <p:nvPr/>
      </p:nvGrpSpPr>
      <p:grpSpPr>
        <a:xfrm>
          <a:off x="0" y="0"/>
          <a:ext cx="0" cy="0"/>
          <a:chOff x="0" y="0"/>
          <a:chExt cx="0" cy="0"/>
        </a:xfrm>
      </p:grpSpPr>
      <p:sp>
        <p:nvSpPr>
          <p:cNvPr id="3793" name="Google Shape;3793;p344"/>
          <p:cNvSpPr/>
          <p:nvPr/>
        </p:nvSpPr>
        <p:spPr>
          <a:xfrm>
            <a:off x="334963" y="2326182"/>
            <a:ext cx="2520000" cy="1080000"/>
          </a:xfrm>
          <a:prstGeom prst="rect">
            <a:avLst/>
          </a:prstGeom>
          <a:solidFill>
            <a:srgbClr val="F2F2F2"/>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94" name="Google Shape;3794;p344"/>
          <p:cNvSpPr/>
          <p:nvPr/>
        </p:nvSpPr>
        <p:spPr>
          <a:xfrm>
            <a:off x="3334963" y="2326182"/>
            <a:ext cx="2520000" cy="1080000"/>
          </a:xfrm>
          <a:prstGeom prst="rect">
            <a:avLst/>
          </a:prstGeom>
          <a:solidFill>
            <a:srgbClr val="F2F2F2"/>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95" name="Google Shape;3795;p344"/>
          <p:cNvSpPr/>
          <p:nvPr/>
        </p:nvSpPr>
        <p:spPr>
          <a:xfrm>
            <a:off x="6334963" y="2326182"/>
            <a:ext cx="2520000" cy="1080000"/>
          </a:xfrm>
          <a:prstGeom prst="rect">
            <a:avLst/>
          </a:prstGeom>
          <a:solidFill>
            <a:srgbClr val="F2F2F2"/>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96" name="Google Shape;3796;p344"/>
          <p:cNvSpPr/>
          <p:nvPr/>
        </p:nvSpPr>
        <p:spPr>
          <a:xfrm>
            <a:off x="9334963" y="2326182"/>
            <a:ext cx="2520000" cy="1080000"/>
          </a:xfrm>
          <a:prstGeom prst="rect">
            <a:avLst/>
          </a:prstGeom>
          <a:solidFill>
            <a:srgbClr val="F2F2F2"/>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797" name="Google Shape;3797;p344"/>
          <p:cNvSpPr txBox="1"/>
          <p:nvPr>
            <p:ph idx="1" type="body"/>
          </p:nvPr>
        </p:nvSpPr>
        <p:spPr>
          <a:xfrm>
            <a:off x="3784963" y="2859582"/>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rgbClr val="3EABAD"/>
              </a:buClr>
              <a:buSzPts val="1600"/>
              <a:buNone/>
              <a:defRPr b="1" sz="1600">
                <a:solidFill>
                  <a:srgbClr val="3EABAD"/>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98" name="Google Shape;3798;p344"/>
          <p:cNvSpPr txBox="1"/>
          <p:nvPr>
            <p:ph idx="2" type="body"/>
          </p:nvPr>
        </p:nvSpPr>
        <p:spPr>
          <a:xfrm>
            <a:off x="784963" y="2859582"/>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600"/>
              <a:buNone/>
              <a:defRPr b="1" sz="1600">
                <a:solidFill>
                  <a:schemeClr val="dk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799" name="Google Shape;3799;p344"/>
          <p:cNvSpPr txBox="1"/>
          <p:nvPr>
            <p:ph idx="3" type="body"/>
          </p:nvPr>
        </p:nvSpPr>
        <p:spPr>
          <a:xfrm>
            <a:off x="6784963" y="2859582"/>
            <a:ext cx="1620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chemeClr val="dk2"/>
              </a:buClr>
              <a:buSzPts val="1600"/>
              <a:buNone/>
              <a:defRPr b="1" sz="1600">
                <a:solidFill>
                  <a:schemeClr val="dk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00" name="Google Shape;3800;p34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01" name="Google Shape;3801;p344"/>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02" name="Google Shape;3802;p34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03" name="Google Shape;3803;p34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04" name="Google Shape;3804;p34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805" name="Google Shape;3805;p344"/>
          <p:cNvSpPr/>
          <p:nvPr>
            <p:ph idx="5" type="body"/>
          </p:nvPr>
        </p:nvSpPr>
        <p:spPr>
          <a:xfrm>
            <a:off x="4234963" y="1833989"/>
            <a:ext cx="720000" cy="720000"/>
          </a:xfrm>
          <a:prstGeom prst="ellipse">
            <a:avLst/>
          </a:prstGeom>
          <a:gradFill>
            <a:gsLst>
              <a:gs pos="0">
                <a:srgbClr val="A7DFDF"/>
              </a:gs>
              <a:gs pos="50000">
                <a:schemeClr val="accent3"/>
              </a:gs>
              <a:gs pos="100000">
                <a:srgbClr val="3EABAD"/>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06" name="Google Shape;3806;p344"/>
          <p:cNvSpPr/>
          <p:nvPr>
            <p:ph idx="6" type="body"/>
          </p:nvPr>
        </p:nvSpPr>
        <p:spPr>
          <a:xfrm>
            <a:off x="1234963" y="1825541"/>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07" name="Google Shape;3807;p344"/>
          <p:cNvSpPr txBox="1"/>
          <p:nvPr>
            <p:ph idx="7" type="body"/>
          </p:nvPr>
        </p:nvSpPr>
        <p:spPr>
          <a:xfrm>
            <a:off x="9784963" y="2859582"/>
            <a:ext cx="1620000" cy="360000"/>
          </a:xfrm>
          <a:prstGeom prst="rect">
            <a:avLst/>
          </a:prstGeom>
          <a:noFill/>
          <a:ln>
            <a:noFill/>
          </a:ln>
        </p:spPr>
        <p:txBody>
          <a:bodyPr anchorCtr="0" anchor="ctr" bIns="45700" lIns="90000" spcFirstLastPara="1" rIns="91425" wrap="square" tIns="45700">
            <a:noAutofit/>
          </a:bodyPr>
          <a:lstStyle>
            <a:lvl1pPr indent="-228600" lvl="0" marL="457200" algn="ctr">
              <a:lnSpc>
                <a:spcPct val="100000"/>
              </a:lnSpc>
              <a:spcBef>
                <a:spcPts val="1000"/>
              </a:spcBef>
              <a:spcAft>
                <a:spcPts val="0"/>
              </a:spcAft>
              <a:buClr>
                <a:srgbClr val="3EABAD"/>
              </a:buClr>
              <a:buSzPts val="1600"/>
              <a:buNone/>
              <a:defRPr b="1" sz="1600">
                <a:solidFill>
                  <a:srgbClr val="3EABAD"/>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08" name="Google Shape;3808;p344"/>
          <p:cNvSpPr/>
          <p:nvPr>
            <p:ph idx="8" type="body"/>
          </p:nvPr>
        </p:nvSpPr>
        <p:spPr>
          <a:xfrm>
            <a:off x="7234963" y="183398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09" name="Google Shape;3809;p344"/>
          <p:cNvSpPr txBox="1"/>
          <p:nvPr>
            <p:ph idx="9" type="body"/>
          </p:nvPr>
        </p:nvSpPr>
        <p:spPr>
          <a:xfrm>
            <a:off x="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10" name="Google Shape;3810;p344"/>
          <p:cNvSpPr txBox="1"/>
          <p:nvPr>
            <p:ph idx="13" type="body"/>
          </p:nvPr>
        </p:nvSpPr>
        <p:spPr>
          <a:xfrm>
            <a:off x="3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11" name="Google Shape;3811;p344"/>
          <p:cNvSpPr txBox="1"/>
          <p:nvPr>
            <p:ph idx="14" type="body"/>
          </p:nvPr>
        </p:nvSpPr>
        <p:spPr>
          <a:xfrm>
            <a:off x="6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12" name="Google Shape;3812;p344"/>
          <p:cNvSpPr txBox="1"/>
          <p:nvPr>
            <p:ph idx="15" type="body"/>
          </p:nvPr>
        </p:nvSpPr>
        <p:spPr>
          <a:xfrm>
            <a:off x="9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lvl1pPr indent="-317500" lvl="0" marL="457200" algn="l">
              <a:lnSpc>
                <a:spcPct val="100000"/>
              </a:lnSpc>
              <a:spcBef>
                <a:spcPts val="500"/>
              </a:spcBef>
              <a:spcAft>
                <a:spcPts val="0"/>
              </a:spcAft>
              <a:buClr>
                <a:schemeClr val="dk1"/>
              </a:buClr>
              <a:buSzPts val="1400"/>
              <a:buFont typeface="Arial"/>
              <a:buChar char="•"/>
              <a:defRPr sz="14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13" name="Google Shape;3813;p344"/>
          <p:cNvSpPr/>
          <p:nvPr>
            <p:ph idx="16" type="body"/>
          </p:nvPr>
        </p:nvSpPr>
        <p:spPr>
          <a:xfrm>
            <a:off x="10234963" y="1833989"/>
            <a:ext cx="720000" cy="720000"/>
          </a:xfrm>
          <a:prstGeom prst="ellipse">
            <a:avLst/>
          </a:prstGeom>
          <a:gradFill>
            <a:gsLst>
              <a:gs pos="0">
                <a:srgbClr val="A7DFDF"/>
              </a:gs>
              <a:gs pos="50000">
                <a:schemeClr val="accent3"/>
              </a:gs>
              <a:gs pos="100000">
                <a:srgbClr val="3EABAD"/>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14" name="Google Shape;3814;p344"/>
          <p:cNvSpPr/>
          <p:nvPr>
            <p:ph idx="17" type="pic"/>
          </p:nvPr>
        </p:nvSpPr>
        <p:spPr>
          <a:xfrm>
            <a:off x="4414963" y="5439759"/>
            <a:ext cx="360000" cy="360000"/>
          </a:xfrm>
          <a:prstGeom prst="rect">
            <a:avLst/>
          </a:prstGeom>
          <a:noFill/>
          <a:ln>
            <a:noFill/>
          </a:ln>
        </p:spPr>
      </p:sp>
      <p:sp>
        <p:nvSpPr>
          <p:cNvPr id="3815" name="Google Shape;3815;p344"/>
          <p:cNvSpPr/>
          <p:nvPr>
            <p:ph idx="18" type="pic"/>
          </p:nvPr>
        </p:nvSpPr>
        <p:spPr>
          <a:xfrm>
            <a:off x="1414963" y="5439759"/>
            <a:ext cx="360000" cy="360000"/>
          </a:xfrm>
          <a:prstGeom prst="rect">
            <a:avLst/>
          </a:prstGeom>
          <a:noFill/>
          <a:ln>
            <a:noFill/>
          </a:ln>
        </p:spPr>
      </p:sp>
      <p:sp>
        <p:nvSpPr>
          <p:cNvPr id="3816" name="Google Shape;3816;p344"/>
          <p:cNvSpPr/>
          <p:nvPr>
            <p:ph idx="19" type="pic"/>
          </p:nvPr>
        </p:nvSpPr>
        <p:spPr>
          <a:xfrm>
            <a:off x="7414963" y="5439759"/>
            <a:ext cx="360000" cy="360000"/>
          </a:xfrm>
          <a:prstGeom prst="rect">
            <a:avLst/>
          </a:prstGeom>
          <a:noFill/>
          <a:ln>
            <a:noFill/>
          </a:ln>
        </p:spPr>
      </p:sp>
      <p:sp>
        <p:nvSpPr>
          <p:cNvPr id="3817" name="Google Shape;3817;p344"/>
          <p:cNvSpPr/>
          <p:nvPr>
            <p:ph idx="20" type="pic"/>
          </p:nvPr>
        </p:nvSpPr>
        <p:spPr>
          <a:xfrm>
            <a:off x="10414963" y="5439759"/>
            <a:ext cx="360000" cy="360000"/>
          </a:xfrm>
          <a:prstGeom prst="rect">
            <a:avLst/>
          </a:prstGeom>
          <a:noFill/>
          <a:ln>
            <a:noFill/>
          </a:ln>
        </p:spPr>
      </p:sp>
      <p:sp>
        <p:nvSpPr>
          <p:cNvPr id="3818" name="Google Shape;3818;p344"/>
          <p:cNvSpPr/>
          <p:nvPr/>
        </p:nvSpPr>
        <p:spPr>
          <a:xfrm>
            <a:off x="1144963" y="1735541"/>
            <a:ext cx="900000" cy="900000"/>
          </a:xfrm>
          <a:prstGeom prst="ellipse">
            <a:avLst/>
          </a:pr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19" name="Google Shape;3819;p344"/>
          <p:cNvSpPr/>
          <p:nvPr/>
        </p:nvSpPr>
        <p:spPr>
          <a:xfrm>
            <a:off x="4144963" y="1735541"/>
            <a:ext cx="900000" cy="900000"/>
          </a:xfrm>
          <a:prstGeom prst="ellipse">
            <a:avLst/>
          </a:prstGeom>
          <a:noFill/>
          <a:ln cap="flat" cmpd="sng" w="19050">
            <a:solidFill>
              <a:srgbClr val="3EABA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20" name="Google Shape;3820;p344"/>
          <p:cNvSpPr/>
          <p:nvPr/>
        </p:nvSpPr>
        <p:spPr>
          <a:xfrm>
            <a:off x="7144963" y="1735541"/>
            <a:ext cx="900000" cy="900000"/>
          </a:xfrm>
          <a:prstGeom prst="ellipse">
            <a:avLst/>
          </a:pr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21" name="Google Shape;3821;p344"/>
          <p:cNvSpPr/>
          <p:nvPr/>
        </p:nvSpPr>
        <p:spPr>
          <a:xfrm>
            <a:off x="10144963" y="1735541"/>
            <a:ext cx="900000" cy="900000"/>
          </a:xfrm>
          <a:prstGeom prst="ellipse">
            <a:avLst/>
          </a:prstGeom>
          <a:noFill/>
          <a:ln cap="flat" cmpd="sng" w="19050">
            <a:solidFill>
              <a:srgbClr val="3EABAD"/>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ST Analysis 1">
  <p:cSld name="PEST Analysis 1">
    <p:spTree>
      <p:nvGrpSpPr>
        <p:cNvPr id="3822" name="Shape 3822"/>
        <p:cNvGrpSpPr/>
        <p:nvPr/>
      </p:nvGrpSpPr>
      <p:grpSpPr>
        <a:xfrm>
          <a:off x="0" y="0"/>
          <a:ext cx="0" cy="0"/>
          <a:chOff x="0" y="0"/>
          <a:chExt cx="0" cy="0"/>
        </a:xfrm>
      </p:grpSpPr>
      <p:sp>
        <p:nvSpPr>
          <p:cNvPr id="3823" name="Google Shape;3823;p345"/>
          <p:cNvSpPr/>
          <p:nvPr/>
        </p:nvSpPr>
        <p:spPr>
          <a:xfrm>
            <a:off x="6106804" y="1940560"/>
            <a:ext cx="1468245" cy="1466849"/>
          </a:xfrm>
          <a:custGeom>
            <a:rect b="b" l="l" r="r" t="t"/>
            <a:pathLst>
              <a:path extrusionOk="0" h="1260000" w="1261199">
                <a:moveTo>
                  <a:pt x="629618" y="0"/>
                </a:moveTo>
                <a:cubicBezTo>
                  <a:pt x="978431" y="0"/>
                  <a:pt x="1261199" y="282768"/>
                  <a:pt x="1261199" y="631581"/>
                </a:cubicBezTo>
                <a:cubicBezTo>
                  <a:pt x="1261199" y="936793"/>
                  <a:pt x="1044705" y="1191438"/>
                  <a:pt x="756904" y="1250331"/>
                </a:cubicBezTo>
                <a:lnTo>
                  <a:pt x="660986" y="1260000"/>
                </a:lnTo>
                <a:lnTo>
                  <a:pt x="0" y="1260000"/>
                </a:lnTo>
                <a:lnTo>
                  <a:pt x="0" y="612108"/>
                </a:lnTo>
                <a:lnTo>
                  <a:pt x="10868" y="504295"/>
                </a:lnTo>
                <a:cubicBezTo>
                  <a:pt x="69761" y="216494"/>
                  <a:pt x="324407" y="0"/>
                  <a:pt x="629618"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24" name="Google Shape;3824;p345"/>
          <p:cNvSpPr/>
          <p:nvPr/>
        </p:nvSpPr>
        <p:spPr>
          <a:xfrm>
            <a:off x="6824017" y="1940560"/>
            <a:ext cx="3756217" cy="1466849"/>
          </a:xfrm>
          <a:custGeom>
            <a:rect b="b" l="l" r="r" t="t"/>
            <a:pathLst>
              <a:path extrusionOk="0" h="1466849" w="3756217">
                <a:moveTo>
                  <a:pt x="0" y="0"/>
                </a:moveTo>
                <a:lnTo>
                  <a:pt x="3756217" y="0"/>
                </a:lnTo>
                <a:lnTo>
                  <a:pt x="3756217" y="1466849"/>
                </a:lnTo>
                <a:lnTo>
                  <a:pt x="36518" y="1466849"/>
                </a:lnTo>
                <a:lnTo>
                  <a:pt x="148182" y="1455593"/>
                </a:lnTo>
                <a:cubicBezTo>
                  <a:pt x="483230" y="1387032"/>
                  <a:pt x="735265" y="1090583"/>
                  <a:pt x="735265" y="735265"/>
                </a:cubicBezTo>
                <a:cubicBezTo>
                  <a:pt x="735265" y="329189"/>
                  <a:pt x="406076" y="0"/>
                  <a:pt x="0" y="0"/>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25" name="Google Shape;3825;p345"/>
          <p:cNvSpPr/>
          <p:nvPr/>
        </p:nvSpPr>
        <p:spPr>
          <a:xfrm>
            <a:off x="1611767" y="3445889"/>
            <a:ext cx="3717543" cy="1466849"/>
          </a:xfrm>
          <a:custGeom>
            <a:rect b="b" l="l" r="r" t="t"/>
            <a:pathLst>
              <a:path extrusionOk="0" h="1466849" w="3717543">
                <a:moveTo>
                  <a:pt x="0" y="0"/>
                </a:moveTo>
                <a:lnTo>
                  <a:pt x="3717543" y="0"/>
                </a:lnTo>
                <a:lnTo>
                  <a:pt x="3605751" y="11305"/>
                </a:lnTo>
                <a:cubicBezTo>
                  <a:pt x="3270703" y="80085"/>
                  <a:pt x="3018668" y="377483"/>
                  <a:pt x="3018668" y="733936"/>
                </a:cubicBezTo>
                <a:cubicBezTo>
                  <a:pt x="3018668" y="1090388"/>
                  <a:pt x="3270703" y="1387786"/>
                  <a:pt x="3605751" y="1456566"/>
                </a:cubicBezTo>
                <a:lnTo>
                  <a:pt x="3707436" y="1466849"/>
                </a:lnTo>
                <a:lnTo>
                  <a:pt x="0" y="1466849"/>
                </a:ln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26" name="Google Shape;3826;p345"/>
          <p:cNvSpPr/>
          <p:nvPr/>
        </p:nvSpPr>
        <p:spPr>
          <a:xfrm>
            <a:off x="6106804" y="3445889"/>
            <a:ext cx="1468245" cy="1466849"/>
          </a:xfrm>
          <a:custGeom>
            <a:rect b="b" l="l" r="r" t="t"/>
            <a:pathLst>
              <a:path extrusionOk="0" h="1260000" w="1261199">
                <a:moveTo>
                  <a:pt x="0" y="0"/>
                </a:moveTo>
                <a:lnTo>
                  <a:pt x="660976" y="0"/>
                </a:lnTo>
                <a:lnTo>
                  <a:pt x="756904" y="9670"/>
                </a:lnTo>
                <a:cubicBezTo>
                  <a:pt x="1044705" y="68563"/>
                  <a:pt x="1261199" y="323209"/>
                  <a:pt x="1261199" y="628420"/>
                </a:cubicBezTo>
                <a:cubicBezTo>
                  <a:pt x="1261199" y="933632"/>
                  <a:pt x="1044705" y="1188277"/>
                  <a:pt x="756904" y="1247170"/>
                </a:cubicBezTo>
                <a:lnTo>
                  <a:pt x="629628" y="1260000"/>
                </a:lnTo>
                <a:lnTo>
                  <a:pt x="629608" y="1260000"/>
                </a:lnTo>
                <a:lnTo>
                  <a:pt x="502332" y="1247170"/>
                </a:lnTo>
                <a:cubicBezTo>
                  <a:pt x="255646" y="1196691"/>
                  <a:pt x="61348" y="1002393"/>
                  <a:pt x="10868" y="755706"/>
                </a:cubicBezTo>
                <a:lnTo>
                  <a:pt x="0" y="647894"/>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27" name="Google Shape;3827;p345"/>
          <p:cNvSpPr/>
          <p:nvPr/>
        </p:nvSpPr>
        <p:spPr>
          <a:xfrm>
            <a:off x="6824028" y="3445889"/>
            <a:ext cx="3756206" cy="1466849"/>
          </a:xfrm>
          <a:custGeom>
            <a:rect b="b" l="l" r="r" t="t"/>
            <a:pathLst>
              <a:path extrusionOk="0" h="1466849" w="3756206">
                <a:moveTo>
                  <a:pt x="36495" y="0"/>
                </a:moveTo>
                <a:lnTo>
                  <a:pt x="3756206" y="0"/>
                </a:lnTo>
                <a:lnTo>
                  <a:pt x="3756206" y="1466849"/>
                </a:lnTo>
                <a:lnTo>
                  <a:pt x="0" y="1466849"/>
                </a:lnTo>
                <a:lnTo>
                  <a:pt x="148171" y="1451913"/>
                </a:lnTo>
                <a:cubicBezTo>
                  <a:pt x="483219" y="1383352"/>
                  <a:pt x="735254" y="1086903"/>
                  <a:pt x="735254" y="731585"/>
                </a:cubicBezTo>
                <a:cubicBezTo>
                  <a:pt x="735254" y="376269"/>
                  <a:pt x="483219" y="79819"/>
                  <a:pt x="148171" y="11258"/>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28" name="Google Shape;3828;p345"/>
          <p:cNvSpPr/>
          <p:nvPr/>
        </p:nvSpPr>
        <p:spPr>
          <a:xfrm rot="5400000">
            <a:off x="2755308" y="800700"/>
            <a:ext cx="1466849" cy="3753932"/>
          </a:xfrm>
          <a:custGeom>
            <a:rect b="b" l="l" r="r" t="t"/>
            <a:pathLst>
              <a:path extrusionOk="0" h="3753932" w="1466849">
                <a:moveTo>
                  <a:pt x="0" y="3753932"/>
                </a:moveTo>
                <a:lnTo>
                  <a:pt x="0" y="36518"/>
                </a:lnTo>
                <a:lnTo>
                  <a:pt x="11256" y="148182"/>
                </a:lnTo>
                <a:cubicBezTo>
                  <a:pt x="79818" y="483230"/>
                  <a:pt x="376268" y="735265"/>
                  <a:pt x="731584" y="735265"/>
                </a:cubicBezTo>
                <a:cubicBezTo>
                  <a:pt x="1137660" y="735265"/>
                  <a:pt x="1466849" y="406077"/>
                  <a:pt x="1466849" y="0"/>
                </a:cubicBezTo>
                <a:lnTo>
                  <a:pt x="1466849" y="3753932"/>
                </a:ln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29" name="Google Shape;3829;p345"/>
          <p:cNvSpPr/>
          <p:nvPr/>
        </p:nvSpPr>
        <p:spPr>
          <a:xfrm rot="5400000">
            <a:off x="4614667" y="1940560"/>
            <a:ext cx="1470530" cy="147053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30" name="Google Shape;3830;p345"/>
          <p:cNvSpPr/>
          <p:nvPr/>
        </p:nvSpPr>
        <p:spPr>
          <a:xfrm>
            <a:off x="4614667" y="3442209"/>
            <a:ext cx="1470530" cy="1475231"/>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31" name="Google Shape;3831;p345"/>
          <p:cNvSpPr/>
          <p:nvPr/>
        </p:nvSpPr>
        <p:spPr>
          <a:xfrm>
            <a:off x="6410425" y="3547881"/>
            <a:ext cx="662939" cy="651055"/>
          </a:xfrm>
          <a:custGeom>
            <a:rect b="b" l="l" r="r" t="t"/>
            <a:pathLst>
              <a:path extrusionOk="0" h="651055" w="662939">
                <a:moveTo>
                  <a:pt x="0" y="0"/>
                </a:moveTo>
                <a:lnTo>
                  <a:pt x="631581" y="0"/>
                </a:lnTo>
                <a:lnTo>
                  <a:pt x="662939" y="3161"/>
                </a:lnTo>
                <a:lnTo>
                  <a:pt x="1963" y="3161"/>
                </a:lnTo>
                <a:lnTo>
                  <a:pt x="1963" y="651055"/>
                </a:lnTo>
                <a:lnTo>
                  <a:pt x="0" y="631581"/>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32" name="Google Shape;3832;p345"/>
          <p:cNvSpPr/>
          <p:nvPr/>
        </p:nvSpPr>
        <p:spPr>
          <a:xfrm rot="5400000">
            <a:off x="5760665" y="2228202"/>
            <a:ext cx="3162" cy="62735"/>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33" name="Google Shape;3833;p345"/>
          <p:cNvSpPr txBox="1"/>
          <p:nvPr>
            <p:ph idx="1" type="body"/>
          </p:nvPr>
        </p:nvSpPr>
        <p:spPr>
          <a:xfrm>
            <a:off x="7710430" y="1989892"/>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34" name="Google Shape;3834;p345"/>
          <p:cNvSpPr txBox="1"/>
          <p:nvPr>
            <p:ph idx="2" type="body"/>
          </p:nvPr>
        </p:nvSpPr>
        <p:spPr>
          <a:xfrm>
            <a:off x="1923178" y="2047910"/>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35" name="Google Shape;3835;p345"/>
          <p:cNvSpPr txBox="1"/>
          <p:nvPr>
            <p:ph idx="3" type="body"/>
          </p:nvPr>
        </p:nvSpPr>
        <p:spPr>
          <a:xfrm>
            <a:off x="7710430" y="3554880"/>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36" name="Google Shape;3836;p34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37" name="Google Shape;3837;p345"/>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38" name="Google Shape;3838;p34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39" name="Google Shape;3839;p34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40" name="Google Shape;3840;p34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841" name="Google Shape;3841;p345"/>
          <p:cNvSpPr/>
          <p:nvPr>
            <p:ph idx="5" type="body"/>
          </p:nvPr>
        </p:nvSpPr>
        <p:spPr>
          <a:xfrm>
            <a:off x="10293494" y="1669213"/>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2" name="Google Shape;3842;p345"/>
          <p:cNvSpPr/>
          <p:nvPr>
            <p:ph idx="6" type="body"/>
          </p:nvPr>
        </p:nvSpPr>
        <p:spPr>
          <a:xfrm>
            <a:off x="1335337" y="1650573"/>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3" name="Google Shape;3843;p345"/>
          <p:cNvSpPr txBox="1"/>
          <p:nvPr>
            <p:ph idx="7" type="body"/>
          </p:nvPr>
        </p:nvSpPr>
        <p:spPr>
          <a:xfrm>
            <a:off x="1923178" y="3522720"/>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44" name="Google Shape;3844;p345"/>
          <p:cNvSpPr/>
          <p:nvPr>
            <p:ph idx="8" type="body"/>
          </p:nvPr>
        </p:nvSpPr>
        <p:spPr>
          <a:xfrm>
            <a:off x="10293494" y="4628319"/>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5" name="Google Shape;3845;p345"/>
          <p:cNvSpPr txBox="1"/>
          <p:nvPr>
            <p:ph idx="9" type="body"/>
          </p:nvPr>
        </p:nvSpPr>
        <p:spPr>
          <a:xfrm>
            <a:off x="1923178" y="2370678"/>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6" name="Google Shape;3846;p345"/>
          <p:cNvSpPr txBox="1"/>
          <p:nvPr>
            <p:ph idx="13" type="body"/>
          </p:nvPr>
        </p:nvSpPr>
        <p:spPr>
          <a:xfrm>
            <a:off x="7710430" y="2312660"/>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7" name="Google Shape;3847;p345"/>
          <p:cNvSpPr txBox="1"/>
          <p:nvPr>
            <p:ph idx="14" type="body"/>
          </p:nvPr>
        </p:nvSpPr>
        <p:spPr>
          <a:xfrm>
            <a:off x="7710430" y="3879205"/>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8" name="Google Shape;3848;p345"/>
          <p:cNvSpPr txBox="1"/>
          <p:nvPr>
            <p:ph idx="15" type="body"/>
          </p:nvPr>
        </p:nvSpPr>
        <p:spPr>
          <a:xfrm>
            <a:off x="1923178" y="3847045"/>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49" name="Google Shape;3849;p345"/>
          <p:cNvSpPr/>
          <p:nvPr>
            <p:ph idx="16" type="body"/>
          </p:nvPr>
        </p:nvSpPr>
        <p:spPr>
          <a:xfrm>
            <a:off x="1345805" y="4635359"/>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0"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50" name="Google Shape;3850;p345"/>
          <p:cNvSpPr/>
          <p:nvPr>
            <p:ph idx="17" type="pic"/>
          </p:nvPr>
        </p:nvSpPr>
        <p:spPr>
          <a:xfrm>
            <a:off x="6624926" y="2457984"/>
            <a:ext cx="432000" cy="432000"/>
          </a:xfrm>
          <a:prstGeom prst="rect">
            <a:avLst/>
          </a:prstGeom>
          <a:noFill/>
          <a:ln>
            <a:noFill/>
          </a:ln>
        </p:spPr>
      </p:sp>
      <p:sp>
        <p:nvSpPr>
          <p:cNvPr id="3851" name="Google Shape;3851;p345"/>
          <p:cNvSpPr/>
          <p:nvPr>
            <p:ph idx="18" type="pic"/>
          </p:nvPr>
        </p:nvSpPr>
        <p:spPr>
          <a:xfrm>
            <a:off x="5133932" y="2459825"/>
            <a:ext cx="432000" cy="432000"/>
          </a:xfrm>
          <a:prstGeom prst="rect">
            <a:avLst/>
          </a:prstGeom>
          <a:noFill/>
          <a:ln>
            <a:noFill/>
          </a:ln>
        </p:spPr>
      </p:sp>
      <p:sp>
        <p:nvSpPr>
          <p:cNvPr id="3852" name="Google Shape;3852;p345"/>
          <p:cNvSpPr/>
          <p:nvPr>
            <p:ph idx="19" type="pic"/>
          </p:nvPr>
        </p:nvSpPr>
        <p:spPr>
          <a:xfrm>
            <a:off x="6624926" y="3963313"/>
            <a:ext cx="432000" cy="432000"/>
          </a:xfrm>
          <a:prstGeom prst="rect">
            <a:avLst/>
          </a:prstGeom>
          <a:noFill/>
          <a:ln>
            <a:noFill/>
          </a:ln>
        </p:spPr>
      </p:sp>
      <p:sp>
        <p:nvSpPr>
          <p:cNvPr id="3853" name="Google Shape;3853;p345"/>
          <p:cNvSpPr/>
          <p:nvPr>
            <p:ph idx="20" type="pic"/>
          </p:nvPr>
        </p:nvSpPr>
        <p:spPr>
          <a:xfrm>
            <a:off x="5133932" y="3963824"/>
            <a:ext cx="432000" cy="432000"/>
          </a:xfrm>
          <a:prstGeom prst="rect">
            <a:avLst/>
          </a:prstGeom>
          <a:noFill/>
          <a:ln>
            <a:noFill/>
          </a:ln>
        </p:spPr>
      </p:sp>
      <p:sp>
        <p:nvSpPr>
          <p:cNvPr id="3854" name="Google Shape;3854;p345"/>
          <p:cNvSpPr/>
          <p:nvPr/>
        </p:nvSpPr>
        <p:spPr>
          <a:xfrm rot="5400000">
            <a:off x="5348090" y="1905884"/>
            <a:ext cx="3681" cy="73034"/>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ST Analysis 2">
  <p:cSld name="PEST Analysis 2">
    <p:spTree>
      <p:nvGrpSpPr>
        <p:cNvPr id="3855" name="Shape 3855"/>
        <p:cNvGrpSpPr/>
        <p:nvPr/>
      </p:nvGrpSpPr>
      <p:grpSpPr>
        <a:xfrm>
          <a:off x="0" y="0"/>
          <a:ext cx="0" cy="0"/>
          <a:chOff x="0" y="0"/>
          <a:chExt cx="0" cy="0"/>
        </a:xfrm>
      </p:grpSpPr>
      <p:sp>
        <p:nvSpPr>
          <p:cNvPr id="3856" name="Google Shape;3856;p346"/>
          <p:cNvSpPr/>
          <p:nvPr/>
        </p:nvSpPr>
        <p:spPr>
          <a:xfrm>
            <a:off x="8184250" y="3607875"/>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57" name="Google Shape;3857;p346"/>
          <p:cNvSpPr/>
          <p:nvPr/>
        </p:nvSpPr>
        <p:spPr>
          <a:xfrm>
            <a:off x="8184250" y="2130076"/>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58" name="Google Shape;3858;p346"/>
          <p:cNvSpPr/>
          <p:nvPr/>
        </p:nvSpPr>
        <p:spPr>
          <a:xfrm>
            <a:off x="1041583" y="3607875"/>
            <a:ext cx="720000" cy="72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59" name="Google Shape;3859;p346"/>
          <p:cNvSpPr/>
          <p:nvPr/>
        </p:nvSpPr>
        <p:spPr>
          <a:xfrm>
            <a:off x="1041583" y="2130076"/>
            <a:ext cx="720000" cy="72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60" name="Google Shape;3860;p346"/>
          <p:cNvSpPr/>
          <p:nvPr/>
        </p:nvSpPr>
        <p:spPr>
          <a:xfrm rot="5400000">
            <a:off x="5760665" y="2228202"/>
            <a:ext cx="3162" cy="62735"/>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61" name="Google Shape;3861;p346"/>
          <p:cNvSpPr txBox="1"/>
          <p:nvPr>
            <p:ph idx="1" type="body"/>
          </p:nvPr>
        </p:nvSpPr>
        <p:spPr>
          <a:xfrm>
            <a:off x="8991491" y="1989892"/>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62" name="Google Shape;3862;p346"/>
          <p:cNvSpPr txBox="1"/>
          <p:nvPr>
            <p:ph idx="2" type="body"/>
          </p:nvPr>
        </p:nvSpPr>
        <p:spPr>
          <a:xfrm>
            <a:off x="1821579" y="2047910"/>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63" name="Google Shape;3863;p346"/>
          <p:cNvSpPr txBox="1"/>
          <p:nvPr>
            <p:ph idx="3" type="body"/>
          </p:nvPr>
        </p:nvSpPr>
        <p:spPr>
          <a:xfrm>
            <a:off x="8991491" y="3554880"/>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64" name="Google Shape;3864;p34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65" name="Google Shape;3865;p346"/>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66" name="Google Shape;3866;p34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67" name="Google Shape;3867;p34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68" name="Google Shape;3868;p34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869" name="Google Shape;3869;p346"/>
          <p:cNvSpPr txBox="1"/>
          <p:nvPr>
            <p:ph idx="5" type="body"/>
          </p:nvPr>
        </p:nvSpPr>
        <p:spPr>
          <a:xfrm>
            <a:off x="1821579" y="3522720"/>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70" name="Google Shape;3870;p346"/>
          <p:cNvSpPr txBox="1"/>
          <p:nvPr>
            <p:ph idx="6" type="body"/>
          </p:nvPr>
        </p:nvSpPr>
        <p:spPr>
          <a:xfrm>
            <a:off x="1821579" y="2351628"/>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71" name="Google Shape;3871;p346"/>
          <p:cNvSpPr txBox="1"/>
          <p:nvPr>
            <p:ph idx="7" type="body"/>
          </p:nvPr>
        </p:nvSpPr>
        <p:spPr>
          <a:xfrm>
            <a:off x="8991491" y="2293610"/>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72" name="Google Shape;3872;p346"/>
          <p:cNvSpPr txBox="1"/>
          <p:nvPr>
            <p:ph idx="8" type="body"/>
          </p:nvPr>
        </p:nvSpPr>
        <p:spPr>
          <a:xfrm>
            <a:off x="8991491" y="3860155"/>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73" name="Google Shape;3873;p346"/>
          <p:cNvSpPr txBox="1"/>
          <p:nvPr>
            <p:ph idx="9" type="body"/>
          </p:nvPr>
        </p:nvSpPr>
        <p:spPr>
          <a:xfrm>
            <a:off x="1821579" y="3827995"/>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74" name="Google Shape;3874;p346"/>
          <p:cNvSpPr/>
          <p:nvPr>
            <p:ph idx="13" type="pic"/>
          </p:nvPr>
        </p:nvSpPr>
        <p:spPr>
          <a:xfrm>
            <a:off x="8328250" y="2274076"/>
            <a:ext cx="432000" cy="432000"/>
          </a:xfrm>
          <a:prstGeom prst="rect">
            <a:avLst/>
          </a:prstGeom>
          <a:noFill/>
          <a:ln>
            <a:noFill/>
          </a:ln>
        </p:spPr>
      </p:sp>
      <p:sp>
        <p:nvSpPr>
          <p:cNvPr id="3875" name="Google Shape;3875;p346"/>
          <p:cNvSpPr/>
          <p:nvPr>
            <p:ph idx="14" type="pic"/>
          </p:nvPr>
        </p:nvSpPr>
        <p:spPr>
          <a:xfrm>
            <a:off x="1185583" y="2274076"/>
            <a:ext cx="432000" cy="432000"/>
          </a:xfrm>
          <a:prstGeom prst="rect">
            <a:avLst/>
          </a:prstGeom>
          <a:noFill/>
          <a:ln>
            <a:noFill/>
          </a:ln>
        </p:spPr>
      </p:sp>
      <p:sp>
        <p:nvSpPr>
          <p:cNvPr id="3876" name="Google Shape;3876;p346"/>
          <p:cNvSpPr/>
          <p:nvPr>
            <p:ph idx="15" type="pic"/>
          </p:nvPr>
        </p:nvSpPr>
        <p:spPr>
          <a:xfrm>
            <a:off x="8328250" y="3751875"/>
            <a:ext cx="432000" cy="432000"/>
          </a:xfrm>
          <a:prstGeom prst="rect">
            <a:avLst/>
          </a:prstGeom>
          <a:noFill/>
          <a:ln>
            <a:noFill/>
          </a:ln>
        </p:spPr>
      </p:sp>
      <p:sp>
        <p:nvSpPr>
          <p:cNvPr id="3877" name="Google Shape;3877;p346"/>
          <p:cNvSpPr/>
          <p:nvPr>
            <p:ph idx="16" type="pic"/>
          </p:nvPr>
        </p:nvSpPr>
        <p:spPr>
          <a:xfrm>
            <a:off x="1185583" y="3751875"/>
            <a:ext cx="432000" cy="432000"/>
          </a:xfrm>
          <a:prstGeom prst="rect">
            <a:avLst/>
          </a:prstGeom>
          <a:noFill/>
          <a:ln>
            <a:noFill/>
          </a:ln>
        </p:spPr>
      </p:sp>
      <p:sp>
        <p:nvSpPr>
          <p:cNvPr id="3878" name="Google Shape;3878;p346"/>
          <p:cNvSpPr/>
          <p:nvPr/>
        </p:nvSpPr>
        <p:spPr>
          <a:xfrm rot="5400000">
            <a:off x="5348090" y="1905884"/>
            <a:ext cx="3681" cy="73034"/>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descr="A short brushstroke" id="3879" name="Google Shape;3879;p346"/>
          <p:cNvSpPr/>
          <p:nvPr/>
        </p:nvSpPr>
        <p:spPr>
          <a:xfrm>
            <a:off x="4509457" y="1960576"/>
            <a:ext cx="1440000" cy="1440000"/>
          </a:xfrm>
          <a:custGeom>
            <a:rect b="b" l="l" r="r" t="t"/>
            <a:pathLst>
              <a:path extrusionOk="0" h="2160000" w="2160000">
                <a:moveTo>
                  <a:pt x="0" y="0"/>
                </a:moveTo>
                <a:lnTo>
                  <a:pt x="2160000" y="0"/>
                </a:lnTo>
                <a:lnTo>
                  <a:pt x="2160000" y="2160000"/>
                </a:lnTo>
                <a:lnTo>
                  <a:pt x="0" y="2160000"/>
                </a:lnTo>
                <a:lnTo>
                  <a:pt x="0" y="0"/>
                </a:lnTo>
                <a:close/>
              </a:path>
            </a:pathLst>
          </a:custGeom>
          <a:noFill/>
          <a:ln>
            <a:noFill/>
          </a:ln>
        </p:spPr>
      </p:sp>
      <p:sp>
        <p:nvSpPr>
          <p:cNvPr descr="A short brushstroke" id="3880" name="Google Shape;3880;p346"/>
          <p:cNvSpPr/>
          <p:nvPr/>
        </p:nvSpPr>
        <p:spPr>
          <a:xfrm>
            <a:off x="6242543" y="1960576"/>
            <a:ext cx="1440000" cy="1440000"/>
          </a:xfrm>
          <a:custGeom>
            <a:rect b="b" l="l" r="r" t="t"/>
            <a:pathLst>
              <a:path extrusionOk="0" h="2160000" w="2160000">
                <a:moveTo>
                  <a:pt x="0" y="0"/>
                </a:moveTo>
                <a:lnTo>
                  <a:pt x="2160000" y="0"/>
                </a:lnTo>
                <a:lnTo>
                  <a:pt x="2160000" y="2160000"/>
                </a:lnTo>
                <a:lnTo>
                  <a:pt x="0" y="2160000"/>
                </a:lnTo>
                <a:lnTo>
                  <a:pt x="0" y="0"/>
                </a:lnTo>
                <a:close/>
              </a:path>
            </a:pathLst>
          </a:custGeom>
          <a:noFill/>
          <a:ln>
            <a:noFill/>
          </a:ln>
        </p:spPr>
      </p:sp>
      <p:sp>
        <p:nvSpPr>
          <p:cNvPr descr="A short brushstroke" id="3881" name="Google Shape;3881;p346"/>
          <p:cNvSpPr/>
          <p:nvPr/>
        </p:nvSpPr>
        <p:spPr>
          <a:xfrm>
            <a:off x="4509457" y="3457425"/>
            <a:ext cx="1440000" cy="1440000"/>
          </a:xfrm>
          <a:custGeom>
            <a:rect b="b" l="l" r="r" t="t"/>
            <a:pathLst>
              <a:path extrusionOk="0" h="2160000" w="2160000">
                <a:moveTo>
                  <a:pt x="0" y="0"/>
                </a:moveTo>
                <a:lnTo>
                  <a:pt x="2160000" y="0"/>
                </a:lnTo>
                <a:lnTo>
                  <a:pt x="2160000" y="2160000"/>
                </a:lnTo>
                <a:lnTo>
                  <a:pt x="0" y="2160000"/>
                </a:lnTo>
                <a:lnTo>
                  <a:pt x="0" y="0"/>
                </a:lnTo>
                <a:close/>
              </a:path>
            </a:pathLst>
          </a:custGeom>
          <a:noFill/>
          <a:ln>
            <a:noFill/>
          </a:ln>
        </p:spPr>
      </p:sp>
      <p:sp>
        <p:nvSpPr>
          <p:cNvPr descr="A short brushstroke" id="3882" name="Google Shape;3882;p346"/>
          <p:cNvSpPr/>
          <p:nvPr/>
        </p:nvSpPr>
        <p:spPr>
          <a:xfrm>
            <a:off x="6242543" y="3457425"/>
            <a:ext cx="1440000" cy="1440000"/>
          </a:xfrm>
          <a:custGeom>
            <a:rect b="b" l="l" r="r" t="t"/>
            <a:pathLst>
              <a:path extrusionOk="0" h="2160000" w="2160000">
                <a:moveTo>
                  <a:pt x="0" y="0"/>
                </a:moveTo>
                <a:lnTo>
                  <a:pt x="2160000" y="0"/>
                </a:lnTo>
                <a:lnTo>
                  <a:pt x="2160000" y="2160000"/>
                </a:lnTo>
                <a:lnTo>
                  <a:pt x="0" y="2160000"/>
                </a:lnTo>
                <a:lnTo>
                  <a:pt x="0" y="0"/>
                </a:lnTo>
                <a:close/>
              </a:path>
            </a:pathLst>
          </a:custGeom>
          <a:noFill/>
          <a:ln>
            <a:noFill/>
          </a:ln>
        </p:spPr>
      </p:sp>
      <p:sp>
        <p:nvSpPr>
          <p:cNvPr id="3883" name="Google Shape;3883;p346"/>
          <p:cNvSpPr txBox="1"/>
          <p:nvPr>
            <p:ph idx="17" type="body"/>
          </p:nvPr>
        </p:nvSpPr>
        <p:spPr>
          <a:xfrm>
            <a:off x="4689457" y="3620638"/>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84" name="Google Shape;3884;p346"/>
          <p:cNvSpPr txBox="1"/>
          <p:nvPr>
            <p:ph idx="18" type="body"/>
          </p:nvPr>
        </p:nvSpPr>
        <p:spPr>
          <a:xfrm>
            <a:off x="6422543" y="2060686"/>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85" name="Google Shape;3885;p346"/>
          <p:cNvSpPr txBox="1"/>
          <p:nvPr>
            <p:ph idx="19" type="body"/>
          </p:nvPr>
        </p:nvSpPr>
        <p:spPr>
          <a:xfrm>
            <a:off x="4689457" y="1998500"/>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86" name="Google Shape;3886;p346"/>
          <p:cNvSpPr txBox="1"/>
          <p:nvPr>
            <p:ph idx="20" type="body"/>
          </p:nvPr>
        </p:nvSpPr>
        <p:spPr>
          <a:xfrm>
            <a:off x="6422543" y="3554880"/>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ST Analysis 3">
  <p:cSld name="PEST Analysis 3">
    <p:spTree>
      <p:nvGrpSpPr>
        <p:cNvPr id="3887" name="Shape 3887"/>
        <p:cNvGrpSpPr/>
        <p:nvPr/>
      </p:nvGrpSpPr>
      <p:grpSpPr>
        <a:xfrm>
          <a:off x="0" y="0"/>
          <a:ext cx="0" cy="0"/>
          <a:chOff x="0" y="0"/>
          <a:chExt cx="0" cy="0"/>
        </a:xfrm>
      </p:grpSpPr>
      <p:sp>
        <p:nvSpPr>
          <p:cNvPr id="3888" name="Google Shape;3888;p347"/>
          <p:cNvSpPr/>
          <p:nvPr/>
        </p:nvSpPr>
        <p:spPr>
          <a:xfrm>
            <a:off x="4161304" y="2005850"/>
            <a:ext cx="1800000" cy="180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89" name="Google Shape;3889;p347"/>
          <p:cNvSpPr/>
          <p:nvPr/>
        </p:nvSpPr>
        <p:spPr>
          <a:xfrm>
            <a:off x="6233690" y="2002202"/>
            <a:ext cx="1797614" cy="1792427"/>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90" name="Google Shape;3890;p347"/>
          <p:cNvSpPr/>
          <p:nvPr/>
        </p:nvSpPr>
        <p:spPr>
          <a:xfrm>
            <a:off x="6233690" y="3978500"/>
            <a:ext cx="1800000" cy="180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91" name="Google Shape;3891;p347"/>
          <p:cNvSpPr/>
          <p:nvPr/>
        </p:nvSpPr>
        <p:spPr>
          <a:xfrm>
            <a:off x="4161304" y="3984707"/>
            <a:ext cx="1800000" cy="180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892" name="Google Shape;3892;p347"/>
          <p:cNvSpPr/>
          <p:nvPr/>
        </p:nvSpPr>
        <p:spPr>
          <a:xfrm rot="5400000">
            <a:off x="5760665" y="2228202"/>
            <a:ext cx="3162" cy="62735"/>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893" name="Google Shape;3893;p347"/>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94" name="Google Shape;3894;p347"/>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95" name="Google Shape;3895;p347"/>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896" name="Google Shape;3896;p34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97" name="Google Shape;3897;p347"/>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898" name="Google Shape;3898;p34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899" name="Google Shape;3899;p34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00" name="Google Shape;3900;p34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901" name="Google Shape;3901;p347"/>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02" name="Google Shape;3902;p347"/>
          <p:cNvSpPr txBox="1"/>
          <p:nvPr>
            <p:ph idx="6" type="body"/>
          </p:nvPr>
        </p:nvSpPr>
        <p:spPr>
          <a:xfrm>
            <a:off x="1097917" y="239201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3" name="Google Shape;3903;p347"/>
          <p:cNvSpPr txBox="1"/>
          <p:nvPr>
            <p:ph idx="7" type="body"/>
          </p:nvPr>
        </p:nvSpPr>
        <p:spPr>
          <a:xfrm>
            <a:off x="8616000" y="239201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4" name="Google Shape;3904;p347"/>
          <p:cNvSpPr txBox="1"/>
          <p:nvPr>
            <p:ph idx="8" type="body"/>
          </p:nvPr>
        </p:nvSpPr>
        <p:spPr>
          <a:xfrm>
            <a:off x="8616000" y="445231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5" name="Google Shape;3905;p347"/>
          <p:cNvSpPr txBox="1"/>
          <p:nvPr>
            <p:ph idx="9" type="body"/>
          </p:nvPr>
        </p:nvSpPr>
        <p:spPr>
          <a:xfrm>
            <a:off x="1100370" y="445231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6" name="Google Shape;3906;p347"/>
          <p:cNvSpPr/>
          <p:nvPr/>
        </p:nvSpPr>
        <p:spPr>
          <a:xfrm rot="5400000">
            <a:off x="5348090" y="1905884"/>
            <a:ext cx="3681" cy="73034"/>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07" name="Google Shape;3907;p347"/>
          <p:cNvSpPr txBox="1"/>
          <p:nvPr>
            <p:ph idx="13" type="body"/>
          </p:nvPr>
        </p:nvSpPr>
        <p:spPr>
          <a:xfrm>
            <a:off x="4521304" y="4344707"/>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8" name="Google Shape;3908;p347"/>
          <p:cNvSpPr txBox="1"/>
          <p:nvPr>
            <p:ph idx="14" type="body"/>
          </p:nvPr>
        </p:nvSpPr>
        <p:spPr>
          <a:xfrm>
            <a:off x="6592497" y="2358415"/>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09" name="Google Shape;3909;p347"/>
          <p:cNvSpPr txBox="1"/>
          <p:nvPr>
            <p:ph idx="15" type="body"/>
          </p:nvPr>
        </p:nvSpPr>
        <p:spPr>
          <a:xfrm>
            <a:off x="4521304" y="2365850"/>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10" name="Google Shape;3910;p347"/>
          <p:cNvSpPr txBox="1"/>
          <p:nvPr>
            <p:ph idx="16" type="body"/>
          </p:nvPr>
        </p:nvSpPr>
        <p:spPr>
          <a:xfrm>
            <a:off x="6593690" y="4338500"/>
            <a:ext cx="1080000" cy="108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b="0" sz="4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11" name="Google Shape;3911;p347"/>
          <p:cNvSpPr/>
          <p:nvPr/>
        </p:nvSpPr>
        <p:spPr>
          <a:xfrm>
            <a:off x="6323690" y="4068500"/>
            <a:ext cx="1620000" cy="1620000"/>
          </a:xfrm>
          <a:prstGeom prst="rect">
            <a:avLst/>
          </a:prstGeom>
          <a:no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2" name="Google Shape;3912;p347"/>
          <p:cNvSpPr/>
          <p:nvPr/>
        </p:nvSpPr>
        <p:spPr>
          <a:xfrm>
            <a:off x="6322497" y="2088415"/>
            <a:ext cx="1620000" cy="1620000"/>
          </a:xfrm>
          <a:prstGeom prst="rect">
            <a:avLst/>
          </a:prstGeom>
          <a:no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3" name="Google Shape;3913;p347"/>
          <p:cNvSpPr/>
          <p:nvPr/>
        </p:nvSpPr>
        <p:spPr>
          <a:xfrm>
            <a:off x="4251304" y="2103201"/>
            <a:ext cx="1620000" cy="1620000"/>
          </a:xfrm>
          <a:prstGeom prst="rect">
            <a:avLst/>
          </a:prstGeom>
          <a:no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4" name="Google Shape;3914;p347"/>
          <p:cNvSpPr/>
          <p:nvPr/>
        </p:nvSpPr>
        <p:spPr>
          <a:xfrm>
            <a:off x="4251304" y="4074707"/>
            <a:ext cx="1620000" cy="1620000"/>
          </a:xfrm>
          <a:prstGeom prst="rect">
            <a:avLst/>
          </a:prstGeom>
          <a:no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5" name="Google Shape;3915;p347"/>
          <p:cNvSpPr/>
          <p:nvPr/>
        </p:nvSpPr>
        <p:spPr>
          <a:xfrm>
            <a:off x="3886878" y="1736205"/>
            <a:ext cx="540000" cy="540000"/>
          </a:xfrm>
          <a:prstGeom prst="rect">
            <a:avLst/>
          </a:prstGeom>
          <a:solidFill>
            <a:schemeClr val="accent2">
              <a:alpha val="90196"/>
            </a:schemeClr>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6" name="Google Shape;3916;p347"/>
          <p:cNvSpPr/>
          <p:nvPr/>
        </p:nvSpPr>
        <p:spPr>
          <a:xfrm>
            <a:off x="7745717" y="1736487"/>
            <a:ext cx="540000" cy="540000"/>
          </a:xfrm>
          <a:prstGeom prst="rect">
            <a:avLst/>
          </a:prstGeom>
          <a:solidFill>
            <a:schemeClr val="accent2">
              <a:alpha val="90196"/>
            </a:schemeClr>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7" name="Google Shape;3917;p347"/>
          <p:cNvSpPr/>
          <p:nvPr/>
        </p:nvSpPr>
        <p:spPr>
          <a:xfrm>
            <a:off x="7744558" y="5486837"/>
            <a:ext cx="540000" cy="540000"/>
          </a:xfrm>
          <a:prstGeom prst="rect">
            <a:avLst/>
          </a:prstGeom>
          <a:solidFill>
            <a:schemeClr val="accent2">
              <a:alpha val="90196"/>
            </a:schemeClr>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8" name="Google Shape;3918;p347"/>
          <p:cNvSpPr/>
          <p:nvPr/>
        </p:nvSpPr>
        <p:spPr>
          <a:xfrm>
            <a:off x="3900911" y="5486837"/>
            <a:ext cx="540000" cy="540000"/>
          </a:xfrm>
          <a:prstGeom prst="rect">
            <a:avLst/>
          </a:prstGeom>
          <a:solidFill>
            <a:schemeClr val="accent2">
              <a:alpha val="90196"/>
            </a:schemeClr>
          </a:solidFill>
          <a:ln>
            <a:noFill/>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19" name="Google Shape;3919;p347"/>
          <p:cNvSpPr/>
          <p:nvPr>
            <p:ph idx="17" type="pic"/>
          </p:nvPr>
        </p:nvSpPr>
        <p:spPr>
          <a:xfrm>
            <a:off x="7834558" y="1817003"/>
            <a:ext cx="360000" cy="360000"/>
          </a:xfrm>
          <a:prstGeom prst="rect">
            <a:avLst/>
          </a:prstGeom>
          <a:noFill/>
          <a:ln>
            <a:noFill/>
          </a:ln>
        </p:spPr>
      </p:sp>
      <p:sp>
        <p:nvSpPr>
          <p:cNvPr id="3920" name="Google Shape;3920;p347"/>
          <p:cNvSpPr/>
          <p:nvPr>
            <p:ph idx="18" type="pic"/>
          </p:nvPr>
        </p:nvSpPr>
        <p:spPr>
          <a:xfrm>
            <a:off x="3965283" y="1817003"/>
            <a:ext cx="360000" cy="360000"/>
          </a:xfrm>
          <a:prstGeom prst="rect">
            <a:avLst/>
          </a:prstGeom>
          <a:noFill/>
          <a:ln>
            <a:noFill/>
          </a:ln>
        </p:spPr>
      </p:sp>
      <p:sp>
        <p:nvSpPr>
          <p:cNvPr id="3921" name="Google Shape;3921;p347"/>
          <p:cNvSpPr/>
          <p:nvPr>
            <p:ph idx="19" type="pic"/>
          </p:nvPr>
        </p:nvSpPr>
        <p:spPr>
          <a:xfrm>
            <a:off x="7851304" y="5583257"/>
            <a:ext cx="360000" cy="360000"/>
          </a:xfrm>
          <a:prstGeom prst="rect">
            <a:avLst/>
          </a:prstGeom>
          <a:noFill/>
          <a:ln>
            <a:noFill/>
          </a:ln>
        </p:spPr>
      </p:sp>
      <p:sp>
        <p:nvSpPr>
          <p:cNvPr id="3922" name="Google Shape;3922;p347"/>
          <p:cNvSpPr/>
          <p:nvPr>
            <p:ph idx="20" type="pic"/>
          </p:nvPr>
        </p:nvSpPr>
        <p:spPr>
          <a:xfrm>
            <a:off x="3983577" y="5542126"/>
            <a:ext cx="360000" cy="360000"/>
          </a:xfrm>
          <a:prstGeom prst="rect">
            <a:avLst/>
          </a:prstGeom>
          <a:noFill/>
          <a:ln>
            <a:noFill/>
          </a:ln>
        </p:spPr>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ST Analysis 4">
  <p:cSld name="PEST Analysis 4">
    <p:spTree>
      <p:nvGrpSpPr>
        <p:cNvPr id="3923" name="Shape 3923"/>
        <p:cNvGrpSpPr/>
        <p:nvPr/>
      </p:nvGrpSpPr>
      <p:grpSpPr>
        <a:xfrm>
          <a:off x="0" y="0"/>
          <a:ext cx="0" cy="0"/>
          <a:chOff x="0" y="0"/>
          <a:chExt cx="0" cy="0"/>
        </a:xfrm>
      </p:grpSpPr>
      <p:sp>
        <p:nvSpPr>
          <p:cNvPr id="3924" name="Google Shape;3924;p348"/>
          <p:cNvSpPr/>
          <p:nvPr/>
        </p:nvSpPr>
        <p:spPr>
          <a:xfrm rot="5400000">
            <a:off x="4297362" y="2125664"/>
            <a:ext cx="1771638" cy="1771636"/>
          </a:xfrm>
          <a:custGeom>
            <a:rect b="b" l="l" r="r" t="t"/>
            <a:pathLst>
              <a:path extrusionOk="0" h="1771636" w="1771638">
                <a:moveTo>
                  <a:pt x="0" y="0"/>
                </a:moveTo>
                <a:lnTo>
                  <a:pt x="1061748" y="0"/>
                </a:lnTo>
                <a:lnTo>
                  <a:pt x="1064196" y="48482"/>
                </a:lnTo>
                <a:cubicBezTo>
                  <a:pt x="1099481" y="395932"/>
                  <a:pt x="1375704" y="672155"/>
                  <a:pt x="1723154" y="707440"/>
                </a:cubicBezTo>
                <a:lnTo>
                  <a:pt x="1771638" y="709888"/>
                </a:lnTo>
                <a:lnTo>
                  <a:pt x="1771638" y="1771636"/>
                </a:lnTo>
                <a:lnTo>
                  <a:pt x="1614596" y="1763707"/>
                </a:lnTo>
                <a:cubicBezTo>
                  <a:pt x="767446" y="1677674"/>
                  <a:pt x="93962" y="1004190"/>
                  <a:pt x="7929" y="157040"/>
                </a:cubicBez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25" name="Google Shape;3925;p348"/>
          <p:cNvSpPr/>
          <p:nvPr/>
        </p:nvSpPr>
        <p:spPr>
          <a:xfrm rot="5400000">
            <a:off x="6122999" y="2125664"/>
            <a:ext cx="1771638" cy="1771637"/>
          </a:xfrm>
          <a:custGeom>
            <a:rect b="b" l="l" r="r" t="t"/>
            <a:pathLst>
              <a:path extrusionOk="0" h="1771637" w="1771638">
                <a:moveTo>
                  <a:pt x="0" y="1771637"/>
                </a:moveTo>
                <a:lnTo>
                  <a:pt x="7929" y="1614597"/>
                </a:lnTo>
                <a:cubicBezTo>
                  <a:pt x="93962" y="767447"/>
                  <a:pt x="767446" y="93963"/>
                  <a:pt x="1614596" y="7930"/>
                </a:cubicBezTo>
                <a:lnTo>
                  <a:pt x="1771638" y="0"/>
                </a:lnTo>
                <a:lnTo>
                  <a:pt x="1771638" y="1061748"/>
                </a:lnTo>
                <a:lnTo>
                  <a:pt x="1723154" y="1064197"/>
                </a:lnTo>
                <a:cubicBezTo>
                  <a:pt x="1375704" y="1099482"/>
                  <a:pt x="1099481" y="1375705"/>
                  <a:pt x="1064196" y="1723155"/>
                </a:cubicBezTo>
                <a:lnTo>
                  <a:pt x="1061748" y="1771637"/>
                </a:lnTo>
                <a:lnTo>
                  <a:pt x="0" y="177163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26" name="Google Shape;3926;p348"/>
          <p:cNvSpPr/>
          <p:nvPr/>
        </p:nvSpPr>
        <p:spPr>
          <a:xfrm rot="5400000">
            <a:off x="4297364" y="3951300"/>
            <a:ext cx="1771635" cy="1771636"/>
          </a:xfrm>
          <a:custGeom>
            <a:rect b="b" l="l" r="r" t="t"/>
            <a:pathLst>
              <a:path extrusionOk="0" h="1771636" w="1771635">
                <a:moveTo>
                  <a:pt x="0" y="1771636"/>
                </a:moveTo>
                <a:lnTo>
                  <a:pt x="0" y="709888"/>
                </a:lnTo>
                <a:lnTo>
                  <a:pt x="48481" y="707440"/>
                </a:lnTo>
                <a:cubicBezTo>
                  <a:pt x="395931" y="672155"/>
                  <a:pt x="672154" y="395932"/>
                  <a:pt x="707439" y="48482"/>
                </a:cubicBezTo>
                <a:lnTo>
                  <a:pt x="709887" y="0"/>
                </a:lnTo>
                <a:lnTo>
                  <a:pt x="1771635" y="0"/>
                </a:lnTo>
                <a:lnTo>
                  <a:pt x="1763705" y="157040"/>
                </a:lnTo>
                <a:cubicBezTo>
                  <a:pt x="1677672" y="1004190"/>
                  <a:pt x="1004188" y="1677674"/>
                  <a:pt x="157039" y="1763707"/>
                </a:cubicBezTo>
                <a:lnTo>
                  <a:pt x="0" y="1771636"/>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27" name="Google Shape;3927;p348"/>
          <p:cNvSpPr/>
          <p:nvPr/>
        </p:nvSpPr>
        <p:spPr>
          <a:xfrm rot="5400000">
            <a:off x="6123001" y="3951300"/>
            <a:ext cx="1771635" cy="1771637"/>
          </a:xfrm>
          <a:custGeom>
            <a:rect b="b" l="l" r="r" t="t"/>
            <a:pathLst>
              <a:path extrusionOk="0" h="1771637" w="1771635">
                <a:moveTo>
                  <a:pt x="0" y="1061748"/>
                </a:moveTo>
                <a:lnTo>
                  <a:pt x="0" y="0"/>
                </a:lnTo>
                <a:lnTo>
                  <a:pt x="157039" y="7930"/>
                </a:lnTo>
                <a:cubicBezTo>
                  <a:pt x="1004189" y="93963"/>
                  <a:pt x="1677672" y="767447"/>
                  <a:pt x="1763705" y="1614597"/>
                </a:cubicBezTo>
                <a:lnTo>
                  <a:pt x="1771635" y="1771637"/>
                </a:lnTo>
                <a:lnTo>
                  <a:pt x="709887" y="1771637"/>
                </a:lnTo>
                <a:lnTo>
                  <a:pt x="707439" y="1723155"/>
                </a:lnTo>
                <a:cubicBezTo>
                  <a:pt x="672154" y="1375705"/>
                  <a:pt x="395931" y="1099482"/>
                  <a:pt x="48481" y="1064197"/>
                </a:cubicBezTo>
                <a:lnTo>
                  <a:pt x="0" y="106174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28" name="Google Shape;3928;p348"/>
          <p:cNvSpPr/>
          <p:nvPr/>
        </p:nvSpPr>
        <p:spPr>
          <a:xfrm rot="5400000">
            <a:off x="5760665" y="2228202"/>
            <a:ext cx="3162" cy="62735"/>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29" name="Google Shape;3929;p348"/>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30" name="Google Shape;3930;p348"/>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31" name="Google Shape;3931;p348"/>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32" name="Google Shape;3932;p34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33" name="Google Shape;3933;p348"/>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934" name="Google Shape;3934;p34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35" name="Google Shape;3935;p34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36" name="Google Shape;3936;p34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937" name="Google Shape;3937;p348"/>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38" name="Google Shape;3938;p348"/>
          <p:cNvSpPr txBox="1"/>
          <p:nvPr>
            <p:ph idx="6" type="body"/>
          </p:nvPr>
        </p:nvSpPr>
        <p:spPr>
          <a:xfrm>
            <a:off x="1097917" y="237296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39" name="Google Shape;3939;p348"/>
          <p:cNvSpPr txBox="1"/>
          <p:nvPr>
            <p:ph idx="7" type="body"/>
          </p:nvPr>
        </p:nvSpPr>
        <p:spPr>
          <a:xfrm>
            <a:off x="8616000" y="237296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0" name="Google Shape;3940;p348"/>
          <p:cNvSpPr txBox="1"/>
          <p:nvPr>
            <p:ph idx="8" type="body"/>
          </p:nvPr>
        </p:nvSpPr>
        <p:spPr>
          <a:xfrm>
            <a:off x="8616000" y="443326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1" name="Google Shape;3941;p348"/>
          <p:cNvSpPr txBox="1"/>
          <p:nvPr>
            <p:ph idx="9" type="body"/>
          </p:nvPr>
        </p:nvSpPr>
        <p:spPr>
          <a:xfrm>
            <a:off x="1100370" y="443326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2" name="Google Shape;3942;p348"/>
          <p:cNvSpPr/>
          <p:nvPr/>
        </p:nvSpPr>
        <p:spPr>
          <a:xfrm rot="5400000">
            <a:off x="5348090" y="1905884"/>
            <a:ext cx="3681" cy="73034"/>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43" name="Google Shape;3943;p348"/>
          <p:cNvSpPr txBox="1"/>
          <p:nvPr>
            <p:ph idx="13" type="body"/>
          </p:nvPr>
        </p:nvSpPr>
        <p:spPr>
          <a:xfrm>
            <a:off x="4946721" y="4415937"/>
            <a:ext cx="72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4" name="Google Shape;3944;p348"/>
          <p:cNvSpPr txBox="1"/>
          <p:nvPr>
            <p:ph idx="14" type="body"/>
          </p:nvPr>
        </p:nvSpPr>
        <p:spPr>
          <a:xfrm>
            <a:off x="6663991" y="2808113"/>
            <a:ext cx="72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5" name="Google Shape;3945;p348"/>
          <p:cNvSpPr txBox="1"/>
          <p:nvPr>
            <p:ph idx="15" type="body"/>
          </p:nvPr>
        </p:nvSpPr>
        <p:spPr>
          <a:xfrm>
            <a:off x="4968364" y="2826351"/>
            <a:ext cx="72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6" name="Google Shape;3946;p348"/>
          <p:cNvSpPr txBox="1"/>
          <p:nvPr>
            <p:ph idx="16" type="body"/>
          </p:nvPr>
        </p:nvSpPr>
        <p:spPr>
          <a:xfrm>
            <a:off x="6599145" y="4405842"/>
            <a:ext cx="72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3200"/>
              <a:buNone/>
              <a:defRPr b="0" sz="32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47" name="Google Shape;3947;p348"/>
          <p:cNvSpPr/>
          <p:nvPr/>
        </p:nvSpPr>
        <p:spPr>
          <a:xfrm>
            <a:off x="4410038" y="2370978"/>
            <a:ext cx="540000" cy="540000"/>
          </a:xfrm>
          <a:prstGeom prst="ellipse">
            <a:avLst/>
          </a:prstGeom>
          <a:solidFill>
            <a:schemeClr val="accent1"/>
          </a:solidFill>
          <a:ln cap="flat" cmpd="sng" w="25400">
            <a:solidFill>
              <a:schemeClr val="lt1"/>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48" name="Google Shape;3948;p348"/>
          <p:cNvSpPr/>
          <p:nvPr/>
        </p:nvSpPr>
        <p:spPr>
          <a:xfrm>
            <a:off x="7345027" y="2375763"/>
            <a:ext cx="540000" cy="540000"/>
          </a:xfrm>
          <a:prstGeom prst="ellipse">
            <a:avLst/>
          </a:prstGeom>
          <a:solidFill>
            <a:schemeClr val="accent3"/>
          </a:solidFill>
          <a:ln cap="flat" cmpd="sng" w="25400">
            <a:solidFill>
              <a:schemeClr val="lt1"/>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49" name="Google Shape;3949;p348"/>
          <p:cNvSpPr/>
          <p:nvPr/>
        </p:nvSpPr>
        <p:spPr>
          <a:xfrm>
            <a:off x="7165027" y="5062841"/>
            <a:ext cx="540000" cy="540000"/>
          </a:xfrm>
          <a:prstGeom prst="ellipse">
            <a:avLst/>
          </a:prstGeom>
          <a:solidFill>
            <a:schemeClr val="accent1"/>
          </a:solidFill>
          <a:ln cap="flat" cmpd="sng" w="25400">
            <a:solidFill>
              <a:schemeClr val="lt1"/>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50" name="Google Shape;3950;p348"/>
          <p:cNvSpPr/>
          <p:nvPr/>
        </p:nvSpPr>
        <p:spPr>
          <a:xfrm>
            <a:off x="4498258" y="5150857"/>
            <a:ext cx="540000" cy="540000"/>
          </a:xfrm>
          <a:prstGeom prst="ellipse">
            <a:avLst/>
          </a:prstGeom>
          <a:solidFill>
            <a:schemeClr val="accent3"/>
          </a:solidFill>
          <a:ln cap="flat" cmpd="sng" w="25400">
            <a:solidFill>
              <a:schemeClr val="lt1"/>
            </a:solidFill>
            <a:prstDash val="solid"/>
            <a:miter lim="800000"/>
            <a:headEnd len="sm" w="sm" type="none"/>
            <a:tailEnd len="sm" w="sm" type="none"/>
          </a:ln>
          <a:effectLst>
            <a:outerShdw blurRad="63500" sx="102000" rotWithShape="0" algn="ctr"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3951" name="Google Shape;3951;p348"/>
          <p:cNvSpPr/>
          <p:nvPr>
            <p:ph idx="17" type="pic"/>
          </p:nvPr>
        </p:nvSpPr>
        <p:spPr>
          <a:xfrm>
            <a:off x="7435027" y="2465763"/>
            <a:ext cx="360000" cy="360000"/>
          </a:xfrm>
          <a:prstGeom prst="rect">
            <a:avLst/>
          </a:prstGeom>
          <a:noFill/>
          <a:ln>
            <a:noFill/>
          </a:ln>
        </p:spPr>
      </p:sp>
      <p:sp>
        <p:nvSpPr>
          <p:cNvPr id="3952" name="Google Shape;3952;p348"/>
          <p:cNvSpPr/>
          <p:nvPr>
            <p:ph idx="18" type="pic"/>
          </p:nvPr>
        </p:nvSpPr>
        <p:spPr>
          <a:xfrm>
            <a:off x="4488443" y="2451776"/>
            <a:ext cx="360000" cy="360000"/>
          </a:xfrm>
          <a:prstGeom prst="rect">
            <a:avLst/>
          </a:prstGeom>
          <a:noFill/>
          <a:ln>
            <a:noFill/>
          </a:ln>
        </p:spPr>
      </p:sp>
      <p:sp>
        <p:nvSpPr>
          <p:cNvPr id="3953" name="Google Shape;3953;p348"/>
          <p:cNvSpPr/>
          <p:nvPr>
            <p:ph idx="19" type="pic"/>
          </p:nvPr>
        </p:nvSpPr>
        <p:spPr>
          <a:xfrm>
            <a:off x="7255027" y="5152841"/>
            <a:ext cx="360000" cy="360000"/>
          </a:xfrm>
          <a:prstGeom prst="rect">
            <a:avLst/>
          </a:prstGeom>
          <a:noFill/>
          <a:ln>
            <a:noFill/>
          </a:ln>
        </p:spPr>
      </p:sp>
      <p:sp>
        <p:nvSpPr>
          <p:cNvPr id="3954" name="Google Shape;3954;p348"/>
          <p:cNvSpPr/>
          <p:nvPr>
            <p:ph idx="20" type="pic"/>
          </p:nvPr>
        </p:nvSpPr>
        <p:spPr>
          <a:xfrm>
            <a:off x="4588258" y="5240857"/>
            <a:ext cx="360000" cy="360000"/>
          </a:xfrm>
          <a:prstGeom prst="rect">
            <a:avLst/>
          </a:prstGeom>
          <a:noFill/>
          <a:ln>
            <a:noFill/>
          </a:ln>
        </p:spPr>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ST Analysis 5">
  <p:cSld name="PEST Analysis 5">
    <p:spTree>
      <p:nvGrpSpPr>
        <p:cNvPr id="3955" name="Shape 3955"/>
        <p:cNvGrpSpPr/>
        <p:nvPr/>
      </p:nvGrpSpPr>
      <p:grpSpPr>
        <a:xfrm>
          <a:off x="0" y="0"/>
          <a:ext cx="0" cy="0"/>
          <a:chOff x="0" y="0"/>
          <a:chExt cx="0" cy="0"/>
        </a:xfrm>
      </p:grpSpPr>
      <p:sp>
        <p:nvSpPr>
          <p:cNvPr id="3956" name="Google Shape;3956;p349"/>
          <p:cNvSpPr/>
          <p:nvPr/>
        </p:nvSpPr>
        <p:spPr>
          <a:xfrm rot="-5400000">
            <a:off x="5017364" y="2445165"/>
            <a:ext cx="1051637" cy="1051637"/>
          </a:xfrm>
          <a:custGeom>
            <a:rect b="b" l="l" r="r" t="t"/>
            <a:pathLst>
              <a:path extrusionOk="0" h="1051637" w="1051637">
                <a:moveTo>
                  <a:pt x="1051637" y="1051637"/>
                </a:moveTo>
                <a:lnTo>
                  <a:pt x="805440" y="1051636"/>
                </a:lnTo>
                <a:lnTo>
                  <a:pt x="802499" y="993384"/>
                </a:lnTo>
                <a:cubicBezTo>
                  <a:pt x="762646" y="600964"/>
                  <a:pt x="450673" y="288990"/>
                  <a:pt x="58253" y="249138"/>
                </a:cubicBezTo>
                <a:lnTo>
                  <a:pt x="0" y="246197"/>
                </a:lnTo>
                <a:lnTo>
                  <a:pt x="0" y="0"/>
                </a:lnTo>
                <a:lnTo>
                  <a:pt x="83425" y="4212"/>
                </a:lnTo>
                <a:cubicBezTo>
                  <a:pt x="591715" y="55832"/>
                  <a:pt x="995805" y="459923"/>
                  <a:pt x="1047425" y="968213"/>
                </a:cubicBezTo>
                <a:lnTo>
                  <a:pt x="1051637" y="10516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57" name="Google Shape;3957;p349"/>
          <p:cNvSpPr/>
          <p:nvPr/>
        </p:nvSpPr>
        <p:spPr>
          <a:xfrm rot="-5400000">
            <a:off x="6123000" y="2445165"/>
            <a:ext cx="1051637" cy="1051637"/>
          </a:xfrm>
          <a:custGeom>
            <a:rect b="b" l="l" r="r" t="t"/>
            <a:pathLst>
              <a:path extrusionOk="0" h="1051637" w="1051637">
                <a:moveTo>
                  <a:pt x="1051637" y="1"/>
                </a:moveTo>
                <a:lnTo>
                  <a:pt x="1047425" y="83425"/>
                </a:lnTo>
                <a:cubicBezTo>
                  <a:pt x="995805" y="591715"/>
                  <a:pt x="591715" y="995805"/>
                  <a:pt x="83425" y="1047424"/>
                </a:cubicBezTo>
                <a:lnTo>
                  <a:pt x="0" y="1051637"/>
                </a:lnTo>
                <a:lnTo>
                  <a:pt x="0" y="805440"/>
                </a:lnTo>
                <a:lnTo>
                  <a:pt x="58253" y="802498"/>
                </a:lnTo>
                <a:cubicBezTo>
                  <a:pt x="450673" y="762646"/>
                  <a:pt x="762646" y="450672"/>
                  <a:pt x="802499" y="58252"/>
                </a:cubicBezTo>
                <a:lnTo>
                  <a:pt x="805440" y="0"/>
                </a:lnTo>
                <a:lnTo>
                  <a:pt x="1051637" y="1"/>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58" name="Google Shape;3958;p349"/>
          <p:cNvSpPr/>
          <p:nvPr/>
        </p:nvSpPr>
        <p:spPr>
          <a:xfrm rot="-5400000">
            <a:off x="5017364" y="3550801"/>
            <a:ext cx="1051636" cy="1051636"/>
          </a:xfrm>
          <a:custGeom>
            <a:rect b="b" l="l" r="r" t="t"/>
            <a:pathLst>
              <a:path extrusionOk="0" h="1051636" w="1051636">
                <a:moveTo>
                  <a:pt x="1051636" y="0"/>
                </a:moveTo>
                <a:lnTo>
                  <a:pt x="1051636" y="246197"/>
                </a:lnTo>
                <a:lnTo>
                  <a:pt x="993385" y="249138"/>
                </a:lnTo>
                <a:cubicBezTo>
                  <a:pt x="600965" y="288990"/>
                  <a:pt x="288991" y="600964"/>
                  <a:pt x="249139" y="993384"/>
                </a:cubicBezTo>
                <a:lnTo>
                  <a:pt x="246197" y="1051636"/>
                </a:lnTo>
                <a:lnTo>
                  <a:pt x="0" y="1051636"/>
                </a:lnTo>
                <a:lnTo>
                  <a:pt x="4213" y="968212"/>
                </a:lnTo>
                <a:cubicBezTo>
                  <a:pt x="55832" y="459922"/>
                  <a:pt x="459922" y="55832"/>
                  <a:pt x="968213" y="4212"/>
                </a:cubicBezTo>
                <a:lnTo>
                  <a:pt x="1051636"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59" name="Google Shape;3959;p349"/>
          <p:cNvSpPr/>
          <p:nvPr/>
        </p:nvSpPr>
        <p:spPr>
          <a:xfrm rot="-5400000">
            <a:off x="6123001" y="3550802"/>
            <a:ext cx="1051635" cy="1051637"/>
          </a:xfrm>
          <a:custGeom>
            <a:rect b="b" l="l" r="r" t="t"/>
            <a:pathLst>
              <a:path extrusionOk="0" h="1051637" w="1051635">
                <a:moveTo>
                  <a:pt x="1051635" y="805440"/>
                </a:moveTo>
                <a:lnTo>
                  <a:pt x="1051635" y="1051637"/>
                </a:lnTo>
                <a:lnTo>
                  <a:pt x="968212" y="1047424"/>
                </a:lnTo>
                <a:cubicBezTo>
                  <a:pt x="459922" y="995805"/>
                  <a:pt x="55832" y="591714"/>
                  <a:pt x="4213" y="83424"/>
                </a:cubicBezTo>
                <a:lnTo>
                  <a:pt x="0" y="0"/>
                </a:lnTo>
                <a:lnTo>
                  <a:pt x="246197" y="0"/>
                </a:lnTo>
                <a:lnTo>
                  <a:pt x="249139" y="58252"/>
                </a:lnTo>
                <a:cubicBezTo>
                  <a:pt x="288991" y="450672"/>
                  <a:pt x="600964" y="762646"/>
                  <a:pt x="993384" y="802498"/>
                </a:cubicBezTo>
                <a:lnTo>
                  <a:pt x="1051635" y="8054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60" name="Google Shape;3960;p349"/>
          <p:cNvSpPr/>
          <p:nvPr/>
        </p:nvSpPr>
        <p:spPr>
          <a:xfrm rot="5400000">
            <a:off x="5760665" y="1809102"/>
            <a:ext cx="3162" cy="62735"/>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61" name="Google Shape;3961;p349"/>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62" name="Google Shape;3962;p349"/>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63" name="Google Shape;3963;p349"/>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64" name="Google Shape;3964;p34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65" name="Google Shape;3965;p349"/>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966" name="Google Shape;3966;p34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67" name="Google Shape;3967;p34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68" name="Google Shape;3968;p34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969" name="Google Shape;3969;p349"/>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3970" name="Google Shape;3970;p349"/>
          <p:cNvSpPr txBox="1"/>
          <p:nvPr>
            <p:ph idx="6" type="body"/>
          </p:nvPr>
        </p:nvSpPr>
        <p:spPr>
          <a:xfrm>
            <a:off x="1097917" y="237296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1" name="Google Shape;3971;p349"/>
          <p:cNvSpPr txBox="1"/>
          <p:nvPr>
            <p:ph idx="7" type="body"/>
          </p:nvPr>
        </p:nvSpPr>
        <p:spPr>
          <a:xfrm>
            <a:off x="8616000" y="2372969"/>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2" name="Google Shape;3972;p349"/>
          <p:cNvSpPr txBox="1"/>
          <p:nvPr>
            <p:ph idx="8" type="body"/>
          </p:nvPr>
        </p:nvSpPr>
        <p:spPr>
          <a:xfrm>
            <a:off x="8616000" y="443326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3" name="Google Shape;3973;p349"/>
          <p:cNvSpPr txBox="1"/>
          <p:nvPr>
            <p:ph idx="9" type="body"/>
          </p:nvPr>
        </p:nvSpPr>
        <p:spPr>
          <a:xfrm>
            <a:off x="1100370" y="4433262"/>
            <a:ext cx="252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4" name="Google Shape;3974;p349"/>
          <p:cNvSpPr/>
          <p:nvPr/>
        </p:nvSpPr>
        <p:spPr>
          <a:xfrm rot="5400000">
            <a:off x="5348090" y="1905884"/>
            <a:ext cx="3681" cy="73034"/>
          </a:xfrm>
          <a:custGeom>
            <a:rect b="b" l="l" r="r" t="t"/>
            <a:pathLst>
              <a:path extrusionOk="0" h="62735" w="3162">
                <a:moveTo>
                  <a:pt x="0" y="31367"/>
                </a:moveTo>
                <a:lnTo>
                  <a:pt x="3162" y="0"/>
                </a:lnTo>
                <a:lnTo>
                  <a:pt x="3162" y="62735"/>
                </a:lnTo>
                <a:lnTo>
                  <a:pt x="0" y="31367"/>
                </a:lnTo>
                <a:close/>
              </a:path>
            </a:pathLst>
          </a:custGeom>
          <a:solidFill>
            <a:schemeClr val="accent6">
              <a:alpha val="7607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75" name="Google Shape;3975;p349"/>
          <p:cNvSpPr/>
          <p:nvPr>
            <p:ph idx="13" type="body"/>
          </p:nvPr>
        </p:nvSpPr>
        <p:spPr>
          <a:xfrm>
            <a:off x="5154137" y="3939480"/>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400"/>
              <a:buNone/>
              <a:defRPr b="0" sz="24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6" name="Google Shape;3976;p349"/>
          <p:cNvSpPr/>
          <p:nvPr>
            <p:ph idx="14" type="body"/>
          </p:nvPr>
        </p:nvSpPr>
        <p:spPr>
          <a:xfrm>
            <a:off x="6530991" y="2608169"/>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400"/>
              <a:buNone/>
              <a:defRPr b="0" sz="24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7" name="Google Shape;3977;p349"/>
          <p:cNvSpPr/>
          <p:nvPr>
            <p:ph idx="15" type="body"/>
          </p:nvPr>
        </p:nvSpPr>
        <p:spPr>
          <a:xfrm>
            <a:off x="5079930" y="2608169"/>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400"/>
              <a:buNone/>
              <a:defRPr b="0" sz="24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8" name="Google Shape;3978;p349"/>
          <p:cNvSpPr/>
          <p:nvPr>
            <p:ph idx="16" type="body"/>
          </p:nvPr>
        </p:nvSpPr>
        <p:spPr>
          <a:xfrm>
            <a:off x="6556760" y="3876957"/>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400"/>
              <a:buNone/>
              <a:defRPr b="0" sz="24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79" name="Google Shape;3979;p349"/>
          <p:cNvSpPr/>
          <p:nvPr>
            <p:ph idx="17" type="pic"/>
          </p:nvPr>
        </p:nvSpPr>
        <p:spPr>
          <a:xfrm>
            <a:off x="7303440" y="2098388"/>
            <a:ext cx="540000" cy="540000"/>
          </a:xfrm>
          <a:prstGeom prst="rect">
            <a:avLst/>
          </a:prstGeom>
          <a:noFill/>
          <a:ln>
            <a:noFill/>
          </a:ln>
        </p:spPr>
      </p:sp>
      <p:sp>
        <p:nvSpPr>
          <p:cNvPr id="3980" name="Google Shape;3980;p349"/>
          <p:cNvSpPr/>
          <p:nvPr>
            <p:ph idx="18" type="pic"/>
          </p:nvPr>
        </p:nvSpPr>
        <p:spPr>
          <a:xfrm>
            <a:off x="4373819" y="2108332"/>
            <a:ext cx="540000" cy="540000"/>
          </a:xfrm>
          <a:prstGeom prst="rect">
            <a:avLst/>
          </a:prstGeom>
          <a:noFill/>
          <a:ln>
            <a:noFill/>
          </a:ln>
        </p:spPr>
      </p:sp>
      <p:sp>
        <p:nvSpPr>
          <p:cNvPr id="3981" name="Google Shape;3981;p349"/>
          <p:cNvSpPr/>
          <p:nvPr>
            <p:ph idx="19" type="pic"/>
          </p:nvPr>
        </p:nvSpPr>
        <p:spPr>
          <a:xfrm>
            <a:off x="7303440" y="4571069"/>
            <a:ext cx="540000" cy="540000"/>
          </a:xfrm>
          <a:prstGeom prst="rect">
            <a:avLst/>
          </a:prstGeom>
          <a:noFill/>
          <a:ln>
            <a:noFill/>
          </a:ln>
        </p:spPr>
      </p:sp>
      <p:sp>
        <p:nvSpPr>
          <p:cNvPr id="3982" name="Google Shape;3982;p349"/>
          <p:cNvSpPr/>
          <p:nvPr>
            <p:ph idx="20" type="pic"/>
          </p:nvPr>
        </p:nvSpPr>
        <p:spPr>
          <a:xfrm>
            <a:off x="4475193" y="4596414"/>
            <a:ext cx="540000" cy="540000"/>
          </a:xfrm>
          <a:prstGeom prst="rect">
            <a:avLst/>
          </a:prstGeom>
          <a:noFill/>
          <a:ln>
            <a:noFill/>
          </a:ln>
        </p:spPr>
      </p:sp>
      <p:sp>
        <p:nvSpPr>
          <p:cNvPr id="3983" name="Google Shape;3983;p349"/>
          <p:cNvSpPr/>
          <p:nvPr/>
        </p:nvSpPr>
        <p:spPr>
          <a:xfrm rot="2714635">
            <a:off x="6958383" y="2557489"/>
            <a:ext cx="174892" cy="150769"/>
          </a:xfrm>
          <a:prstGeom prst="triangle">
            <a:avLst>
              <a:gd fmla="val 50000" name="adj"/>
            </a:avLst>
          </a:prstGeom>
          <a:solidFill>
            <a:schemeClr val="accent3"/>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84" name="Google Shape;3984;p349"/>
          <p:cNvSpPr/>
          <p:nvPr/>
        </p:nvSpPr>
        <p:spPr>
          <a:xfrm rot="-2700000">
            <a:off x="5040453" y="2550943"/>
            <a:ext cx="174892" cy="150769"/>
          </a:xfrm>
          <a:prstGeom prst="triangle">
            <a:avLst>
              <a:gd fmla="val 50000" name="adj"/>
            </a:avLst>
          </a:prstGeom>
          <a:solidFill>
            <a:schemeClr val="accent1"/>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85" name="Google Shape;3985;p349"/>
          <p:cNvSpPr/>
          <p:nvPr/>
        </p:nvSpPr>
        <p:spPr>
          <a:xfrm rot="-8100000">
            <a:off x="5110829" y="4398617"/>
            <a:ext cx="174892" cy="150769"/>
          </a:xfrm>
          <a:prstGeom prst="triangle">
            <a:avLst>
              <a:gd fmla="val 50000" name="adj"/>
            </a:avLst>
          </a:prstGeom>
          <a:solidFill>
            <a:schemeClr val="accent3"/>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3986" name="Google Shape;3986;p349"/>
          <p:cNvSpPr/>
          <p:nvPr/>
        </p:nvSpPr>
        <p:spPr>
          <a:xfrm rot="8280391">
            <a:off x="6983545" y="4319780"/>
            <a:ext cx="174892" cy="150769"/>
          </a:xfrm>
          <a:prstGeom prst="triangle">
            <a:avLst>
              <a:gd fmla="val 50000" name="adj"/>
            </a:avLst>
          </a:prstGeom>
          <a:solidFill>
            <a:schemeClr val="accent1"/>
          </a:solid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3)">
  <p:cSld name="Meet the Team (3)">
    <p:spTree>
      <p:nvGrpSpPr>
        <p:cNvPr id="3987" name="Shape 3987"/>
        <p:cNvGrpSpPr/>
        <p:nvPr/>
      </p:nvGrpSpPr>
      <p:grpSpPr>
        <a:xfrm>
          <a:off x="0" y="0"/>
          <a:ext cx="0" cy="0"/>
          <a:chOff x="0" y="0"/>
          <a:chExt cx="0" cy="0"/>
        </a:xfrm>
      </p:grpSpPr>
      <p:sp>
        <p:nvSpPr>
          <p:cNvPr id="3988" name="Google Shape;3988;p350"/>
          <p:cNvSpPr/>
          <p:nvPr/>
        </p:nvSpPr>
        <p:spPr>
          <a:xfrm>
            <a:off x="0" y="3701143"/>
            <a:ext cx="12180888" cy="315685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89" name="Google Shape;3989;p35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90" name="Google Shape;3990;p35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91" name="Google Shape;3991;p35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992" name="Google Shape;3992;p35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3993" name="Google Shape;3993;p35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994" name="Google Shape;3994;p350"/>
          <p:cNvSpPr/>
          <p:nvPr/>
        </p:nvSpPr>
        <p:spPr>
          <a:xfrm>
            <a:off x="2046971"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95" name="Google Shape;3995;p350"/>
          <p:cNvSpPr/>
          <p:nvPr/>
        </p:nvSpPr>
        <p:spPr>
          <a:xfrm>
            <a:off x="4836000"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96" name="Google Shape;3996;p350"/>
          <p:cNvSpPr/>
          <p:nvPr/>
        </p:nvSpPr>
        <p:spPr>
          <a:xfrm>
            <a:off x="7625029"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97" name="Google Shape;3997;p350"/>
          <p:cNvSpPr/>
          <p:nvPr>
            <p:ph idx="2" type="pic"/>
          </p:nvPr>
        </p:nvSpPr>
        <p:spPr>
          <a:xfrm>
            <a:off x="2226971" y="2305049"/>
            <a:ext cx="2160000" cy="2520000"/>
          </a:xfrm>
          <a:prstGeom prst="rect">
            <a:avLst/>
          </a:prstGeom>
          <a:solidFill>
            <a:srgbClr val="CDEAF3"/>
          </a:solidFill>
          <a:ln>
            <a:noFill/>
          </a:ln>
        </p:spPr>
      </p:sp>
      <p:sp>
        <p:nvSpPr>
          <p:cNvPr id="3998" name="Google Shape;3998;p350"/>
          <p:cNvSpPr/>
          <p:nvPr>
            <p:ph idx="3" type="pic"/>
          </p:nvPr>
        </p:nvSpPr>
        <p:spPr>
          <a:xfrm>
            <a:off x="5016000" y="2305049"/>
            <a:ext cx="2160000" cy="2520000"/>
          </a:xfrm>
          <a:prstGeom prst="rect">
            <a:avLst/>
          </a:prstGeom>
          <a:solidFill>
            <a:srgbClr val="CDEAF3"/>
          </a:solidFill>
          <a:ln>
            <a:noFill/>
          </a:ln>
        </p:spPr>
      </p:sp>
      <p:sp>
        <p:nvSpPr>
          <p:cNvPr id="3999" name="Google Shape;3999;p350"/>
          <p:cNvSpPr/>
          <p:nvPr>
            <p:ph idx="4" type="pic"/>
          </p:nvPr>
        </p:nvSpPr>
        <p:spPr>
          <a:xfrm>
            <a:off x="7805029" y="2305049"/>
            <a:ext cx="2160000" cy="2520000"/>
          </a:xfrm>
          <a:prstGeom prst="rect">
            <a:avLst/>
          </a:prstGeom>
          <a:solidFill>
            <a:srgbClr val="CDEAF3"/>
          </a:solidFill>
          <a:ln>
            <a:noFill/>
          </a:ln>
        </p:spPr>
      </p:sp>
      <p:sp>
        <p:nvSpPr>
          <p:cNvPr id="4000" name="Google Shape;4000;p350"/>
          <p:cNvSpPr txBox="1"/>
          <p:nvPr>
            <p:ph idx="5" type="body"/>
          </p:nvPr>
        </p:nvSpPr>
        <p:spPr>
          <a:xfrm>
            <a:off x="2316971" y="4905121"/>
            <a:ext cx="198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01" name="Google Shape;4001;p350"/>
          <p:cNvSpPr txBox="1"/>
          <p:nvPr>
            <p:ph idx="6" type="body"/>
          </p:nvPr>
        </p:nvSpPr>
        <p:spPr>
          <a:xfrm>
            <a:off x="2316971"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02" name="Google Shape;4002;p350"/>
          <p:cNvSpPr txBox="1"/>
          <p:nvPr>
            <p:ph idx="7" type="body"/>
          </p:nvPr>
        </p:nvSpPr>
        <p:spPr>
          <a:xfrm>
            <a:off x="5106000" y="4888362"/>
            <a:ext cx="198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03" name="Google Shape;4003;p350"/>
          <p:cNvSpPr txBox="1"/>
          <p:nvPr>
            <p:ph idx="8" type="body"/>
          </p:nvPr>
        </p:nvSpPr>
        <p:spPr>
          <a:xfrm>
            <a:off x="5106000" y="5186406"/>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04" name="Google Shape;4004;p350"/>
          <p:cNvSpPr txBox="1"/>
          <p:nvPr>
            <p:ph idx="9" type="body"/>
          </p:nvPr>
        </p:nvSpPr>
        <p:spPr>
          <a:xfrm>
            <a:off x="7895029" y="4905121"/>
            <a:ext cx="198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05" name="Google Shape;4005;p350"/>
          <p:cNvSpPr txBox="1"/>
          <p:nvPr>
            <p:ph idx="13" type="body"/>
          </p:nvPr>
        </p:nvSpPr>
        <p:spPr>
          <a:xfrm>
            <a:off x="7895029"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3) Circle">
  <p:cSld name="Meet the Team (3) Circle">
    <p:spTree>
      <p:nvGrpSpPr>
        <p:cNvPr id="4006" name="Shape 4006"/>
        <p:cNvGrpSpPr/>
        <p:nvPr/>
      </p:nvGrpSpPr>
      <p:grpSpPr>
        <a:xfrm>
          <a:off x="0" y="0"/>
          <a:ext cx="0" cy="0"/>
          <a:chOff x="0" y="0"/>
          <a:chExt cx="0" cy="0"/>
        </a:xfrm>
      </p:grpSpPr>
      <p:sp>
        <p:nvSpPr>
          <p:cNvPr id="4007" name="Google Shape;4007;p351"/>
          <p:cNvSpPr/>
          <p:nvPr/>
        </p:nvSpPr>
        <p:spPr>
          <a:xfrm>
            <a:off x="0" y="3701143"/>
            <a:ext cx="12180888" cy="315685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08" name="Google Shape;4008;p35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09" name="Google Shape;4009;p35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10" name="Google Shape;4010;p35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11" name="Google Shape;4011;p35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012" name="Google Shape;4012;p351"/>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013" name="Google Shape;4013;p351"/>
          <p:cNvSpPr/>
          <p:nvPr>
            <p:ph idx="2" type="pic"/>
          </p:nvPr>
        </p:nvSpPr>
        <p:spPr>
          <a:xfrm>
            <a:off x="2226971"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
        <p:nvSpPr>
          <p:cNvPr id="4014" name="Google Shape;4014;p351"/>
          <p:cNvSpPr/>
          <p:nvPr>
            <p:ph idx="3" type="pic"/>
          </p:nvPr>
        </p:nvSpPr>
        <p:spPr>
          <a:xfrm>
            <a:off x="5016000"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
        <p:nvSpPr>
          <p:cNvPr id="4015" name="Google Shape;4015;p351"/>
          <p:cNvSpPr/>
          <p:nvPr>
            <p:ph idx="4" type="pic"/>
          </p:nvPr>
        </p:nvSpPr>
        <p:spPr>
          <a:xfrm>
            <a:off x="7805029"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
        <p:nvSpPr>
          <p:cNvPr id="4016" name="Google Shape;4016;p351"/>
          <p:cNvSpPr txBox="1"/>
          <p:nvPr>
            <p:ph idx="5" type="body"/>
          </p:nvPr>
        </p:nvSpPr>
        <p:spPr>
          <a:xfrm>
            <a:off x="2496971" y="490512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17" name="Google Shape;4017;p351"/>
          <p:cNvSpPr txBox="1"/>
          <p:nvPr>
            <p:ph idx="6" type="body"/>
          </p:nvPr>
        </p:nvSpPr>
        <p:spPr>
          <a:xfrm>
            <a:off x="2316971"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18" name="Google Shape;4018;p351"/>
          <p:cNvSpPr txBox="1"/>
          <p:nvPr>
            <p:ph idx="7" type="body"/>
          </p:nvPr>
        </p:nvSpPr>
        <p:spPr>
          <a:xfrm>
            <a:off x="5286000" y="4888362"/>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19" name="Google Shape;4019;p351"/>
          <p:cNvSpPr txBox="1"/>
          <p:nvPr>
            <p:ph idx="8" type="body"/>
          </p:nvPr>
        </p:nvSpPr>
        <p:spPr>
          <a:xfrm>
            <a:off x="5106000" y="5186406"/>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20" name="Google Shape;4020;p351"/>
          <p:cNvSpPr txBox="1"/>
          <p:nvPr>
            <p:ph idx="9" type="body"/>
          </p:nvPr>
        </p:nvSpPr>
        <p:spPr>
          <a:xfrm>
            <a:off x="8075029" y="490512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21" name="Google Shape;4021;p351"/>
          <p:cNvSpPr txBox="1"/>
          <p:nvPr>
            <p:ph idx="13" type="body"/>
          </p:nvPr>
        </p:nvSpPr>
        <p:spPr>
          <a:xfrm>
            <a:off x="7895029"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3) Circle - 2">
  <p:cSld name="Meet the Team (3) Circle - 2">
    <p:spTree>
      <p:nvGrpSpPr>
        <p:cNvPr id="4022" name="Shape 4022"/>
        <p:cNvGrpSpPr/>
        <p:nvPr/>
      </p:nvGrpSpPr>
      <p:grpSpPr>
        <a:xfrm>
          <a:off x="0" y="0"/>
          <a:ext cx="0" cy="0"/>
          <a:chOff x="0" y="0"/>
          <a:chExt cx="0" cy="0"/>
        </a:xfrm>
      </p:grpSpPr>
      <p:sp>
        <p:nvSpPr>
          <p:cNvPr descr="An organic shape" id="4023" name="Google Shape;4023;p352"/>
          <p:cNvSpPr/>
          <p:nvPr/>
        </p:nvSpPr>
        <p:spPr>
          <a:xfrm>
            <a:off x="7109378" y="1034724"/>
            <a:ext cx="3646552" cy="3646552"/>
          </a:xfrm>
          <a:prstGeom prst="rect">
            <a:avLst/>
          </a:prstGeom>
          <a:noFill/>
          <a:ln>
            <a:noFill/>
          </a:ln>
        </p:spPr>
      </p:sp>
      <p:sp>
        <p:nvSpPr>
          <p:cNvPr descr="An organic shape" id="4024" name="Google Shape;4024;p352"/>
          <p:cNvSpPr/>
          <p:nvPr/>
        </p:nvSpPr>
        <p:spPr>
          <a:xfrm>
            <a:off x="4291827" y="1034724"/>
            <a:ext cx="3646552" cy="3646552"/>
          </a:xfrm>
          <a:prstGeom prst="rect">
            <a:avLst/>
          </a:prstGeom>
          <a:noFill/>
          <a:ln>
            <a:noFill/>
          </a:ln>
        </p:spPr>
      </p:sp>
      <p:sp>
        <p:nvSpPr>
          <p:cNvPr descr="An organic shape" id="4025" name="Google Shape;4025;p352"/>
          <p:cNvSpPr/>
          <p:nvPr/>
        </p:nvSpPr>
        <p:spPr>
          <a:xfrm>
            <a:off x="1499235" y="1034724"/>
            <a:ext cx="3646552" cy="3646552"/>
          </a:xfrm>
          <a:prstGeom prst="rect">
            <a:avLst/>
          </a:prstGeom>
          <a:noFill/>
          <a:ln>
            <a:noFill/>
          </a:ln>
        </p:spPr>
      </p:sp>
      <p:sp>
        <p:nvSpPr>
          <p:cNvPr id="4026" name="Google Shape;4026;p35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27" name="Google Shape;4027;p35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28" name="Google Shape;4028;p35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29" name="Google Shape;4029;p35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030" name="Google Shape;4030;p352"/>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031" name="Google Shape;4031;p352"/>
          <p:cNvSpPr/>
          <p:nvPr>
            <p:ph idx="2" type="pic"/>
          </p:nvPr>
        </p:nvSpPr>
        <p:spPr>
          <a:xfrm>
            <a:off x="2226971" y="1771649"/>
            <a:ext cx="2160000" cy="2160000"/>
          </a:xfrm>
          <a:prstGeom prst="ellipse">
            <a:avLst/>
          </a:prstGeom>
          <a:solidFill>
            <a:srgbClr val="CDEAF3"/>
          </a:solidFill>
          <a:ln>
            <a:noFill/>
          </a:ln>
        </p:spPr>
      </p:sp>
      <p:sp>
        <p:nvSpPr>
          <p:cNvPr id="4032" name="Google Shape;4032;p352"/>
          <p:cNvSpPr/>
          <p:nvPr>
            <p:ph idx="3" type="pic"/>
          </p:nvPr>
        </p:nvSpPr>
        <p:spPr>
          <a:xfrm>
            <a:off x="5016000" y="1771649"/>
            <a:ext cx="2160000" cy="2160000"/>
          </a:xfrm>
          <a:prstGeom prst="ellipse">
            <a:avLst/>
          </a:prstGeom>
          <a:solidFill>
            <a:srgbClr val="CDEAF3"/>
          </a:solidFill>
          <a:ln>
            <a:noFill/>
          </a:ln>
        </p:spPr>
      </p:sp>
      <p:sp>
        <p:nvSpPr>
          <p:cNvPr id="4033" name="Google Shape;4033;p352"/>
          <p:cNvSpPr/>
          <p:nvPr>
            <p:ph idx="4" type="pic"/>
          </p:nvPr>
        </p:nvSpPr>
        <p:spPr>
          <a:xfrm>
            <a:off x="7805029" y="1771649"/>
            <a:ext cx="2160000" cy="2160000"/>
          </a:xfrm>
          <a:prstGeom prst="ellipse">
            <a:avLst/>
          </a:prstGeom>
          <a:solidFill>
            <a:srgbClr val="CDEAF3"/>
          </a:solidFill>
          <a:ln>
            <a:noFill/>
          </a:ln>
        </p:spPr>
      </p:sp>
      <p:sp>
        <p:nvSpPr>
          <p:cNvPr id="4034" name="Google Shape;4034;p352"/>
          <p:cNvSpPr txBox="1"/>
          <p:nvPr>
            <p:ph idx="5" type="body"/>
          </p:nvPr>
        </p:nvSpPr>
        <p:spPr>
          <a:xfrm>
            <a:off x="2496971" y="427647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35" name="Google Shape;4035;p352"/>
          <p:cNvSpPr txBox="1"/>
          <p:nvPr>
            <p:ph idx="6" type="body"/>
          </p:nvPr>
        </p:nvSpPr>
        <p:spPr>
          <a:xfrm>
            <a:off x="2316971" y="457451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36" name="Google Shape;4036;p352"/>
          <p:cNvSpPr txBox="1"/>
          <p:nvPr>
            <p:ph idx="7" type="body"/>
          </p:nvPr>
        </p:nvSpPr>
        <p:spPr>
          <a:xfrm>
            <a:off x="5286000" y="4259712"/>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37" name="Google Shape;4037;p352"/>
          <p:cNvSpPr txBox="1"/>
          <p:nvPr>
            <p:ph idx="8" type="body"/>
          </p:nvPr>
        </p:nvSpPr>
        <p:spPr>
          <a:xfrm>
            <a:off x="5106000" y="4557756"/>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38" name="Google Shape;4038;p352"/>
          <p:cNvSpPr txBox="1"/>
          <p:nvPr>
            <p:ph idx="9" type="body"/>
          </p:nvPr>
        </p:nvSpPr>
        <p:spPr>
          <a:xfrm>
            <a:off x="8075029" y="427647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39" name="Google Shape;4039;p352"/>
          <p:cNvSpPr txBox="1"/>
          <p:nvPr>
            <p:ph idx="13" type="body"/>
          </p:nvPr>
        </p:nvSpPr>
        <p:spPr>
          <a:xfrm>
            <a:off x="7895029" y="457451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40" name="Google Shape;4040;p352"/>
          <p:cNvSpPr txBox="1"/>
          <p:nvPr>
            <p:ph idx="14" type="body"/>
          </p:nvPr>
        </p:nvSpPr>
        <p:spPr>
          <a:xfrm>
            <a:off x="2226971" y="515302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41" name="Google Shape;4041;p352"/>
          <p:cNvSpPr txBox="1"/>
          <p:nvPr>
            <p:ph idx="15" type="body"/>
          </p:nvPr>
        </p:nvSpPr>
        <p:spPr>
          <a:xfrm>
            <a:off x="5016000" y="515302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42" name="Google Shape;4042;p352"/>
          <p:cNvSpPr txBox="1"/>
          <p:nvPr>
            <p:ph idx="16" type="body"/>
          </p:nvPr>
        </p:nvSpPr>
        <p:spPr>
          <a:xfrm>
            <a:off x="7805029" y="515302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Chevron List of 6 w/ Icons">
  <p:cSld name="Horizontal Chevron List of 6 w/ Icons">
    <p:spTree>
      <p:nvGrpSpPr>
        <p:cNvPr id="410" name="Shape 410"/>
        <p:cNvGrpSpPr/>
        <p:nvPr/>
      </p:nvGrpSpPr>
      <p:grpSpPr>
        <a:xfrm>
          <a:off x="0" y="0"/>
          <a:ext cx="0" cy="0"/>
          <a:chOff x="0" y="0"/>
          <a:chExt cx="0" cy="0"/>
        </a:xfrm>
      </p:grpSpPr>
      <p:sp>
        <p:nvSpPr>
          <p:cNvPr id="411" name="Google Shape;411;p218"/>
          <p:cNvSpPr/>
          <p:nvPr/>
        </p:nvSpPr>
        <p:spPr>
          <a:xfrm>
            <a:off x="699051" y="4729925"/>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2" name="Google Shape;412;p218"/>
          <p:cNvSpPr/>
          <p:nvPr/>
        </p:nvSpPr>
        <p:spPr>
          <a:xfrm>
            <a:off x="735051" y="4765925"/>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 name="Google Shape;413;p218"/>
          <p:cNvSpPr/>
          <p:nvPr/>
        </p:nvSpPr>
        <p:spPr>
          <a:xfrm>
            <a:off x="699051" y="152349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4" name="Google Shape;414;p218"/>
          <p:cNvSpPr/>
          <p:nvPr/>
        </p:nvSpPr>
        <p:spPr>
          <a:xfrm>
            <a:off x="699051" y="232190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5" name="Google Shape;415;p218"/>
          <p:cNvSpPr/>
          <p:nvPr/>
        </p:nvSpPr>
        <p:spPr>
          <a:xfrm>
            <a:off x="699051" y="3125566"/>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6" name="Google Shape;416;p218"/>
          <p:cNvSpPr/>
          <p:nvPr/>
        </p:nvSpPr>
        <p:spPr>
          <a:xfrm>
            <a:off x="699051" y="392923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7" name="Google Shape;417;p218"/>
          <p:cNvSpPr/>
          <p:nvPr/>
        </p:nvSpPr>
        <p:spPr>
          <a:xfrm>
            <a:off x="735051" y="155949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8" name="Google Shape;418;p218"/>
          <p:cNvSpPr/>
          <p:nvPr/>
        </p:nvSpPr>
        <p:spPr>
          <a:xfrm>
            <a:off x="735051" y="2357908"/>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9" name="Google Shape;419;p218"/>
          <p:cNvSpPr/>
          <p:nvPr/>
        </p:nvSpPr>
        <p:spPr>
          <a:xfrm>
            <a:off x="735051" y="3161566"/>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0" name="Google Shape;420;p218"/>
          <p:cNvSpPr/>
          <p:nvPr/>
        </p:nvSpPr>
        <p:spPr>
          <a:xfrm>
            <a:off x="735051" y="3965232"/>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1" name="Google Shape;421;p218"/>
          <p:cNvSpPr/>
          <p:nvPr/>
        </p:nvSpPr>
        <p:spPr>
          <a:xfrm>
            <a:off x="699051" y="5538751"/>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2" name="Google Shape;422;p218"/>
          <p:cNvSpPr/>
          <p:nvPr/>
        </p:nvSpPr>
        <p:spPr>
          <a:xfrm>
            <a:off x="735051" y="5574751"/>
            <a:ext cx="648000" cy="648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3" name="Google Shape;423;p218"/>
          <p:cNvSpPr txBox="1"/>
          <p:nvPr>
            <p:ph idx="1" type="body"/>
          </p:nvPr>
        </p:nvSpPr>
        <p:spPr>
          <a:xfrm>
            <a:off x="1226525" y="2321908"/>
            <a:ext cx="1619831"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24" name="Google Shape;424;p218"/>
          <p:cNvSpPr txBox="1"/>
          <p:nvPr>
            <p:ph idx="2" type="body"/>
          </p:nvPr>
        </p:nvSpPr>
        <p:spPr>
          <a:xfrm>
            <a:off x="1229163" y="1518246"/>
            <a:ext cx="1617193"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25" name="Google Shape;425;p218"/>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6" name="Google Shape;426;p21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7" name="Google Shape;427;p21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 name="Google Shape;428;p21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9" name="Google Shape;429;p21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30" name="Google Shape;430;p218"/>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1" name="Google Shape;431;p218"/>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2" name="Google Shape;432;p218"/>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3" name="Google Shape;433;p218"/>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4" name="Google Shape;434;p218"/>
          <p:cNvSpPr txBox="1"/>
          <p:nvPr>
            <p:ph idx="8" type="body"/>
          </p:nvPr>
        </p:nvSpPr>
        <p:spPr>
          <a:xfrm>
            <a:off x="1226355" y="3125570"/>
            <a:ext cx="1620000"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5" name="Google Shape;435;p218"/>
          <p:cNvSpPr txBox="1"/>
          <p:nvPr>
            <p:ph idx="9" type="body"/>
          </p:nvPr>
        </p:nvSpPr>
        <p:spPr>
          <a:xfrm>
            <a:off x="1226355" y="3929232"/>
            <a:ext cx="1620000"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436" name="Google Shape;436;p218"/>
          <p:cNvCxnSpPr/>
          <p:nvPr/>
        </p:nvCxnSpPr>
        <p:spPr>
          <a:xfrm>
            <a:off x="2966246" y="228007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437" name="Google Shape;437;p218"/>
          <p:cNvCxnSpPr/>
          <p:nvPr/>
        </p:nvCxnSpPr>
        <p:spPr>
          <a:xfrm>
            <a:off x="2966246" y="308373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438" name="Google Shape;438;p218"/>
          <p:cNvCxnSpPr/>
          <p:nvPr/>
        </p:nvCxnSpPr>
        <p:spPr>
          <a:xfrm>
            <a:off x="2966246" y="3887396"/>
            <a:ext cx="8611200" cy="0"/>
          </a:xfrm>
          <a:prstGeom prst="straightConnector1">
            <a:avLst/>
          </a:prstGeom>
          <a:noFill/>
          <a:ln cap="flat" cmpd="sng" w="12700">
            <a:solidFill>
              <a:srgbClr val="D8D8D8"/>
            </a:solidFill>
            <a:prstDash val="solid"/>
            <a:miter lim="800000"/>
            <a:headEnd len="sm" w="sm" type="none"/>
            <a:tailEnd len="sm" w="sm" type="none"/>
          </a:ln>
        </p:spPr>
      </p:cxnSp>
      <p:cxnSp>
        <p:nvCxnSpPr>
          <p:cNvPr id="439" name="Google Shape;439;p218"/>
          <p:cNvCxnSpPr/>
          <p:nvPr/>
        </p:nvCxnSpPr>
        <p:spPr>
          <a:xfrm>
            <a:off x="2966246" y="4691056"/>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440" name="Google Shape;440;p218"/>
          <p:cNvSpPr/>
          <p:nvPr>
            <p:ph idx="13" type="pic"/>
          </p:nvPr>
        </p:nvSpPr>
        <p:spPr>
          <a:xfrm>
            <a:off x="897051" y="1721496"/>
            <a:ext cx="324000" cy="324000"/>
          </a:xfrm>
          <a:prstGeom prst="rect">
            <a:avLst/>
          </a:prstGeom>
          <a:noFill/>
          <a:ln>
            <a:noFill/>
          </a:ln>
        </p:spPr>
      </p:sp>
      <p:sp>
        <p:nvSpPr>
          <p:cNvPr id="441" name="Google Shape;441;p218"/>
          <p:cNvSpPr/>
          <p:nvPr>
            <p:ph idx="14" type="pic"/>
          </p:nvPr>
        </p:nvSpPr>
        <p:spPr>
          <a:xfrm>
            <a:off x="897051" y="2519908"/>
            <a:ext cx="324000" cy="324000"/>
          </a:xfrm>
          <a:prstGeom prst="rect">
            <a:avLst/>
          </a:prstGeom>
          <a:noFill/>
          <a:ln>
            <a:noFill/>
          </a:ln>
        </p:spPr>
      </p:sp>
      <p:sp>
        <p:nvSpPr>
          <p:cNvPr id="442" name="Google Shape;442;p218"/>
          <p:cNvSpPr/>
          <p:nvPr>
            <p:ph idx="15" type="pic"/>
          </p:nvPr>
        </p:nvSpPr>
        <p:spPr>
          <a:xfrm>
            <a:off x="897051" y="3323566"/>
            <a:ext cx="324000" cy="324000"/>
          </a:xfrm>
          <a:prstGeom prst="rect">
            <a:avLst/>
          </a:prstGeom>
          <a:noFill/>
          <a:ln>
            <a:noFill/>
          </a:ln>
        </p:spPr>
      </p:sp>
      <p:sp>
        <p:nvSpPr>
          <p:cNvPr id="443" name="Google Shape;443;p218"/>
          <p:cNvSpPr/>
          <p:nvPr>
            <p:ph idx="16" type="pic"/>
          </p:nvPr>
        </p:nvSpPr>
        <p:spPr>
          <a:xfrm>
            <a:off x="897051" y="4127232"/>
            <a:ext cx="324000" cy="324000"/>
          </a:xfrm>
          <a:prstGeom prst="rect">
            <a:avLst/>
          </a:prstGeom>
          <a:noFill/>
          <a:ln>
            <a:noFill/>
          </a:ln>
        </p:spPr>
      </p:sp>
      <p:sp>
        <p:nvSpPr>
          <p:cNvPr id="444" name="Google Shape;444;p218"/>
          <p:cNvSpPr txBox="1"/>
          <p:nvPr>
            <p:ph idx="17" type="body"/>
          </p:nvPr>
        </p:nvSpPr>
        <p:spPr>
          <a:xfrm>
            <a:off x="2972649" y="4729925"/>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5" name="Google Shape;445;p218"/>
          <p:cNvSpPr txBox="1"/>
          <p:nvPr>
            <p:ph idx="18" type="body"/>
          </p:nvPr>
        </p:nvSpPr>
        <p:spPr>
          <a:xfrm>
            <a:off x="1232758" y="4729931"/>
            <a:ext cx="1620000"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446" name="Google Shape;446;p218"/>
          <p:cNvCxnSpPr/>
          <p:nvPr/>
        </p:nvCxnSpPr>
        <p:spPr>
          <a:xfrm>
            <a:off x="2972649" y="5491755"/>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447" name="Google Shape;447;p218"/>
          <p:cNvSpPr/>
          <p:nvPr>
            <p:ph idx="19" type="pic"/>
          </p:nvPr>
        </p:nvSpPr>
        <p:spPr>
          <a:xfrm>
            <a:off x="897051" y="4927925"/>
            <a:ext cx="324000" cy="324000"/>
          </a:xfrm>
          <a:prstGeom prst="rect">
            <a:avLst/>
          </a:prstGeom>
          <a:noFill/>
          <a:ln>
            <a:noFill/>
          </a:ln>
        </p:spPr>
      </p:sp>
      <p:sp>
        <p:nvSpPr>
          <p:cNvPr id="448" name="Google Shape;448;p218"/>
          <p:cNvSpPr txBox="1"/>
          <p:nvPr>
            <p:ph idx="20" type="body"/>
          </p:nvPr>
        </p:nvSpPr>
        <p:spPr>
          <a:xfrm>
            <a:off x="2966246" y="5543131"/>
            <a:ext cx="864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9" name="Google Shape;449;p218"/>
          <p:cNvSpPr txBox="1"/>
          <p:nvPr>
            <p:ph idx="21" type="body"/>
          </p:nvPr>
        </p:nvSpPr>
        <p:spPr>
          <a:xfrm>
            <a:off x="1228097" y="5543137"/>
            <a:ext cx="1618258" cy="72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cxnSp>
        <p:nvCxnSpPr>
          <p:cNvPr id="450" name="Google Shape;450;p218"/>
          <p:cNvCxnSpPr/>
          <p:nvPr/>
        </p:nvCxnSpPr>
        <p:spPr>
          <a:xfrm>
            <a:off x="2966246" y="6304961"/>
            <a:ext cx="8611200" cy="0"/>
          </a:xfrm>
          <a:prstGeom prst="straightConnector1">
            <a:avLst/>
          </a:prstGeom>
          <a:noFill/>
          <a:ln cap="flat" cmpd="sng" w="12700">
            <a:solidFill>
              <a:srgbClr val="D8D8D8"/>
            </a:solidFill>
            <a:prstDash val="solid"/>
            <a:miter lim="800000"/>
            <a:headEnd len="sm" w="sm" type="none"/>
            <a:tailEnd len="sm" w="sm" type="none"/>
          </a:ln>
        </p:spPr>
      </p:cxnSp>
      <p:sp>
        <p:nvSpPr>
          <p:cNvPr id="451" name="Google Shape;451;p218"/>
          <p:cNvSpPr/>
          <p:nvPr>
            <p:ph idx="22" type="pic"/>
          </p:nvPr>
        </p:nvSpPr>
        <p:spPr>
          <a:xfrm>
            <a:off x="897051" y="5736751"/>
            <a:ext cx="324000" cy="324000"/>
          </a:xfrm>
          <a:prstGeom prst="rect">
            <a:avLst/>
          </a:prstGeom>
          <a:noFill/>
          <a:ln>
            <a:noFill/>
          </a:ln>
        </p:spPr>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4)">
  <p:cSld name="Meet the Team (4)">
    <p:spTree>
      <p:nvGrpSpPr>
        <p:cNvPr id="4043" name="Shape 4043"/>
        <p:cNvGrpSpPr/>
        <p:nvPr/>
      </p:nvGrpSpPr>
      <p:grpSpPr>
        <a:xfrm>
          <a:off x="0" y="0"/>
          <a:ext cx="0" cy="0"/>
          <a:chOff x="0" y="0"/>
          <a:chExt cx="0" cy="0"/>
        </a:xfrm>
      </p:grpSpPr>
      <p:sp>
        <p:nvSpPr>
          <p:cNvPr id="4044" name="Google Shape;4044;p353"/>
          <p:cNvSpPr/>
          <p:nvPr/>
        </p:nvSpPr>
        <p:spPr>
          <a:xfrm>
            <a:off x="0" y="3701143"/>
            <a:ext cx="12180888" cy="315685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45" name="Google Shape;4045;p35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46" name="Google Shape;4046;p35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47" name="Google Shape;4047;p35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48" name="Google Shape;4048;p35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049" name="Google Shape;4049;p35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050" name="Google Shape;4050;p353"/>
          <p:cNvSpPr/>
          <p:nvPr/>
        </p:nvSpPr>
        <p:spPr>
          <a:xfrm>
            <a:off x="695326"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51" name="Google Shape;4051;p353"/>
          <p:cNvSpPr/>
          <p:nvPr/>
        </p:nvSpPr>
        <p:spPr>
          <a:xfrm>
            <a:off x="3484355"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52" name="Google Shape;4052;p353"/>
          <p:cNvSpPr/>
          <p:nvPr/>
        </p:nvSpPr>
        <p:spPr>
          <a:xfrm>
            <a:off x="6273384"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53" name="Google Shape;4053;p353"/>
          <p:cNvSpPr/>
          <p:nvPr/>
        </p:nvSpPr>
        <p:spPr>
          <a:xfrm>
            <a:off x="9062413" y="2133599"/>
            <a:ext cx="2520000" cy="3600000"/>
          </a:xfrm>
          <a:prstGeom prst="roundRect">
            <a:avLst>
              <a:gd fmla="val 0" name="adj"/>
            </a:avLst>
          </a:prstGeom>
          <a:solidFill>
            <a:schemeClr val="accent3"/>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54" name="Google Shape;4054;p353"/>
          <p:cNvSpPr/>
          <p:nvPr>
            <p:ph idx="2" type="pic"/>
          </p:nvPr>
        </p:nvSpPr>
        <p:spPr>
          <a:xfrm>
            <a:off x="875326" y="2305049"/>
            <a:ext cx="2160000" cy="2520000"/>
          </a:xfrm>
          <a:prstGeom prst="rect">
            <a:avLst/>
          </a:prstGeom>
          <a:solidFill>
            <a:srgbClr val="CDEAF3"/>
          </a:solidFill>
          <a:ln>
            <a:noFill/>
          </a:ln>
        </p:spPr>
      </p:sp>
      <p:sp>
        <p:nvSpPr>
          <p:cNvPr id="4055" name="Google Shape;4055;p353"/>
          <p:cNvSpPr/>
          <p:nvPr>
            <p:ph idx="3" type="pic"/>
          </p:nvPr>
        </p:nvSpPr>
        <p:spPr>
          <a:xfrm>
            <a:off x="3664355" y="2305049"/>
            <a:ext cx="2160000" cy="2520000"/>
          </a:xfrm>
          <a:prstGeom prst="rect">
            <a:avLst/>
          </a:prstGeom>
          <a:solidFill>
            <a:srgbClr val="CDEAF3"/>
          </a:solidFill>
          <a:ln>
            <a:noFill/>
          </a:ln>
        </p:spPr>
      </p:sp>
      <p:sp>
        <p:nvSpPr>
          <p:cNvPr id="4056" name="Google Shape;4056;p353"/>
          <p:cNvSpPr/>
          <p:nvPr>
            <p:ph idx="4" type="pic"/>
          </p:nvPr>
        </p:nvSpPr>
        <p:spPr>
          <a:xfrm>
            <a:off x="6453384" y="2305049"/>
            <a:ext cx="2160000" cy="2520000"/>
          </a:xfrm>
          <a:prstGeom prst="rect">
            <a:avLst/>
          </a:prstGeom>
          <a:solidFill>
            <a:srgbClr val="CDEAF3"/>
          </a:solidFill>
          <a:ln>
            <a:noFill/>
          </a:ln>
        </p:spPr>
      </p:sp>
      <p:sp>
        <p:nvSpPr>
          <p:cNvPr id="4057" name="Google Shape;4057;p353"/>
          <p:cNvSpPr/>
          <p:nvPr>
            <p:ph idx="5" type="pic"/>
          </p:nvPr>
        </p:nvSpPr>
        <p:spPr>
          <a:xfrm>
            <a:off x="9242413" y="2305049"/>
            <a:ext cx="2160000" cy="2520000"/>
          </a:xfrm>
          <a:prstGeom prst="rect">
            <a:avLst/>
          </a:prstGeom>
          <a:solidFill>
            <a:srgbClr val="CDEAF3"/>
          </a:solidFill>
          <a:ln>
            <a:noFill/>
          </a:ln>
        </p:spPr>
      </p:sp>
      <p:sp>
        <p:nvSpPr>
          <p:cNvPr id="4058" name="Google Shape;4058;p353"/>
          <p:cNvSpPr txBox="1"/>
          <p:nvPr>
            <p:ph idx="6" type="body"/>
          </p:nvPr>
        </p:nvSpPr>
        <p:spPr>
          <a:xfrm>
            <a:off x="1145326" y="490512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59" name="Google Shape;4059;p353"/>
          <p:cNvSpPr txBox="1"/>
          <p:nvPr>
            <p:ph idx="7" type="body"/>
          </p:nvPr>
        </p:nvSpPr>
        <p:spPr>
          <a:xfrm>
            <a:off x="965326"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60" name="Google Shape;4060;p353"/>
          <p:cNvSpPr txBox="1"/>
          <p:nvPr>
            <p:ph idx="8" type="body"/>
          </p:nvPr>
        </p:nvSpPr>
        <p:spPr>
          <a:xfrm>
            <a:off x="3934355" y="4888362"/>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61" name="Google Shape;4061;p353"/>
          <p:cNvSpPr txBox="1"/>
          <p:nvPr>
            <p:ph idx="9" type="body"/>
          </p:nvPr>
        </p:nvSpPr>
        <p:spPr>
          <a:xfrm>
            <a:off x="3754355" y="5186406"/>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62" name="Google Shape;4062;p353"/>
          <p:cNvSpPr txBox="1"/>
          <p:nvPr>
            <p:ph idx="13" type="body"/>
          </p:nvPr>
        </p:nvSpPr>
        <p:spPr>
          <a:xfrm>
            <a:off x="6723384" y="490512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63" name="Google Shape;4063;p353"/>
          <p:cNvSpPr txBox="1"/>
          <p:nvPr>
            <p:ph idx="14" type="body"/>
          </p:nvPr>
        </p:nvSpPr>
        <p:spPr>
          <a:xfrm>
            <a:off x="6543384"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64" name="Google Shape;4064;p353"/>
          <p:cNvSpPr txBox="1"/>
          <p:nvPr>
            <p:ph idx="15" type="body"/>
          </p:nvPr>
        </p:nvSpPr>
        <p:spPr>
          <a:xfrm>
            <a:off x="9512413" y="4905121"/>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65" name="Google Shape;4065;p353"/>
          <p:cNvSpPr txBox="1"/>
          <p:nvPr>
            <p:ph idx="16" type="body"/>
          </p:nvPr>
        </p:nvSpPr>
        <p:spPr>
          <a:xfrm>
            <a:off x="9332413" y="5203165"/>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4) Circle">
  <p:cSld name="Meet the Team (4) Circle">
    <p:spTree>
      <p:nvGrpSpPr>
        <p:cNvPr id="4066" name="Shape 4066"/>
        <p:cNvGrpSpPr/>
        <p:nvPr/>
      </p:nvGrpSpPr>
      <p:grpSpPr>
        <a:xfrm>
          <a:off x="0" y="0"/>
          <a:ext cx="0" cy="0"/>
          <a:chOff x="0" y="0"/>
          <a:chExt cx="0" cy="0"/>
        </a:xfrm>
      </p:grpSpPr>
      <p:sp>
        <p:nvSpPr>
          <p:cNvPr id="4067" name="Google Shape;4067;p354"/>
          <p:cNvSpPr/>
          <p:nvPr/>
        </p:nvSpPr>
        <p:spPr>
          <a:xfrm>
            <a:off x="0" y="3257551"/>
            <a:ext cx="12180888" cy="360045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8" name="Google Shape;4068;p35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69" name="Google Shape;4069;p35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70" name="Google Shape;4070;p35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071" name="Google Shape;4071;p35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072" name="Google Shape;4072;p35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073" name="Google Shape;4073;p354"/>
          <p:cNvSpPr/>
          <p:nvPr>
            <p:ph idx="2" type="pic"/>
          </p:nvPr>
        </p:nvSpPr>
        <p:spPr>
          <a:xfrm>
            <a:off x="875326"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074" name="Google Shape;4074;p354"/>
          <p:cNvSpPr/>
          <p:nvPr>
            <p:ph idx="3" type="pic"/>
          </p:nvPr>
        </p:nvSpPr>
        <p:spPr>
          <a:xfrm>
            <a:off x="3664355"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075" name="Google Shape;4075;p354"/>
          <p:cNvSpPr/>
          <p:nvPr>
            <p:ph idx="4" type="pic"/>
          </p:nvPr>
        </p:nvSpPr>
        <p:spPr>
          <a:xfrm>
            <a:off x="6453384"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076" name="Google Shape;4076;p354"/>
          <p:cNvSpPr/>
          <p:nvPr>
            <p:ph idx="5" type="pic"/>
          </p:nvPr>
        </p:nvSpPr>
        <p:spPr>
          <a:xfrm>
            <a:off x="9242413"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077" name="Google Shape;4077;p354"/>
          <p:cNvSpPr txBox="1"/>
          <p:nvPr>
            <p:ph idx="6" type="body"/>
          </p:nvPr>
        </p:nvSpPr>
        <p:spPr>
          <a:xfrm>
            <a:off x="1145326"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78" name="Google Shape;4078;p354"/>
          <p:cNvSpPr txBox="1"/>
          <p:nvPr>
            <p:ph idx="7" type="body"/>
          </p:nvPr>
        </p:nvSpPr>
        <p:spPr>
          <a:xfrm>
            <a:off x="965326"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79" name="Google Shape;4079;p354"/>
          <p:cNvSpPr txBox="1"/>
          <p:nvPr>
            <p:ph idx="8" type="body"/>
          </p:nvPr>
        </p:nvSpPr>
        <p:spPr>
          <a:xfrm>
            <a:off x="3934355" y="4049718"/>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80" name="Google Shape;4080;p354"/>
          <p:cNvSpPr txBox="1"/>
          <p:nvPr>
            <p:ph idx="9" type="body"/>
          </p:nvPr>
        </p:nvSpPr>
        <p:spPr>
          <a:xfrm>
            <a:off x="3754355" y="4347762"/>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1" name="Google Shape;4081;p354"/>
          <p:cNvSpPr txBox="1"/>
          <p:nvPr>
            <p:ph idx="13" type="body"/>
          </p:nvPr>
        </p:nvSpPr>
        <p:spPr>
          <a:xfrm>
            <a:off x="6723384"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82" name="Google Shape;4082;p354"/>
          <p:cNvSpPr txBox="1"/>
          <p:nvPr>
            <p:ph idx="14" type="body"/>
          </p:nvPr>
        </p:nvSpPr>
        <p:spPr>
          <a:xfrm>
            <a:off x="6543384"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3" name="Google Shape;4083;p354"/>
          <p:cNvSpPr txBox="1"/>
          <p:nvPr>
            <p:ph idx="15" type="body"/>
          </p:nvPr>
        </p:nvSpPr>
        <p:spPr>
          <a:xfrm>
            <a:off x="9512413"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084" name="Google Shape;4084;p354"/>
          <p:cNvSpPr txBox="1"/>
          <p:nvPr>
            <p:ph idx="16" type="body"/>
          </p:nvPr>
        </p:nvSpPr>
        <p:spPr>
          <a:xfrm>
            <a:off x="9332413"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5" name="Google Shape;4085;p354"/>
          <p:cNvSpPr txBox="1"/>
          <p:nvPr>
            <p:ph idx="17" type="body"/>
          </p:nvPr>
        </p:nvSpPr>
        <p:spPr>
          <a:xfrm>
            <a:off x="875326" y="505777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6" name="Google Shape;4086;p354"/>
          <p:cNvSpPr txBox="1"/>
          <p:nvPr>
            <p:ph idx="18" type="body"/>
          </p:nvPr>
        </p:nvSpPr>
        <p:spPr>
          <a:xfrm>
            <a:off x="3664355" y="505777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7" name="Google Shape;4087;p354"/>
          <p:cNvSpPr txBox="1"/>
          <p:nvPr>
            <p:ph idx="19" type="body"/>
          </p:nvPr>
        </p:nvSpPr>
        <p:spPr>
          <a:xfrm>
            <a:off x="6453384" y="505777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88" name="Google Shape;4088;p354"/>
          <p:cNvSpPr txBox="1"/>
          <p:nvPr>
            <p:ph idx="20" type="body"/>
          </p:nvPr>
        </p:nvSpPr>
        <p:spPr>
          <a:xfrm>
            <a:off x="9242413" y="5057776"/>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5) Circle">
  <p:cSld name="Meet the Team (5) Circle">
    <p:spTree>
      <p:nvGrpSpPr>
        <p:cNvPr id="4089" name="Shape 4089"/>
        <p:cNvGrpSpPr/>
        <p:nvPr/>
      </p:nvGrpSpPr>
      <p:grpSpPr>
        <a:xfrm>
          <a:off x="0" y="0"/>
          <a:ext cx="0" cy="0"/>
          <a:chOff x="0" y="0"/>
          <a:chExt cx="0" cy="0"/>
        </a:xfrm>
      </p:grpSpPr>
      <p:sp>
        <p:nvSpPr>
          <p:cNvPr id="4090" name="Google Shape;4090;p355"/>
          <p:cNvSpPr/>
          <p:nvPr/>
        </p:nvSpPr>
        <p:spPr>
          <a:xfrm>
            <a:off x="1164560" y="3660230"/>
            <a:ext cx="502874" cy="354277"/>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1" name="Google Shape;4091;p355"/>
          <p:cNvSpPr/>
          <p:nvPr/>
        </p:nvSpPr>
        <p:spPr>
          <a:xfrm>
            <a:off x="3504561" y="3660230"/>
            <a:ext cx="502874" cy="354277"/>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2" name="Google Shape;4092;p355"/>
          <p:cNvSpPr/>
          <p:nvPr/>
        </p:nvSpPr>
        <p:spPr>
          <a:xfrm>
            <a:off x="5844562" y="3660230"/>
            <a:ext cx="502874" cy="354277"/>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3" name="Google Shape;4093;p355"/>
          <p:cNvSpPr/>
          <p:nvPr/>
        </p:nvSpPr>
        <p:spPr>
          <a:xfrm>
            <a:off x="8184563" y="3660230"/>
            <a:ext cx="502874" cy="354277"/>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4" name="Google Shape;4094;p355"/>
          <p:cNvSpPr/>
          <p:nvPr/>
        </p:nvSpPr>
        <p:spPr>
          <a:xfrm>
            <a:off x="10524563" y="3660230"/>
            <a:ext cx="502874" cy="354277"/>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5" name="Google Shape;4095;p355"/>
          <p:cNvSpPr/>
          <p:nvPr/>
        </p:nvSpPr>
        <p:spPr>
          <a:xfrm>
            <a:off x="9696000" y="3894446"/>
            <a:ext cx="2160000" cy="2340000"/>
          </a:xfrm>
          <a:prstGeom prst="rect">
            <a:avLst/>
          </a:pr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6" name="Google Shape;4096;p355"/>
          <p:cNvSpPr/>
          <p:nvPr/>
        </p:nvSpPr>
        <p:spPr>
          <a:xfrm>
            <a:off x="7356000" y="3894446"/>
            <a:ext cx="2160000" cy="2340000"/>
          </a:xfrm>
          <a:prstGeom prst="rect">
            <a:avLst/>
          </a:pr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7" name="Google Shape;4097;p355"/>
          <p:cNvSpPr/>
          <p:nvPr/>
        </p:nvSpPr>
        <p:spPr>
          <a:xfrm>
            <a:off x="5015999" y="3894446"/>
            <a:ext cx="2160000" cy="2340000"/>
          </a:xfrm>
          <a:prstGeom prst="rect">
            <a:avLst/>
          </a:pr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8" name="Google Shape;4098;p355"/>
          <p:cNvSpPr/>
          <p:nvPr/>
        </p:nvSpPr>
        <p:spPr>
          <a:xfrm>
            <a:off x="2675998" y="3894446"/>
            <a:ext cx="2160000" cy="2340000"/>
          </a:xfrm>
          <a:prstGeom prst="rect">
            <a:avLst/>
          </a:pr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099" name="Google Shape;4099;p355"/>
          <p:cNvSpPr/>
          <p:nvPr/>
        </p:nvSpPr>
        <p:spPr>
          <a:xfrm>
            <a:off x="335997" y="3894446"/>
            <a:ext cx="2160000" cy="2340000"/>
          </a:xfrm>
          <a:prstGeom prst="rect">
            <a:avLst/>
          </a:prstGeom>
          <a:solidFill>
            <a:schemeClr val="l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00" name="Google Shape;4100;p35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01" name="Google Shape;4101;p35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02" name="Google Shape;4102;p35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03" name="Google Shape;4103;p35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104" name="Google Shape;4104;p355"/>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105" name="Google Shape;4105;p355"/>
          <p:cNvSpPr/>
          <p:nvPr>
            <p:ph idx="2" type="pic"/>
          </p:nvPr>
        </p:nvSpPr>
        <p:spPr>
          <a:xfrm>
            <a:off x="695480"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
        <p:nvSpPr>
          <p:cNvPr id="4106" name="Google Shape;4106;p355"/>
          <p:cNvSpPr/>
          <p:nvPr>
            <p:ph idx="3" type="pic"/>
          </p:nvPr>
        </p:nvSpPr>
        <p:spPr>
          <a:xfrm>
            <a:off x="3035998" y="1771205"/>
            <a:ext cx="1440000" cy="144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107" name="Google Shape;4107;p355"/>
          <p:cNvSpPr/>
          <p:nvPr>
            <p:ph idx="4" type="pic"/>
          </p:nvPr>
        </p:nvSpPr>
        <p:spPr>
          <a:xfrm>
            <a:off x="5375999"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
        <p:nvSpPr>
          <p:cNvPr id="4108" name="Google Shape;4108;p355"/>
          <p:cNvSpPr/>
          <p:nvPr>
            <p:ph idx="5" type="pic"/>
          </p:nvPr>
        </p:nvSpPr>
        <p:spPr>
          <a:xfrm>
            <a:off x="7716000" y="1771205"/>
            <a:ext cx="1440000" cy="1440000"/>
          </a:xfrm>
          <a:prstGeom prst="ellipse">
            <a:avLst/>
          </a:prstGeom>
          <a:solidFill>
            <a:srgbClr val="CDEAF3"/>
          </a:solidFill>
          <a:ln cap="flat" cmpd="sng" w="53975">
            <a:solidFill>
              <a:schemeClr val="accent3"/>
            </a:solidFill>
            <a:prstDash val="solid"/>
            <a:round/>
            <a:headEnd len="sm" w="sm" type="none"/>
            <a:tailEnd len="sm" w="sm" type="none"/>
          </a:ln>
        </p:spPr>
      </p:sp>
      <p:sp>
        <p:nvSpPr>
          <p:cNvPr id="4109" name="Google Shape;4109;p355"/>
          <p:cNvSpPr txBox="1"/>
          <p:nvPr>
            <p:ph idx="6" type="body"/>
          </p:nvPr>
        </p:nvSpPr>
        <p:spPr>
          <a:xfrm>
            <a:off x="630791"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10" name="Google Shape;4110;p355"/>
          <p:cNvSpPr txBox="1"/>
          <p:nvPr>
            <p:ph idx="7" type="body"/>
          </p:nvPr>
        </p:nvSpPr>
        <p:spPr>
          <a:xfrm>
            <a:off x="450791"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1" name="Google Shape;4111;p355"/>
          <p:cNvSpPr txBox="1"/>
          <p:nvPr>
            <p:ph idx="8" type="body"/>
          </p:nvPr>
        </p:nvSpPr>
        <p:spPr>
          <a:xfrm>
            <a:off x="2951741" y="4049718"/>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12" name="Google Shape;4112;p355"/>
          <p:cNvSpPr txBox="1"/>
          <p:nvPr>
            <p:ph idx="9" type="body"/>
          </p:nvPr>
        </p:nvSpPr>
        <p:spPr>
          <a:xfrm>
            <a:off x="2771741" y="4347762"/>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3" name="Google Shape;4113;p355"/>
          <p:cNvSpPr txBox="1"/>
          <p:nvPr>
            <p:ph idx="13" type="body"/>
          </p:nvPr>
        </p:nvSpPr>
        <p:spPr>
          <a:xfrm>
            <a:off x="5286000"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14" name="Google Shape;4114;p355"/>
          <p:cNvSpPr txBox="1"/>
          <p:nvPr>
            <p:ph idx="14" type="body"/>
          </p:nvPr>
        </p:nvSpPr>
        <p:spPr>
          <a:xfrm>
            <a:off x="5106000"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5" name="Google Shape;4115;p355"/>
          <p:cNvSpPr txBox="1"/>
          <p:nvPr>
            <p:ph idx="15" type="body"/>
          </p:nvPr>
        </p:nvSpPr>
        <p:spPr>
          <a:xfrm>
            <a:off x="7625999"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16" name="Google Shape;4116;p355"/>
          <p:cNvSpPr txBox="1"/>
          <p:nvPr>
            <p:ph idx="16" type="body"/>
          </p:nvPr>
        </p:nvSpPr>
        <p:spPr>
          <a:xfrm>
            <a:off x="7445999"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7" name="Google Shape;4117;p355"/>
          <p:cNvSpPr txBox="1"/>
          <p:nvPr>
            <p:ph idx="17" type="body"/>
          </p:nvPr>
        </p:nvSpPr>
        <p:spPr>
          <a:xfrm>
            <a:off x="360791" y="4900118"/>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8" name="Google Shape;4118;p355"/>
          <p:cNvSpPr txBox="1"/>
          <p:nvPr>
            <p:ph idx="18" type="body"/>
          </p:nvPr>
        </p:nvSpPr>
        <p:spPr>
          <a:xfrm>
            <a:off x="2681741" y="4900118"/>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19" name="Google Shape;4119;p355"/>
          <p:cNvSpPr txBox="1"/>
          <p:nvPr>
            <p:ph idx="19" type="body"/>
          </p:nvPr>
        </p:nvSpPr>
        <p:spPr>
          <a:xfrm>
            <a:off x="5016000" y="4900118"/>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20" name="Google Shape;4120;p355"/>
          <p:cNvSpPr txBox="1"/>
          <p:nvPr>
            <p:ph idx="20" type="body"/>
          </p:nvPr>
        </p:nvSpPr>
        <p:spPr>
          <a:xfrm>
            <a:off x="7355999" y="4900118"/>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21" name="Google Shape;4121;p355"/>
          <p:cNvSpPr txBox="1"/>
          <p:nvPr>
            <p:ph idx="21" type="body"/>
          </p:nvPr>
        </p:nvSpPr>
        <p:spPr>
          <a:xfrm>
            <a:off x="9965998" y="4049718"/>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22" name="Google Shape;4122;p355"/>
          <p:cNvSpPr txBox="1"/>
          <p:nvPr>
            <p:ph idx="22" type="body"/>
          </p:nvPr>
        </p:nvSpPr>
        <p:spPr>
          <a:xfrm>
            <a:off x="9785998" y="4347762"/>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23" name="Google Shape;4123;p355"/>
          <p:cNvSpPr txBox="1"/>
          <p:nvPr>
            <p:ph idx="23" type="body"/>
          </p:nvPr>
        </p:nvSpPr>
        <p:spPr>
          <a:xfrm>
            <a:off x="9695998" y="4883359"/>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24" name="Google Shape;4124;p355"/>
          <p:cNvSpPr/>
          <p:nvPr>
            <p:ph idx="24" type="pic"/>
          </p:nvPr>
        </p:nvSpPr>
        <p:spPr>
          <a:xfrm>
            <a:off x="10055998"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
        <p:nvSpPr>
          <p:cNvPr id="4125" name="Google Shape;4125;p355"/>
          <p:cNvSpPr/>
          <p:nvPr/>
        </p:nvSpPr>
        <p:spPr>
          <a:xfrm>
            <a:off x="514963" y="1547177"/>
            <a:ext cx="1801034" cy="1801034"/>
          </a:xfrm>
          <a:prstGeom prst="arc">
            <a:avLst>
              <a:gd fmla="val 2815960" name="adj1"/>
              <a:gd fmla="val 7615695"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4126" name="Google Shape;4126;p355"/>
          <p:cNvSpPr/>
          <p:nvPr/>
        </p:nvSpPr>
        <p:spPr>
          <a:xfrm>
            <a:off x="2855481" y="1547177"/>
            <a:ext cx="1801034" cy="1801034"/>
          </a:xfrm>
          <a:prstGeom prst="arc">
            <a:avLst>
              <a:gd fmla="val 2859736" name="adj1"/>
              <a:gd fmla="val 7628341" name="adj2"/>
            </a:avLst>
          </a:prstGeom>
          <a:noFill/>
          <a:ln cap="rnd"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4127" name="Google Shape;4127;p355"/>
          <p:cNvSpPr/>
          <p:nvPr/>
        </p:nvSpPr>
        <p:spPr>
          <a:xfrm>
            <a:off x="5195999" y="1547177"/>
            <a:ext cx="1801034" cy="1801034"/>
          </a:xfrm>
          <a:prstGeom prst="arc">
            <a:avLst>
              <a:gd fmla="val 2863651" name="adj1"/>
              <a:gd fmla="val 7772107"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4128" name="Google Shape;4128;p355"/>
          <p:cNvSpPr/>
          <p:nvPr/>
        </p:nvSpPr>
        <p:spPr>
          <a:xfrm>
            <a:off x="7536517" y="1547177"/>
            <a:ext cx="1801034" cy="1801034"/>
          </a:xfrm>
          <a:prstGeom prst="arc">
            <a:avLst>
              <a:gd fmla="val 3166991" name="adj1"/>
              <a:gd fmla="val 7810877" name="adj2"/>
            </a:avLst>
          </a:prstGeom>
          <a:noFill/>
          <a:ln cap="rnd"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4129" name="Google Shape;4129;p355"/>
          <p:cNvSpPr/>
          <p:nvPr/>
        </p:nvSpPr>
        <p:spPr>
          <a:xfrm>
            <a:off x="9877035" y="1547177"/>
            <a:ext cx="1801034" cy="1801034"/>
          </a:xfrm>
          <a:prstGeom prst="arc">
            <a:avLst>
              <a:gd fmla="val 2941830" name="adj1"/>
              <a:gd fmla="val 7817940"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et the Team (5)">
  <p:cSld name="Meet the Team (5)">
    <p:spTree>
      <p:nvGrpSpPr>
        <p:cNvPr id="4130" name="Shape 4130"/>
        <p:cNvGrpSpPr/>
        <p:nvPr/>
      </p:nvGrpSpPr>
      <p:grpSpPr>
        <a:xfrm>
          <a:off x="0" y="0"/>
          <a:ext cx="0" cy="0"/>
          <a:chOff x="0" y="0"/>
          <a:chExt cx="0" cy="0"/>
        </a:xfrm>
      </p:grpSpPr>
      <p:sp>
        <p:nvSpPr>
          <p:cNvPr id="4131" name="Google Shape;4131;p356"/>
          <p:cNvSpPr/>
          <p:nvPr/>
        </p:nvSpPr>
        <p:spPr>
          <a:xfrm>
            <a:off x="9696000" y="3894446"/>
            <a:ext cx="2160000" cy="23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2" name="Google Shape;4132;p356"/>
          <p:cNvSpPr/>
          <p:nvPr/>
        </p:nvSpPr>
        <p:spPr>
          <a:xfrm>
            <a:off x="7356000" y="3894446"/>
            <a:ext cx="2160000" cy="23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3" name="Google Shape;4133;p356"/>
          <p:cNvSpPr/>
          <p:nvPr/>
        </p:nvSpPr>
        <p:spPr>
          <a:xfrm>
            <a:off x="5015999" y="3894446"/>
            <a:ext cx="2160000" cy="23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4" name="Google Shape;4134;p356"/>
          <p:cNvSpPr/>
          <p:nvPr/>
        </p:nvSpPr>
        <p:spPr>
          <a:xfrm>
            <a:off x="2675998" y="3894446"/>
            <a:ext cx="2160000" cy="234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5" name="Google Shape;4135;p356"/>
          <p:cNvSpPr/>
          <p:nvPr/>
        </p:nvSpPr>
        <p:spPr>
          <a:xfrm>
            <a:off x="335997" y="3894446"/>
            <a:ext cx="2160000" cy="234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136" name="Google Shape;4136;p35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37" name="Google Shape;4137;p35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38" name="Google Shape;4138;p35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39" name="Google Shape;4139;p35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140" name="Google Shape;4140;p356"/>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141" name="Google Shape;4141;p356"/>
          <p:cNvSpPr/>
          <p:nvPr>
            <p:ph idx="2" type="pic"/>
          </p:nvPr>
        </p:nvSpPr>
        <p:spPr>
          <a:xfrm>
            <a:off x="335997" y="1723907"/>
            <a:ext cx="2160000" cy="2160000"/>
          </a:xfrm>
          <a:prstGeom prst="rect">
            <a:avLst/>
          </a:prstGeom>
          <a:solidFill>
            <a:srgbClr val="CDEAF3"/>
          </a:solidFill>
          <a:ln>
            <a:noFill/>
          </a:ln>
        </p:spPr>
      </p:sp>
      <p:sp>
        <p:nvSpPr>
          <p:cNvPr id="4142" name="Google Shape;4142;p356"/>
          <p:cNvSpPr/>
          <p:nvPr>
            <p:ph idx="3" type="pic"/>
          </p:nvPr>
        </p:nvSpPr>
        <p:spPr>
          <a:xfrm>
            <a:off x="2675998" y="1723907"/>
            <a:ext cx="2160000" cy="2160000"/>
          </a:xfrm>
          <a:prstGeom prst="rect">
            <a:avLst/>
          </a:prstGeom>
          <a:solidFill>
            <a:srgbClr val="CDEAF3"/>
          </a:solidFill>
          <a:ln>
            <a:noFill/>
          </a:ln>
        </p:spPr>
      </p:sp>
      <p:sp>
        <p:nvSpPr>
          <p:cNvPr id="4143" name="Google Shape;4143;p356"/>
          <p:cNvSpPr/>
          <p:nvPr>
            <p:ph idx="4" type="pic"/>
          </p:nvPr>
        </p:nvSpPr>
        <p:spPr>
          <a:xfrm>
            <a:off x="5015999" y="1723907"/>
            <a:ext cx="2160000" cy="2160000"/>
          </a:xfrm>
          <a:prstGeom prst="rect">
            <a:avLst/>
          </a:prstGeom>
          <a:solidFill>
            <a:srgbClr val="CDEAF3"/>
          </a:solidFill>
          <a:ln>
            <a:noFill/>
          </a:ln>
        </p:spPr>
      </p:sp>
      <p:sp>
        <p:nvSpPr>
          <p:cNvPr id="4144" name="Google Shape;4144;p356"/>
          <p:cNvSpPr/>
          <p:nvPr>
            <p:ph idx="5" type="pic"/>
          </p:nvPr>
        </p:nvSpPr>
        <p:spPr>
          <a:xfrm>
            <a:off x="7356000" y="1723907"/>
            <a:ext cx="2160000" cy="2160000"/>
          </a:xfrm>
          <a:prstGeom prst="rect">
            <a:avLst/>
          </a:prstGeom>
          <a:solidFill>
            <a:srgbClr val="CDEAF3"/>
          </a:solidFill>
          <a:ln>
            <a:noFill/>
          </a:ln>
        </p:spPr>
      </p:sp>
      <p:sp>
        <p:nvSpPr>
          <p:cNvPr id="4145" name="Google Shape;4145;p356"/>
          <p:cNvSpPr txBox="1"/>
          <p:nvPr>
            <p:ph idx="6" type="body"/>
          </p:nvPr>
        </p:nvSpPr>
        <p:spPr>
          <a:xfrm>
            <a:off x="630791"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46" name="Google Shape;4146;p356"/>
          <p:cNvSpPr txBox="1"/>
          <p:nvPr>
            <p:ph idx="7" type="body"/>
          </p:nvPr>
        </p:nvSpPr>
        <p:spPr>
          <a:xfrm>
            <a:off x="450791"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47" name="Google Shape;4147;p356"/>
          <p:cNvSpPr txBox="1"/>
          <p:nvPr>
            <p:ph idx="8" type="body"/>
          </p:nvPr>
        </p:nvSpPr>
        <p:spPr>
          <a:xfrm>
            <a:off x="2951741" y="4049718"/>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48" name="Google Shape;4148;p356"/>
          <p:cNvSpPr txBox="1"/>
          <p:nvPr>
            <p:ph idx="9" type="body"/>
          </p:nvPr>
        </p:nvSpPr>
        <p:spPr>
          <a:xfrm>
            <a:off x="2771741" y="4347762"/>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49" name="Google Shape;4149;p356"/>
          <p:cNvSpPr txBox="1"/>
          <p:nvPr>
            <p:ph idx="13" type="body"/>
          </p:nvPr>
        </p:nvSpPr>
        <p:spPr>
          <a:xfrm>
            <a:off x="5286000"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50" name="Google Shape;4150;p356"/>
          <p:cNvSpPr txBox="1"/>
          <p:nvPr>
            <p:ph idx="14" type="body"/>
          </p:nvPr>
        </p:nvSpPr>
        <p:spPr>
          <a:xfrm>
            <a:off x="5106000"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1" name="Google Shape;4151;p356"/>
          <p:cNvSpPr txBox="1"/>
          <p:nvPr>
            <p:ph idx="15" type="body"/>
          </p:nvPr>
        </p:nvSpPr>
        <p:spPr>
          <a:xfrm>
            <a:off x="7625999" y="4066477"/>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52" name="Google Shape;4152;p356"/>
          <p:cNvSpPr txBox="1"/>
          <p:nvPr>
            <p:ph idx="16" type="body"/>
          </p:nvPr>
        </p:nvSpPr>
        <p:spPr>
          <a:xfrm>
            <a:off x="7445999" y="4364521"/>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3" name="Google Shape;4153;p356"/>
          <p:cNvSpPr txBox="1"/>
          <p:nvPr>
            <p:ph idx="17" type="body"/>
          </p:nvPr>
        </p:nvSpPr>
        <p:spPr>
          <a:xfrm>
            <a:off x="360791" y="490012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4" name="Google Shape;4154;p356"/>
          <p:cNvSpPr txBox="1"/>
          <p:nvPr>
            <p:ph idx="18" type="body"/>
          </p:nvPr>
        </p:nvSpPr>
        <p:spPr>
          <a:xfrm>
            <a:off x="2681741" y="490012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5" name="Google Shape;4155;p356"/>
          <p:cNvSpPr txBox="1"/>
          <p:nvPr>
            <p:ph idx="19" type="body"/>
          </p:nvPr>
        </p:nvSpPr>
        <p:spPr>
          <a:xfrm>
            <a:off x="5016000" y="490012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6" name="Google Shape;4156;p356"/>
          <p:cNvSpPr txBox="1"/>
          <p:nvPr>
            <p:ph idx="20" type="body"/>
          </p:nvPr>
        </p:nvSpPr>
        <p:spPr>
          <a:xfrm>
            <a:off x="7355999" y="490012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7" name="Google Shape;4157;p356"/>
          <p:cNvSpPr txBox="1"/>
          <p:nvPr>
            <p:ph idx="21" type="body"/>
          </p:nvPr>
        </p:nvSpPr>
        <p:spPr>
          <a:xfrm>
            <a:off x="9965998" y="4049718"/>
            <a:ext cx="1620000" cy="36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158" name="Google Shape;4158;p356"/>
          <p:cNvSpPr txBox="1"/>
          <p:nvPr>
            <p:ph idx="22" type="body"/>
          </p:nvPr>
        </p:nvSpPr>
        <p:spPr>
          <a:xfrm>
            <a:off x="9785998" y="4347762"/>
            <a:ext cx="198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59" name="Google Shape;4159;p356"/>
          <p:cNvSpPr txBox="1"/>
          <p:nvPr>
            <p:ph idx="23" type="body"/>
          </p:nvPr>
        </p:nvSpPr>
        <p:spPr>
          <a:xfrm>
            <a:off x="9695998" y="4883363"/>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lt1"/>
              </a:buClr>
              <a:buSzPts val="1400"/>
              <a:buFont typeface="Arial"/>
              <a:buNone/>
              <a:defRPr sz="1400">
                <a:solidFill>
                  <a:schemeClr val="lt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60" name="Google Shape;4160;p356"/>
          <p:cNvSpPr/>
          <p:nvPr>
            <p:ph idx="24" type="pic"/>
          </p:nvPr>
        </p:nvSpPr>
        <p:spPr>
          <a:xfrm>
            <a:off x="9696000" y="1723907"/>
            <a:ext cx="2160000" cy="2160000"/>
          </a:xfrm>
          <a:prstGeom prst="rect">
            <a:avLst/>
          </a:prstGeom>
          <a:solidFill>
            <a:srgbClr val="CDEAF3"/>
          </a:solidFill>
          <a:ln>
            <a:noFill/>
          </a:ln>
        </p:spPr>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stimonials (3)">
  <p:cSld name="Testimonials (3)">
    <p:spTree>
      <p:nvGrpSpPr>
        <p:cNvPr id="4161" name="Shape 4161"/>
        <p:cNvGrpSpPr/>
        <p:nvPr/>
      </p:nvGrpSpPr>
      <p:grpSpPr>
        <a:xfrm>
          <a:off x="0" y="0"/>
          <a:ext cx="0" cy="0"/>
          <a:chOff x="0" y="0"/>
          <a:chExt cx="0" cy="0"/>
        </a:xfrm>
      </p:grpSpPr>
      <p:sp>
        <p:nvSpPr>
          <p:cNvPr id="4162" name="Google Shape;4162;p357"/>
          <p:cNvSpPr/>
          <p:nvPr/>
        </p:nvSpPr>
        <p:spPr>
          <a:xfrm>
            <a:off x="0" y="3701143"/>
            <a:ext cx="12180888" cy="315685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63" name="Google Shape;4163;p35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64" name="Google Shape;4164;p35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65" name="Google Shape;4165;p35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166" name="Google Shape;4166;p35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167" name="Google Shape;4167;p357"/>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168" name="Google Shape;4168;p357"/>
          <p:cNvSpPr/>
          <p:nvPr/>
        </p:nvSpPr>
        <p:spPr>
          <a:xfrm>
            <a:off x="1776971" y="2133599"/>
            <a:ext cx="2520000" cy="324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69" name="Google Shape;4169;p357"/>
          <p:cNvSpPr/>
          <p:nvPr/>
        </p:nvSpPr>
        <p:spPr>
          <a:xfrm>
            <a:off x="4650444" y="1773599"/>
            <a:ext cx="2880000" cy="396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70" name="Google Shape;4170;p357"/>
          <p:cNvSpPr/>
          <p:nvPr/>
        </p:nvSpPr>
        <p:spPr>
          <a:xfrm>
            <a:off x="7986000" y="2133599"/>
            <a:ext cx="2520000" cy="324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71" name="Google Shape;4171;p357"/>
          <p:cNvSpPr/>
          <p:nvPr>
            <p:ph idx="2" type="pic"/>
          </p:nvPr>
        </p:nvSpPr>
        <p:spPr>
          <a:xfrm>
            <a:off x="2496971" y="2305049"/>
            <a:ext cx="1080000" cy="1080000"/>
          </a:xfrm>
          <a:prstGeom prst="ellipse">
            <a:avLst/>
          </a:prstGeom>
          <a:solidFill>
            <a:srgbClr val="CDEAF3"/>
          </a:solidFill>
          <a:ln>
            <a:noFill/>
          </a:ln>
        </p:spPr>
      </p:sp>
      <p:sp>
        <p:nvSpPr>
          <p:cNvPr id="4172" name="Google Shape;4172;p357"/>
          <p:cNvSpPr/>
          <p:nvPr>
            <p:ph idx="3" type="pic"/>
          </p:nvPr>
        </p:nvSpPr>
        <p:spPr>
          <a:xfrm>
            <a:off x="5370444" y="2118840"/>
            <a:ext cx="1440000" cy="1440000"/>
          </a:xfrm>
          <a:prstGeom prst="ellipse">
            <a:avLst/>
          </a:prstGeom>
          <a:solidFill>
            <a:srgbClr val="CDEAF3"/>
          </a:solidFill>
          <a:ln>
            <a:noFill/>
          </a:ln>
        </p:spPr>
      </p:sp>
      <p:sp>
        <p:nvSpPr>
          <p:cNvPr id="4173" name="Google Shape;4173;p357"/>
          <p:cNvSpPr/>
          <p:nvPr>
            <p:ph idx="4" type="pic"/>
          </p:nvPr>
        </p:nvSpPr>
        <p:spPr>
          <a:xfrm>
            <a:off x="8706000" y="2305049"/>
            <a:ext cx="1080000" cy="1080000"/>
          </a:xfrm>
          <a:prstGeom prst="ellipse">
            <a:avLst/>
          </a:prstGeom>
          <a:solidFill>
            <a:srgbClr val="CDEAF3"/>
          </a:solidFill>
          <a:ln>
            <a:noFill/>
          </a:ln>
        </p:spPr>
      </p:sp>
      <p:sp>
        <p:nvSpPr>
          <p:cNvPr id="4174" name="Google Shape;4174;p357"/>
          <p:cNvSpPr txBox="1"/>
          <p:nvPr>
            <p:ph idx="5" type="body"/>
          </p:nvPr>
        </p:nvSpPr>
        <p:spPr>
          <a:xfrm>
            <a:off x="2010971" y="3525649"/>
            <a:ext cx="2052000" cy="972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75" name="Google Shape;4175;p357"/>
          <p:cNvSpPr txBox="1"/>
          <p:nvPr>
            <p:ph idx="6" type="body"/>
          </p:nvPr>
        </p:nvSpPr>
        <p:spPr>
          <a:xfrm>
            <a:off x="4974444" y="3683309"/>
            <a:ext cx="2232000" cy="1296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76" name="Google Shape;4176;p357"/>
          <p:cNvSpPr txBox="1"/>
          <p:nvPr>
            <p:ph idx="7" type="body"/>
          </p:nvPr>
        </p:nvSpPr>
        <p:spPr>
          <a:xfrm>
            <a:off x="8220000" y="3525649"/>
            <a:ext cx="2052000" cy="972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4177" name="Google Shape;4177;p357"/>
          <p:cNvCxnSpPr/>
          <p:nvPr/>
        </p:nvCxnSpPr>
        <p:spPr>
          <a:xfrm>
            <a:off x="2496971" y="4761186"/>
            <a:ext cx="1080000" cy="0"/>
          </a:xfrm>
          <a:prstGeom prst="straightConnector1">
            <a:avLst/>
          </a:prstGeom>
          <a:noFill/>
          <a:ln cap="rnd" cmpd="sng" w="9525">
            <a:solidFill>
              <a:schemeClr val="accent1"/>
            </a:solidFill>
            <a:prstDash val="solid"/>
            <a:miter lim="800000"/>
            <a:headEnd len="sm" w="sm" type="none"/>
            <a:tailEnd len="sm" w="sm" type="none"/>
          </a:ln>
        </p:spPr>
      </p:cxnSp>
      <p:cxnSp>
        <p:nvCxnSpPr>
          <p:cNvPr id="4178" name="Google Shape;4178;p357"/>
          <p:cNvCxnSpPr/>
          <p:nvPr/>
        </p:nvCxnSpPr>
        <p:spPr>
          <a:xfrm>
            <a:off x="8706000" y="4761186"/>
            <a:ext cx="1080000" cy="0"/>
          </a:xfrm>
          <a:prstGeom prst="straightConnector1">
            <a:avLst/>
          </a:prstGeom>
          <a:noFill/>
          <a:ln cap="rnd" cmpd="sng" w="9525">
            <a:solidFill>
              <a:schemeClr val="accent1"/>
            </a:solidFill>
            <a:prstDash val="solid"/>
            <a:miter lim="800000"/>
            <a:headEnd len="sm" w="sm" type="none"/>
            <a:tailEnd len="sm" w="sm" type="none"/>
          </a:ln>
        </p:spPr>
      </p:cxnSp>
      <p:cxnSp>
        <p:nvCxnSpPr>
          <p:cNvPr id="4179" name="Google Shape;4179;p357"/>
          <p:cNvCxnSpPr/>
          <p:nvPr/>
        </p:nvCxnSpPr>
        <p:spPr>
          <a:xfrm>
            <a:off x="5460444" y="5118538"/>
            <a:ext cx="1260000" cy="0"/>
          </a:xfrm>
          <a:prstGeom prst="straightConnector1">
            <a:avLst/>
          </a:prstGeom>
          <a:noFill/>
          <a:ln cap="rnd" cmpd="sng" w="9525">
            <a:solidFill>
              <a:schemeClr val="accent1"/>
            </a:solidFill>
            <a:prstDash val="solid"/>
            <a:miter lim="800000"/>
            <a:headEnd len="sm" w="sm" type="none"/>
            <a:tailEnd len="sm" w="sm" type="none"/>
          </a:ln>
        </p:spPr>
      </p:cxnSp>
      <p:grpSp>
        <p:nvGrpSpPr>
          <p:cNvPr id="4180" name="Google Shape;4180;p357"/>
          <p:cNvGrpSpPr/>
          <p:nvPr/>
        </p:nvGrpSpPr>
        <p:grpSpPr>
          <a:xfrm>
            <a:off x="2593499" y="4871617"/>
            <a:ext cx="886944" cy="180000"/>
            <a:chOff x="2406971" y="4935117"/>
            <a:chExt cx="886944" cy="180000"/>
          </a:xfrm>
        </p:grpSpPr>
        <p:sp>
          <p:nvSpPr>
            <p:cNvPr id="4181" name="Google Shape;4181;p357"/>
            <p:cNvSpPr/>
            <p:nvPr/>
          </p:nvSpPr>
          <p:spPr>
            <a:xfrm>
              <a:off x="2406971" y="4935117"/>
              <a:ext cx="180000" cy="180000"/>
            </a:xfrm>
            <a:prstGeom prst="rect">
              <a:avLst/>
            </a:prstGeom>
            <a:noFill/>
            <a:ln>
              <a:noFill/>
            </a:ln>
          </p:spPr>
        </p:sp>
        <p:sp>
          <p:nvSpPr>
            <p:cNvPr id="4182" name="Google Shape;4182;p357"/>
            <p:cNvSpPr/>
            <p:nvPr/>
          </p:nvSpPr>
          <p:spPr>
            <a:xfrm>
              <a:off x="2583707" y="4935117"/>
              <a:ext cx="180000" cy="180000"/>
            </a:xfrm>
            <a:prstGeom prst="rect">
              <a:avLst/>
            </a:prstGeom>
            <a:noFill/>
            <a:ln>
              <a:noFill/>
            </a:ln>
          </p:spPr>
        </p:sp>
        <p:sp>
          <p:nvSpPr>
            <p:cNvPr id="4183" name="Google Shape;4183;p357"/>
            <p:cNvSpPr/>
            <p:nvPr/>
          </p:nvSpPr>
          <p:spPr>
            <a:xfrm>
              <a:off x="2760443" y="4935117"/>
              <a:ext cx="180000" cy="180000"/>
            </a:xfrm>
            <a:prstGeom prst="rect">
              <a:avLst/>
            </a:prstGeom>
            <a:noFill/>
            <a:ln>
              <a:noFill/>
            </a:ln>
          </p:spPr>
        </p:sp>
        <p:sp>
          <p:nvSpPr>
            <p:cNvPr id="4184" name="Google Shape;4184;p357"/>
            <p:cNvSpPr/>
            <p:nvPr/>
          </p:nvSpPr>
          <p:spPr>
            <a:xfrm>
              <a:off x="2937179" y="4935117"/>
              <a:ext cx="180000" cy="180000"/>
            </a:xfrm>
            <a:prstGeom prst="rect">
              <a:avLst/>
            </a:prstGeom>
            <a:noFill/>
            <a:ln>
              <a:noFill/>
            </a:ln>
          </p:spPr>
        </p:sp>
        <p:sp>
          <p:nvSpPr>
            <p:cNvPr id="4185" name="Google Shape;4185;p357"/>
            <p:cNvSpPr/>
            <p:nvPr/>
          </p:nvSpPr>
          <p:spPr>
            <a:xfrm>
              <a:off x="3113915" y="4935117"/>
              <a:ext cx="180000" cy="180000"/>
            </a:xfrm>
            <a:prstGeom prst="rect">
              <a:avLst/>
            </a:prstGeom>
            <a:noFill/>
            <a:ln>
              <a:noFill/>
            </a:ln>
          </p:spPr>
        </p:sp>
      </p:grpSp>
      <p:grpSp>
        <p:nvGrpSpPr>
          <p:cNvPr id="4186" name="Google Shape;4186;p357"/>
          <p:cNvGrpSpPr/>
          <p:nvPr/>
        </p:nvGrpSpPr>
        <p:grpSpPr>
          <a:xfrm>
            <a:off x="8802528" y="4871617"/>
            <a:ext cx="886944" cy="180000"/>
            <a:chOff x="2406971" y="4935117"/>
            <a:chExt cx="886944" cy="180000"/>
          </a:xfrm>
        </p:grpSpPr>
        <p:sp>
          <p:nvSpPr>
            <p:cNvPr id="4187" name="Google Shape;4187;p357"/>
            <p:cNvSpPr/>
            <p:nvPr/>
          </p:nvSpPr>
          <p:spPr>
            <a:xfrm>
              <a:off x="2406971" y="4935117"/>
              <a:ext cx="180000" cy="180000"/>
            </a:xfrm>
            <a:prstGeom prst="rect">
              <a:avLst/>
            </a:prstGeom>
            <a:noFill/>
            <a:ln>
              <a:noFill/>
            </a:ln>
          </p:spPr>
        </p:sp>
        <p:sp>
          <p:nvSpPr>
            <p:cNvPr id="4188" name="Google Shape;4188;p357"/>
            <p:cNvSpPr/>
            <p:nvPr/>
          </p:nvSpPr>
          <p:spPr>
            <a:xfrm>
              <a:off x="2583707" y="4935117"/>
              <a:ext cx="180000" cy="180000"/>
            </a:xfrm>
            <a:prstGeom prst="rect">
              <a:avLst/>
            </a:prstGeom>
            <a:noFill/>
            <a:ln>
              <a:noFill/>
            </a:ln>
          </p:spPr>
        </p:sp>
        <p:sp>
          <p:nvSpPr>
            <p:cNvPr id="4189" name="Google Shape;4189;p357"/>
            <p:cNvSpPr/>
            <p:nvPr/>
          </p:nvSpPr>
          <p:spPr>
            <a:xfrm>
              <a:off x="2760443" y="4935117"/>
              <a:ext cx="180000" cy="180000"/>
            </a:xfrm>
            <a:prstGeom prst="rect">
              <a:avLst/>
            </a:prstGeom>
            <a:noFill/>
            <a:ln>
              <a:noFill/>
            </a:ln>
          </p:spPr>
        </p:sp>
        <p:sp>
          <p:nvSpPr>
            <p:cNvPr id="4190" name="Google Shape;4190;p357"/>
            <p:cNvSpPr/>
            <p:nvPr/>
          </p:nvSpPr>
          <p:spPr>
            <a:xfrm>
              <a:off x="2937179" y="4935117"/>
              <a:ext cx="180000" cy="180000"/>
            </a:xfrm>
            <a:prstGeom prst="rect">
              <a:avLst/>
            </a:prstGeom>
            <a:noFill/>
            <a:ln>
              <a:noFill/>
            </a:ln>
          </p:spPr>
        </p:sp>
        <p:sp>
          <p:nvSpPr>
            <p:cNvPr id="4191" name="Google Shape;4191;p357"/>
            <p:cNvSpPr/>
            <p:nvPr/>
          </p:nvSpPr>
          <p:spPr>
            <a:xfrm>
              <a:off x="3113915" y="4935117"/>
              <a:ext cx="180000" cy="180000"/>
            </a:xfrm>
            <a:prstGeom prst="rect">
              <a:avLst/>
            </a:prstGeom>
            <a:noFill/>
            <a:ln>
              <a:noFill/>
            </a:ln>
          </p:spPr>
        </p:sp>
      </p:grpSp>
      <p:grpSp>
        <p:nvGrpSpPr>
          <p:cNvPr id="4192" name="Google Shape;4192;p357"/>
          <p:cNvGrpSpPr/>
          <p:nvPr/>
        </p:nvGrpSpPr>
        <p:grpSpPr>
          <a:xfrm>
            <a:off x="5503482" y="5249513"/>
            <a:ext cx="1173924" cy="252000"/>
            <a:chOff x="5517574" y="5306668"/>
            <a:chExt cx="1173924" cy="252000"/>
          </a:xfrm>
        </p:grpSpPr>
        <p:sp>
          <p:nvSpPr>
            <p:cNvPr id="4193" name="Google Shape;4193;p357"/>
            <p:cNvSpPr/>
            <p:nvPr/>
          </p:nvSpPr>
          <p:spPr>
            <a:xfrm>
              <a:off x="5517574" y="5306668"/>
              <a:ext cx="252000" cy="252000"/>
            </a:xfrm>
            <a:prstGeom prst="rect">
              <a:avLst/>
            </a:prstGeom>
            <a:noFill/>
            <a:ln>
              <a:noFill/>
            </a:ln>
          </p:spPr>
        </p:sp>
        <p:sp>
          <p:nvSpPr>
            <p:cNvPr id="4194" name="Google Shape;4194;p357"/>
            <p:cNvSpPr/>
            <p:nvPr/>
          </p:nvSpPr>
          <p:spPr>
            <a:xfrm>
              <a:off x="5748055" y="5306668"/>
              <a:ext cx="252000" cy="252000"/>
            </a:xfrm>
            <a:prstGeom prst="rect">
              <a:avLst/>
            </a:prstGeom>
            <a:noFill/>
            <a:ln>
              <a:noFill/>
            </a:ln>
          </p:spPr>
        </p:sp>
        <p:sp>
          <p:nvSpPr>
            <p:cNvPr id="4195" name="Google Shape;4195;p357"/>
            <p:cNvSpPr/>
            <p:nvPr/>
          </p:nvSpPr>
          <p:spPr>
            <a:xfrm>
              <a:off x="5978536" y="5306668"/>
              <a:ext cx="252000" cy="252000"/>
            </a:xfrm>
            <a:prstGeom prst="rect">
              <a:avLst/>
            </a:prstGeom>
            <a:noFill/>
            <a:ln>
              <a:noFill/>
            </a:ln>
          </p:spPr>
        </p:sp>
        <p:sp>
          <p:nvSpPr>
            <p:cNvPr id="4196" name="Google Shape;4196;p357"/>
            <p:cNvSpPr/>
            <p:nvPr/>
          </p:nvSpPr>
          <p:spPr>
            <a:xfrm>
              <a:off x="6209017" y="5306668"/>
              <a:ext cx="252000" cy="252000"/>
            </a:xfrm>
            <a:prstGeom prst="rect">
              <a:avLst/>
            </a:prstGeom>
            <a:noFill/>
            <a:ln>
              <a:noFill/>
            </a:ln>
          </p:spPr>
        </p:sp>
        <p:sp>
          <p:nvSpPr>
            <p:cNvPr id="4197" name="Google Shape;4197;p357"/>
            <p:cNvSpPr/>
            <p:nvPr/>
          </p:nvSpPr>
          <p:spPr>
            <a:xfrm>
              <a:off x="6439498" y="5306668"/>
              <a:ext cx="252000" cy="252000"/>
            </a:xfrm>
            <a:prstGeom prst="rect">
              <a:avLst/>
            </a:prstGeom>
            <a:noFill/>
            <a:ln>
              <a:noFill/>
            </a:ln>
          </p:spPr>
        </p:sp>
      </p:gr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stimonials (3) - 2">
  <p:cSld name="Testimonials (3) - 2">
    <p:spTree>
      <p:nvGrpSpPr>
        <p:cNvPr id="4198" name="Shape 4198"/>
        <p:cNvGrpSpPr/>
        <p:nvPr/>
      </p:nvGrpSpPr>
      <p:grpSpPr>
        <a:xfrm>
          <a:off x="0" y="0"/>
          <a:ext cx="0" cy="0"/>
          <a:chOff x="0" y="0"/>
          <a:chExt cx="0" cy="0"/>
        </a:xfrm>
      </p:grpSpPr>
      <p:sp>
        <p:nvSpPr>
          <p:cNvPr id="4199" name="Google Shape;4199;p35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00" name="Google Shape;4200;p35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01" name="Google Shape;4201;p35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02" name="Google Shape;4202;p35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203" name="Google Shape;4203;p358"/>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04" name="Google Shape;4204;p358"/>
          <p:cNvSpPr/>
          <p:nvPr/>
        </p:nvSpPr>
        <p:spPr>
          <a:xfrm>
            <a:off x="521615" y="1773599"/>
            <a:ext cx="3600000" cy="36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05" name="Google Shape;4205;p358"/>
          <p:cNvSpPr/>
          <p:nvPr/>
        </p:nvSpPr>
        <p:spPr>
          <a:xfrm>
            <a:off x="4296000" y="1773599"/>
            <a:ext cx="3600000" cy="36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06" name="Google Shape;4206;p358"/>
          <p:cNvSpPr/>
          <p:nvPr/>
        </p:nvSpPr>
        <p:spPr>
          <a:xfrm>
            <a:off x="8070385" y="1773599"/>
            <a:ext cx="3600000" cy="36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07" name="Google Shape;4207;p358"/>
          <p:cNvSpPr/>
          <p:nvPr>
            <p:ph idx="2" type="pic"/>
          </p:nvPr>
        </p:nvSpPr>
        <p:spPr>
          <a:xfrm>
            <a:off x="732645" y="1973044"/>
            <a:ext cx="900000" cy="900000"/>
          </a:xfrm>
          <a:prstGeom prst="ellipse">
            <a:avLst/>
          </a:prstGeom>
          <a:solidFill>
            <a:srgbClr val="CDEAF3"/>
          </a:solidFill>
          <a:ln>
            <a:noFill/>
          </a:ln>
        </p:spPr>
      </p:sp>
      <p:sp>
        <p:nvSpPr>
          <p:cNvPr id="4208" name="Google Shape;4208;p358"/>
          <p:cNvSpPr/>
          <p:nvPr>
            <p:ph idx="3" type="pic"/>
          </p:nvPr>
        </p:nvSpPr>
        <p:spPr>
          <a:xfrm>
            <a:off x="4476323" y="1968955"/>
            <a:ext cx="900000" cy="900000"/>
          </a:xfrm>
          <a:prstGeom prst="ellipse">
            <a:avLst/>
          </a:prstGeom>
          <a:solidFill>
            <a:srgbClr val="CDEAF3"/>
          </a:solidFill>
          <a:ln>
            <a:noFill/>
          </a:ln>
        </p:spPr>
      </p:sp>
      <p:sp>
        <p:nvSpPr>
          <p:cNvPr id="4209" name="Google Shape;4209;p358"/>
          <p:cNvSpPr/>
          <p:nvPr>
            <p:ph idx="4" type="pic"/>
          </p:nvPr>
        </p:nvSpPr>
        <p:spPr>
          <a:xfrm>
            <a:off x="8220000" y="1968955"/>
            <a:ext cx="900000" cy="900000"/>
          </a:xfrm>
          <a:prstGeom prst="ellipse">
            <a:avLst/>
          </a:prstGeom>
          <a:solidFill>
            <a:srgbClr val="CDEAF3"/>
          </a:solidFill>
          <a:ln>
            <a:noFill/>
          </a:ln>
        </p:spPr>
      </p:sp>
      <p:sp>
        <p:nvSpPr>
          <p:cNvPr id="4210" name="Google Shape;4210;p358"/>
          <p:cNvSpPr txBox="1"/>
          <p:nvPr>
            <p:ph idx="5" type="body"/>
          </p:nvPr>
        </p:nvSpPr>
        <p:spPr>
          <a:xfrm>
            <a:off x="881615" y="3445971"/>
            <a:ext cx="2880000" cy="12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11" name="Google Shape;4211;p358"/>
          <p:cNvSpPr txBox="1"/>
          <p:nvPr>
            <p:ph idx="6" type="body"/>
          </p:nvPr>
        </p:nvSpPr>
        <p:spPr>
          <a:xfrm>
            <a:off x="4656000" y="3445971"/>
            <a:ext cx="2880000" cy="12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12" name="Google Shape;4212;p358"/>
          <p:cNvSpPr txBox="1"/>
          <p:nvPr>
            <p:ph idx="7" type="body"/>
          </p:nvPr>
        </p:nvSpPr>
        <p:spPr>
          <a:xfrm>
            <a:off x="8430385" y="3445971"/>
            <a:ext cx="2880000" cy="12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213" name="Google Shape;4213;p358"/>
          <p:cNvGrpSpPr/>
          <p:nvPr/>
        </p:nvGrpSpPr>
        <p:grpSpPr>
          <a:xfrm>
            <a:off x="881615" y="3067789"/>
            <a:ext cx="886944" cy="180000"/>
            <a:chOff x="2406971" y="4935117"/>
            <a:chExt cx="886944" cy="180000"/>
          </a:xfrm>
        </p:grpSpPr>
        <p:sp>
          <p:nvSpPr>
            <p:cNvPr id="4214" name="Google Shape;4214;p358"/>
            <p:cNvSpPr/>
            <p:nvPr/>
          </p:nvSpPr>
          <p:spPr>
            <a:xfrm>
              <a:off x="2406971" y="4935117"/>
              <a:ext cx="180000" cy="180000"/>
            </a:xfrm>
            <a:prstGeom prst="rect">
              <a:avLst/>
            </a:prstGeom>
            <a:noFill/>
            <a:ln>
              <a:noFill/>
            </a:ln>
          </p:spPr>
        </p:sp>
        <p:sp>
          <p:nvSpPr>
            <p:cNvPr id="4215" name="Google Shape;4215;p358"/>
            <p:cNvSpPr/>
            <p:nvPr/>
          </p:nvSpPr>
          <p:spPr>
            <a:xfrm>
              <a:off x="2583707" y="4935117"/>
              <a:ext cx="180000" cy="180000"/>
            </a:xfrm>
            <a:prstGeom prst="rect">
              <a:avLst/>
            </a:prstGeom>
            <a:noFill/>
            <a:ln>
              <a:noFill/>
            </a:ln>
          </p:spPr>
        </p:sp>
        <p:sp>
          <p:nvSpPr>
            <p:cNvPr id="4216" name="Google Shape;4216;p358"/>
            <p:cNvSpPr/>
            <p:nvPr/>
          </p:nvSpPr>
          <p:spPr>
            <a:xfrm>
              <a:off x="2760443" y="4935117"/>
              <a:ext cx="180000" cy="180000"/>
            </a:xfrm>
            <a:prstGeom prst="rect">
              <a:avLst/>
            </a:prstGeom>
            <a:noFill/>
            <a:ln>
              <a:noFill/>
            </a:ln>
          </p:spPr>
        </p:sp>
        <p:sp>
          <p:nvSpPr>
            <p:cNvPr id="4217" name="Google Shape;4217;p358"/>
            <p:cNvSpPr/>
            <p:nvPr/>
          </p:nvSpPr>
          <p:spPr>
            <a:xfrm>
              <a:off x="2937179" y="4935117"/>
              <a:ext cx="180000" cy="180000"/>
            </a:xfrm>
            <a:prstGeom prst="rect">
              <a:avLst/>
            </a:prstGeom>
            <a:noFill/>
            <a:ln>
              <a:noFill/>
            </a:ln>
          </p:spPr>
        </p:sp>
        <p:sp>
          <p:nvSpPr>
            <p:cNvPr id="4218" name="Google Shape;4218;p358"/>
            <p:cNvSpPr/>
            <p:nvPr/>
          </p:nvSpPr>
          <p:spPr>
            <a:xfrm>
              <a:off x="3113915" y="4935117"/>
              <a:ext cx="180000" cy="180000"/>
            </a:xfrm>
            <a:prstGeom prst="rect">
              <a:avLst/>
            </a:prstGeom>
            <a:noFill/>
            <a:ln>
              <a:noFill/>
            </a:ln>
          </p:spPr>
        </p:sp>
      </p:grpSp>
      <p:grpSp>
        <p:nvGrpSpPr>
          <p:cNvPr id="4219" name="Google Shape;4219;p358"/>
          <p:cNvGrpSpPr/>
          <p:nvPr/>
        </p:nvGrpSpPr>
        <p:grpSpPr>
          <a:xfrm>
            <a:off x="8430385" y="3067789"/>
            <a:ext cx="886944" cy="180000"/>
            <a:chOff x="2406971" y="4935117"/>
            <a:chExt cx="886944" cy="180000"/>
          </a:xfrm>
        </p:grpSpPr>
        <p:sp>
          <p:nvSpPr>
            <p:cNvPr id="4220" name="Google Shape;4220;p358"/>
            <p:cNvSpPr/>
            <p:nvPr/>
          </p:nvSpPr>
          <p:spPr>
            <a:xfrm>
              <a:off x="2406971" y="4935117"/>
              <a:ext cx="180000" cy="180000"/>
            </a:xfrm>
            <a:prstGeom prst="rect">
              <a:avLst/>
            </a:prstGeom>
            <a:noFill/>
            <a:ln>
              <a:noFill/>
            </a:ln>
          </p:spPr>
        </p:sp>
        <p:sp>
          <p:nvSpPr>
            <p:cNvPr id="4221" name="Google Shape;4221;p358"/>
            <p:cNvSpPr/>
            <p:nvPr/>
          </p:nvSpPr>
          <p:spPr>
            <a:xfrm>
              <a:off x="2583707" y="4935117"/>
              <a:ext cx="180000" cy="180000"/>
            </a:xfrm>
            <a:prstGeom prst="rect">
              <a:avLst/>
            </a:prstGeom>
            <a:noFill/>
            <a:ln>
              <a:noFill/>
            </a:ln>
          </p:spPr>
        </p:sp>
        <p:sp>
          <p:nvSpPr>
            <p:cNvPr id="4222" name="Google Shape;4222;p358"/>
            <p:cNvSpPr/>
            <p:nvPr/>
          </p:nvSpPr>
          <p:spPr>
            <a:xfrm>
              <a:off x="2760443" y="4935117"/>
              <a:ext cx="180000" cy="180000"/>
            </a:xfrm>
            <a:prstGeom prst="rect">
              <a:avLst/>
            </a:prstGeom>
            <a:noFill/>
            <a:ln>
              <a:noFill/>
            </a:ln>
          </p:spPr>
        </p:sp>
        <p:sp>
          <p:nvSpPr>
            <p:cNvPr id="4223" name="Google Shape;4223;p358"/>
            <p:cNvSpPr/>
            <p:nvPr/>
          </p:nvSpPr>
          <p:spPr>
            <a:xfrm>
              <a:off x="2937179" y="4935117"/>
              <a:ext cx="180000" cy="180000"/>
            </a:xfrm>
            <a:prstGeom prst="rect">
              <a:avLst/>
            </a:prstGeom>
            <a:noFill/>
            <a:ln>
              <a:noFill/>
            </a:ln>
          </p:spPr>
        </p:sp>
        <p:sp>
          <p:nvSpPr>
            <p:cNvPr id="4224" name="Google Shape;4224;p358"/>
            <p:cNvSpPr/>
            <p:nvPr/>
          </p:nvSpPr>
          <p:spPr>
            <a:xfrm>
              <a:off x="3113915" y="4935117"/>
              <a:ext cx="180000" cy="180000"/>
            </a:xfrm>
            <a:prstGeom prst="rect">
              <a:avLst/>
            </a:prstGeom>
            <a:noFill/>
            <a:ln>
              <a:noFill/>
            </a:ln>
          </p:spPr>
        </p:sp>
      </p:grpSp>
      <p:sp>
        <p:nvSpPr>
          <p:cNvPr id="4225" name="Google Shape;4225;p358"/>
          <p:cNvSpPr txBox="1"/>
          <p:nvPr>
            <p:ph idx="8" type="body"/>
          </p:nvPr>
        </p:nvSpPr>
        <p:spPr>
          <a:xfrm>
            <a:off x="1794577" y="2131714"/>
            <a:ext cx="19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26" name="Google Shape;4226;p358"/>
          <p:cNvSpPr txBox="1"/>
          <p:nvPr>
            <p:ph idx="9" type="body"/>
          </p:nvPr>
        </p:nvSpPr>
        <p:spPr>
          <a:xfrm>
            <a:off x="1794577" y="2429758"/>
            <a:ext cx="198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27" name="Google Shape;4227;p358"/>
          <p:cNvSpPr txBox="1"/>
          <p:nvPr>
            <p:ph idx="13" type="body"/>
          </p:nvPr>
        </p:nvSpPr>
        <p:spPr>
          <a:xfrm>
            <a:off x="5524326" y="2125560"/>
            <a:ext cx="19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28" name="Google Shape;4228;p358"/>
          <p:cNvSpPr txBox="1"/>
          <p:nvPr>
            <p:ph idx="14" type="body"/>
          </p:nvPr>
        </p:nvSpPr>
        <p:spPr>
          <a:xfrm>
            <a:off x="5524326" y="2423604"/>
            <a:ext cx="198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29" name="Google Shape;4229;p358"/>
          <p:cNvSpPr txBox="1"/>
          <p:nvPr>
            <p:ph idx="15" type="body"/>
          </p:nvPr>
        </p:nvSpPr>
        <p:spPr>
          <a:xfrm>
            <a:off x="9269615" y="2137040"/>
            <a:ext cx="19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30" name="Google Shape;4230;p358"/>
          <p:cNvSpPr txBox="1"/>
          <p:nvPr>
            <p:ph idx="16" type="body"/>
          </p:nvPr>
        </p:nvSpPr>
        <p:spPr>
          <a:xfrm>
            <a:off x="9269615" y="2435084"/>
            <a:ext cx="198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grpSp>
        <p:nvGrpSpPr>
          <p:cNvPr id="4231" name="Google Shape;4231;p358"/>
          <p:cNvGrpSpPr/>
          <p:nvPr/>
        </p:nvGrpSpPr>
        <p:grpSpPr>
          <a:xfrm>
            <a:off x="4656000" y="3072675"/>
            <a:ext cx="886944" cy="180000"/>
            <a:chOff x="2406971" y="4935117"/>
            <a:chExt cx="886944" cy="180000"/>
          </a:xfrm>
        </p:grpSpPr>
        <p:sp>
          <p:nvSpPr>
            <p:cNvPr id="4232" name="Google Shape;4232;p358"/>
            <p:cNvSpPr/>
            <p:nvPr/>
          </p:nvSpPr>
          <p:spPr>
            <a:xfrm>
              <a:off x="2406971" y="4935117"/>
              <a:ext cx="180000" cy="180000"/>
            </a:xfrm>
            <a:prstGeom prst="rect">
              <a:avLst/>
            </a:prstGeom>
            <a:noFill/>
            <a:ln>
              <a:noFill/>
            </a:ln>
          </p:spPr>
        </p:sp>
        <p:sp>
          <p:nvSpPr>
            <p:cNvPr id="4233" name="Google Shape;4233;p358"/>
            <p:cNvSpPr/>
            <p:nvPr/>
          </p:nvSpPr>
          <p:spPr>
            <a:xfrm>
              <a:off x="2583707" y="4935117"/>
              <a:ext cx="180000" cy="180000"/>
            </a:xfrm>
            <a:prstGeom prst="rect">
              <a:avLst/>
            </a:prstGeom>
            <a:noFill/>
            <a:ln>
              <a:noFill/>
            </a:ln>
          </p:spPr>
        </p:sp>
        <p:sp>
          <p:nvSpPr>
            <p:cNvPr id="4234" name="Google Shape;4234;p358"/>
            <p:cNvSpPr/>
            <p:nvPr/>
          </p:nvSpPr>
          <p:spPr>
            <a:xfrm>
              <a:off x="2760443" y="4935117"/>
              <a:ext cx="180000" cy="180000"/>
            </a:xfrm>
            <a:prstGeom prst="rect">
              <a:avLst/>
            </a:prstGeom>
            <a:noFill/>
            <a:ln>
              <a:noFill/>
            </a:ln>
          </p:spPr>
        </p:sp>
        <p:sp>
          <p:nvSpPr>
            <p:cNvPr id="4235" name="Google Shape;4235;p358"/>
            <p:cNvSpPr/>
            <p:nvPr/>
          </p:nvSpPr>
          <p:spPr>
            <a:xfrm>
              <a:off x="2937179" y="4935117"/>
              <a:ext cx="180000" cy="180000"/>
            </a:xfrm>
            <a:prstGeom prst="rect">
              <a:avLst/>
            </a:prstGeom>
            <a:noFill/>
            <a:ln>
              <a:noFill/>
            </a:ln>
          </p:spPr>
        </p:sp>
        <p:sp>
          <p:nvSpPr>
            <p:cNvPr id="4236" name="Google Shape;4236;p358"/>
            <p:cNvSpPr/>
            <p:nvPr/>
          </p:nvSpPr>
          <p:spPr>
            <a:xfrm>
              <a:off x="3113915" y="4935117"/>
              <a:ext cx="180000" cy="180000"/>
            </a:xfrm>
            <a:prstGeom prst="rect">
              <a:avLst/>
            </a:prstGeom>
            <a:noFill/>
            <a:ln>
              <a:noFill/>
            </a:ln>
          </p:spPr>
        </p:sp>
      </p:gr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stimonials (3) - 3">
  <p:cSld name="Testimonials (3) - 3">
    <p:spTree>
      <p:nvGrpSpPr>
        <p:cNvPr id="4237" name="Shape 4237"/>
        <p:cNvGrpSpPr/>
        <p:nvPr/>
      </p:nvGrpSpPr>
      <p:grpSpPr>
        <a:xfrm>
          <a:off x="0" y="0"/>
          <a:ext cx="0" cy="0"/>
          <a:chOff x="0" y="0"/>
          <a:chExt cx="0" cy="0"/>
        </a:xfrm>
      </p:grpSpPr>
      <p:sp>
        <p:nvSpPr>
          <p:cNvPr id="4238" name="Google Shape;4238;p35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39" name="Google Shape;4239;p35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0" name="Google Shape;4240;p35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41" name="Google Shape;4241;p35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242" name="Google Shape;4242;p359"/>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43" name="Google Shape;4243;p359"/>
          <p:cNvSpPr/>
          <p:nvPr/>
        </p:nvSpPr>
        <p:spPr>
          <a:xfrm>
            <a:off x="1794577" y="1773599"/>
            <a:ext cx="2700000" cy="288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44" name="Google Shape;4244;p359"/>
          <p:cNvSpPr/>
          <p:nvPr/>
        </p:nvSpPr>
        <p:spPr>
          <a:xfrm>
            <a:off x="4746000" y="1773599"/>
            <a:ext cx="2700000" cy="288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45" name="Google Shape;4245;p359"/>
          <p:cNvSpPr/>
          <p:nvPr/>
        </p:nvSpPr>
        <p:spPr>
          <a:xfrm>
            <a:off x="7697423" y="1773599"/>
            <a:ext cx="2700000" cy="288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46" name="Google Shape;4246;p359"/>
          <p:cNvSpPr/>
          <p:nvPr>
            <p:ph idx="2" type="pic"/>
          </p:nvPr>
        </p:nvSpPr>
        <p:spPr>
          <a:xfrm>
            <a:off x="1794577" y="4977730"/>
            <a:ext cx="720000" cy="720000"/>
          </a:xfrm>
          <a:prstGeom prst="ellipse">
            <a:avLst/>
          </a:prstGeom>
          <a:solidFill>
            <a:srgbClr val="CDEAF3"/>
          </a:solidFill>
          <a:ln>
            <a:noFill/>
          </a:ln>
        </p:spPr>
      </p:sp>
      <p:sp>
        <p:nvSpPr>
          <p:cNvPr id="4247" name="Google Shape;4247;p359"/>
          <p:cNvSpPr/>
          <p:nvPr>
            <p:ph idx="3" type="pic"/>
          </p:nvPr>
        </p:nvSpPr>
        <p:spPr>
          <a:xfrm>
            <a:off x="4746000" y="4977730"/>
            <a:ext cx="720000" cy="720000"/>
          </a:xfrm>
          <a:prstGeom prst="ellipse">
            <a:avLst/>
          </a:prstGeom>
          <a:solidFill>
            <a:srgbClr val="CDEAF3"/>
          </a:solidFill>
          <a:ln>
            <a:noFill/>
          </a:ln>
        </p:spPr>
      </p:sp>
      <p:sp>
        <p:nvSpPr>
          <p:cNvPr id="4248" name="Google Shape;4248;p359"/>
          <p:cNvSpPr/>
          <p:nvPr>
            <p:ph idx="4" type="pic"/>
          </p:nvPr>
        </p:nvSpPr>
        <p:spPr>
          <a:xfrm>
            <a:off x="7697423" y="4977730"/>
            <a:ext cx="720000" cy="720000"/>
          </a:xfrm>
          <a:prstGeom prst="ellipse">
            <a:avLst/>
          </a:prstGeom>
          <a:solidFill>
            <a:srgbClr val="CDEAF3"/>
          </a:solidFill>
          <a:ln>
            <a:noFill/>
          </a:ln>
        </p:spPr>
      </p:sp>
      <p:sp>
        <p:nvSpPr>
          <p:cNvPr id="4249" name="Google Shape;4249;p359"/>
          <p:cNvSpPr txBox="1"/>
          <p:nvPr>
            <p:ph idx="5" type="body"/>
          </p:nvPr>
        </p:nvSpPr>
        <p:spPr>
          <a:xfrm>
            <a:off x="1974577" y="2169000"/>
            <a:ext cx="234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0" name="Google Shape;4250;p359"/>
          <p:cNvSpPr txBox="1"/>
          <p:nvPr>
            <p:ph idx="6" type="body"/>
          </p:nvPr>
        </p:nvSpPr>
        <p:spPr>
          <a:xfrm>
            <a:off x="4926000" y="2169000"/>
            <a:ext cx="234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1" name="Google Shape;4251;p359"/>
          <p:cNvSpPr txBox="1"/>
          <p:nvPr>
            <p:ph idx="7" type="body"/>
          </p:nvPr>
        </p:nvSpPr>
        <p:spPr>
          <a:xfrm>
            <a:off x="7877423" y="2169000"/>
            <a:ext cx="234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2" name="Google Shape;4252;p359"/>
          <p:cNvSpPr txBox="1"/>
          <p:nvPr>
            <p:ph idx="8" type="body"/>
          </p:nvPr>
        </p:nvSpPr>
        <p:spPr>
          <a:xfrm>
            <a:off x="2586577" y="4991051"/>
            <a:ext cx="1908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53" name="Google Shape;4253;p359"/>
          <p:cNvSpPr txBox="1"/>
          <p:nvPr>
            <p:ph idx="9" type="body"/>
          </p:nvPr>
        </p:nvSpPr>
        <p:spPr>
          <a:xfrm>
            <a:off x="5538000" y="5000854"/>
            <a:ext cx="1908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54" name="Google Shape;4254;p359"/>
          <p:cNvSpPr txBox="1"/>
          <p:nvPr>
            <p:ph idx="13" type="body"/>
          </p:nvPr>
        </p:nvSpPr>
        <p:spPr>
          <a:xfrm>
            <a:off x="8489423" y="4995236"/>
            <a:ext cx="1908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55" name="Google Shape;4255;p359"/>
          <p:cNvSpPr txBox="1"/>
          <p:nvPr>
            <p:ph idx="14" type="body"/>
          </p:nvPr>
        </p:nvSpPr>
        <p:spPr>
          <a:xfrm>
            <a:off x="2586577" y="5289095"/>
            <a:ext cx="1908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6" name="Google Shape;4256;p359"/>
          <p:cNvSpPr txBox="1"/>
          <p:nvPr>
            <p:ph idx="15" type="body"/>
          </p:nvPr>
        </p:nvSpPr>
        <p:spPr>
          <a:xfrm>
            <a:off x="5538000" y="5298898"/>
            <a:ext cx="1908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57" name="Google Shape;4257;p359"/>
          <p:cNvSpPr txBox="1"/>
          <p:nvPr>
            <p:ph idx="16" type="body"/>
          </p:nvPr>
        </p:nvSpPr>
        <p:spPr>
          <a:xfrm>
            <a:off x="8489423" y="5293280"/>
            <a:ext cx="1908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estimonials (3) - 3">
  <p:cSld name="1_Testimonials (3) - 3">
    <p:spTree>
      <p:nvGrpSpPr>
        <p:cNvPr id="4258" name="Shape 4258"/>
        <p:cNvGrpSpPr/>
        <p:nvPr/>
      </p:nvGrpSpPr>
      <p:grpSpPr>
        <a:xfrm>
          <a:off x="0" y="0"/>
          <a:ext cx="0" cy="0"/>
          <a:chOff x="0" y="0"/>
          <a:chExt cx="0" cy="0"/>
        </a:xfrm>
      </p:grpSpPr>
      <p:sp>
        <p:nvSpPr>
          <p:cNvPr id="4259" name="Google Shape;4259;p360"/>
          <p:cNvSpPr/>
          <p:nvPr/>
        </p:nvSpPr>
        <p:spPr>
          <a:xfrm>
            <a:off x="6138048" y="3733949"/>
            <a:ext cx="5400000" cy="18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0" name="Google Shape;4260;p36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61" name="Google Shape;4261;p36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62" name="Google Shape;4262;p36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63" name="Google Shape;4263;p36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264" name="Google Shape;4264;p36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65" name="Google Shape;4265;p360"/>
          <p:cNvSpPr/>
          <p:nvPr/>
        </p:nvSpPr>
        <p:spPr>
          <a:xfrm>
            <a:off x="666048" y="1794077"/>
            <a:ext cx="5400000" cy="18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6" name="Google Shape;4266;p360"/>
          <p:cNvSpPr/>
          <p:nvPr/>
        </p:nvSpPr>
        <p:spPr>
          <a:xfrm>
            <a:off x="6140122" y="1794077"/>
            <a:ext cx="5400000" cy="18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7" name="Google Shape;4267;p360"/>
          <p:cNvSpPr/>
          <p:nvPr/>
        </p:nvSpPr>
        <p:spPr>
          <a:xfrm>
            <a:off x="666048" y="3733949"/>
            <a:ext cx="5400000" cy="180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8" name="Google Shape;4268;p360"/>
          <p:cNvSpPr/>
          <p:nvPr>
            <p:ph idx="2" type="pic"/>
          </p:nvPr>
        </p:nvSpPr>
        <p:spPr>
          <a:xfrm>
            <a:off x="842484" y="1945327"/>
            <a:ext cx="720000" cy="720000"/>
          </a:xfrm>
          <a:prstGeom prst="ellipse">
            <a:avLst/>
          </a:prstGeom>
          <a:solidFill>
            <a:srgbClr val="CDEAF3"/>
          </a:solidFill>
          <a:ln>
            <a:noFill/>
          </a:ln>
        </p:spPr>
      </p:sp>
      <p:sp>
        <p:nvSpPr>
          <p:cNvPr id="4269" name="Google Shape;4269;p360"/>
          <p:cNvSpPr/>
          <p:nvPr>
            <p:ph idx="3" type="pic"/>
          </p:nvPr>
        </p:nvSpPr>
        <p:spPr>
          <a:xfrm>
            <a:off x="6289780" y="1924738"/>
            <a:ext cx="720000" cy="720000"/>
          </a:xfrm>
          <a:prstGeom prst="ellipse">
            <a:avLst/>
          </a:prstGeom>
          <a:solidFill>
            <a:srgbClr val="CDEAF3"/>
          </a:solidFill>
          <a:ln>
            <a:noFill/>
          </a:ln>
        </p:spPr>
      </p:sp>
      <p:sp>
        <p:nvSpPr>
          <p:cNvPr id="4270" name="Google Shape;4270;p360"/>
          <p:cNvSpPr/>
          <p:nvPr>
            <p:ph idx="4" type="pic"/>
          </p:nvPr>
        </p:nvSpPr>
        <p:spPr>
          <a:xfrm>
            <a:off x="842484" y="3913949"/>
            <a:ext cx="720000" cy="720000"/>
          </a:xfrm>
          <a:prstGeom prst="ellipse">
            <a:avLst/>
          </a:prstGeom>
          <a:solidFill>
            <a:srgbClr val="CDEAF3"/>
          </a:solidFill>
          <a:ln>
            <a:noFill/>
          </a:ln>
        </p:spPr>
      </p:sp>
      <p:sp>
        <p:nvSpPr>
          <p:cNvPr id="4271" name="Google Shape;4271;p360"/>
          <p:cNvSpPr txBox="1"/>
          <p:nvPr>
            <p:ph idx="5" type="body"/>
          </p:nvPr>
        </p:nvSpPr>
        <p:spPr>
          <a:xfrm>
            <a:off x="1829929" y="1910138"/>
            <a:ext cx="39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72" name="Google Shape;4272;p360"/>
          <p:cNvSpPr txBox="1"/>
          <p:nvPr>
            <p:ph idx="6" type="body"/>
          </p:nvPr>
        </p:nvSpPr>
        <p:spPr>
          <a:xfrm>
            <a:off x="7327084" y="1910138"/>
            <a:ext cx="39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73" name="Google Shape;4273;p360"/>
          <p:cNvSpPr txBox="1"/>
          <p:nvPr>
            <p:ph idx="7" type="body"/>
          </p:nvPr>
        </p:nvSpPr>
        <p:spPr>
          <a:xfrm>
            <a:off x="1738920" y="3841115"/>
            <a:ext cx="39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74" name="Google Shape;4274;p360"/>
          <p:cNvSpPr txBox="1"/>
          <p:nvPr>
            <p:ph idx="8" type="body"/>
          </p:nvPr>
        </p:nvSpPr>
        <p:spPr>
          <a:xfrm>
            <a:off x="1829929" y="3116163"/>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75" name="Google Shape;4275;p360"/>
          <p:cNvSpPr txBox="1"/>
          <p:nvPr>
            <p:ph idx="9" type="body"/>
          </p:nvPr>
        </p:nvSpPr>
        <p:spPr>
          <a:xfrm>
            <a:off x="7327084" y="3116163"/>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76" name="Google Shape;4276;p360"/>
          <p:cNvSpPr txBox="1"/>
          <p:nvPr>
            <p:ph idx="13" type="body"/>
          </p:nvPr>
        </p:nvSpPr>
        <p:spPr>
          <a:xfrm>
            <a:off x="1738920" y="5060987"/>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77" name="Google Shape;4277;p360"/>
          <p:cNvSpPr/>
          <p:nvPr>
            <p:ph idx="14" type="pic"/>
          </p:nvPr>
        </p:nvSpPr>
        <p:spPr>
          <a:xfrm>
            <a:off x="6289780" y="3913949"/>
            <a:ext cx="720000" cy="720000"/>
          </a:xfrm>
          <a:prstGeom prst="ellipse">
            <a:avLst/>
          </a:prstGeom>
          <a:solidFill>
            <a:srgbClr val="CDEAF3"/>
          </a:solidFill>
          <a:ln>
            <a:noFill/>
          </a:ln>
        </p:spPr>
      </p:sp>
      <p:sp>
        <p:nvSpPr>
          <p:cNvPr id="4278" name="Google Shape;4278;p360"/>
          <p:cNvSpPr txBox="1"/>
          <p:nvPr>
            <p:ph idx="15" type="body"/>
          </p:nvPr>
        </p:nvSpPr>
        <p:spPr>
          <a:xfrm>
            <a:off x="7293914" y="3841115"/>
            <a:ext cx="39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79" name="Google Shape;4279;p360"/>
          <p:cNvSpPr txBox="1"/>
          <p:nvPr>
            <p:ph idx="16" type="body"/>
          </p:nvPr>
        </p:nvSpPr>
        <p:spPr>
          <a:xfrm>
            <a:off x="7293914" y="5060987"/>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estimonials (3) - 3">
  <p:cSld name="2_Testimonials (3) - 3">
    <p:spTree>
      <p:nvGrpSpPr>
        <p:cNvPr id="4280" name="Shape 4280"/>
        <p:cNvGrpSpPr/>
        <p:nvPr/>
      </p:nvGrpSpPr>
      <p:grpSpPr>
        <a:xfrm>
          <a:off x="0" y="0"/>
          <a:ext cx="0" cy="0"/>
          <a:chOff x="0" y="0"/>
          <a:chExt cx="0" cy="0"/>
        </a:xfrm>
      </p:grpSpPr>
      <p:sp>
        <p:nvSpPr>
          <p:cNvPr id="4281" name="Google Shape;4281;p36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82" name="Google Shape;4282;p36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3" name="Google Shape;4283;p36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284" name="Google Shape;4284;p36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285" name="Google Shape;4285;p361"/>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286" name="Google Shape;4286;p361"/>
          <p:cNvSpPr/>
          <p:nvPr/>
        </p:nvSpPr>
        <p:spPr>
          <a:xfrm>
            <a:off x="1146610" y="1794077"/>
            <a:ext cx="4680000" cy="252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87" name="Google Shape;4287;p361"/>
          <p:cNvSpPr/>
          <p:nvPr/>
        </p:nvSpPr>
        <p:spPr>
          <a:xfrm>
            <a:off x="6365390" y="1794077"/>
            <a:ext cx="4680000" cy="2520000"/>
          </a:xfrm>
          <a:prstGeom prst="roundRect">
            <a:avLst>
              <a:gd fmla="val 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88" name="Google Shape;4288;p361"/>
          <p:cNvSpPr/>
          <p:nvPr>
            <p:ph idx="2" type="pic"/>
          </p:nvPr>
        </p:nvSpPr>
        <p:spPr>
          <a:xfrm>
            <a:off x="5106610" y="4615213"/>
            <a:ext cx="720000" cy="720000"/>
          </a:xfrm>
          <a:prstGeom prst="ellipse">
            <a:avLst/>
          </a:prstGeom>
          <a:solidFill>
            <a:srgbClr val="CDEAF3"/>
          </a:solidFill>
          <a:ln>
            <a:noFill/>
          </a:ln>
        </p:spPr>
      </p:sp>
      <p:sp>
        <p:nvSpPr>
          <p:cNvPr id="4289" name="Google Shape;4289;p361"/>
          <p:cNvSpPr/>
          <p:nvPr>
            <p:ph idx="3" type="pic"/>
          </p:nvPr>
        </p:nvSpPr>
        <p:spPr>
          <a:xfrm>
            <a:off x="6365390" y="4615213"/>
            <a:ext cx="720000" cy="720000"/>
          </a:xfrm>
          <a:prstGeom prst="ellipse">
            <a:avLst/>
          </a:prstGeom>
          <a:solidFill>
            <a:srgbClr val="CDEAF3"/>
          </a:solidFill>
          <a:ln>
            <a:noFill/>
          </a:ln>
        </p:spPr>
      </p:sp>
      <p:sp>
        <p:nvSpPr>
          <p:cNvPr id="4290" name="Google Shape;4290;p361"/>
          <p:cNvSpPr txBox="1"/>
          <p:nvPr>
            <p:ph idx="4" type="body"/>
          </p:nvPr>
        </p:nvSpPr>
        <p:spPr>
          <a:xfrm>
            <a:off x="1326610" y="1910138"/>
            <a:ext cx="432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91" name="Google Shape;4291;p361"/>
          <p:cNvSpPr txBox="1"/>
          <p:nvPr>
            <p:ph idx="5" type="body"/>
          </p:nvPr>
        </p:nvSpPr>
        <p:spPr>
          <a:xfrm>
            <a:off x="6545390" y="1895537"/>
            <a:ext cx="432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solidFill>
                  <a:schemeClr val="dk1"/>
                </a:solidFill>
              </a:defRPr>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92" name="Google Shape;4292;p361"/>
          <p:cNvSpPr txBox="1"/>
          <p:nvPr>
            <p:ph idx="6" type="body"/>
          </p:nvPr>
        </p:nvSpPr>
        <p:spPr>
          <a:xfrm>
            <a:off x="2856000" y="4795213"/>
            <a:ext cx="2160000" cy="360000"/>
          </a:xfrm>
          <a:prstGeom prst="rect">
            <a:avLst/>
          </a:prstGeom>
          <a:noFill/>
          <a:ln>
            <a:noFill/>
          </a:ln>
        </p:spPr>
        <p:txBody>
          <a:bodyPr anchorCtr="0" anchor="ctr"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293" name="Google Shape;4293;p361"/>
          <p:cNvSpPr txBox="1"/>
          <p:nvPr>
            <p:ph idx="7" type="body"/>
          </p:nvPr>
        </p:nvSpPr>
        <p:spPr>
          <a:xfrm>
            <a:off x="7175998" y="4795213"/>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p:cSld name="Contact Us">
    <p:spTree>
      <p:nvGrpSpPr>
        <p:cNvPr id="4294" name="Shape 4294"/>
        <p:cNvGrpSpPr/>
        <p:nvPr/>
      </p:nvGrpSpPr>
      <p:grpSpPr>
        <a:xfrm>
          <a:off x="0" y="0"/>
          <a:ext cx="0" cy="0"/>
          <a:chOff x="0" y="0"/>
          <a:chExt cx="0" cy="0"/>
        </a:xfrm>
      </p:grpSpPr>
      <p:sp>
        <p:nvSpPr>
          <p:cNvPr id="4295" name="Google Shape;4295;p362"/>
          <p:cNvSpPr/>
          <p:nvPr/>
        </p:nvSpPr>
        <p:spPr>
          <a:xfrm>
            <a:off x="7060209" y="6003288"/>
            <a:ext cx="288000" cy="288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96" name="Google Shape;4296;p362"/>
          <p:cNvSpPr/>
          <p:nvPr/>
        </p:nvSpPr>
        <p:spPr>
          <a:xfrm>
            <a:off x="6744564" y="6003288"/>
            <a:ext cx="288000" cy="288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97" name="Google Shape;4297;p362"/>
          <p:cNvSpPr/>
          <p:nvPr/>
        </p:nvSpPr>
        <p:spPr>
          <a:xfrm>
            <a:off x="6428919" y="6003288"/>
            <a:ext cx="288000" cy="288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98" name="Google Shape;4298;p362"/>
          <p:cNvSpPr/>
          <p:nvPr/>
        </p:nvSpPr>
        <p:spPr>
          <a:xfrm>
            <a:off x="6113274" y="6003288"/>
            <a:ext cx="288000" cy="288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299" name="Google Shape;4299;p36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00" name="Google Shape;4300;p36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01" name="Google Shape;4301;p36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4302" name="Google Shape;4302;p362"/>
          <p:cNvSpPr txBox="1"/>
          <p:nvPr>
            <p:ph idx="1" type="body"/>
          </p:nvPr>
        </p:nvSpPr>
        <p:spPr>
          <a:xfrm>
            <a:off x="6103774" y="550016"/>
            <a:ext cx="5752226" cy="219683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6000"/>
              <a:buNone/>
              <a:defRPr b="1" sz="60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03" name="Google Shape;4303;p362"/>
          <p:cNvSpPr txBox="1"/>
          <p:nvPr>
            <p:ph idx="2" type="body"/>
          </p:nvPr>
        </p:nvSpPr>
        <p:spPr>
          <a:xfrm>
            <a:off x="6635995" y="2956272"/>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04" name="Google Shape;4304;p362"/>
          <p:cNvSpPr txBox="1"/>
          <p:nvPr>
            <p:ph idx="3" type="body"/>
          </p:nvPr>
        </p:nvSpPr>
        <p:spPr>
          <a:xfrm>
            <a:off x="6635995" y="3685233"/>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05" name="Google Shape;4305;p362"/>
          <p:cNvSpPr txBox="1"/>
          <p:nvPr>
            <p:ph idx="4" type="body"/>
          </p:nvPr>
        </p:nvSpPr>
        <p:spPr>
          <a:xfrm>
            <a:off x="6635995" y="4414194"/>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06" name="Google Shape;4306;p362"/>
          <p:cNvSpPr/>
          <p:nvPr>
            <p:ph idx="5" type="pic"/>
          </p:nvPr>
        </p:nvSpPr>
        <p:spPr>
          <a:xfrm>
            <a:off x="6103774" y="2920272"/>
            <a:ext cx="432000" cy="432000"/>
          </a:xfrm>
          <a:prstGeom prst="rect">
            <a:avLst/>
          </a:prstGeom>
          <a:noFill/>
          <a:ln>
            <a:noFill/>
          </a:ln>
        </p:spPr>
      </p:sp>
      <p:sp>
        <p:nvSpPr>
          <p:cNvPr id="4307" name="Google Shape;4307;p362"/>
          <p:cNvSpPr/>
          <p:nvPr>
            <p:ph idx="6" type="pic"/>
          </p:nvPr>
        </p:nvSpPr>
        <p:spPr>
          <a:xfrm>
            <a:off x="6103774" y="3649233"/>
            <a:ext cx="432000" cy="432000"/>
          </a:xfrm>
          <a:prstGeom prst="rect">
            <a:avLst/>
          </a:prstGeom>
          <a:noFill/>
          <a:ln>
            <a:noFill/>
          </a:ln>
        </p:spPr>
      </p:sp>
      <p:sp>
        <p:nvSpPr>
          <p:cNvPr id="4308" name="Google Shape;4308;p362"/>
          <p:cNvSpPr/>
          <p:nvPr>
            <p:ph idx="7" type="pic"/>
          </p:nvPr>
        </p:nvSpPr>
        <p:spPr>
          <a:xfrm>
            <a:off x="6103774" y="4378194"/>
            <a:ext cx="432000" cy="432000"/>
          </a:xfrm>
          <a:prstGeom prst="rect">
            <a:avLst/>
          </a:prstGeom>
          <a:noFill/>
          <a:ln>
            <a:noFill/>
          </a:ln>
        </p:spPr>
      </p:sp>
      <p:sp>
        <p:nvSpPr>
          <p:cNvPr id="4309" name="Google Shape;4309;p362"/>
          <p:cNvSpPr/>
          <p:nvPr>
            <p:ph idx="8" type="pic"/>
          </p:nvPr>
        </p:nvSpPr>
        <p:spPr>
          <a:xfrm>
            <a:off x="6167274" y="6057288"/>
            <a:ext cx="180000" cy="180000"/>
          </a:xfrm>
          <a:prstGeom prst="rect">
            <a:avLst/>
          </a:prstGeom>
          <a:noFill/>
          <a:ln>
            <a:noFill/>
          </a:ln>
        </p:spPr>
      </p:sp>
      <p:sp>
        <p:nvSpPr>
          <p:cNvPr id="4310" name="Google Shape;4310;p362"/>
          <p:cNvSpPr/>
          <p:nvPr>
            <p:ph idx="9" type="pic"/>
          </p:nvPr>
        </p:nvSpPr>
        <p:spPr>
          <a:xfrm>
            <a:off x="6482919" y="6057288"/>
            <a:ext cx="180000" cy="180000"/>
          </a:xfrm>
          <a:prstGeom prst="rect">
            <a:avLst/>
          </a:prstGeom>
          <a:noFill/>
          <a:ln>
            <a:noFill/>
          </a:ln>
        </p:spPr>
      </p:sp>
      <p:sp>
        <p:nvSpPr>
          <p:cNvPr id="4311" name="Google Shape;4311;p362"/>
          <p:cNvSpPr/>
          <p:nvPr>
            <p:ph idx="13" type="pic"/>
          </p:nvPr>
        </p:nvSpPr>
        <p:spPr>
          <a:xfrm>
            <a:off x="6798564" y="6057288"/>
            <a:ext cx="180000" cy="180000"/>
          </a:xfrm>
          <a:prstGeom prst="rect">
            <a:avLst/>
          </a:prstGeom>
          <a:noFill/>
          <a:ln>
            <a:noFill/>
          </a:ln>
        </p:spPr>
      </p:sp>
      <p:sp>
        <p:nvSpPr>
          <p:cNvPr id="4312" name="Google Shape;4312;p362"/>
          <p:cNvSpPr/>
          <p:nvPr>
            <p:ph idx="14" type="pic"/>
          </p:nvPr>
        </p:nvSpPr>
        <p:spPr>
          <a:xfrm>
            <a:off x="7114209" y="6057288"/>
            <a:ext cx="180000" cy="180000"/>
          </a:xfrm>
          <a:prstGeom prst="rect">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ntered Image w/ Descrption">
  <p:cSld name="Centered Image w/ Descrption">
    <p:spTree>
      <p:nvGrpSpPr>
        <p:cNvPr id="452" name="Shape 452"/>
        <p:cNvGrpSpPr/>
        <p:nvPr/>
      </p:nvGrpSpPr>
      <p:grpSpPr>
        <a:xfrm>
          <a:off x="0" y="0"/>
          <a:ext cx="0" cy="0"/>
          <a:chOff x="0" y="0"/>
          <a:chExt cx="0" cy="0"/>
        </a:xfrm>
      </p:grpSpPr>
      <p:sp>
        <p:nvSpPr>
          <p:cNvPr id="453" name="Google Shape;453;p21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4" name="Google Shape;454;p21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55" name="Google Shape;455;p21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6" name="Google Shape;456;p219"/>
          <p:cNvSpPr txBox="1"/>
          <p:nvPr>
            <p:ph idx="1" type="body"/>
          </p:nvPr>
        </p:nvSpPr>
        <p:spPr>
          <a:xfrm>
            <a:off x="5016000" y="4901216"/>
            <a:ext cx="216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57" name="Google Shape;457;p219"/>
          <p:cNvSpPr txBox="1"/>
          <p:nvPr>
            <p:ph idx="2" type="body"/>
          </p:nvPr>
        </p:nvSpPr>
        <p:spPr>
          <a:xfrm>
            <a:off x="4386000" y="5217856"/>
            <a:ext cx="342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58" name="Google Shape;458;p21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9" name="Google Shape;459;p219"/>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60" name="Google Shape;460;p219"/>
          <p:cNvSpPr/>
          <p:nvPr>
            <p:ph idx="4" type="pic"/>
          </p:nvPr>
        </p:nvSpPr>
        <p:spPr>
          <a:xfrm>
            <a:off x="1596000" y="1523269"/>
            <a:ext cx="9000000" cy="3240000"/>
          </a:xfrm>
          <a:prstGeom prst="rect">
            <a:avLst/>
          </a:prstGeom>
          <a:solidFill>
            <a:srgbClr val="CDEAF3"/>
          </a:solidFill>
          <a:ln>
            <a:noFill/>
          </a:ln>
        </p:spPr>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2">
  <p:cSld name="Contact Us 2">
    <p:spTree>
      <p:nvGrpSpPr>
        <p:cNvPr id="4313" name="Shape 4313"/>
        <p:cNvGrpSpPr/>
        <p:nvPr/>
      </p:nvGrpSpPr>
      <p:grpSpPr>
        <a:xfrm>
          <a:off x="0" y="0"/>
          <a:ext cx="0" cy="0"/>
          <a:chOff x="0" y="0"/>
          <a:chExt cx="0" cy="0"/>
        </a:xfrm>
      </p:grpSpPr>
      <p:sp>
        <p:nvSpPr>
          <p:cNvPr id="4314" name="Google Shape;4314;p363"/>
          <p:cNvSpPr txBox="1"/>
          <p:nvPr>
            <p:ph idx="1" type="body"/>
          </p:nvPr>
        </p:nvSpPr>
        <p:spPr>
          <a:xfrm>
            <a:off x="6103774" y="959924"/>
            <a:ext cx="5752226" cy="2196832"/>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6000"/>
              <a:buNone/>
              <a:defRPr b="1" sz="60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15" name="Google Shape;4315;p363"/>
          <p:cNvSpPr txBox="1"/>
          <p:nvPr>
            <p:ph idx="2" type="body"/>
          </p:nvPr>
        </p:nvSpPr>
        <p:spPr>
          <a:xfrm>
            <a:off x="6635995" y="3366180"/>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16" name="Google Shape;4316;p363"/>
          <p:cNvSpPr txBox="1"/>
          <p:nvPr>
            <p:ph idx="3" type="body"/>
          </p:nvPr>
        </p:nvSpPr>
        <p:spPr>
          <a:xfrm>
            <a:off x="6635995" y="4095141"/>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17" name="Google Shape;4317;p363"/>
          <p:cNvSpPr txBox="1"/>
          <p:nvPr>
            <p:ph idx="4" type="body"/>
          </p:nvPr>
        </p:nvSpPr>
        <p:spPr>
          <a:xfrm>
            <a:off x="6635995" y="4824102"/>
            <a:ext cx="288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18" name="Google Shape;4318;p363"/>
          <p:cNvSpPr/>
          <p:nvPr>
            <p:ph idx="5" type="pic"/>
          </p:nvPr>
        </p:nvSpPr>
        <p:spPr>
          <a:xfrm>
            <a:off x="6103774" y="3330180"/>
            <a:ext cx="432000" cy="432000"/>
          </a:xfrm>
          <a:prstGeom prst="rect">
            <a:avLst/>
          </a:prstGeom>
          <a:noFill/>
          <a:ln>
            <a:noFill/>
          </a:ln>
        </p:spPr>
      </p:sp>
      <p:sp>
        <p:nvSpPr>
          <p:cNvPr id="4319" name="Google Shape;4319;p363"/>
          <p:cNvSpPr/>
          <p:nvPr>
            <p:ph idx="6" type="pic"/>
          </p:nvPr>
        </p:nvSpPr>
        <p:spPr>
          <a:xfrm>
            <a:off x="6103774" y="4059141"/>
            <a:ext cx="432000" cy="432000"/>
          </a:xfrm>
          <a:prstGeom prst="rect">
            <a:avLst/>
          </a:prstGeom>
          <a:noFill/>
          <a:ln>
            <a:noFill/>
          </a:ln>
        </p:spPr>
      </p:sp>
      <p:sp>
        <p:nvSpPr>
          <p:cNvPr id="4320" name="Google Shape;4320;p363"/>
          <p:cNvSpPr/>
          <p:nvPr>
            <p:ph idx="7" type="pic"/>
          </p:nvPr>
        </p:nvSpPr>
        <p:spPr>
          <a:xfrm>
            <a:off x="6103774" y="4788102"/>
            <a:ext cx="432000" cy="432000"/>
          </a:xfrm>
          <a:prstGeom prst="rect">
            <a:avLst/>
          </a:prstGeom>
          <a:noFill/>
          <a:ln>
            <a:noFill/>
          </a:ln>
        </p:spPr>
      </p:sp>
      <p:sp>
        <p:nvSpPr>
          <p:cNvPr id="4321" name="Google Shape;4321;p363"/>
          <p:cNvSpPr/>
          <p:nvPr>
            <p:ph idx="8" type="pic"/>
          </p:nvPr>
        </p:nvSpPr>
        <p:spPr>
          <a:xfrm>
            <a:off x="6103774" y="6057288"/>
            <a:ext cx="180000" cy="180000"/>
          </a:xfrm>
          <a:prstGeom prst="rect">
            <a:avLst/>
          </a:prstGeom>
          <a:noFill/>
          <a:ln>
            <a:noFill/>
          </a:ln>
        </p:spPr>
      </p:sp>
      <p:sp>
        <p:nvSpPr>
          <p:cNvPr id="4322" name="Google Shape;4322;p363"/>
          <p:cNvSpPr/>
          <p:nvPr>
            <p:ph idx="9" type="pic"/>
          </p:nvPr>
        </p:nvSpPr>
        <p:spPr>
          <a:xfrm>
            <a:off x="6419419" y="6057288"/>
            <a:ext cx="180000" cy="180000"/>
          </a:xfrm>
          <a:prstGeom prst="rect">
            <a:avLst/>
          </a:prstGeom>
          <a:noFill/>
          <a:ln>
            <a:noFill/>
          </a:ln>
        </p:spPr>
      </p:sp>
      <p:sp>
        <p:nvSpPr>
          <p:cNvPr id="4323" name="Google Shape;4323;p363"/>
          <p:cNvSpPr/>
          <p:nvPr>
            <p:ph idx="13" type="pic"/>
          </p:nvPr>
        </p:nvSpPr>
        <p:spPr>
          <a:xfrm>
            <a:off x="6735064" y="6057288"/>
            <a:ext cx="180000" cy="180000"/>
          </a:xfrm>
          <a:prstGeom prst="rect">
            <a:avLst/>
          </a:prstGeom>
          <a:noFill/>
          <a:ln>
            <a:noFill/>
          </a:ln>
        </p:spPr>
      </p:sp>
      <p:sp>
        <p:nvSpPr>
          <p:cNvPr id="4324" name="Google Shape;4324;p363"/>
          <p:cNvSpPr/>
          <p:nvPr>
            <p:ph idx="14" type="pic"/>
          </p:nvPr>
        </p:nvSpPr>
        <p:spPr>
          <a:xfrm>
            <a:off x="7050709" y="6057288"/>
            <a:ext cx="180000" cy="180000"/>
          </a:xfrm>
          <a:prstGeom prst="rect">
            <a:avLst/>
          </a:prstGeom>
          <a:noFill/>
          <a:ln>
            <a:noFill/>
          </a:ln>
        </p:spPr>
      </p:sp>
      <p:sp>
        <p:nvSpPr>
          <p:cNvPr id="4325" name="Google Shape;4325;p363"/>
          <p:cNvSpPr/>
          <p:nvPr>
            <p:ph idx="15" type="pic"/>
          </p:nvPr>
        </p:nvSpPr>
        <p:spPr>
          <a:xfrm>
            <a:off x="653664" y="1629000"/>
            <a:ext cx="3600000" cy="3600000"/>
          </a:xfrm>
          <a:prstGeom prst="ellipse">
            <a:avLst/>
          </a:prstGeom>
          <a:solidFill>
            <a:srgbClr val="CDEAF3"/>
          </a:solidFill>
          <a:ln>
            <a:noFill/>
          </a:ln>
        </p:spPr>
      </p:sp>
      <p:sp>
        <p:nvSpPr>
          <p:cNvPr id="4326" name="Google Shape;4326;p363"/>
          <p:cNvSpPr/>
          <p:nvPr/>
        </p:nvSpPr>
        <p:spPr>
          <a:xfrm>
            <a:off x="563664" y="1539000"/>
            <a:ext cx="3780000" cy="3780000"/>
          </a:xfrm>
          <a:prstGeom prst="ellipse">
            <a:avLst/>
          </a:pr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p:cSld name="Title Slide">
    <p:bg>
      <p:bgPr>
        <a:solidFill>
          <a:schemeClr val="lt1"/>
        </a:solidFill>
      </p:bgPr>
    </p:bg>
    <p:spTree>
      <p:nvGrpSpPr>
        <p:cNvPr id="4327" name="Shape 4327"/>
        <p:cNvGrpSpPr/>
        <p:nvPr/>
      </p:nvGrpSpPr>
      <p:grpSpPr>
        <a:xfrm>
          <a:off x="0" y="0"/>
          <a:ext cx="0" cy="0"/>
          <a:chOff x="0" y="0"/>
          <a:chExt cx="0" cy="0"/>
        </a:xfrm>
      </p:grpSpPr>
      <p:sp>
        <p:nvSpPr>
          <p:cNvPr id="4328" name="Google Shape;4328;p375"/>
          <p:cNvSpPr txBox="1"/>
          <p:nvPr>
            <p:ph type="ctrTitle"/>
          </p:nvPr>
        </p:nvSpPr>
        <p:spPr>
          <a:xfrm>
            <a:off x="1524000" y="1863365"/>
            <a:ext cx="9144000" cy="2387600"/>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dk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29" name="Google Shape;4329;p375"/>
          <p:cNvSpPr txBox="1"/>
          <p:nvPr>
            <p:ph idx="1" type="subTitle"/>
          </p:nvPr>
        </p:nvSpPr>
        <p:spPr>
          <a:xfrm>
            <a:off x="1524000" y="4343040"/>
            <a:ext cx="9144000" cy="1655762"/>
          </a:xfrm>
          <a:prstGeom prst="rect">
            <a:avLst/>
          </a:prstGeom>
          <a:noFill/>
          <a:ln>
            <a:noFill/>
          </a:ln>
        </p:spPr>
        <p:txBody>
          <a:bodyPr anchorCtr="0" anchor="t" bIns="45700" lIns="91425" spcFirstLastPara="1" rIns="91425" wrap="square" tIns="45700">
            <a:noAutofit/>
          </a:bodyPr>
          <a:lstStyle>
            <a:lvl1pPr lvl="0" algn="ctr">
              <a:lnSpc>
                <a:spcPct val="100000"/>
              </a:lnSpc>
              <a:spcBef>
                <a:spcPts val="1000"/>
              </a:spcBef>
              <a:spcAft>
                <a:spcPts val="0"/>
              </a:spcAft>
              <a:buClr>
                <a:schemeClr val="dk1"/>
              </a:buClr>
              <a:buSzPts val="2400"/>
              <a:buNone/>
              <a:defRPr sz="24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330" name="Google Shape;4330;p37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31" name="Google Shape;4331;p37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32" name="Google Shape;4332;p37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descr="An organic corner shape" id="4333" name="Google Shape;4333;p375"/>
          <p:cNvSpPr/>
          <p:nvPr/>
        </p:nvSpPr>
        <p:spPr>
          <a:xfrm>
            <a:off x="0" y="0"/>
            <a:ext cx="3790950" cy="3790950"/>
          </a:xfrm>
          <a:prstGeom prst="rect">
            <a:avLst/>
          </a:prstGeom>
          <a:noFill/>
          <a:ln>
            <a:noFill/>
          </a:ln>
        </p:spPr>
      </p:sp>
      <p:sp>
        <p:nvSpPr>
          <p:cNvPr descr="An organic corner shape" id="4334" name="Google Shape;4334;p375"/>
          <p:cNvSpPr/>
          <p:nvPr/>
        </p:nvSpPr>
        <p:spPr>
          <a:xfrm rot="10800000">
            <a:off x="8401050" y="3067049"/>
            <a:ext cx="3790950" cy="3790950"/>
          </a:xfrm>
          <a:prstGeom prst="rect">
            <a:avLst/>
          </a:prstGeom>
          <a:noFill/>
          <a:ln>
            <a:noFill/>
          </a:ln>
        </p:spPr>
      </p:sp>
      <p:sp>
        <p:nvSpPr>
          <p:cNvPr id="4335" name="Google Shape;4335;p375"/>
          <p:cNvSpPr txBox="1"/>
          <p:nvPr>
            <p:ph idx="2" type="body"/>
          </p:nvPr>
        </p:nvSpPr>
        <p:spPr>
          <a:xfrm>
            <a:off x="5370874" y="1346509"/>
            <a:ext cx="2076200" cy="493713"/>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336" name="Google Shape;4336;p375"/>
          <p:cNvPicPr preferRelativeResize="0"/>
          <p:nvPr/>
        </p:nvPicPr>
        <p:blipFill rotWithShape="1">
          <a:blip r:embed="rId2">
            <a:alphaModFix/>
          </a:blip>
          <a:srcRect b="0" l="0" r="0" t="0"/>
          <a:stretch/>
        </p:blipFill>
        <p:spPr>
          <a:xfrm>
            <a:off x="4774950" y="1323365"/>
            <a:ext cx="540000" cy="540000"/>
          </a:xfrm>
          <a:prstGeom prst="rect">
            <a:avLst/>
          </a:prstGeom>
          <a:noFill/>
          <a:ln>
            <a:noFill/>
          </a:ln>
        </p:spPr>
      </p:pic>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p:spTree>
      <p:nvGrpSpPr>
        <p:cNvPr id="4337" name="Shape 4337"/>
        <p:cNvGrpSpPr/>
        <p:nvPr/>
      </p:nvGrpSpPr>
      <p:grpSpPr>
        <a:xfrm>
          <a:off x="0" y="0"/>
          <a:ext cx="0" cy="0"/>
          <a:chOff x="0" y="0"/>
          <a:chExt cx="0" cy="0"/>
        </a:xfrm>
      </p:grpSpPr>
      <p:sp>
        <p:nvSpPr>
          <p:cNvPr id="4338" name="Google Shape;4338;p37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39" name="Google Shape;4339;p376"/>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340" name="Google Shape;4340;p376"/>
          <p:cNvSpPr txBox="1"/>
          <p:nvPr>
            <p:ph idx="2" type="body"/>
          </p:nvPr>
        </p:nvSpPr>
        <p:spPr>
          <a:xfrm>
            <a:off x="336000" y="1562200"/>
            <a:ext cx="11520000" cy="4680000"/>
          </a:xfrm>
          <a:prstGeom prst="rect">
            <a:avLst/>
          </a:prstGeom>
          <a:solidFill>
            <a:schemeClr val="lt1"/>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8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41" name="Google Shape;4341;p37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2" name="Google Shape;4342;p37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3" name="Google Shape;4343;p37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Section Header">
    <p:bg>
      <p:bgPr>
        <a:solidFill>
          <a:schemeClr val="dk2"/>
        </a:solidFill>
      </p:bgPr>
    </p:bg>
    <p:spTree>
      <p:nvGrpSpPr>
        <p:cNvPr id="4344" name="Shape 4344"/>
        <p:cNvGrpSpPr/>
        <p:nvPr/>
      </p:nvGrpSpPr>
      <p:grpSpPr>
        <a:xfrm>
          <a:off x="0" y="0"/>
          <a:ext cx="0" cy="0"/>
          <a:chOff x="0" y="0"/>
          <a:chExt cx="0" cy="0"/>
        </a:xfrm>
      </p:grpSpPr>
      <p:sp>
        <p:nvSpPr>
          <p:cNvPr id="4345" name="Google Shape;4345;p377"/>
          <p:cNvSpPr txBox="1"/>
          <p:nvPr>
            <p:ph type="title"/>
          </p:nvPr>
        </p:nvSpPr>
        <p:spPr>
          <a:xfrm>
            <a:off x="831850" y="1646034"/>
            <a:ext cx="10515600" cy="2852737"/>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lt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46" name="Google Shape;4346;p377"/>
          <p:cNvSpPr txBox="1"/>
          <p:nvPr>
            <p:ph idx="1" type="body"/>
          </p:nvPr>
        </p:nvSpPr>
        <p:spPr>
          <a:xfrm>
            <a:off x="831850" y="4525760"/>
            <a:ext cx="10515600" cy="11303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400"/>
              <a:buNone/>
              <a:defRPr sz="2400">
                <a:solidFill>
                  <a:schemeClr val="lt1"/>
                </a:solidFill>
              </a:defRPr>
            </a:lvl1pPr>
            <a:lvl2pPr indent="-228600" lvl="1" marL="914400" algn="l">
              <a:lnSpc>
                <a:spcPct val="100000"/>
              </a:lnSpc>
              <a:spcBef>
                <a:spcPts val="500"/>
              </a:spcBef>
              <a:spcAft>
                <a:spcPts val="0"/>
              </a:spcAft>
              <a:buClr>
                <a:schemeClr val="lt1"/>
              </a:buClr>
              <a:buSzPts val="2000"/>
              <a:buNone/>
              <a:defRPr sz="2000">
                <a:solidFill>
                  <a:schemeClr val="lt1"/>
                </a:solidFill>
              </a:defRPr>
            </a:lvl2pPr>
            <a:lvl3pPr indent="-228600" lvl="2" marL="1371600" algn="l">
              <a:lnSpc>
                <a:spcPct val="100000"/>
              </a:lnSpc>
              <a:spcBef>
                <a:spcPts val="500"/>
              </a:spcBef>
              <a:spcAft>
                <a:spcPts val="0"/>
              </a:spcAft>
              <a:buClr>
                <a:schemeClr val="lt1"/>
              </a:buClr>
              <a:buSzPts val="1800"/>
              <a:buNone/>
              <a:defRPr sz="1800">
                <a:solidFill>
                  <a:schemeClr val="lt1"/>
                </a:solidFill>
              </a:defRPr>
            </a:lvl3pPr>
            <a:lvl4pPr indent="-228600" lvl="3" marL="1828800" algn="l">
              <a:lnSpc>
                <a:spcPct val="100000"/>
              </a:lnSpc>
              <a:spcBef>
                <a:spcPts val="500"/>
              </a:spcBef>
              <a:spcAft>
                <a:spcPts val="0"/>
              </a:spcAft>
              <a:buClr>
                <a:schemeClr val="lt1"/>
              </a:buClr>
              <a:buSzPts val="1600"/>
              <a:buNone/>
              <a:defRPr sz="1600">
                <a:solidFill>
                  <a:schemeClr val="lt1"/>
                </a:solidFill>
              </a:defRPr>
            </a:lvl4pPr>
            <a:lvl5pPr indent="-228600" lvl="4" marL="2286000" algn="l">
              <a:lnSpc>
                <a:spcPct val="100000"/>
              </a:lnSpc>
              <a:spcBef>
                <a:spcPts val="500"/>
              </a:spcBef>
              <a:spcAft>
                <a:spcPts val="0"/>
              </a:spcAft>
              <a:buClr>
                <a:schemeClr val="lt1"/>
              </a:buClr>
              <a:buSzPts val="1600"/>
              <a:buNone/>
              <a:defRPr sz="1600">
                <a:solidFill>
                  <a:schemeClr val="lt1"/>
                </a:solidFill>
              </a:defRPr>
            </a:lvl5pPr>
            <a:lvl6pPr indent="-228600" lvl="5" marL="2743200" algn="l">
              <a:lnSpc>
                <a:spcPct val="90000"/>
              </a:lnSpc>
              <a:spcBef>
                <a:spcPts val="500"/>
              </a:spcBef>
              <a:spcAft>
                <a:spcPts val="0"/>
              </a:spcAft>
              <a:buClr>
                <a:schemeClr val="lt1"/>
              </a:buClr>
              <a:buSzPts val="1600"/>
              <a:buNone/>
              <a:defRPr sz="1600">
                <a:solidFill>
                  <a:schemeClr val="lt1"/>
                </a:solidFill>
              </a:defRPr>
            </a:lvl6pPr>
            <a:lvl7pPr indent="-228600" lvl="6" marL="3200400" algn="l">
              <a:lnSpc>
                <a:spcPct val="90000"/>
              </a:lnSpc>
              <a:spcBef>
                <a:spcPts val="500"/>
              </a:spcBef>
              <a:spcAft>
                <a:spcPts val="0"/>
              </a:spcAft>
              <a:buClr>
                <a:schemeClr val="lt1"/>
              </a:buClr>
              <a:buSzPts val="1600"/>
              <a:buNone/>
              <a:defRPr sz="1600">
                <a:solidFill>
                  <a:schemeClr val="lt1"/>
                </a:solidFill>
              </a:defRPr>
            </a:lvl7pPr>
            <a:lvl8pPr indent="-228600" lvl="7" marL="3657600" algn="l">
              <a:lnSpc>
                <a:spcPct val="90000"/>
              </a:lnSpc>
              <a:spcBef>
                <a:spcPts val="500"/>
              </a:spcBef>
              <a:spcAft>
                <a:spcPts val="0"/>
              </a:spcAft>
              <a:buClr>
                <a:schemeClr val="lt1"/>
              </a:buClr>
              <a:buSzPts val="1600"/>
              <a:buNone/>
              <a:defRPr sz="1600">
                <a:solidFill>
                  <a:schemeClr val="lt1"/>
                </a:solidFill>
              </a:defRPr>
            </a:lvl8pPr>
            <a:lvl9pPr indent="-228600" lvl="8" marL="4114800" algn="l">
              <a:lnSpc>
                <a:spcPct val="90000"/>
              </a:lnSpc>
              <a:spcBef>
                <a:spcPts val="500"/>
              </a:spcBef>
              <a:spcAft>
                <a:spcPts val="0"/>
              </a:spcAft>
              <a:buClr>
                <a:schemeClr val="lt1"/>
              </a:buClr>
              <a:buSzPts val="1600"/>
              <a:buNone/>
              <a:defRPr sz="1600">
                <a:solidFill>
                  <a:schemeClr val="lt1"/>
                </a:solidFill>
              </a:defRPr>
            </a:lvl9pPr>
          </a:lstStyle>
          <a:p/>
        </p:txBody>
      </p:sp>
      <p:sp>
        <p:nvSpPr>
          <p:cNvPr id="4347" name="Google Shape;4347;p37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8" name="Google Shape;4348;p37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49" name="Google Shape;4349;p37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350" name="Google Shape;4350;p377"/>
          <p:cNvSpPr txBox="1"/>
          <p:nvPr>
            <p:ph idx="2" type="body"/>
          </p:nvPr>
        </p:nvSpPr>
        <p:spPr>
          <a:xfrm>
            <a:off x="5153025" y="1371600"/>
            <a:ext cx="1885950" cy="1219200"/>
          </a:xfrm>
          <a:prstGeom prst="rect">
            <a:avLst/>
          </a:prstGeom>
          <a:noFill/>
          <a:ln>
            <a:noFill/>
          </a:ln>
        </p:spPr>
        <p:txBody>
          <a:bodyPr anchorCtr="1"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4000"/>
              <a:buNone/>
              <a:defRPr sz="40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descr="An organic corner shape" id="4351" name="Google Shape;4351;p377"/>
          <p:cNvSpPr/>
          <p:nvPr/>
        </p:nvSpPr>
        <p:spPr>
          <a:xfrm>
            <a:off x="3676650" y="0"/>
            <a:ext cx="8515350" cy="4572000"/>
          </a:xfrm>
          <a:prstGeom prst="rect">
            <a:avLst/>
          </a:prstGeom>
          <a:noFill/>
          <a:ln>
            <a:noFill/>
          </a:ln>
        </p:spPr>
      </p:sp>
      <p:sp>
        <p:nvSpPr>
          <p:cNvPr descr="An organic corner shape" id="4352" name="Google Shape;4352;p377"/>
          <p:cNvSpPr/>
          <p:nvPr/>
        </p:nvSpPr>
        <p:spPr>
          <a:xfrm rot="10800000">
            <a:off x="0" y="2286000"/>
            <a:ext cx="8515350" cy="4572000"/>
          </a:xfrm>
          <a:prstGeom prst="rect">
            <a:avLst/>
          </a:prstGeom>
          <a:noFill/>
          <a:ln>
            <a:noFill/>
          </a:ln>
        </p:spPr>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p:cSld name="Two Content">
    <p:spTree>
      <p:nvGrpSpPr>
        <p:cNvPr id="4353" name="Shape 4353"/>
        <p:cNvGrpSpPr/>
        <p:nvPr/>
      </p:nvGrpSpPr>
      <p:grpSpPr>
        <a:xfrm>
          <a:off x="0" y="0"/>
          <a:ext cx="0" cy="0"/>
          <a:chOff x="0" y="0"/>
          <a:chExt cx="0" cy="0"/>
        </a:xfrm>
      </p:grpSpPr>
      <p:sp>
        <p:nvSpPr>
          <p:cNvPr id="4354" name="Google Shape;4354;p37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55" name="Google Shape;4355;p378"/>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356" name="Google Shape;4356;p378"/>
          <p:cNvSpPr txBox="1"/>
          <p:nvPr>
            <p:ph idx="2" type="body"/>
          </p:nvPr>
        </p:nvSpPr>
        <p:spPr>
          <a:xfrm>
            <a:off x="334963" y="1564368"/>
            <a:ext cx="5652000" cy="46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8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57" name="Google Shape;4357;p378"/>
          <p:cNvSpPr txBox="1"/>
          <p:nvPr>
            <p:ph idx="3" type="body"/>
          </p:nvPr>
        </p:nvSpPr>
        <p:spPr>
          <a:xfrm>
            <a:off x="6202963" y="1564368"/>
            <a:ext cx="5652000" cy="46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8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58" name="Google Shape;4358;p37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59" name="Google Shape;4359;p37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0" name="Google Shape;4360;p37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4361" name="Shape 4361"/>
        <p:cNvGrpSpPr/>
        <p:nvPr/>
      </p:nvGrpSpPr>
      <p:grpSpPr>
        <a:xfrm>
          <a:off x="0" y="0"/>
          <a:ext cx="0" cy="0"/>
          <a:chOff x="0" y="0"/>
          <a:chExt cx="0" cy="0"/>
        </a:xfrm>
      </p:grpSpPr>
      <p:sp>
        <p:nvSpPr>
          <p:cNvPr id="4362" name="Google Shape;4362;p379"/>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63" name="Google Shape;4363;p379"/>
          <p:cNvSpPr txBox="1"/>
          <p:nvPr>
            <p:ph idx="1" type="body"/>
          </p:nvPr>
        </p:nvSpPr>
        <p:spPr>
          <a:xfrm>
            <a:off x="336001" y="1144145"/>
            <a:ext cx="4680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800"/>
              <a:buFont typeface="Arial"/>
              <a:buNone/>
              <a:defRPr b="1" sz="18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64" name="Google Shape;4364;p379"/>
          <p:cNvSpPr txBox="1"/>
          <p:nvPr>
            <p:ph idx="2" type="body"/>
          </p:nvPr>
        </p:nvSpPr>
        <p:spPr>
          <a:xfrm>
            <a:off x="336001" y="1560786"/>
            <a:ext cx="4680000" cy="4680000"/>
          </a:xfrm>
          <a:prstGeom prst="rect">
            <a:avLst/>
          </a:prstGeom>
          <a:noFill/>
          <a:ln>
            <a:noFill/>
          </a:ln>
        </p:spPr>
        <p:txBody>
          <a:bodyPr anchorCtr="0" anchor="t" bIns="45700" lIns="91425" spcFirstLastPara="1" rIns="91425" wrap="square" tIns="45700">
            <a:noAutofit/>
          </a:bodyPr>
          <a:lstStyle>
            <a:lvl1pPr indent="-330200" lvl="0" marL="457200" algn="l">
              <a:lnSpc>
                <a:spcPct val="100000"/>
              </a:lnSpc>
              <a:spcBef>
                <a:spcPts val="1000"/>
              </a:spcBef>
              <a:spcAft>
                <a:spcPts val="0"/>
              </a:spcAft>
              <a:buClr>
                <a:schemeClr val="dk1"/>
              </a:buClr>
              <a:buSzPts val="1600"/>
              <a:buFont typeface="Arial"/>
              <a:buChar char="•"/>
              <a:defRPr/>
            </a:lvl1pPr>
            <a:lvl2pPr indent="-317500" lvl="1" marL="914400" algn="l">
              <a:lnSpc>
                <a:spcPct val="100000"/>
              </a:lnSpc>
              <a:spcBef>
                <a:spcPts val="500"/>
              </a:spcBef>
              <a:spcAft>
                <a:spcPts val="0"/>
              </a:spcAft>
              <a:buClr>
                <a:schemeClr val="dk1"/>
              </a:buClr>
              <a:buSzPts val="1400"/>
              <a:buChar char="•"/>
              <a:defRPr/>
            </a:lvl2pPr>
            <a:lvl3pPr indent="-317500" lvl="2" marL="1371600" algn="l">
              <a:lnSpc>
                <a:spcPct val="100000"/>
              </a:lnSpc>
              <a:spcBef>
                <a:spcPts val="500"/>
              </a:spcBef>
              <a:spcAft>
                <a:spcPts val="0"/>
              </a:spcAft>
              <a:buClr>
                <a:schemeClr val="dk1"/>
              </a:buClr>
              <a:buSzPts val="1400"/>
              <a:buChar char="•"/>
              <a:defRPr/>
            </a:lvl3pPr>
            <a:lvl4pPr indent="-317500" lvl="3" marL="1828800" algn="l">
              <a:lnSpc>
                <a:spcPct val="100000"/>
              </a:lnSpc>
              <a:spcBef>
                <a:spcPts val="500"/>
              </a:spcBef>
              <a:spcAft>
                <a:spcPts val="0"/>
              </a:spcAft>
              <a:buClr>
                <a:schemeClr val="dk1"/>
              </a:buClr>
              <a:buSzPts val="1400"/>
              <a:buChar char="•"/>
              <a:defRPr/>
            </a:lvl4pPr>
            <a:lvl5pPr indent="-317500" lvl="4" marL="2286000" algn="l">
              <a:lnSpc>
                <a:spcPct val="100000"/>
              </a:lnSpc>
              <a:spcBef>
                <a:spcPts val="500"/>
              </a:spcBef>
              <a:spcAft>
                <a:spcPts val="0"/>
              </a:spcAft>
              <a:buClr>
                <a:schemeClr val="dk1"/>
              </a:buClr>
              <a:buSzPts val="14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65" name="Google Shape;4365;p379"/>
          <p:cNvSpPr txBox="1"/>
          <p:nvPr>
            <p:ph idx="3" type="body"/>
          </p:nvPr>
        </p:nvSpPr>
        <p:spPr>
          <a:xfrm>
            <a:off x="6125170" y="1144145"/>
            <a:ext cx="4680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800"/>
              <a:buFont typeface="Arial"/>
              <a:buNone/>
              <a:defRPr b="1" sz="18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366" name="Google Shape;4366;p379"/>
          <p:cNvSpPr txBox="1"/>
          <p:nvPr>
            <p:ph idx="4" type="body"/>
          </p:nvPr>
        </p:nvSpPr>
        <p:spPr>
          <a:xfrm>
            <a:off x="6125170" y="1560786"/>
            <a:ext cx="4680000" cy="4680000"/>
          </a:xfrm>
          <a:prstGeom prst="rect">
            <a:avLst/>
          </a:prstGeom>
          <a:noFill/>
          <a:ln>
            <a:noFill/>
          </a:ln>
        </p:spPr>
        <p:txBody>
          <a:bodyPr anchorCtr="0" anchor="t" bIns="45700" lIns="91425" spcFirstLastPara="1" rIns="91425" wrap="square" tIns="45700">
            <a:noAutofit/>
          </a:bodyPr>
          <a:lstStyle>
            <a:lvl1pPr indent="-330200" lvl="0" marL="457200" algn="l">
              <a:lnSpc>
                <a:spcPct val="100000"/>
              </a:lnSpc>
              <a:spcBef>
                <a:spcPts val="1000"/>
              </a:spcBef>
              <a:spcAft>
                <a:spcPts val="0"/>
              </a:spcAft>
              <a:buClr>
                <a:schemeClr val="dk1"/>
              </a:buClr>
              <a:buSzPts val="1600"/>
              <a:buFont typeface="Arial"/>
              <a:buChar char="•"/>
              <a:defRPr/>
            </a:lvl1pPr>
            <a:lvl2pPr indent="-317500" lvl="1" marL="914400" algn="l">
              <a:lnSpc>
                <a:spcPct val="100000"/>
              </a:lnSpc>
              <a:spcBef>
                <a:spcPts val="500"/>
              </a:spcBef>
              <a:spcAft>
                <a:spcPts val="0"/>
              </a:spcAft>
              <a:buClr>
                <a:schemeClr val="dk1"/>
              </a:buClr>
              <a:buSzPts val="1400"/>
              <a:buChar char="•"/>
              <a:defRPr/>
            </a:lvl2pPr>
            <a:lvl3pPr indent="-317500" lvl="2" marL="1371600" algn="l">
              <a:lnSpc>
                <a:spcPct val="100000"/>
              </a:lnSpc>
              <a:spcBef>
                <a:spcPts val="500"/>
              </a:spcBef>
              <a:spcAft>
                <a:spcPts val="0"/>
              </a:spcAft>
              <a:buClr>
                <a:schemeClr val="dk1"/>
              </a:buClr>
              <a:buSzPts val="1400"/>
              <a:buChar char="•"/>
              <a:defRPr/>
            </a:lvl3pPr>
            <a:lvl4pPr indent="-317500" lvl="3" marL="1828800" algn="l">
              <a:lnSpc>
                <a:spcPct val="100000"/>
              </a:lnSpc>
              <a:spcBef>
                <a:spcPts val="500"/>
              </a:spcBef>
              <a:spcAft>
                <a:spcPts val="0"/>
              </a:spcAft>
              <a:buClr>
                <a:schemeClr val="dk1"/>
              </a:buClr>
              <a:buSzPts val="1400"/>
              <a:buChar char="•"/>
              <a:defRPr/>
            </a:lvl4pPr>
            <a:lvl5pPr indent="-317500" lvl="4" marL="2286000" algn="l">
              <a:lnSpc>
                <a:spcPct val="100000"/>
              </a:lnSpc>
              <a:spcBef>
                <a:spcPts val="500"/>
              </a:spcBef>
              <a:spcAft>
                <a:spcPts val="0"/>
              </a:spcAft>
              <a:buClr>
                <a:schemeClr val="dk1"/>
              </a:buClr>
              <a:buSzPts val="14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67" name="Google Shape;4367;p37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8" name="Google Shape;4368;p37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69" name="Google Shape;4369;p37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370" name="Shape 4370"/>
        <p:cNvGrpSpPr/>
        <p:nvPr/>
      </p:nvGrpSpPr>
      <p:grpSpPr>
        <a:xfrm>
          <a:off x="0" y="0"/>
          <a:ext cx="0" cy="0"/>
          <a:chOff x="0" y="0"/>
          <a:chExt cx="0" cy="0"/>
        </a:xfrm>
      </p:grpSpPr>
      <p:sp>
        <p:nvSpPr>
          <p:cNvPr id="4371" name="Google Shape;4371;p38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72" name="Google Shape;4372;p38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3" name="Google Shape;4373;p38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4" name="Google Shape;4374;p38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375" name="Shape 4375"/>
        <p:cNvGrpSpPr/>
        <p:nvPr/>
      </p:nvGrpSpPr>
      <p:grpSpPr>
        <a:xfrm>
          <a:off x="0" y="0"/>
          <a:ext cx="0" cy="0"/>
          <a:chOff x="0" y="0"/>
          <a:chExt cx="0" cy="0"/>
        </a:xfrm>
      </p:grpSpPr>
      <p:sp>
        <p:nvSpPr>
          <p:cNvPr id="4376" name="Google Shape;4376;p38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7" name="Google Shape;4377;p38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78" name="Google Shape;4378;p38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4379" name="Shape 4379"/>
        <p:cNvGrpSpPr/>
        <p:nvPr/>
      </p:nvGrpSpPr>
      <p:grpSpPr>
        <a:xfrm>
          <a:off x="0" y="0"/>
          <a:ext cx="0" cy="0"/>
          <a:chOff x="0" y="0"/>
          <a:chExt cx="0" cy="0"/>
        </a:xfrm>
      </p:grpSpPr>
      <p:sp>
        <p:nvSpPr>
          <p:cNvPr id="4380" name="Google Shape;4380;p382"/>
          <p:cNvSpPr txBox="1"/>
          <p:nvPr>
            <p:ph type="title"/>
          </p:nvPr>
        </p:nvSpPr>
        <p:spPr>
          <a:xfrm>
            <a:off x="350512" y="660400"/>
            <a:ext cx="4464000" cy="16002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3200"/>
              <a:buFont typeface="Montserrat Black"/>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81" name="Google Shape;4381;p382"/>
          <p:cNvSpPr txBox="1"/>
          <p:nvPr>
            <p:ph idx="1" type="body"/>
          </p:nvPr>
        </p:nvSpPr>
        <p:spPr>
          <a:xfrm>
            <a:off x="350512" y="2260600"/>
            <a:ext cx="4464000" cy="381158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382" name="Google Shape;4382;p382"/>
          <p:cNvSpPr txBox="1"/>
          <p:nvPr>
            <p:ph idx="2" type="body"/>
          </p:nvPr>
        </p:nvSpPr>
        <p:spPr>
          <a:xfrm>
            <a:off x="5050970" y="660400"/>
            <a:ext cx="6806067" cy="541178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4383" name="Google Shape;4383;p38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84" name="Google Shape;4384;p38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85" name="Google Shape;4385;p38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4386" name="Shape 4386"/>
        <p:cNvGrpSpPr/>
        <p:nvPr/>
      </p:nvGrpSpPr>
      <p:grpSpPr>
        <a:xfrm>
          <a:off x="0" y="0"/>
          <a:ext cx="0" cy="0"/>
          <a:chOff x="0" y="0"/>
          <a:chExt cx="0" cy="0"/>
        </a:xfrm>
      </p:grpSpPr>
      <p:sp>
        <p:nvSpPr>
          <p:cNvPr id="4387" name="Google Shape;4387;p383"/>
          <p:cNvSpPr txBox="1"/>
          <p:nvPr>
            <p:ph type="title"/>
          </p:nvPr>
        </p:nvSpPr>
        <p:spPr>
          <a:xfrm>
            <a:off x="350511" y="645886"/>
            <a:ext cx="4464000" cy="16002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3200"/>
              <a:buFont typeface="Montserrat Black"/>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88" name="Google Shape;4388;p383"/>
          <p:cNvSpPr txBox="1"/>
          <p:nvPr>
            <p:ph idx="1" type="body"/>
          </p:nvPr>
        </p:nvSpPr>
        <p:spPr>
          <a:xfrm>
            <a:off x="350511" y="2246086"/>
            <a:ext cx="4464000" cy="381158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389" name="Google Shape;4389;p383"/>
          <p:cNvSpPr/>
          <p:nvPr>
            <p:ph idx="2" type="pic"/>
          </p:nvPr>
        </p:nvSpPr>
        <p:spPr>
          <a:xfrm>
            <a:off x="5052555" y="645886"/>
            <a:ext cx="6807600" cy="5410800"/>
          </a:xfrm>
          <a:prstGeom prst="rect">
            <a:avLst/>
          </a:prstGeom>
          <a:noFill/>
          <a:ln>
            <a:noFill/>
          </a:ln>
        </p:spPr>
      </p:sp>
      <p:sp>
        <p:nvSpPr>
          <p:cNvPr id="4390" name="Google Shape;4390;p38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91" name="Google Shape;4391;p38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92" name="Google Shape;4392;p38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ight Image w/ Title &amp; Description">
  <p:cSld name="Right Image w/ Title &amp; Description">
    <p:spTree>
      <p:nvGrpSpPr>
        <p:cNvPr id="461" name="Shape 461"/>
        <p:cNvGrpSpPr/>
        <p:nvPr/>
      </p:nvGrpSpPr>
      <p:grpSpPr>
        <a:xfrm>
          <a:off x="0" y="0"/>
          <a:ext cx="0" cy="0"/>
          <a:chOff x="0" y="0"/>
          <a:chExt cx="0" cy="0"/>
        </a:xfrm>
      </p:grpSpPr>
      <p:sp>
        <p:nvSpPr>
          <p:cNvPr id="462" name="Google Shape;462;p22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63" name="Google Shape;463;p22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64" name="Google Shape;464;p22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65" name="Google Shape;465;p220"/>
          <p:cNvSpPr txBox="1"/>
          <p:nvPr>
            <p:ph idx="1" type="body"/>
          </p:nvPr>
        </p:nvSpPr>
        <p:spPr>
          <a:xfrm>
            <a:off x="787101" y="1859324"/>
            <a:ext cx="468000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0"/>
              </a:spcBef>
              <a:spcAft>
                <a:spcPts val="0"/>
              </a:spcAft>
              <a:buClr>
                <a:schemeClr val="dk1"/>
              </a:buClr>
              <a:buSzPts val="3600"/>
              <a:buNone/>
              <a:defRPr b="1" sz="3600">
                <a:latin typeface="Montserrat Black"/>
                <a:ea typeface="Montserrat Black"/>
                <a:cs typeface="Montserrat Black"/>
                <a:sym typeface="Montserrat Black"/>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66" name="Google Shape;466;p220"/>
          <p:cNvSpPr txBox="1"/>
          <p:nvPr>
            <p:ph idx="2" type="body"/>
          </p:nvPr>
        </p:nvSpPr>
        <p:spPr>
          <a:xfrm>
            <a:off x="787101" y="3809774"/>
            <a:ext cx="468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67" name="Google Shape;467;p220"/>
          <p:cNvSpPr/>
          <p:nvPr>
            <p:ph idx="3" type="pic"/>
          </p:nvPr>
        </p:nvSpPr>
        <p:spPr>
          <a:xfrm>
            <a:off x="6208098" y="1520825"/>
            <a:ext cx="5400000" cy="4680000"/>
          </a:xfrm>
          <a:prstGeom prst="rect">
            <a:avLst/>
          </a:prstGeom>
          <a:solidFill>
            <a:srgbClr val="CDEAF3"/>
          </a:solidFill>
          <a:ln>
            <a:noFill/>
          </a:ln>
        </p:spPr>
      </p:sp>
      <p:sp>
        <p:nvSpPr>
          <p:cNvPr id="468" name="Google Shape;468;p22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9" name="Google Shape;469;p220"/>
          <p:cNvSpPr txBox="1"/>
          <p:nvPr>
            <p:ph idx="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ext Left, Image Right">
  <p:cSld name="Title Slide Text Left, Image Right">
    <p:bg>
      <p:bgPr>
        <a:solidFill>
          <a:schemeClr val="lt1"/>
        </a:solidFill>
      </p:bgPr>
    </p:bg>
    <p:spTree>
      <p:nvGrpSpPr>
        <p:cNvPr id="4393" name="Shape 4393"/>
        <p:cNvGrpSpPr/>
        <p:nvPr/>
      </p:nvGrpSpPr>
      <p:grpSpPr>
        <a:xfrm>
          <a:off x="0" y="0"/>
          <a:ext cx="0" cy="0"/>
          <a:chOff x="0" y="0"/>
          <a:chExt cx="0" cy="0"/>
        </a:xfrm>
      </p:grpSpPr>
      <p:sp>
        <p:nvSpPr>
          <p:cNvPr id="4394" name="Google Shape;4394;p384"/>
          <p:cNvSpPr txBox="1"/>
          <p:nvPr>
            <p:ph type="ctrTitle"/>
          </p:nvPr>
        </p:nvSpPr>
        <p:spPr>
          <a:xfrm>
            <a:off x="344126" y="1784532"/>
            <a:ext cx="6998112" cy="2387600"/>
          </a:xfrm>
          <a:prstGeom prst="rect">
            <a:avLst/>
          </a:prstGeom>
          <a:noFill/>
          <a:ln>
            <a:noFill/>
          </a:ln>
        </p:spPr>
        <p:txBody>
          <a:bodyPr anchorCtr="0" anchor="b" bIns="45700" lIns="0" spcFirstLastPara="1" rIns="91425" wrap="square" tIns="45700">
            <a:noAutofit/>
          </a:bodyPr>
          <a:lstStyle>
            <a:lvl1pPr lvl="0" algn="l">
              <a:lnSpc>
                <a:spcPct val="100000"/>
              </a:lnSpc>
              <a:spcBef>
                <a:spcPts val="0"/>
              </a:spcBef>
              <a:spcAft>
                <a:spcPts val="0"/>
              </a:spcAft>
              <a:buClr>
                <a:schemeClr val="dk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95" name="Google Shape;4395;p384"/>
          <p:cNvSpPr txBox="1"/>
          <p:nvPr>
            <p:ph idx="1" type="subTitle"/>
          </p:nvPr>
        </p:nvSpPr>
        <p:spPr>
          <a:xfrm>
            <a:off x="344126" y="4264207"/>
            <a:ext cx="6998112" cy="1655762"/>
          </a:xfrm>
          <a:prstGeom prst="rect">
            <a:avLst/>
          </a:prstGeom>
          <a:noFill/>
          <a:ln>
            <a:noFill/>
          </a:ln>
        </p:spPr>
        <p:txBody>
          <a:bodyPr anchorCtr="0" anchor="t" bIns="45700" lIns="0" spcFirstLastPara="1" rIns="91425" wrap="square" tIns="45700">
            <a:noAutofit/>
          </a:bodyPr>
          <a:lstStyle>
            <a:lvl1pPr lvl="0" algn="l">
              <a:lnSpc>
                <a:spcPct val="100000"/>
              </a:lnSpc>
              <a:spcBef>
                <a:spcPts val="1000"/>
              </a:spcBef>
              <a:spcAft>
                <a:spcPts val="0"/>
              </a:spcAft>
              <a:buClr>
                <a:schemeClr val="dk1"/>
              </a:buClr>
              <a:buSzPts val="2400"/>
              <a:buNone/>
              <a:defRPr sz="24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4396" name="Google Shape;4396;p38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97" name="Google Shape;4397;p38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98" name="Google Shape;4398;p38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399" name="Google Shape;4399;p384"/>
          <p:cNvSpPr/>
          <p:nvPr>
            <p:ph idx="2" type="pic"/>
          </p:nvPr>
        </p:nvSpPr>
        <p:spPr>
          <a:xfrm>
            <a:off x="7666706" y="0"/>
            <a:ext cx="4525294" cy="6858000"/>
          </a:xfrm>
          <a:prstGeom prst="rect">
            <a:avLst/>
          </a:prstGeom>
          <a:solidFill>
            <a:srgbClr val="CDEAF3"/>
          </a:solidFill>
          <a:ln>
            <a:noFill/>
          </a:ln>
        </p:spPr>
      </p:sp>
      <p:sp>
        <p:nvSpPr>
          <p:cNvPr id="4400" name="Google Shape;4400;p384"/>
          <p:cNvSpPr txBox="1"/>
          <p:nvPr>
            <p:ph idx="3" type="body"/>
          </p:nvPr>
        </p:nvSpPr>
        <p:spPr>
          <a:xfrm>
            <a:off x="985840" y="1567909"/>
            <a:ext cx="2076200" cy="493713"/>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4401" name="Google Shape;4401;p384"/>
          <p:cNvPicPr preferRelativeResize="0"/>
          <p:nvPr/>
        </p:nvPicPr>
        <p:blipFill rotWithShape="1">
          <a:blip r:embed="rId2">
            <a:alphaModFix/>
          </a:blip>
          <a:srcRect b="0" l="0" r="0" t="0"/>
          <a:stretch/>
        </p:blipFill>
        <p:spPr>
          <a:xfrm>
            <a:off x="350729" y="1514532"/>
            <a:ext cx="540000" cy="540000"/>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Full Image BG">
  <p:cSld name="Section Header-Full Image BG">
    <p:bg>
      <p:bgPr>
        <a:solidFill>
          <a:schemeClr val="lt1"/>
        </a:solidFill>
      </p:bgPr>
    </p:bg>
    <p:spTree>
      <p:nvGrpSpPr>
        <p:cNvPr id="4402" name="Shape 4402"/>
        <p:cNvGrpSpPr/>
        <p:nvPr/>
      </p:nvGrpSpPr>
      <p:grpSpPr>
        <a:xfrm>
          <a:off x="0" y="0"/>
          <a:ext cx="0" cy="0"/>
          <a:chOff x="0" y="0"/>
          <a:chExt cx="0" cy="0"/>
        </a:xfrm>
      </p:grpSpPr>
      <p:pic>
        <p:nvPicPr>
          <p:cNvPr descr="Business handshake" id="4403" name="Google Shape;4403;p385"/>
          <p:cNvPicPr preferRelativeResize="0"/>
          <p:nvPr/>
        </p:nvPicPr>
        <p:blipFill rotWithShape="1">
          <a:blip r:embed="rId2">
            <a:alphaModFix/>
          </a:blip>
          <a:srcRect b="0" l="0" r="0" t="0"/>
          <a:stretch/>
        </p:blipFill>
        <p:spPr>
          <a:xfrm>
            <a:off x="0" y="0"/>
            <a:ext cx="12192000" cy="6858000"/>
          </a:xfrm>
          <a:prstGeom prst="rect">
            <a:avLst/>
          </a:prstGeom>
          <a:noFill/>
          <a:ln>
            <a:noFill/>
          </a:ln>
        </p:spPr>
      </p:pic>
      <p:sp>
        <p:nvSpPr>
          <p:cNvPr id="4404" name="Google Shape;4404;p385"/>
          <p:cNvSpPr/>
          <p:nvPr/>
        </p:nvSpPr>
        <p:spPr>
          <a:xfrm>
            <a:off x="0" y="0"/>
            <a:ext cx="12192000" cy="6858000"/>
          </a:xfrm>
          <a:prstGeom prst="rect">
            <a:avLst/>
          </a:prstGeom>
          <a:solidFill>
            <a:schemeClr val="lt1">
              <a:alpha val="6509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05" name="Google Shape;4405;p385"/>
          <p:cNvSpPr txBox="1"/>
          <p:nvPr>
            <p:ph type="title"/>
          </p:nvPr>
        </p:nvSpPr>
        <p:spPr>
          <a:xfrm>
            <a:off x="831850" y="1220362"/>
            <a:ext cx="10515600" cy="2852737"/>
          </a:xfrm>
          <a:prstGeom prst="rect">
            <a:avLst/>
          </a:prstGeom>
          <a:noFill/>
          <a:ln>
            <a:noFill/>
          </a:ln>
        </p:spPr>
        <p:txBody>
          <a:bodyPr anchorCtr="0" anchor="b" bIns="45700" lIns="91425" spcFirstLastPara="1" rIns="91425" wrap="square" tIns="45700">
            <a:noAutofit/>
          </a:bodyPr>
          <a:lstStyle>
            <a:lvl1pPr lvl="0" algn="ctr">
              <a:lnSpc>
                <a:spcPct val="100000"/>
              </a:lnSpc>
              <a:spcBef>
                <a:spcPts val="0"/>
              </a:spcBef>
              <a:spcAft>
                <a:spcPts val="0"/>
              </a:spcAft>
              <a:buClr>
                <a:schemeClr val="dk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06" name="Google Shape;4406;p385"/>
          <p:cNvSpPr txBox="1"/>
          <p:nvPr>
            <p:ph idx="1" type="body"/>
          </p:nvPr>
        </p:nvSpPr>
        <p:spPr>
          <a:xfrm>
            <a:off x="831850" y="4100088"/>
            <a:ext cx="10515600" cy="11303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2400"/>
              <a:buNone/>
              <a:defRPr sz="2400">
                <a:solidFill>
                  <a:schemeClr val="dk1"/>
                </a:solidFill>
              </a:defRPr>
            </a:lvl1pPr>
            <a:lvl2pPr indent="-228600" lvl="1" marL="914400" algn="l">
              <a:lnSpc>
                <a:spcPct val="100000"/>
              </a:lnSpc>
              <a:spcBef>
                <a:spcPts val="500"/>
              </a:spcBef>
              <a:spcAft>
                <a:spcPts val="0"/>
              </a:spcAft>
              <a:buClr>
                <a:srgbClr val="757575"/>
              </a:buClr>
              <a:buSzPts val="2000"/>
              <a:buNone/>
              <a:defRPr sz="2000">
                <a:solidFill>
                  <a:srgbClr val="757575"/>
                </a:solidFill>
              </a:defRPr>
            </a:lvl2pPr>
            <a:lvl3pPr indent="-228600" lvl="2" marL="1371600" algn="l">
              <a:lnSpc>
                <a:spcPct val="100000"/>
              </a:lnSpc>
              <a:spcBef>
                <a:spcPts val="500"/>
              </a:spcBef>
              <a:spcAft>
                <a:spcPts val="0"/>
              </a:spcAft>
              <a:buClr>
                <a:srgbClr val="757575"/>
              </a:buClr>
              <a:buSzPts val="1800"/>
              <a:buNone/>
              <a:defRPr sz="1800">
                <a:solidFill>
                  <a:srgbClr val="757575"/>
                </a:solidFill>
              </a:defRPr>
            </a:lvl3pPr>
            <a:lvl4pPr indent="-228600" lvl="3" marL="1828800" algn="l">
              <a:lnSpc>
                <a:spcPct val="100000"/>
              </a:lnSpc>
              <a:spcBef>
                <a:spcPts val="500"/>
              </a:spcBef>
              <a:spcAft>
                <a:spcPts val="0"/>
              </a:spcAft>
              <a:buClr>
                <a:srgbClr val="757575"/>
              </a:buClr>
              <a:buSzPts val="1600"/>
              <a:buNone/>
              <a:defRPr sz="1600">
                <a:solidFill>
                  <a:srgbClr val="757575"/>
                </a:solidFill>
              </a:defRPr>
            </a:lvl4pPr>
            <a:lvl5pPr indent="-228600" lvl="4" marL="2286000" algn="l">
              <a:lnSpc>
                <a:spcPct val="100000"/>
              </a:lnSpc>
              <a:spcBef>
                <a:spcPts val="500"/>
              </a:spcBef>
              <a:spcAft>
                <a:spcPts val="0"/>
              </a:spcAft>
              <a:buClr>
                <a:srgbClr val="757575"/>
              </a:buClr>
              <a:buSzPts val="1600"/>
              <a:buNone/>
              <a:defRPr sz="1600">
                <a:solidFill>
                  <a:srgbClr val="757575"/>
                </a:solidFill>
              </a:defRPr>
            </a:lvl5pPr>
            <a:lvl6pPr indent="-228600" lvl="5" marL="2743200" algn="l">
              <a:lnSpc>
                <a:spcPct val="90000"/>
              </a:lnSpc>
              <a:spcBef>
                <a:spcPts val="500"/>
              </a:spcBef>
              <a:spcAft>
                <a:spcPts val="0"/>
              </a:spcAft>
              <a:buClr>
                <a:srgbClr val="757575"/>
              </a:buClr>
              <a:buSzPts val="1600"/>
              <a:buNone/>
              <a:defRPr sz="1600">
                <a:solidFill>
                  <a:srgbClr val="757575"/>
                </a:solidFill>
              </a:defRPr>
            </a:lvl6pPr>
            <a:lvl7pPr indent="-228600" lvl="6" marL="3200400" algn="l">
              <a:lnSpc>
                <a:spcPct val="90000"/>
              </a:lnSpc>
              <a:spcBef>
                <a:spcPts val="500"/>
              </a:spcBef>
              <a:spcAft>
                <a:spcPts val="0"/>
              </a:spcAft>
              <a:buClr>
                <a:srgbClr val="757575"/>
              </a:buClr>
              <a:buSzPts val="1600"/>
              <a:buNone/>
              <a:defRPr sz="1600">
                <a:solidFill>
                  <a:srgbClr val="757575"/>
                </a:solidFill>
              </a:defRPr>
            </a:lvl7pPr>
            <a:lvl8pPr indent="-228600" lvl="7" marL="3657600" algn="l">
              <a:lnSpc>
                <a:spcPct val="90000"/>
              </a:lnSpc>
              <a:spcBef>
                <a:spcPts val="500"/>
              </a:spcBef>
              <a:spcAft>
                <a:spcPts val="0"/>
              </a:spcAft>
              <a:buClr>
                <a:srgbClr val="757575"/>
              </a:buClr>
              <a:buSzPts val="1600"/>
              <a:buNone/>
              <a:defRPr sz="1600">
                <a:solidFill>
                  <a:srgbClr val="757575"/>
                </a:solidFill>
              </a:defRPr>
            </a:lvl8pPr>
            <a:lvl9pPr indent="-228600" lvl="8" marL="4114800" algn="l">
              <a:lnSpc>
                <a:spcPct val="90000"/>
              </a:lnSpc>
              <a:spcBef>
                <a:spcPts val="500"/>
              </a:spcBef>
              <a:spcAft>
                <a:spcPts val="0"/>
              </a:spcAft>
              <a:buClr>
                <a:srgbClr val="757575"/>
              </a:buClr>
              <a:buSzPts val="1600"/>
              <a:buNone/>
              <a:defRPr sz="1600">
                <a:solidFill>
                  <a:srgbClr val="757575"/>
                </a:solidFill>
              </a:defRPr>
            </a:lvl9pPr>
          </a:lstStyle>
          <a:p/>
        </p:txBody>
      </p:sp>
      <p:sp>
        <p:nvSpPr>
          <p:cNvPr id="4407" name="Google Shape;4407;p38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08" name="Google Shape;4408;p38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09" name="Google Shape;4409;p38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410" name="Google Shape;4410;p385"/>
          <p:cNvSpPr txBox="1"/>
          <p:nvPr>
            <p:ph idx="2" type="body"/>
          </p:nvPr>
        </p:nvSpPr>
        <p:spPr>
          <a:xfrm>
            <a:off x="5153025" y="1103582"/>
            <a:ext cx="1885950" cy="1219200"/>
          </a:xfrm>
          <a:prstGeom prst="rect">
            <a:avLst/>
          </a:prstGeom>
          <a:noFill/>
          <a:ln>
            <a:noFill/>
          </a:ln>
        </p:spPr>
        <p:txBody>
          <a:bodyPr anchorCtr="1"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ith Subtitle">
  <p:cSld name="Title with Subtitle">
    <p:spTree>
      <p:nvGrpSpPr>
        <p:cNvPr id="4411" name="Shape 4411"/>
        <p:cNvGrpSpPr/>
        <p:nvPr/>
      </p:nvGrpSpPr>
      <p:grpSpPr>
        <a:xfrm>
          <a:off x="0" y="0"/>
          <a:ext cx="0" cy="0"/>
          <a:chOff x="0" y="0"/>
          <a:chExt cx="0" cy="0"/>
        </a:xfrm>
      </p:grpSpPr>
      <p:sp>
        <p:nvSpPr>
          <p:cNvPr id="4412" name="Google Shape;4412;p38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13" name="Google Shape;4413;p38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14" name="Google Shape;4414;p38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15" name="Google Shape;4415;p38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416" name="Google Shape;4416;p386"/>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ight Image w/ 4 Descriptions">
  <p:cSld name="Right Image w/ 4 Descriptions">
    <p:spTree>
      <p:nvGrpSpPr>
        <p:cNvPr id="4417" name="Shape 4417"/>
        <p:cNvGrpSpPr/>
        <p:nvPr/>
      </p:nvGrpSpPr>
      <p:grpSpPr>
        <a:xfrm>
          <a:off x="0" y="0"/>
          <a:ext cx="0" cy="0"/>
          <a:chOff x="0" y="0"/>
          <a:chExt cx="0" cy="0"/>
        </a:xfrm>
      </p:grpSpPr>
      <p:sp>
        <p:nvSpPr>
          <p:cNvPr id="4418" name="Google Shape;4418;p387"/>
          <p:cNvSpPr/>
          <p:nvPr/>
        </p:nvSpPr>
        <p:spPr>
          <a:xfrm>
            <a:off x="579351" y="1523269"/>
            <a:ext cx="5400000" cy="468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19" name="Google Shape;4419;p38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20" name="Google Shape;4420;p38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21" name="Google Shape;4421;p38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422" name="Google Shape;4422;p387"/>
          <p:cNvSpPr txBox="1"/>
          <p:nvPr>
            <p:ph idx="1" type="body"/>
          </p:nvPr>
        </p:nvSpPr>
        <p:spPr>
          <a:xfrm>
            <a:off x="1329460" y="1724617"/>
            <a:ext cx="1620000" cy="360000"/>
          </a:xfrm>
          <a:prstGeom prst="rect">
            <a:avLst/>
          </a:prstGeom>
          <a:noFill/>
          <a:ln>
            <a:noFill/>
          </a:ln>
        </p:spPr>
        <p:txBody>
          <a:bodyPr anchorCtr="0" anchor="t" bIns="46800" lIns="91425" spcFirstLastPara="1" rIns="91425" wrap="square" tIns="468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3" name="Google Shape;4423;p387"/>
          <p:cNvSpPr txBox="1"/>
          <p:nvPr>
            <p:ph idx="2" type="body"/>
          </p:nvPr>
        </p:nvSpPr>
        <p:spPr>
          <a:xfrm>
            <a:off x="1329460" y="2021546"/>
            <a:ext cx="3600000" cy="720000"/>
          </a:xfrm>
          <a:prstGeom prst="rect">
            <a:avLst/>
          </a:prstGeom>
          <a:noFill/>
          <a:ln>
            <a:noFill/>
          </a:ln>
        </p:spPr>
        <p:txBody>
          <a:bodyPr anchorCtr="0" anchor="t" bIns="45700" lIns="91425" spcFirstLastPara="1" rIns="91425" wrap="square" tIns="468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4" name="Google Shape;4424;p387"/>
          <p:cNvSpPr txBox="1"/>
          <p:nvPr>
            <p:ph idx="3" type="body"/>
          </p:nvPr>
        </p:nvSpPr>
        <p:spPr>
          <a:xfrm>
            <a:off x="1329460" y="2838776"/>
            <a:ext cx="1620000" cy="360000"/>
          </a:xfrm>
          <a:prstGeom prst="rect">
            <a:avLst/>
          </a:prstGeom>
          <a:noFill/>
          <a:ln>
            <a:noFill/>
          </a:ln>
        </p:spPr>
        <p:txBody>
          <a:bodyPr anchorCtr="0" anchor="t" bIns="46800" lIns="91425" spcFirstLastPara="1" rIns="91425" wrap="square" tIns="468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5" name="Google Shape;4425;p387"/>
          <p:cNvSpPr txBox="1"/>
          <p:nvPr>
            <p:ph idx="4" type="body"/>
          </p:nvPr>
        </p:nvSpPr>
        <p:spPr>
          <a:xfrm>
            <a:off x="1329460" y="3130462"/>
            <a:ext cx="3600000" cy="720000"/>
          </a:xfrm>
          <a:prstGeom prst="rect">
            <a:avLst/>
          </a:prstGeom>
          <a:noFill/>
          <a:ln>
            <a:noFill/>
          </a:ln>
        </p:spPr>
        <p:txBody>
          <a:bodyPr anchorCtr="0" anchor="t" bIns="45700" lIns="91425" spcFirstLastPara="1" rIns="91425" wrap="square" tIns="468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6" name="Google Shape;4426;p387"/>
          <p:cNvSpPr txBox="1"/>
          <p:nvPr>
            <p:ph idx="5" type="body"/>
          </p:nvPr>
        </p:nvSpPr>
        <p:spPr>
          <a:xfrm>
            <a:off x="1329460" y="3952935"/>
            <a:ext cx="1620000" cy="360000"/>
          </a:xfrm>
          <a:prstGeom prst="rect">
            <a:avLst/>
          </a:prstGeom>
          <a:noFill/>
          <a:ln>
            <a:noFill/>
          </a:ln>
        </p:spPr>
        <p:txBody>
          <a:bodyPr anchorCtr="0" anchor="t" bIns="46800" lIns="91425" spcFirstLastPara="1" rIns="91425" wrap="square" tIns="468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7" name="Google Shape;4427;p387"/>
          <p:cNvSpPr txBox="1"/>
          <p:nvPr>
            <p:ph idx="6" type="body"/>
          </p:nvPr>
        </p:nvSpPr>
        <p:spPr>
          <a:xfrm>
            <a:off x="1329460" y="4245598"/>
            <a:ext cx="3600000" cy="720000"/>
          </a:xfrm>
          <a:prstGeom prst="rect">
            <a:avLst/>
          </a:prstGeom>
          <a:noFill/>
          <a:ln>
            <a:noFill/>
          </a:ln>
        </p:spPr>
        <p:txBody>
          <a:bodyPr anchorCtr="0" anchor="t" bIns="45700" lIns="91425" spcFirstLastPara="1" rIns="91425" wrap="square" tIns="468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8" name="Google Shape;4428;p387"/>
          <p:cNvSpPr txBox="1"/>
          <p:nvPr>
            <p:ph idx="7" type="body"/>
          </p:nvPr>
        </p:nvSpPr>
        <p:spPr>
          <a:xfrm>
            <a:off x="1329460" y="5067094"/>
            <a:ext cx="1620000" cy="360000"/>
          </a:xfrm>
          <a:prstGeom prst="rect">
            <a:avLst/>
          </a:prstGeom>
          <a:noFill/>
          <a:ln>
            <a:noFill/>
          </a:ln>
        </p:spPr>
        <p:txBody>
          <a:bodyPr anchorCtr="0" anchor="t" bIns="46800" lIns="91425" spcFirstLastPara="1" rIns="91425" wrap="square" tIns="468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29" name="Google Shape;4429;p387"/>
          <p:cNvSpPr txBox="1"/>
          <p:nvPr>
            <p:ph idx="8" type="body"/>
          </p:nvPr>
        </p:nvSpPr>
        <p:spPr>
          <a:xfrm>
            <a:off x="1329460" y="5360747"/>
            <a:ext cx="3600000" cy="720000"/>
          </a:xfrm>
          <a:prstGeom prst="rect">
            <a:avLst/>
          </a:prstGeom>
          <a:noFill/>
          <a:ln>
            <a:noFill/>
          </a:ln>
        </p:spPr>
        <p:txBody>
          <a:bodyPr anchorCtr="0" anchor="t" bIns="45700" lIns="91425" spcFirstLastPara="1" rIns="91425" wrap="square" tIns="468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430" name="Google Shape;4430;p387"/>
          <p:cNvSpPr/>
          <p:nvPr>
            <p:ph idx="9" type="pic"/>
          </p:nvPr>
        </p:nvSpPr>
        <p:spPr>
          <a:xfrm>
            <a:off x="6208098" y="1523269"/>
            <a:ext cx="5400000" cy="4680000"/>
          </a:xfrm>
          <a:prstGeom prst="rect">
            <a:avLst/>
          </a:prstGeom>
          <a:solidFill>
            <a:srgbClr val="CDEAF3"/>
          </a:solidFill>
          <a:ln>
            <a:noFill/>
          </a:ln>
        </p:spPr>
      </p:sp>
      <p:sp>
        <p:nvSpPr>
          <p:cNvPr id="4431" name="Google Shape;4431;p38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32" name="Google Shape;4432;p387"/>
          <p:cNvSpPr txBox="1"/>
          <p:nvPr>
            <p:ph idx="1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3">
  <p:cSld name="Contact Us 3">
    <p:bg>
      <p:bgPr>
        <a:solidFill>
          <a:schemeClr val="dk2"/>
        </a:solidFill>
      </p:bgPr>
    </p:bg>
    <p:spTree>
      <p:nvGrpSpPr>
        <p:cNvPr id="4433" name="Shape 4433"/>
        <p:cNvGrpSpPr/>
        <p:nvPr/>
      </p:nvGrpSpPr>
      <p:grpSpPr>
        <a:xfrm>
          <a:off x="0" y="0"/>
          <a:ext cx="0" cy="0"/>
          <a:chOff x="0" y="0"/>
          <a:chExt cx="0" cy="0"/>
        </a:xfrm>
      </p:grpSpPr>
      <p:sp>
        <p:nvSpPr>
          <p:cNvPr id="4434" name="Google Shape;4434;p365"/>
          <p:cNvSpPr txBox="1"/>
          <p:nvPr>
            <p:ph idx="1" type="body"/>
          </p:nvPr>
        </p:nvSpPr>
        <p:spPr>
          <a:xfrm>
            <a:off x="334963" y="3980982"/>
            <a:ext cx="4087361"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2800"/>
              <a:buNone/>
              <a:defRPr b="1" sz="28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35" name="Google Shape;4435;p365"/>
          <p:cNvSpPr txBox="1"/>
          <p:nvPr>
            <p:ph idx="2" type="body"/>
          </p:nvPr>
        </p:nvSpPr>
        <p:spPr>
          <a:xfrm>
            <a:off x="867184"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36" name="Google Shape;4436;p365"/>
          <p:cNvSpPr txBox="1"/>
          <p:nvPr>
            <p:ph idx="3" type="body"/>
          </p:nvPr>
        </p:nvSpPr>
        <p:spPr>
          <a:xfrm>
            <a:off x="3975397"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37" name="Google Shape;4437;p365"/>
          <p:cNvSpPr txBox="1"/>
          <p:nvPr>
            <p:ph idx="4" type="body"/>
          </p:nvPr>
        </p:nvSpPr>
        <p:spPr>
          <a:xfrm>
            <a:off x="7083610"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38" name="Google Shape;4438;p365"/>
          <p:cNvSpPr/>
          <p:nvPr>
            <p:ph idx="5" type="pic"/>
          </p:nvPr>
        </p:nvSpPr>
        <p:spPr>
          <a:xfrm>
            <a:off x="334963" y="5333638"/>
            <a:ext cx="432000" cy="432000"/>
          </a:xfrm>
          <a:prstGeom prst="rect">
            <a:avLst/>
          </a:prstGeom>
          <a:noFill/>
          <a:ln>
            <a:noFill/>
          </a:ln>
        </p:spPr>
      </p:sp>
      <p:sp>
        <p:nvSpPr>
          <p:cNvPr id="4439" name="Google Shape;4439;p365"/>
          <p:cNvSpPr/>
          <p:nvPr>
            <p:ph idx="6" type="pic"/>
          </p:nvPr>
        </p:nvSpPr>
        <p:spPr>
          <a:xfrm>
            <a:off x="3443176" y="5333638"/>
            <a:ext cx="432000" cy="432000"/>
          </a:xfrm>
          <a:prstGeom prst="rect">
            <a:avLst/>
          </a:prstGeom>
          <a:noFill/>
          <a:ln>
            <a:noFill/>
          </a:ln>
        </p:spPr>
      </p:sp>
      <p:sp>
        <p:nvSpPr>
          <p:cNvPr id="4440" name="Google Shape;4440;p365"/>
          <p:cNvSpPr/>
          <p:nvPr>
            <p:ph idx="7" type="pic"/>
          </p:nvPr>
        </p:nvSpPr>
        <p:spPr>
          <a:xfrm>
            <a:off x="6551389" y="5333638"/>
            <a:ext cx="432000" cy="432000"/>
          </a:xfrm>
          <a:prstGeom prst="rect">
            <a:avLst/>
          </a:prstGeom>
          <a:noFill/>
          <a:ln>
            <a:noFill/>
          </a:ln>
        </p:spPr>
      </p:sp>
      <p:sp>
        <p:nvSpPr>
          <p:cNvPr id="4441" name="Google Shape;4441;p365"/>
          <p:cNvSpPr/>
          <p:nvPr>
            <p:ph idx="8" type="pic"/>
          </p:nvPr>
        </p:nvSpPr>
        <p:spPr>
          <a:xfrm>
            <a:off x="10631863" y="6400188"/>
            <a:ext cx="180000" cy="180000"/>
          </a:xfrm>
          <a:prstGeom prst="rect">
            <a:avLst/>
          </a:prstGeom>
          <a:noFill/>
          <a:ln>
            <a:noFill/>
          </a:ln>
        </p:spPr>
      </p:sp>
      <p:sp>
        <p:nvSpPr>
          <p:cNvPr id="4442" name="Google Shape;4442;p365"/>
          <p:cNvSpPr/>
          <p:nvPr>
            <p:ph idx="9" type="pic"/>
          </p:nvPr>
        </p:nvSpPr>
        <p:spPr>
          <a:xfrm>
            <a:off x="10947508" y="6400188"/>
            <a:ext cx="180000" cy="180000"/>
          </a:xfrm>
          <a:prstGeom prst="rect">
            <a:avLst/>
          </a:prstGeom>
          <a:noFill/>
          <a:ln>
            <a:noFill/>
          </a:ln>
        </p:spPr>
      </p:sp>
      <p:sp>
        <p:nvSpPr>
          <p:cNvPr id="4443" name="Google Shape;4443;p365"/>
          <p:cNvSpPr/>
          <p:nvPr>
            <p:ph idx="13" type="pic"/>
          </p:nvPr>
        </p:nvSpPr>
        <p:spPr>
          <a:xfrm>
            <a:off x="11263153" y="6400188"/>
            <a:ext cx="180000" cy="180000"/>
          </a:xfrm>
          <a:prstGeom prst="rect">
            <a:avLst/>
          </a:prstGeom>
          <a:noFill/>
          <a:ln>
            <a:noFill/>
          </a:ln>
        </p:spPr>
      </p:sp>
      <p:sp>
        <p:nvSpPr>
          <p:cNvPr id="4444" name="Google Shape;4444;p365"/>
          <p:cNvSpPr/>
          <p:nvPr>
            <p:ph idx="14" type="pic"/>
          </p:nvPr>
        </p:nvSpPr>
        <p:spPr>
          <a:xfrm>
            <a:off x="11578798" y="6400188"/>
            <a:ext cx="180000" cy="180000"/>
          </a:xfrm>
          <a:prstGeom prst="rect">
            <a:avLst/>
          </a:prstGeom>
          <a:noFill/>
          <a:ln>
            <a:noFill/>
          </a:ln>
        </p:spPr>
      </p:sp>
      <p:sp>
        <p:nvSpPr>
          <p:cNvPr id="4445" name="Google Shape;4445;p365"/>
          <p:cNvSpPr/>
          <p:nvPr>
            <p:ph idx="15" type="pic"/>
          </p:nvPr>
        </p:nvSpPr>
        <p:spPr>
          <a:xfrm>
            <a:off x="0" y="-1"/>
            <a:ext cx="12192000" cy="3960000"/>
          </a:xfrm>
          <a:prstGeom prst="rect">
            <a:avLst/>
          </a:prstGeom>
          <a:solidFill>
            <a:srgbClr val="CDEAF3"/>
          </a:solidFill>
          <a:ln>
            <a:noFill/>
          </a:ln>
        </p:spPr>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w/ Fix Top Image">
  <p:cSld name="Contact Us w/ Fix Top Image">
    <p:bg>
      <p:bgPr>
        <a:solidFill>
          <a:schemeClr val="dk2"/>
        </a:solidFill>
      </p:bgPr>
    </p:bg>
    <p:spTree>
      <p:nvGrpSpPr>
        <p:cNvPr id="4446" name="Shape 4446"/>
        <p:cNvGrpSpPr/>
        <p:nvPr/>
      </p:nvGrpSpPr>
      <p:grpSpPr>
        <a:xfrm>
          <a:off x="0" y="0"/>
          <a:ext cx="0" cy="0"/>
          <a:chOff x="0" y="0"/>
          <a:chExt cx="0" cy="0"/>
        </a:xfrm>
      </p:grpSpPr>
      <p:sp>
        <p:nvSpPr>
          <p:cNvPr id="4447" name="Google Shape;4447;p367"/>
          <p:cNvSpPr txBox="1"/>
          <p:nvPr>
            <p:ph idx="1" type="body"/>
          </p:nvPr>
        </p:nvSpPr>
        <p:spPr>
          <a:xfrm>
            <a:off x="3480611" y="39578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48" name="Google Shape;4448;p367"/>
          <p:cNvSpPr txBox="1"/>
          <p:nvPr>
            <p:ph idx="2" type="body"/>
          </p:nvPr>
        </p:nvSpPr>
        <p:spPr>
          <a:xfrm>
            <a:off x="7083610" y="39578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49" name="Google Shape;4449;p367"/>
          <p:cNvSpPr txBox="1"/>
          <p:nvPr>
            <p:ph idx="3" type="body"/>
          </p:nvPr>
        </p:nvSpPr>
        <p:spPr>
          <a:xfrm>
            <a:off x="3480611" y="4918676"/>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50" name="Google Shape;4450;p367"/>
          <p:cNvSpPr/>
          <p:nvPr>
            <p:ph idx="4" type="pic"/>
          </p:nvPr>
        </p:nvSpPr>
        <p:spPr>
          <a:xfrm>
            <a:off x="2948390" y="3921838"/>
            <a:ext cx="432000" cy="432000"/>
          </a:xfrm>
          <a:prstGeom prst="rect">
            <a:avLst/>
          </a:prstGeom>
          <a:noFill/>
          <a:ln>
            <a:noFill/>
          </a:ln>
        </p:spPr>
      </p:sp>
      <p:sp>
        <p:nvSpPr>
          <p:cNvPr id="4451" name="Google Shape;4451;p367"/>
          <p:cNvSpPr/>
          <p:nvPr>
            <p:ph idx="5" type="pic"/>
          </p:nvPr>
        </p:nvSpPr>
        <p:spPr>
          <a:xfrm>
            <a:off x="6551389" y="3921838"/>
            <a:ext cx="432000" cy="432000"/>
          </a:xfrm>
          <a:prstGeom prst="rect">
            <a:avLst/>
          </a:prstGeom>
          <a:noFill/>
          <a:ln>
            <a:noFill/>
          </a:ln>
        </p:spPr>
      </p:sp>
      <p:sp>
        <p:nvSpPr>
          <p:cNvPr id="4452" name="Google Shape;4452;p367"/>
          <p:cNvSpPr/>
          <p:nvPr>
            <p:ph idx="6" type="pic"/>
          </p:nvPr>
        </p:nvSpPr>
        <p:spPr>
          <a:xfrm>
            <a:off x="2948390" y="4882676"/>
            <a:ext cx="432000" cy="432000"/>
          </a:xfrm>
          <a:prstGeom prst="rect">
            <a:avLst/>
          </a:prstGeom>
          <a:noFill/>
          <a:ln>
            <a:noFill/>
          </a:ln>
        </p:spPr>
      </p:sp>
      <p:sp>
        <p:nvSpPr>
          <p:cNvPr id="4453" name="Google Shape;4453;p367"/>
          <p:cNvSpPr/>
          <p:nvPr>
            <p:ph idx="7" type="pic"/>
          </p:nvPr>
        </p:nvSpPr>
        <p:spPr>
          <a:xfrm>
            <a:off x="5528254" y="6400188"/>
            <a:ext cx="180000" cy="180000"/>
          </a:xfrm>
          <a:prstGeom prst="rect">
            <a:avLst/>
          </a:prstGeom>
          <a:noFill/>
          <a:ln>
            <a:noFill/>
          </a:ln>
        </p:spPr>
      </p:sp>
      <p:sp>
        <p:nvSpPr>
          <p:cNvPr id="4454" name="Google Shape;4454;p367"/>
          <p:cNvSpPr/>
          <p:nvPr>
            <p:ph idx="8" type="pic"/>
          </p:nvPr>
        </p:nvSpPr>
        <p:spPr>
          <a:xfrm>
            <a:off x="5843899" y="6400188"/>
            <a:ext cx="180000" cy="180000"/>
          </a:xfrm>
          <a:prstGeom prst="rect">
            <a:avLst/>
          </a:prstGeom>
          <a:noFill/>
          <a:ln>
            <a:noFill/>
          </a:ln>
        </p:spPr>
      </p:sp>
      <p:sp>
        <p:nvSpPr>
          <p:cNvPr id="4455" name="Google Shape;4455;p367"/>
          <p:cNvSpPr/>
          <p:nvPr>
            <p:ph idx="9" type="pic"/>
          </p:nvPr>
        </p:nvSpPr>
        <p:spPr>
          <a:xfrm>
            <a:off x="6159544" y="6400188"/>
            <a:ext cx="180000" cy="180000"/>
          </a:xfrm>
          <a:prstGeom prst="rect">
            <a:avLst/>
          </a:prstGeom>
          <a:noFill/>
          <a:ln>
            <a:noFill/>
          </a:ln>
        </p:spPr>
      </p:sp>
      <p:sp>
        <p:nvSpPr>
          <p:cNvPr id="4456" name="Google Shape;4456;p367"/>
          <p:cNvSpPr/>
          <p:nvPr>
            <p:ph idx="13" type="pic"/>
          </p:nvPr>
        </p:nvSpPr>
        <p:spPr>
          <a:xfrm>
            <a:off x="6475189" y="6400188"/>
            <a:ext cx="180000" cy="180000"/>
          </a:xfrm>
          <a:prstGeom prst="rect">
            <a:avLst/>
          </a:prstGeom>
          <a:noFill/>
          <a:ln>
            <a:noFill/>
          </a:ln>
        </p:spPr>
      </p:sp>
      <p:pic>
        <p:nvPicPr>
          <p:cNvPr descr="Low angle view of modern skyscrapers rising straight up against a dramatic sky" id="4457" name="Google Shape;4457;p367"/>
          <p:cNvPicPr preferRelativeResize="0"/>
          <p:nvPr/>
        </p:nvPicPr>
        <p:blipFill rotWithShape="1">
          <a:blip r:embed="rId2">
            <a:alphaModFix/>
          </a:blip>
          <a:srcRect b="0" l="0" r="0" t="0"/>
          <a:stretch/>
        </p:blipFill>
        <p:spPr>
          <a:xfrm>
            <a:off x="0" y="0"/>
            <a:ext cx="12192000" cy="3429000"/>
          </a:xfrm>
          <a:prstGeom prst="rect">
            <a:avLst/>
          </a:prstGeom>
          <a:noFill/>
          <a:ln>
            <a:noFill/>
          </a:ln>
        </p:spPr>
      </p:pic>
      <p:sp>
        <p:nvSpPr>
          <p:cNvPr id="4458" name="Google Shape;4458;p367"/>
          <p:cNvSpPr/>
          <p:nvPr/>
        </p:nvSpPr>
        <p:spPr>
          <a:xfrm>
            <a:off x="0" y="0"/>
            <a:ext cx="12192000" cy="3429000"/>
          </a:xfrm>
          <a:prstGeom prst="rect">
            <a:avLst/>
          </a:prstGeom>
          <a:solidFill>
            <a:schemeClr val="dk1">
              <a:alpha val="5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459" name="Google Shape;4459;p367"/>
          <p:cNvSpPr txBox="1"/>
          <p:nvPr>
            <p:ph idx="14" type="body"/>
          </p:nvPr>
        </p:nvSpPr>
        <p:spPr>
          <a:xfrm>
            <a:off x="2173943" y="497250"/>
            <a:ext cx="7844115" cy="24345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60" name="Google Shape;4460;p367"/>
          <p:cNvSpPr txBox="1"/>
          <p:nvPr>
            <p:ph idx="15" type="body"/>
          </p:nvPr>
        </p:nvSpPr>
        <p:spPr>
          <a:xfrm>
            <a:off x="7083610" y="4918676"/>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61" name="Google Shape;4461;p367"/>
          <p:cNvSpPr/>
          <p:nvPr>
            <p:ph idx="16" type="pic"/>
          </p:nvPr>
        </p:nvSpPr>
        <p:spPr>
          <a:xfrm>
            <a:off x="6551389" y="4882676"/>
            <a:ext cx="432000" cy="432000"/>
          </a:xfrm>
          <a:prstGeom prst="rect">
            <a:avLst/>
          </a:prstGeom>
          <a:noFill/>
          <a:ln>
            <a:noFill/>
          </a:ln>
        </p:spPr>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1">
  <p:cSld name="Thank you 1">
    <p:bg>
      <p:bgPr>
        <a:solidFill>
          <a:schemeClr val="dk2"/>
        </a:solidFill>
      </p:bgPr>
    </p:bg>
    <p:spTree>
      <p:nvGrpSpPr>
        <p:cNvPr id="4462" name="Shape 4462"/>
        <p:cNvGrpSpPr/>
        <p:nvPr/>
      </p:nvGrpSpPr>
      <p:grpSpPr>
        <a:xfrm>
          <a:off x="0" y="0"/>
          <a:ext cx="0" cy="0"/>
          <a:chOff x="0" y="0"/>
          <a:chExt cx="0" cy="0"/>
        </a:xfrm>
      </p:grpSpPr>
      <p:pic>
        <p:nvPicPr>
          <p:cNvPr descr="Business people shaking hands" id="4463" name="Google Shape;4463;p369"/>
          <p:cNvPicPr preferRelativeResize="0"/>
          <p:nvPr/>
        </p:nvPicPr>
        <p:blipFill rotWithShape="1">
          <a:blip r:embed="rId2">
            <a:alphaModFix/>
          </a:blip>
          <a:srcRect b="0" l="0" r="0" t="0"/>
          <a:stretch/>
        </p:blipFill>
        <p:spPr>
          <a:xfrm>
            <a:off x="0" y="0"/>
            <a:ext cx="12192000" cy="6858000"/>
          </a:xfrm>
          <a:prstGeom prst="rect">
            <a:avLst/>
          </a:prstGeom>
          <a:noFill/>
          <a:ln>
            <a:noFill/>
          </a:ln>
        </p:spPr>
      </p:pic>
      <p:sp>
        <p:nvSpPr>
          <p:cNvPr id="4464" name="Google Shape;4464;p369"/>
          <p:cNvSpPr/>
          <p:nvPr/>
        </p:nvSpPr>
        <p:spPr>
          <a:xfrm>
            <a:off x="1" y="0"/>
            <a:ext cx="12192000" cy="6894000"/>
          </a:xfrm>
          <a:prstGeom prst="rect">
            <a:avLst/>
          </a:prstGeom>
          <a:solidFill>
            <a:schemeClr val="dk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465" name="Google Shape;4465;p369"/>
          <p:cNvSpPr/>
          <p:nvPr/>
        </p:nvSpPr>
        <p:spPr>
          <a:xfrm>
            <a:off x="0" y="1629000"/>
            <a:ext cx="12191999" cy="3600000"/>
          </a:xfrm>
          <a:prstGeom prst="rect">
            <a:avLst/>
          </a:prstGeom>
          <a:solidFill>
            <a:schemeClr val="dk1">
              <a:alpha val="7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466" name="Google Shape;4466;p369"/>
          <p:cNvSpPr txBox="1"/>
          <p:nvPr>
            <p:ph idx="1" type="body"/>
          </p:nvPr>
        </p:nvSpPr>
        <p:spPr>
          <a:xfrm>
            <a:off x="1734672" y="1629000"/>
            <a:ext cx="8722657" cy="180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67" name="Google Shape;4467;p369"/>
          <p:cNvSpPr txBox="1"/>
          <p:nvPr>
            <p:ph idx="2" type="body"/>
          </p:nvPr>
        </p:nvSpPr>
        <p:spPr>
          <a:xfrm>
            <a:off x="1734672" y="3934050"/>
            <a:ext cx="8722657" cy="12666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1"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cxnSp>
        <p:nvCxnSpPr>
          <p:cNvPr id="4468" name="Google Shape;4468;p369"/>
          <p:cNvCxnSpPr/>
          <p:nvPr/>
        </p:nvCxnSpPr>
        <p:spPr>
          <a:xfrm>
            <a:off x="1596000" y="3638550"/>
            <a:ext cx="9000000" cy="0"/>
          </a:xfrm>
          <a:prstGeom prst="straightConnector1">
            <a:avLst/>
          </a:prstGeom>
          <a:noFill/>
          <a:ln cap="flat" cmpd="sng" w="19050">
            <a:solidFill>
              <a:schemeClr val="lt1"/>
            </a:solidFill>
            <a:prstDash val="solid"/>
            <a:miter lim="800000"/>
            <a:headEnd len="sm" w="sm" type="none"/>
            <a:tailEnd len="sm" w="sm" type="none"/>
          </a:ln>
        </p:spPr>
      </p:cxn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2">
  <p:cSld name="Thank you 2">
    <p:bg>
      <p:bgPr>
        <a:solidFill>
          <a:schemeClr val="dk2"/>
        </a:solidFill>
      </p:bgPr>
    </p:bg>
    <p:spTree>
      <p:nvGrpSpPr>
        <p:cNvPr id="4469" name="Shape 4469"/>
        <p:cNvGrpSpPr/>
        <p:nvPr/>
      </p:nvGrpSpPr>
      <p:grpSpPr>
        <a:xfrm>
          <a:off x="0" y="0"/>
          <a:ext cx="0" cy="0"/>
          <a:chOff x="0" y="0"/>
          <a:chExt cx="0" cy="0"/>
        </a:xfrm>
      </p:grpSpPr>
      <p:pic>
        <p:nvPicPr>
          <p:cNvPr descr="Low angle view of modern skyscrapers rising straight up against a dramatic sky" id="4470" name="Google Shape;4470;p371"/>
          <p:cNvPicPr preferRelativeResize="0"/>
          <p:nvPr/>
        </p:nvPicPr>
        <p:blipFill rotWithShape="1">
          <a:blip r:embed="rId2">
            <a:alphaModFix/>
          </a:blip>
          <a:srcRect b="0" l="0" r="0" t="0"/>
          <a:stretch/>
        </p:blipFill>
        <p:spPr>
          <a:xfrm>
            <a:off x="0" y="0"/>
            <a:ext cx="12192000" cy="6858000"/>
          </a:xfrm>
          <a:prstGeom prst="rect">
            <a:avLst/>
          </a:prstGeom>
          <a:noFill/>
          <a:ln>
            <a:noFill/>
          </a:ln>
        </p:spPr>
      </p:pic>
      <p:sp>
        <p:nvSpPr>
          <p:cNvPr id="4471" name="Google Shape;4471;p371"/>
          <p:cNvSpPr/>
          <p:nvPr/>
        </p:nvSpPr>
        <p:spPr>
          <a:xfrm>
            <a:off x="0" y="0"/>
            <a:ext cx="12192000" cy="6858000"/>
          </a:xfrm>
          <a:prstGeom prst="rect">
            <a:avLst/>
          </a:prstGeom>
          <a:solidFill>
            <a:schemeClr val="dk1">
              <a:alpha val="5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472" name="Google Shape;4472;p371"/>
          <p:cNvSpPr/>
          <p:nvPr/>
        </p:nvSpPr>
        <p:spPr>
          <a:xfrm>
            <a:off x="0" y="675353"/>
            <a:ext cx="12192000" cy="6182647"/>
          </a:xfrm>
          <a:custGeom>
            <a:rect b="b" l="l" r="r" t="t"/>
            <a:pathLst>
              <a:path extrusionOk="0" h="6182647" w="12192000">
                <a:moveTo>
                  <a:pt x="0" y="150557"/>
                </a:moveTo>
                <a:cubicBezTo>
                  <a:pt x="5788947" y="8732274"/>
                  <a:pt x="9145638" y="-1324280"/>
                  <a:pt x="12192000" y="150557"/>
                </a:cubicBezTo>
                <a:lnTo>
                  <a:pt x="12192000" y="6182647"/>
                </a:lnTo>
                <a:lnTo>
                  <a:pt x="0" y="6182647"/>
                </a:lnTo>
                <a:lnTo>
                  <a:pt x="0" y="15055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473" name="Google Shape;4473;p371"/>
          <p:cNvSpPr txBox="1"/>
          <p:nvPr>
            <p:ph idx="1" type="body"/>
          </p:nvPr>
        </p:nvSpPr>
        <p:spPr>
          <a:xfrm>
            <a:off x="5994783" y="4436152"/>
            <a:ext cx="584512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8000"/>
              <a:buNone/>
              <a:defRPr b="1" sz="8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3">
  <p:cSld name="Thank you 3">
    <p:bg>
      <p:bgPr>
        <a:solidFill>
          <a:schemeClr val="dk2"/>
        </a:solidFill>
      </p:bgPr>
    </p:bg>
    <p:spTree>
      <p:nvGrpSpPr>
        <p:cNvPr id="4474" name="Shape 4474"/>
        <p:cNvGrpSpPr/>
        <p:nvPr/>
      </p:nvGrpSpPr>
      <p:grpSpPr>
        <a:xfrm>
          <a:off x="0" y="0"/>
          <a:ext cx="0" cy="0"/>
          <a:chOff x="0" y="0"/>
          <a:chExt cx="0" cy="0"/>
        </a:xfrm>
      </p:grpSpPr>
      <p:sp>
        <p:nvSpPr>
          <p:cNvPr id="4475" name="Google Shape;4475;p373"/>
          <p:cNvSpPr txBox="1"/>
          <p:nvPr>
            <p:ph idx="1" type="body"/>
          </p:nvPr>
        </p:nvSpPr>
        <p:spPr>
          <a:xfrm>
            <a:off x="6499279" y="1898376"/>
            <a:ext cx="5214499"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76" name="Google Shape;4476;p373"/>
          <p:cNvSpPr/>
          <p:nvPr>
            <p:ph idx="2" type="pic"/>
          </p:nvPr>
        </p:nvSpPr>
        <p:spPr>
          <a:xfrm>
            <a:off x="0" y="-2"/>
            <a:ext cx="6096000" cy="6858001"/>
          </a:xfrm>
          <a:prstGeom prst="rect">
            <a:avLst/>
          </a:prstGeom>
          <a:solidFill>
            <a:srgbClr val="CDEAF3"/>
          </a:solidFill>
          <a:ln>
            <a:noFill/>
          </a:ln>
        </p:spPr>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p:cSld name="Title and Vertical Text">
    <p:spTree>
      <p:nvGrpSpPr>
        <p:cNvPr id="4477" name="Shape 4477"/>
        <p:cNvGrpSpPr/>
        <p:nvPr/>
      </p:nvGrpSpPr>
      <p:grpSpPr>
        <a:xfrm>
          <a:off x="0" y="0"/>
          <a:ext cx="0" cy="0"/>
          <a:chOff x="0" y="0"/>
          <a:chExt cx="0" cy="0"/>
        </a:xfrm>
      </p:grpSpPr>
      <p:sp>
        <p:nvSpPr>
          <p:cNvPr id="4478" name="Google Shape;4478;p38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79" name="Google Shape;4479;p388"/>
          <p:cNvSpPr txBox="1"/>
          <p:nvPr>
            <p:ph idx="1" type="body"/>
          </p:nvPr>
        </p:nvSpPr>
        <p:spPr>
          <a:xfrm rot="5400000">
            <a:off x="3558000" y="-2081948"/>
            <a:ext cx="5076000" cy="115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8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80" name="Google Shape;4480;p38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81" name="Google Shape;4481;p38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82" name="Google Shape;4482;p38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eft Image w/ Title &amp; Description">
  <p:cSld name="Left Image w/ Title &amp; Description">
    <p:spTree>
      <p:nvGrpSpPr>
        <p:cNvPr id="470" name="Shape 470"/>
        <p:cNvGrpSpPr/>
        <p:nvPr/>
      </p:nvGrpSpPr>
      <p:grpSpPr>
        <a:xfrm>
          <a:off x="0" y="0"/>
          <a:ext cx="0" cy="0"/>
          <a:chOff x="0" y="0"/>
          <a:chExt cx="0" cy="0"/>
        </a:xfrm>
      </p:grpSpPr>
      <p:sp>
        <p:nvSpPr>
          <p:cNvPr id="471" name="Google Shape;471;p22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72" name="Google Shape;472;p22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73" name="Google Shape;473;p22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74" name="Google Shape;474;p221"/>
          <p:cNvSpPr txBox="1"/>
          <p:nvPr>
            <p:ph idx="1" type="body"/>
          </p:nvPr>
        </p:nvSpPr>
        <p:spPr>
          <a:xfrm>
            <a:off x="6568098" y="1859324"/>
            <a:ext cx="468000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0"/>
              </a:spcBef>
              <a:spcAft>
                <a:spcPts val="0"/>
              </a:spcAft>
              <a:buClr>
                <a:schemeClr val="dk1"/>
              </a:buClr>
              <a:buSzPts val="3600"/>
              <a:buNone/>
              <a:defRPr b="1" sz="3600">
                <a:latin typeface="Montserrat Black"/>
                <a:ea typeface="Montserrat Black"/>
                <a:cs typeface="Montserrat Black"/>
                <a:sym typeface="Montserrat Black"/>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75" name="Google Shape;475;p221"/>
          <p:cNvSpPr txBox="1"/>
          <p:nvPr>
            <p:ph idx="2" type="body"/>
          </p:nvPr>
        </p:nvSpPr>
        <p:spPr>
          <a:xfrm>
            <a:off x="6568098" y="3809774"/>
            <a:ext cx="468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76" name="Google Shape;476;p221"/>
          <p:cNvSpPr/>
          <p:nvPr>
            <p:ph idx="3" type="pic"/>
          </p:nvPr>
        </p:nvSpPr>
        <p:spPr>
          <a:xfrm>
            <a:off x="336000" y="1520825"/>
            <a:ext cx="5400000" cy="4680000"/>
          </a:xfrm>
          <a:prstGeom prst="rect">
            <a:avLst/>
          </a:prstGeom>
          <a:solidFill>
            <a:srgbClr val="CDEAF3"/>
          </a:solidFill>
          <a:ln>
            <a:noFill/>
          </a:ln>
        </p:spPr>
      </p:sp>
      <p:sp>
        <p:nvSpPr>
          <p:cNvPr id="477" name="Google Shape;477;p22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8" name="Google Shape;478;p221"/>
          <p:cNvSpPr txBox="1"/>
          <p:nvPr>
            <p:ph idx="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4483" name="Shape 4483"/>
        <p:cNvGrpSpPr/>
        <p:nvPr/>
      </p:nvGrpSpPr>
      <p:grpSpPr>
        <a:xfrm>
          <a:off x="0" y="0"/>
          <a:ext cx="0" cy="0"/>
          <a:chOff x="0" y="0"/>
          <a:chExt cx="0" cy="0"/>
        </a:xfrm>
      </p:grpSpPr>
      <p:sp>
        <p:nvSpPr>
          <p:cNvPr id="4484" name="Google Shape;4484;p389"/>
          <p:cNvSpPr txBox="1"/>
          <p:nvPr>
            <p:ph type="title"/>
          </p:nvPr>
        </p:nvSpPr>
        <p:spPr>
          <a:xfrm rot="5400000">
            <a:off x="7133431" y="1956594"/>
            <a:ext cx="5811838" cy="26289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85" name="Google Shape;4485;p389"/>
          <p:cNvSpPr txBox="1"/>
          <p:nvPr>
            <p:ph idx="1" type="body"/>
          </p:nvPr>
        </p:nvSpPr>
        <p:spPr>
          <a:xfrm rot="5400000">
            <a:off x="1799431" y="-596106"/>
            <a:ext cx="5811838" cy="77343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800"/>
              <a:buNone/>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486" name="Google Shape;4486;p38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87" name="Google Shape;4487;p38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88" name="Google Shape;4488;p38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3">
  <p:cSld name="Contact Us 3">
    <p:bg>
      <p:bgPr>
        <a:solidFill>
          <a:schemeClr val="dk2"/>
        </a:solidFill>
      </p:bgPr>
    </p:bg>
    <p:spTree>
      <p:nvGrpSpPr>
        <p:cNvPr id="4495" name="Shape 4495"/>
        <p:cNvGrpSpPr/>
        <p:nvPr/>
      </p:nvGrpSpPr>
      <p:grpSpPr>
        <a:xfrm>
          <a:off x="0" y="0"/>
          <a:ext cx="0" cy="0"/>
          <a:chOff x="0" y="0"/>
          <a:chExt cx="0" cy="0"/>
        </a:xfrm>
      </p:grpSpPr>
      <p:sp>
        <p:nvSpPr>
          <p:cNvPr id="4496" name="Google Shape;4496;p366"/>
          <p:cNvSpPr txBox="1"/>
          <p:nvPr>
            <p:ph idx="1" type="body"/>
          </p:nvPr>
        </p:nvSpPr>
        <p:spPr>
          <a:xfrm>
            <a:off x="334963" y="3980982"/>
            <a:ext cx="4087361"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2800"/>
              <a:buNone/>
              <a:defRPr b="1" sz="28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97" name="Google Shape;4497;p366"/>
          <p:cNvSpPr txBox="1"/>
          <p:nvPr>
            <p:ph idx="2" type="body"/>
          </p:nvPr>
        </p:nvSpPr>
        <p:spPr>
          <a:xfrm>
            <a:off x="867184"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98" name="Google Shape;4498;p366"/>
          <p:cNvSpPr txBox="1"/>
          <p:nvPr>
            <p:ph idx="3" type="body"/>
          </p:nvPr>
        </p:nvSpPr>
        <p:spPr>
          <a:xfrm>
            <a:off x="3975397"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499" name="Google Shape;4499;p366"/>
          <p:cNvSpPr txBox="1"/>
          <p:nvPr>
            <p:ph idx="4" type="body"/>
          </p:nvPr>
        </p:nvSpPr>
        <p:spPr>
          <a:xfrm>
            <a:off x="7083610" y="53696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00" name="Google Shape;4500;p366"/>
          <p:cNvSpPr/>
          <p:nvPr>
            <p:ph idx="5" type="pic"/>
          </p:nvPr>
        </p:nvSpPr>
        <p:spPr>
          <a:xfrm>
            <a:off x="334963" y="5333638"/>
            <a:ext cx="432000" cy="432000"/>
          </a:xfrm>
          <a:prstGeom prst="rect">
            <a:avLst/>
          </a:prstGeom>
          <a:noFill/>
          <a:ln>
            <a:noFill/>
          </a:ln>
        </p:spPr>
      </p:sp>
      <p:sp>
        <p:nvSpPr>
          <p:cNvPr id="4501" name="Google Shape;4501;p366"/>
          <p:cNvSpPr/>
          <p:nvPr>
            <p:ph idx="6" type="pic"/>
          </p:nvPr>
        </p:nvSpPr>
        <p:spPr>
          <a:xfrm>
            <a:off x="3443176" y="5333638"/>
            <a:ext cx="432000" cy="432000"/>
          </a:xfrm>
          <a:prstGeom prst="rect">
            <a:avLst/>
          </a:prstGeom>
          <a:noFill/>
          <a:ln>
            <a:noFill/>
          </a:ln>
        </p:spPr>
      </p:sp>
      <p:sp>
        <p:nvSpPr>
          <p:cNvPr id="4502" name="Google Shape;4502;p366"/>
          <p:cNvSpPr/>
          <p:nvPr>
            <p:ph idx="7" type="pic"/>
          </p:nvPr>
        </p:nvSpPr>
        <p:spPr>
          <a:xfrm>
            <a:off x="6551389" y="5333638"/>
            <a:ext cx="432000" cy="432000"/>
          </a:xfrm>
          <a:prstGeom prst="rect">
            <a:avLst/>
          </a:prstGeom>
          <a:noFill/>
          <a:ln>
            <a:noFill/>
          </a:ln>
        </p:spPr>
      </p:sp>
      <p:sp>
        <p:nvSpPr>
          <p:cNvPr id="4503" name="Google Shape;4503;p366"/>
          <p:cNvSpPr/>
          <p:nvPr>
            <p:ph idx="8" type="pic"/>
          </p:nvPr>
        </p:nvSpPr>
        <p:spPr>
          <a:xfrm>
            <a:off x="10631863" y="6400188"/>
            <a:ext cx="180000" cy="180000"/>
          </a:xfrm>
          <a:prstGeom prst="rect">
            <a:avLst/>
          </a:prstGeom>
          <a:noFill/>
          <a:ln>
            <a:noFill/>
          </a:ln>
        </p:spPr>
      </p:sp>
      <p:sp>
        <p:nvSpPr>
          <p:cNvPr id="4504" name="Google Shape;4504;p366"/>
          <p:cNvSpPr/>
          <p:nvPr>
            <p:ph idx="9" type="pic"/>
          </p:nvPr>
        </p:nvSpPr>
        <p:spPr>
          <a:xfrm>
            <a:off x="10947508" y="6400188"/>
            <a:ext cx="180000" cy="180000"/>
          </a:xfrm>
          <a:prstGeom prst="rect">
            <a:avLst/>
          </a:prstGeom>
          <a:noFill/>
          <a:ln>
            <a:noFill/>
          </a:ln>
        </p:spPr>
      </p:sp>
      <p:sp>
        <p:nvSpPr>
          <p:cNvPr id="4505" name="Google Shape;4505;p366"/>
          <p:cNvSpPr/>
          <p:nvPr>
            <p:ph idx="13" type="pic"/>
          </p:nvPr>
        </p:nvSpPr>
        <p:spPr>
          <a:xfrm>
            <a:off x="11263153" y="6400188"/>
            <a:ext cx="180000" cy="180000"/>
          </a:xfrm>
          <a:prstGeom prst="rect">
            <a:avLst/>
          </a:prstGeom>
          <a:noFill/>
          <a:ln>
            <a:noFill/>
          </a:ln>
        </p:spPr>
      </p:sp>
      <p:sp>
        <p:nvSpPr>
          <p:cNvPr id="4506" name="Google Shape;4506;p366"/>
          <p:cNvSpPr/>
          <p:nvPr>
            <p:ph idx="14" type="pic"/>
          </p:nvPr>
        </p:nvSpPr>
        <p:spPr>
          <a:xfrm>
            <a:off x="11578798" y="6400188"/>
            <a:ext cx="180000" cy="180000"/>
          </a:xfrm>
          <a:prstGeom prst="rect">
            <a:avLst/>
          </a:prstGeom>
          <a:noFill/>
          <a:ln>
            <a:noFill/>
          </a:ln>
        </p:spPr>
      </p:sp>
      <p:sp>
        <p:nvSpPr>
          <p:cNvPr id="4507" name="Google Shape;4507;p366"/>
          <p:cNvSpPr/>
          <p:nvPr>
            <p:ph idx="15" type="pic"/>
          </p:nvPr>
        </p:nvSpPr>
        <p:spPr>
          <a:xfrm>
            <a:off x="0" y="-1"/>
            <a:ext cx="12192000" cy="3960000"/>
          </a:xfrm>
          <a:prstGeom prst="rect">
            <a:avLst/>
          </a:prstGeom>
          <a:solidFill>
            <a:srgbClr val="CDEAF3"/>
          </a:solidFill>
          <a:ln>
            <a:noFill/>
          </a:ln>
        </p:spPr>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act Us w/ Fix Top Image">
  <p:cSld name="Contact Us w/ Fix Top Image">
    <p:bg>
      <p:bgPr>
        <a:solidFill>
          <a:schemeClr val="dk2"/>
        </a:solidFill>
      </p:bgPr>
    </p:bg>
    <p:spTree>
      <p:nvGrpSpPr>
        <p:cNvPr id="4508" name="Shape 4508"/>
        <p:cNvGrpSpPr/>
        <p:nvPr/>
      </p:nvGrpSpPr>
      <p:grpSpPr>
        <a:xfrm>
          <a:off x="0" y="0"/>
          <a:ext cx="0" cy="0"/>
          <a:chOff x="0" y="0"/>
          <a:chExt cx="0" cy="0"/>
        </a:xfrm>
      </p:grpSpPr>
      <p:sp>
        <p:nvSpPr>
          <p:cNvPr id="4509" name="Google Shape;4509;p368"/>
          <p:cNvSpPr txBox="1"/>
          <p:nvPr>
            <p:ph idx="1" type="body"/>
          </p:nvPr>
        </p:nvSpPr>
        <p:spPr>
          <a:xfrm>
            <a:off x="3480611" y="39578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10" name="Google Shape;4510;p368"/>
          <p:cNvSpPr txBox="1"/>
          <p:nvPr>
            <p:ph idx="2" type="body"/>
          </p:nvPr>
        </p:nvSpPr>
        <p:spPr>
          <a:xfrm>
            <a:off x="7083610" y="3957838"/>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11" name="Google Shape;4511;p368"/>
          <p:cNvSpPr txBox="1"/>
          <p:nvPr>
            <p:ph idx="3" type="body"/>
          </p:nvPr>
        </p:nvSpPr>
        <p:spPr>
          <a:xfrm>
            <a:off x="3480611" y="4918676"/>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12" name="Google Shape;4512;p368"/>
          <p:cNvSpPr/>
          <p:nvPr>
            <p:ph idx="4" type="pic"/>
          </p:nvPr>
        </p:nvSpPr>
        <p:spPr>
          <a:xfrm>
            <a:off x="2948390" y="3921838"/>
            <a:ext cx="432000" cy="432000"/>
          </a:xfrm>
          <a:prstGeom prst="rect">
            <a:avLst/>
          </a:prstGeom>
          <a:noFill/>
          <a:ln>
            <a:noFill/>
          </a:ln>
        </p:spPr>
      </p:sp>
      <p:sp>
        <p:nvSpPr>
          <p:cNvPr id="4513" name="Google Shape;4513;p368"/>
          <p:cNvSpPr/>
          <p:nvPr>
            <p:ph idx="5" type="pic"/>
          </p:nvPr>
        </p:nvSpPr>
        <p:spPr>
          <a:xfrm>
            <a:off x="6551389" y="3921838"/>
            <a:ext cx="432000" cy="432000"/>
          </a:xfrm>
          <a:prstGeom prst="rect">
            <a:avLst/>
          </a:prstGeom>
          <a:noFill/>
          <a:ln>
            <a:noFill/>
          </a:ln>
        </p:spPr>
      </p:sp>
      <p:sp>
        <p:nvSpPr>
          <p:cNvPr id="4514" name="Google Shape;4514;p368"/>
          <p:cNvSpPr/>
          <p:nvPr>
            <p:ph idx="6" type="pic"/>
          </p:nvPr>
        </p:nvSpPr>
        <p:spPr>
          <a:xfrm>
            <a:off x="2948390" y="4882676"/>
            <a:ext cx="432000" cy="432000"/>
          </a:xfrm>
          <a:prstGeom prst="rect">
            <a:avLst/>
          </a:prstGeom>
          <a:noFill/>
          <a:ln>
            <a:noFill/>
          </a:ln>
        </p:spPr>
      </p:sp>
      <p:sp>
        <p:nvSpPr>
          <p:cNvPr id="4515" name="Google Shape;4515;p368"/>
          <p:cNvSpPr/>
          <p:nvPr>
            <p:ph idx="7" type="pic"/>
          </p:nvPr>
        </p:nvSpPr>
        <p:spPr>
          <a:xfrm>
            <a:off x="5528254" y="6400188"/>
            <a:ext cx="180000" cy="180000"/>
          </a:xfrm>
          <a:prstGeom prst="rect">
            <a:avLst/>
          </a:prstGeom>
          <a:noFill/>
          <a:ln>
            <a:noFill/>
          </a:ln>
        </p:spPr>
      </p:sp>
      <p:sp>
        <p:nvSpPr>
          <p:cNvPr id="4516" name="Google Shape;4516;p368"/>
          <p:cNvSpPr/>
          <p:nvPr>
            <p:ph idx="8" type="pic"/>
          </p:nvPr>
        </p:nvSpPr>
        <p:spPr>
          <a:xfrm>
            <a:off x="5843899" y="6400188"/>
            <a:ext cx="180000" cy="180000"/>
          </a:xfrm>
          <a:prstGeom prst="rect">
            <a:avLst/>
          </a:prstGeom>
          <a:noFill/>
          <a:ln>
            <a:noFill/>
          </a:ln>
        </p:spPr>
      </p:sp>
      <p:sp>
        <p:nvSpPr>
          <p:cNvPr id="4517" name="Google Shape;4517;p368"/>
          <p:cNvSpPr/>
          <p:nvPr>
            <p:ph idx="9" type="pic"/>
          </p:nvPr>
        </p:nvSpPr>
        <p:spPr>
          <a:xfrm>
            <a:off x="6159544" y="6400188"/>
            <a:ext cx="180000" cy="180000"/>
          </a:xfrm>
          <a:prstGeom prst="rect">
            <a:avLst/>
          </a:prstGeom>
          <a:noFill/>
          <a:ln>
            <a:noFill/>
          </a:ln>
        </p:spPr>
      </p:sp>
      <p:sp>
        <p:nvSpPr>
          <p:cNvPr id="4518" name="Google Shape;4518;p368"/>
          <p:cNvSpPr/>
          <p:nvPr>
            <p:ph idx="13" type="pic"/>
          </p:nvPr>
        </p:nvSpPr>
        <p:spPr>
          <a:xfrm>
            <a:off x="6475189" y="6400188"/>
            <a:ext cx="180000" cy="180000"/>
          </a:xfrm>
          <a:prstGeom prst="rect">
            <a:avLst/>
          </a:prstGeom>
          <a:noFill/>
          <a:ln>
            <a:noFill/>
          </a:ln>
        </p:spPr>
      </p:sp>
      <p:pic>
        <p:nvPicPr>
          <p:cNvPr descr="Low angle view of modern skyscrapers rising straight up against a dramatic sky" id="4519" name="Google Shape;4519;p368"/>
          <p:cNvPicPr preferRelativeResize="0"/>
          <p:nvPr/>
        </p:nvPicPr>
        <p:blipFill rotWithShape="1">
          <a:blip r:embed="rId2">
            <a:alphaModFix/>
          </a:blip>
          <a:srcRect b="0" l="0" r="0" t="0"/>
          <a:stretch/>
        </p:blipFill>
        <p:spPr>
          <a:xfrm>
            <a:off x="0" y="0"/>
            <a:ext cx="12192000" cy="3429000"/>
          </a:xfrm>
          <a:prstGeom prst="rect">
            <a:avLst/>
          </a:prstGeom>
          <a:noFill/>
          <a:ln>
            <a:noFill/>
          </a:ln>
        </p:spPr>
      </p:pic>
      <p:sp>
        <p:nvSpPr>
          <p:cNvPr id="4520" name="Google Shape;4520;p368"/>
          <p:cNvSpPr/>
          <p:nvPr/>
        </p:nvSpPr>
        <p:spPr>
          <a:xfrm>
            <a:off x="0" y="0"/>
            <a:ext cx="12192000" cy="3429000"/>
          </a:xfrm>
          <a:prstGeom prst="rect">
            <a:avLst/>
          </a:prstGeom>
          <a:solidFill>
            <a:schemeClr val="dk1">
              <a:alpha val="5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521" name="Google Shape;4521;p368"/>
          <p:cNvSpPr txBox="1"/>
          <p:nvPr>
            <p:ph idx="14" type="body"/>
          </p:nvPr>
        </p:nvSpPr>
        <p:spPr>
          <a:xfrm>
            <a:off x="2173943" y="497250"/>
            <a:ext cx="7844115" cy="24345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22" name="Google Shape;4522;p368"/>
          <p:cNvSpPr txBox="1"/>
          <p:nvPr>
            <p:ph idx="15" type="body"/>
          </p:nvPr>
        </p:nvSpPr>
        <p:spPr>
          <a:xfrm>
            <a:off x="7083610" y="4918676"/>
            <a:ext cx="2160000" cy="36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23" name="Google Shape;4523;p368"/>
          <p:cNvSpPr/>
          <p:nvPr>
            <p:ph idx="16" type="pic"/>
          </p:nvPr>
        </p:nvSpPr>
        <p:spPr>
          <a:xfrm>
            <a:off x="6551389" y="4882676"/>
            <a:ext cx="432000" cy="432000"/>
          </a:xfrm>
          <a:prstGeom prst="rect">
            <a:avLst/>
          </a:prstGeom>
          <a:noFill/>
          <a:ln>
            <a:noFill/>
          </a:ln>
        </p:spPr>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1">
  <p:cSld name="Thank you 1">
    <p:bg>
      <p:bgPr>
        <a:solidFill>
          <a:schemeClr val="dk2"/>
        </a:solidFill>
      </p:bgPr>
    </p:bg>
    <p:spTree>
      <p:nvGrpSpPr>
        <p:cNvPr id="4524" name="Shape 4524"/>
        <p:cNvGrpSpPr/>
        <p:nvPr/>
      </p:nvGrpSpPr>
      <p:grpSpPr>
        <a:xfrm>
          <a:off x="0" y="0"/>
          <a:ext cx="0" cy="0"/>
          <a:chOff x="0" y="0"/>
          <a:chExt cx="0" cy="0"/>
        </a:xfrm>
      </p:grpSpPr>
      <p:pic>
        <p:nvPicPr>
          <p:cNvPr descr="Business people shaking hands" id="4525" name="Google Shape;4525;p370"/>
          <p:cNvPicPr preferRelativeResize="0"/>
          <p:nvPr/>
        </p:nvPicPr>
        <p:blipFill rotWithShape="1">
          <a:blip r:embed="rId2">
            <a:alphaModFix/>
          </a:blip>
          <a:srcRect b="0" l="0" r="0" t="0"/>
          <a:stretch/>
        </p:blipFill>
        <p:spPr>
          <a:xfrm>
            <a:off x="0" y="0"/>
            <a:ext cx="12192000" cy="6858000"/>
          </a:xfrm>
          <a:prstGeom prst="rect">
            <a:avLst/>
          </a:prstGeom>
          <a:noFill/>
          <a:ln>
            <a:noFill/>
          </a:ln>
        </p:spPr>
      </p:pic>
      <p:sp>
        <p:nvSpPr>
          <p:cNvPr id="4526" name="Google Shape;4526;p370"/>
          <p:cNvSpPr/>
          <p:nvPr/>
        </p:nvSpPr>
        <p:spPr>
          <a:xfrm>
            <a:off x="1" y="0"/>
            <a:ext cx="12192000" cy="6894000"/>
          </a:xfrm>
          <a:prstGeom prst="rect">
            <a:avLst/>
          </a:prstGeom>
          <a:solidFill>
            <a:schemeClr val="dk1">
              <a:alpha val="6000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527" name="Google Shape;4527;p370"/>
          <p:cNvSpPr/>
          <p:nvPr/>
        </p:nvSpPr>
        <p:spPr>
          <a:xfrm>
            <a:off x="0" y="1629000"/>
            <a:ext cx="12191999" cy="3600000"/>
          </a:xfrm>
          <a:prstGeom prst="rect">
            <a:avLst/>
          </a:prstGeom>
          <a:solidFill>
            <a:schemeClr val="dk1">
              <a:alpha val="7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528" name="Google Shape;4528;p370"/>
          <p:cNvSpPr txBox="1"/>
          <p:nvPr>
            <p:ph idx="1" type="body"/>
          </p:nvPr>
        </p:nvSpPr>
        <p:spPr>
          <a:xfrm>
            <a:off x="1734672" y="1629000"/>
            <a:ext cx="8722657" cy="1800000"/>
          </a:xfrm>
          <a:prstGeom prst="rect">
            <a:avLst/>
          </a:prstGeom>
          <a:noFill/>
          <a:ln>
            <a:noFill/>
          </a:ln>
        </p:spPr>
        <p:txBody>
          <a:bodyPr anchorCtr="0" anchor="b"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29" name="Google Shape;4529;p370"/>
          <p:cNvSpPr txBox="1"/>
          <p:nvPr>
            <p:ph idx="2" type="body"/>
          </p:nvPr>
        </p:nvSpPr>
        <p:spPr>
          <a:xfrm>
            <a:off x="1734672" y="3934050"/>
            <a:ext cx="8722657" cy="12666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1400"/>
              <a:buNone/>
              <a:defRPr b="1" sz="14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cxnSp>
        <p:nvCxnSpPr>
          <p:cNvPr id="4530" name="Google Shape;4530;p370"/>
          <p:cNvCxnSpPr/>
          <p:nvPr/>
        </p:nvCxnSpPr>
        <p:spPr>
          <a:xfrm>
            <a:off x="1596000" y="3638550"/>
            <a:ext cx="9000000" cy="0"/>
          </a:xfrm>
          <a:prstGeom prst="straightConnector1">
            <a:avLst/>
          </a:prstGeom>
          <a:noFill/>
          <a:ln cap="flat" cmpd="sng" w="19050">
            <a:solidFill>
              <a:schemeClr val="lt1"/>
            </a:solidFill>
            <a:prstDash val="solid"/>
            <a:miter lim="800000"/>
            <a:headEnd len="sm" w="sm" type="none"/>
            <a:tailEnd len="sm" w="sm" type="none"/>
          </a:ln>
        </p:spPr>
      </p:cxn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2">
  <p:cSld name="Thank you 2">
    <p:bg>
      <p:bgPr>
        <a:solidFill>
          <a:schemeClr val="dk2"/>
        </a:solidFill>
      </p:bgPr>
    </p:bg>
    <p:spTree>
      <p:nvGrpSpPr>
        <p:cNvPr id="4531" name="Shape 4531"/>
        <p:cNvGrpSpPr/>
        <p:nvPr/>
      </p:nvGrpSpPr>
      <p:grpSpPr>
        <a:xfrm>
          <a:off x="0" y="0"/>
          <a:ext cx="0" cy="0"/>
          <a:chOff x="0" y="0"/>
          <a:chExt cx="0" cy="0"/>
        </a:xfrm>
      </p:grpSpPr>
      <p:pic>
        <p:nvPicPr>
          <p:cNvPr descr="Low angle view of modern skyscrapers rising straight up against a dramatic sky" id="4532" name="Google Shape;4532;p372"/>
          <p:cNvPicPr preferRelativeResize="0"/>
          <p:nvPr/>
        </p:nvPicPr>
        <p:blipFill rotWithShape="1">
          <a:blip r:embed="rId2">
            <a:alphaModFix/>
          </a:blip>
          <a:srcRect b="0" l="0" r="0" t="0"/>
          <a:stretch/>
        </p:blipFill>
        <p:spPr>
          <a:xfrm>
            <a:off x="0" y="0"/>
            <a:ext cx="12192000" cy="6858000"/>
          </a:xfrm>
          <a:prstGeom prst="rect">
            <a:avLst/>
          </a:prstGeom>
          <a:noFill/>
          <a:ln>
            <a:noFill/>
          </a:ln>
        </p:spPr>
      </p:pic>
      <p:sp>
        <p:nvSpPr>
          <p:cNvPr id="4533" name="Google Shape;4533;p372"/>
          <p:cNvSpPr/>
          <p:nvPr/>
        </p:nvSpPr>
        <p:spPr>
          <a:xfrm>
            <a:off x="0" y="0"/>
            <a:ext cx="12192000" cy="6858000"/>
          </a:xfrm>
          <a:prstGeom prst="rect">
            <a:avLst/>
          </a:prstGeom>
          <a:solidFill>
            <a:schemeClr val="dk1">
              <a:alpha val="5019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534" name="Google Shape;4534;p372"/>
          <p:cNvSpPr/>
          <p:nvPr/>
        </p:nvSpPr>
        <p:spPr>
          <a:xfrm>
            <a:off x="0" y="675353"/>
            <a:ext cx="12192000" cy="6182647"/>
          </a:xfrm>
          <a:custGeom>
            <a:rect b="b" l="l" r="r" t="t"/>
            <a:pathLst>
              <a:path extrusionOk="0" h="6182647" w="12192000">
                <a:moveTo>
                  <a:pt x="0" y="150557"/>
                </a:moveTo>
                <a:cubicBezTo>
                  <a:pt x="5788947" y="8732274"/>
                  <a:pt x="9145638" y="-1324280"/>
                  <a:pt x="12192000" y="150557"/>
                </a:cubicBezTo>
                <a:lnTo>
                  <a:pt x="12192000" y="6182647"/>
                </a:lnTo>
                <a:lnTo>
                  <a:pt x="0" y="6182647"/>
                </a:lnTo>
                <a:lnTo>
                  <a:pt x="0" y="15055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4535" name="Google Shape;4535;p372"/>
          <p:cNvSpPr txBox="1"/>
          <p:nvPr>
            <p:ph idx="1" type="body"/>
          </p:nvPr>
        </p:nvSpPr>
        <p:spPr>
          <a:xfrm>
            <a:off x="5994783" y="4436152"/>
            <a:ext cx="584512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8000"/>
              <a:buNone/>
              <a:defRPr b="1" sz="8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3">
  <p:cSld name="Thank you 3">
    <p:bg>
      <p:bgPr>
        <a:solidFill>
          <a:schemeClr val="dk2"/>
        </a:solidFill>
      </p:bgPr>
    </p:bg>
    <p:spTree>
      <p:nvGrpSpPr>
        <p:cNvPr id="4536" name="Shape 4536"/>
        <p:cNvGrpSpPr/>
        <p:nvPr/>
      </p:nvGrpSpPr>
      <p:grpSpPr>
        <a:xfrm>
          <a:off x="0" y="0"/>
          <a:ext cx="0" cy="0"/>
          <a:chOff x="0" y="0"/>
          <a:chExt cx="0" cy="0"/>
        </a:xfrm>
      </p:grpSpPr>
      <p:sp>
        <p:nvSpPr>
          <p:cNvPr id="4537" name="Google Shape;4537;p374"/>
          <p:cNvSpPr txBox="1"/>
          <p:nvPr>
            <p:ph idx="1" type="body"/>
          </p:nvPr>
        </p:nvSpPr>
        <p:spPr>
          <a:xfrm>
            <a:off x="6499279" y="1898376"/>
            <a:ext cx="5214499"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lt1"/>
              </a:buClr>
              <a:buSzPts val="6000"/>
              <a:buNone/>
              <a:defRPr b="1" sz="6000"/>
            </a:lvl1pPr>
            <a:lvl2pPr indent="-342900" lvl="1" marL="914400" algn="l">
              <a:lnSpc>
                <a:spcPct val="100000"/>
              </a:lnSpc>
              <a:spcBef>
                <a:spcPts val="500"/>
              </a:spcBef>
              <a:spcAft>
                <a:spcPts val="0"/>
              </a:spcAft>
              <a:buClr>
                <a:schemeClr val="lt1"/>
              </a:buClr>
              <a:buSzPts val="1800"/>
              <a:buChar char="•"/>
              <a:defRPr/>
            </a:lvl2pPr>
            <a:lvl3pPr indent="-342900" lvl="2" marL="1371600" algn="l">
              <a:lnSpc>
                <a:spcPct val="100000"/>
              </a:lnSpc>
              <a:spcBef>
                <a:spcPts val="500"/>
              </a:spcBef>
              <a:spcAft>
                <a:spcPts val="0"/>
              </a:spcAft>
              <a:buClr>
                <a:schemeClr val="lt1"/>
              </a:buClr>
              <a:buSzPts val="1800"/>
              <a:buChar char="•"/>
              <a:defRPr/>
            </a:lvl3pPr>
            <a:lvl4pPr indent="-342900" lvl="3" marL="1828800" algn="l">
              <a:lnSpc>
                <a:spcPct val="100000"/>
              </a:lnSpc>
              <a:spcBef>
                <a:spcPts val="500"/>
              </a:spcBef>
              <a:spcAft>
                <a:spcPts val="0"/>
              </a:spcAft>
              <a:buClr>
                <a:schemeClr val="lt1"/>
              </a:buClr>
              <a:buSzPts val="1800"/>
              <a:buChar char="•"/>
              <a:defRPr/>
            </a:lvl4pPr>
            <a:lvl5pPr indent="-342900" lvl="4" marL="2286000" algn="l">
              <a:lnSpc>
                <a:spcPct val="100000"/>
              </a:lnSpc>
              <a:spcBef>
                <a:spcPts val="500"/>
              </a:spcBef>
              <a:spcAft>
                <a:spcPts val="0"/>
              </a:spcAft>
              <a:buClr>
                <a:schemeClr val="lt1"/>
              </a:buClr>
              <a:buSzPts val="1800"/>
              <a:buChar char="•"/>
              <a:defRPr/>
            </a:lvl5pPr>
            <a:lvl6pPr indent="-342900" lvl="5" marL="2743200" algn="l">
              <a:lnSpc>
                <a:spcPct val="90000"/>
              </a:lnSpc>
              <a:spcBef>
                <a:spcPts val="500"/>
              </a:spcBef>
              <a:spcAft>
                <a:spcPts val="0"/>
              </a:spcAft>
              <a:buClr>
                <a:schemeClr val="lt1"/>
              </a:buClr>
              <a:buSzPts val="1800"/>
              <a:buChar char="•"/>
              <a:defRPr/>
            </a:lvl6pPr>
            <a:lvl7pPr indent="-342900" lvl="6" marL="3200400" algn="l">
              <a:lnSpc>
                <a:spcPct val="90000"/>
              </a:lnSpc>
              <a:spcBef>
                <a:spcPts val="500"/>
              </a:spcBef>
              <a:spcAft>
                <a:spcPts val="0"/>
              </a:spcAft>
              <a:buClr>
                <a:schemeClr val="lt1"/>
              </a:buClr>
              <a:buSzPts val="1800"/>
              <a:buChar char="•"/>
              <a:defRPr/>
            </a:lvl7pPr>
            <a:lvl8pPr indent="-342900" lvl="7" marL="3657600" algn="l">
              <a:lnSpc>
                <a:spcPct val="90000"/>
              </a:lnSpc>
              <a:spcBef>
                <a:spcPts val="500"/>
              </a:spcBef>
              <a:spcAft>
                <a:spcPts val="0"/>
              </a:spcAft>
              <a:buClr>
                <a:schemeClr val="lt1"/>
              </a:buClr>
              <a:buSzPts val="1800"/>
              <a:buChar char="•"/>
              <a:defRPr/>
            </a:lvl8pPr>
            <a:lvl9pPr indent="-342900" lvl="8" marL="4114800" algn="l">
              <a:lnSpc>
                <a:spcPct val="90000"/>
              </a:lnSpc>
              <a:spcBef>
                <a:spcPts val="500"/>
              </a:spcBef>
              <a:spcAft>
                <a:spcPts val="0"/>
              </a:spcAft>
              <a:buClr>
                <a:schemeClr val="lt1"/>
              </a:buClr>
              <a:buSzPts val="1800"/>
              <a:buChar char="•"/>
              <a:defRPr/>
            </a:lvl9pPr>
          </a:lstStyle>
          <a:p/>
        </p:txBody>
      </p:sp>
      <p:sp>
        <p:nvSpPr>
          <p:cNvPr id="4538" name="Google Shape;4538;p374"/>
          <p:cNvSpPr/>
          <p:nvPr>
            <p:ph idx="2" type="pic"/>
          </p:nvPr>
        </p:nvSpPr>
        <p:spPr>
          <a:xfrm>
            <a:off x="0" y="-2"/>
            <a:ext cx="6096000" cy="6858001"/>
          </a:xfrm>
          <a:prstGeom prst="rect">
            <a:avLst/>
          </a:prstGeom>
          <a:solidFill>
            <a:srgbClr val="CDEAF3"/>
          </a:solid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ight Image w/ 3 Descriptions">
  <p:cSld name="Right Image w/ 3 Descriptions">
    <p:spTree>
      <p:nvGrpSpPr>
        <p:cNvPr id="479" name="Shape 479"/>
        <p:cNvGrpSpPr/>
        <p:nvPr/>
      </p:nvGrpSpPr>
      <p:grpSpPr>
        <a:xfrm>
          <a:off x="0" y="0"/>
          <a:ext cx="0" cy="0"/>
          <a:chOff x="0" y="0"/>
          <a:chExt cx="0" cy="0"/>
        </a:xfrm>
      </p:grpSpPr>
      <p:sp>
        <p:nvSpPr>
          <p:cNvPr id="480" name="Google Shape;480;p222"/>
          <p:cNvSpPr/>
          <p:nvPr/>
        </p:nvSpPr>
        <p:spPr>
          <a:xfrm>
            <a:off x="579351" y="1523268"/>
            <a:ext cx="5400000" cy="468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81" name="Google Shape;481;p22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82" name="Google Shape;482;p22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83" name="Google Shape;483;p22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84" name="Google Shape;484;p222"/>
          <p:cNvSpPr txBox="1"/>
          <p:nvPr>
            <p:ph idx="1" type="body"/>
          </p:nvPr>
        </p:nvSpPr>
        <p:spPr>
          <a:xfrm>
            <a:off x="1493304" y="181623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85" name="Google Shape;485;p222"/>
          <p:cNvSpPr txBox="1"/>
          <p:nvPr>
            <p:ph idx="2" type="body"/>
          </p:nvPr>
        </p:nvSpPr>
        <p:spPr>
          <a:xfrm>
            <a:off x="1493304" y="2113168"/>
            <a:ext cx="3600000" cy="899232"/>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86" name="Google Shape;486;p222"/>
          <p:cNvSpPr txBox="1"/>
          <p:nvPr>
            <p:ph idx="3" type="body"/>
          </p:nvPr>
        </p:nvSpPr>
        <p:spPr>
          <a:xfrm>
            <a:off x="1493304" y="329431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87" name="Google Shape;487;p222"/>
          <p:cNvSpPr txBox="1"/>
          <p:nvPr>
            <p:ph idx="4" type="body"/>
          </p:nvPr>
        </p:nvSpPr>
        <p:spPr>
          <a:xfrm>
            <a:off x="1493304" y="3591248"/>
            <a:ext cx="3600000" cy="899232"/>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88" name="Google Shape;488;p222"/>
          <p:cNvSpPr txBox="1"/>
          <p:nvPr>
            <p:ph idx="5" type="body"/>
          </p:nvPr>
        </p:nvSpPr>
        <p:spPr>
          <a:xfrm>
            <a:off x="1493304" y="477239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89" name="Google Shape;489;p222"/>
          <p:cNvSpPr txBox="1"/>
          <p:nvPr>
            <p:ph idx="6" type="body"/>
          </p:nvPr>
        </p:nvSpPr>
        <p:spPr>
          <a:xfrm>
            <a:off x="1493304" y="5069328"/>
            <a:ext cx="3600000" cy="899232"/>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90" name="Google Shape;490;p222"/>
          <p:cNvSpPr/>
          <p:nvPr>
            <p:ph idx="7" type="pic"/>
          </p:nvPr>
        </p:nvSpPr>
        <p:spPr>
          <a:xfrm>
            <a:off x="6208098" y="1520825"/>
            <a:ext cx="5400000" cy="4680000"/>
          </a:xfrm>
          <a:prstGeom prst="rect">
            <a:avLst/>
          </a:prstGeom>
          <a:solidFill>
            <a:srgbClr val="CDEAF3"/>
          </a:solidFill>
          <a:ln>
            <a:noFill/>
          </a:ln>
        </p:spPr>
      </p:sp>
      <p:sp>
        <p:nvSpPr>
          <p:cNvPr id="491" name="Google Shape;491;p22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2" name="Google Shape;492;p222"/>
          <p:cNvSpPr txBox="1"/>
          <p:nvPr>
            <p:ph idx="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Image Right, Text Left">
  <p:cSld name="Title Slide Image Right, Text Left">
    <p:bg>
      <p:bgPr>
        <a:solidFill>
          <a:schemeClr val="lt1"/>
        </a:solidFill>
      </p:bgPr>
    </p:bg>
    <p:spTree>
      <p:nvGrpSpPr>
        <p:cNvPr id="20" name="Shape 20"/>
        <p:cNvGrpSpPr/>
        <p:nvPr/>
      </p:nvGrpSpPr>
      <p:grpSpPr>
        <a:xfrm>
          <a:off x="0" y="0"/>
          <a:ext cx="0" cy="0"/>
          <a:chOff x="0" y="0"/>
          <a:chExt cx="0" cy="0"/>
        </a:xfrm>
      </p:grpSpPr>
      <p:sp>
        <p:nvSpPr>
          <p:cNvPr id="21" name="Google Shape;21;p205"/>
          <p:cNvSpPr txBox="1"/>
          <p:nvPr>
            <p:ph type="ctrTitle"/>
          </p:nvPr>
        </p:nvSpPr>
        <p:spPr>
          <a:xfrm>
            <a:off x="4808483" y="1910653"/>
            <a:ext cx="7041946" cy="2387600"/>
          </a:xfrm>
          <a:prstGeom prst="rect">
            <a:avLst/>
          </a:prstGeom>
          <a:noFill/>
          <a:ln>
            <a:noFill/>
          </a:ln>
        </p:spPr>
        <p:txBody>
          <a:bodyPr anchorCtr="0" anchor="b" bIns="45700" lIns="91425" spcFirstLastPara="1" rIns="0" wrap="square" tIns="45700">
            <a:noAutofit/>
          </a:bodyPr>
          <a:lstStyle>
            <a:lvl1pPr lvl="0" algn="r">
              <a:lnSpc>
                <a:spcPct val="100000"/>
              </a:lnSpc>
              <a:spcBef>
                <a:spcPts val="0"/>
              </a:spcBef>
              <a:spcAft>
                <a:spcPts val="0"/>
              </a:spcAft>
              <a:buClr>
                <a:schemeClr val="dk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 name="Google Shape;22;p205"/>
          <p:cNvSpPr txBox="1"/>
          <p:nvPr>
            <p:ph idx="1" type="subTitle"/>
          </p:nvPr>
        </p:nvSpPr>
        <p:spPr>
          <a:xfrm>
            <a:off x="4808483" y="4390328"/>
            <a:ext cx="7041946" cy="1655762"/>
          </a:xfrm>
          <a:prstGeom prst="rect">
            <a:avLst/>
          </a:prstGeom>
          <a:noFill/>
          <a:ln>
            <a:noFill/>
          </a:ln>
        </p:spPr>
        <p:txBody>
          <a:bodyPr anchorCtr="0" anchor="t" bIns="45700" lIns="91425" spcFirstLastPara="1" rIns="0" wrap="square" tIns="45700">
            <a:noAutofit/>
          </a:bodyPr>
          <a:lstStyle>
            <a:lvl1pPr lvl="0" algn="r">
              <a:lnSpc>
                <a:spcPct val="100000"/>
              </a:lnSpc>
              <a:spcBef>
                <a:spcPts val="1000"/>
              </a:spcBef>
              <a:spcAft>
                <a:spcPts val="0"/>
              </a:spcAft>
              <a:buClr>
                <a:schemeClr val="dk1"/>
              </a:buClr>
              <a:buSzPts val="2400"/>
              <a:buNone/>
              <a:defRPr sz="24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3" name="Google Shape;23;p20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4" name="Google Shape;24;p20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5" name="Google Shape;25;p20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6" name="Google Shape;26;p205"/>
          <p:cNvSpPr/>
          <p:nvPr>
            <p:ph idx="2" type="pic"/>
          </p:nvPr>
        </p:nvSpPr>
        <p:spPr>
          <a:xfrm flipH="1">
            <a:off x="0" y="0"/>
            <a:ext cx="4525294" cy="6858000"/>
          </a:xfrm>
          <a:prstGeom prst="rect">
            <a:avLst/>
          </a:prstGeom>
          <a:solidFill>
            <a:srgbClr val="CDEAF3"/>
          </a:solidFill>
          <a:ln>
            <a:noFill/>
          </a:ln>
        </p:spPr>
      </p:sp>
      <p:sp>
        <p:nvSpPr>
          <p:cNvPr id="27" name="Google Shape;27;p205"/>
          <p:cNvSpPr txBox="1"/>
          <p:nvPr>
            <p:ph idx="3" type="body"/>
          </p:nvPr>
        </p:nvSpPr>
        <p:spPr>
          <a:xfrm>
            <a:off x="10043900" y="1567909"/>
            <a:ext cx="1815304" cy="493713"/>
          </a:xfrm>
          <a:prstGeom prst="rect">
            <a:avLst/>
          </a:prstGeom>
          <a:noFill/>
          <a:ln>
            <a:noFill/>
          </a:ln>
        </p:spPr>
        <p:txBody>
          <a:bodyPr anchorCtr="0" anchor="ctr"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pic>
        <p:nvPicPr>
          <p:cNvPr id="28" name="Google Shape;28;p205"/>
          <p:cNvPicPr preferRelativeResize="0"/>
          <p:nvPr/>
        </p:nvPicPr>
        <p:blipFill rotWithShape="1">
          <a:blip r:embed="rId2">
            <a:alphaModFix/>
          </a:blip>
          <a:srcRect b="0" l="0" r="0" t="0"/>
          <a:stretch/>
        </p:blipFill>
        <p:spPr>
          <a:xfrm>
            <a:off x="9515999" y="1544765"/>
            <a:ext cx="540000" cy="540000"/>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eft Image w/ 3 Descriptions">
  <p:cSld name="Left Image w/ 3 Descriptions">
    <p:spTree>
      <p:nvGrpSpPr>
        <p:cNvPr id="493" name="Shape 493"/>
        <p:cNvGrpSpPr/>
        <p:nvPr/>
      </p:nvGrpSpPr>
      <p:grpSpPr>
        <a:xfrm>
          <a:off x="0" y="0"/>
          <a:ext cx="0" cy="0"/>
          <a:chOff x="0" y="0"/>
          <a:chExt cx="0" cy="0"/>
        </a:xfrm>
      </p:grpSpPr>
      <p:sp>
        <p:nvSpPr>
          <p:cNvPr id="494" name="Google Shape;494;p22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95" name="Google Shape;495;p22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96" name="Google Shape;496;p22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97" name="Google Shape;497;p223"/>
          <p:cNvSpPr txBox="1"/>
          <p:nvPr>
            <p:ph idx="1" type="body"/>
          </p:nvPr>
        </p:nvSpPr>
        <p:spPr>
          <a:xfrm>
            <a:off x="5059668" y="2016147"/>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98" name="Google Shape;498;p223"/>
          <p:cNvSpPr txBox="1"/>
          <p:nvPr>
            <p:ph idx="2" type="body"/>
          </p:nvPr>
        </p:nvSpPr>
        <p:spPr>
          <a:xfrm>
            <a:off x="5059668" y="2313083"/>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499" name="Google Shape;499;p223"/>
          <p:cNvSpPr txBox="1"/>
          <p:nvPr>
            <p:ph idx="3" type="body"/>
          </p:nvPr>
        </p:nvSpPr>
        <p:spPr>
          <a:xfrm>
            <a:off x="8835691" y="200038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00" name="Google Shape;500;p223"/>
          <p:cNvSpPr txBox="1"/>
          <p:nvPr>
            <p:ph idx="4" type="body"/>
          </p:nvPr>
        </p:nvSpPr>
        <p:spPr>
          <a:xfrm>
            <a:off x="8835691" y="2297317"/>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01" name="Google Shape;501;p223"/>
          <p:cNvSpPr txBox="1"/>
          <p:nvPr>
            <p:ph idx="5" type="body"/>
          </p:nvPr>
        </p:nvSpPr>
        <p:spPr>
          <a:xfrm>
            <a:off x="5043902" y="4579894"/>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02" name="Google Shape;502;p223"/>
          <p:cNvSpPr txBox="1"/>
          <p:nvPr>
            <p:ph idx="6" type="body"/>
          </p:nvPr>
        </p:nvSpPr>
        <p:spPr>
          <a:xfrm>
            <a:off x="5043902" y="4876830"/>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03" name="Google Shape;503;p223"/>
          <p:cNvSpPr/>
          <p:nvPr/>
        </p:nvSpPr>
        <p:spPr>
          <a:xfrm>
            <a:off x="4761186" y="152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 name="Google Shape;504;p223"/>
          <p:cNvSpPr/>
          <p:nvPr/>
        </p:nvSpPr>
        <p:spPr>
          <a:xfrm>
            <a:off x="8548098" y="152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5" name="Google Shape;505;p223"/>
          <p:cNvSpPr/>
          <p:nvPr/>
        </p:nvSpPr>
        <p:spPr>
          <a:xfrm>
            <a:off x="4761186" y="404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6" name="Google Shape;506;p223"/>
          <p:cNvSpPr/>
          <p:nvPr>
            <p:ph idx="7" type="pic"/>
          </p:nvPr>
        </p:nvSpPr>
        <p:spPr>
          <a:xfrm>
            <a:off x="579351" y="1523269"/>
            <a:ext cx="3960000" cy="4680000"/>
          </a:xfrm>
          <a:prstGeom prst="rect">
            <a:avLst/>
          </a:prstGeom>
          <a:solidFill>
            <a:srgbClr val="CDEAF3"/>
          </a:solidFill>
          <a:ln>
            <a:noFill/>
          </a:ln>
        </p:spPr>
      </p:sp>
      <p:sp>
        <p:nvSpPr>
          <p:cNvPr id="507" name="Google Shape;507;p22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8" name="Google Shape;508;p223"/>
          <p:cNvSpPr txBox="1"/>
          <p:nvPr>
            <p:ph idx="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eft Image w/ 4 Descriptions">
  <p:cSld name="Left Image w/ 4 Descriptions">
    <p:spTree>
      <p:nvGrpSpPr>
        <p:cNvPr id="509" name="Shape 509"/>
        <p:cNvGrpSpPr/>
        <p:nvPr/>
      </p:nvGrpSpPr>
      <p:grpSpPr>
        <a:xfrm>
          <a:off x="0" y="0"/>
          <a:ext cx="0" cy="0"/>
          <a:chOff x="0" y="0"/>
          <a:chExt cx="0" cy="0"/>
        </a:xfrm>
      </p:grpSpPr>
      <p:sp>
        <p:nvSpPr>
          <p:cNvPr id="510" name="Google Shape;510;p22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11" name="Google Shape;511;p22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12" name="Google Shape;512;p22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513" name="Google Shape;513;p224"/>
          <p:cNvSpPr txBox="1"/>
          <p:nvPr>
            <p:ph idx="1" type="body"/>
          </p:nvPr>
        </p:nvSpPr>
        <p:spPr>
          <a:xfrm>
            <a:off x="5059668" y="2016147"/>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4" name="Google Shape;514;p224"/>
          <p:cNvSpPr txBox="1"/>
          <p:nvPr>
            <p:ph idx="2" type="body"/>
          </p:nvPr>
        </p:nvSpPr>
        <p:spPr>
          <a:xfrm>
            <a:off x="5059668" y="2313083"/>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5" name="Google Shape;515;p224"/>
          <p:cNvSpPr txBox="1"/>
          <p:nvPr>
            <p:ph idx="3" type="body"/>
          </p:nvPr>
        </p:nvSpPr>
        <p:spPr>
          <a:xfrm>
            <a:off x="5043902" y="4579894"/>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6" name="Google Shape;516;p224"/>
          <p:cNvSpPr txBox="1"/>
          <p:nvPr>
            <p:ph idx="4" type="body"/>
          </p:nvPr>
        </p:nvSpPr>
        <p:spPr>
          <a:xfrm>
            <a:off x="5043902" y="4876830"/>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7" name="Google Shape;517;p224"/>
          <p:cNvSpPr txBox="1"/>
          <p:nvPr>
            <p:ph idx="5" type="body"/>
          </p:nvPr>
        </p:nvSpPr>
        <p:spPr>
          <a:xfrm>
            <a:off x="8835691" y="200038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8" name="Google Shape;518;p224"/>
          <p:cNvSpPr txBox="1"/>
          <p:nvPr>
            <p:ph idx="6" type="body"/>
          </p:nvPr>
        </p:nvSpPr>
        <p:spPr>
          <a:xfrm>
            <a:off x="8835691" y="2297317"/>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19" name="Google Shape;519;p224"/>
          <p:cNvSpPr/>
          <p:nvPr/>
        </p:nvSpPr>
        <p:spPr>
          <a:xfrm>
            <a:off x="4761186" y="152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20" name="Google Shape;520;p224"/>
          <p:cNvSpPr/>
          <p:nvPr/>
        </p:nvSpPr>
        <p:spPr>
          <a:xfrm>
            <a:off x="4761186" y="404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21" name="Google Shape;521;p224"/>
          <p:cNvSpPr/>
          <p:nvPr/>
        </p:nvSpPr>
        <p:spPr>
          <a:xfrm>
            <a:off x="8548098" y="152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22" name="Google Shape;522;p224"/>
          <p:cNvSpPr txBox="1"/>
          <p:nvPr>
            <p:ph idx="7" type="body"/>
          </p:nvPr>
        </p:nvSpPr>
        <p:spPr>
          <a:xfrm>
            <a:off x="8818401" y="457202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23" name="Google Shape;523;p224"/>
          <p:cNvSpPr txBox="1"/>
          <p:nvPr>
            <p:ph idx="8" type="body"/>
          </p:nvPr>
        </p:nvSpPr>
        <p:spPr>
          <a:xfrm>
            <a:off x="8818401" y="4868965"/>
            <a:ext cx="25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24" name="Google Shape;524;p224"/>
          <p:cNvSpPr/>
          <p:nvPr/>
        </p:nvSpPr>
        <p:spPr>
          <a:xfrm>
            <a:off x="8548098" y="4043269"/>
            <a:ext cx="3060000" cy="2160000"/>
          </a:xfrm>
          <a:prstGeom prst="rect">
            <a:avLst/>
          </a:prstGeom>
          <a:noFill/>
          <a:ln cap="flat" cmpd="sng" w="1905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25" name="Google Shape;525;p224"/>
          <p:cNvSpPr/>
          <p:nvPr>
            <p:ph idx="9" type="pic"/>
          </p:nvPr>
        </p:nvSpPr>
        <p:spPr>
          <a:xfrm>
            <a:off x="579351" y="1523269"/>
            <a:ext cx="3960000" cy="4680000"/>
          </a:xfrm>
          <a:prstGeom prst="rect">
            <a:avLst/>
          </a:prstGeom>
          <a:solidFill>
            <a:srgbClr val="CDEAF3"/>
          </a:solidFill>
          <a:ln>
            <a:noFill/>
          </a:ln>
        </p:spPr>
      </p:sp>
      <p:sp>
        <p:nvSpPr>
          <p:cNvPr id="526" name="Google Shape;526;p22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7" name="Google Shape;527;p224"/>
          <p:cNvSpPr txBox="1"/>
          <p:nvPr>
            <p:ph idx="1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op Image w/ 3 Bottom Descriptions">
  <p:cSld name="Top Image w/ 3 Bottom Descriptions">
    <p:spTree>
      <p:nvGrpSpPr>
        <p:cNvPr id="528" name="Shape 528"/>
        <p:cNvGrpSpPr/>
        <p:nvPr/>
      </p:nvGrpSpPr>
      <p:grpSpPr>
        <a:xfrm>
          <a:off x="0" y="0"/>
          <a:ext cx="0" cy="0"/>
          <a:chOff x="0" y="0"/>
          <a:chExt cx="0" cy="0"/>
        </a:xfrm>
      </p:grpSpPr>
      <p:sp>
        <p:nvSpPr>
          <p:cNvPr id="529" name="Google Shape;529;p22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30" name="Google Shape;530;p22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31" name="Google Shape;531;p22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532" name="Google Shape;532;p225"/>
          <p:cNvSpPr txBox="1"/>
          <p:nvPr>
            <p:ph idx="1" type="body"/>
          </p:nvPr>
        </p:nvSpPr>
        <p:spPr>
          <a:xfrm>
            <a:off x="33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3" name="Google Shape;533;p225"/>
          <p:cNvSpPr txBox="1"/>
          <p:nvPr>
            <p:ph idx="2" type="body"/>
          </p:nvPr>
        </p:nvSpPr>
        <p:spPr>
          <a:xfrm>
            <a:off x="336000" y="5217856"/>
            <a:ext cx="34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4" name="Google Shape;534;p225"/>
          <p:cNvSpPr txBox="1"/>
          <p:nvPr>
            <p:ph idx="3" type="body"/>
          </p:nvPr>
        </p:nvSpPr>
        <p:spPr>
          <a:xfrm>
            <a:off x="438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5" name="Google Shape;535;p225"/>
          <p:cNvSpPr txBox="1"/>
          <p:nvPr>
            <p:ph idx="4" type="body"/>
          </p:nvPr>
        </p:nvSpPr>
        <p:spPr>
          <a:xfrm>
            <a:off x="4386000" y="5217856"/>
            <a:ext cx="34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6" name="Google Shape;536;p225"/>
          <p:cNvSpPr txBox="1"/>
          <p:nvPr>
            <p:ph idx="5" type="body"/>
          </p:nvPr>
        </p:nvSpPr>
        <p:spPr>
          <a:xfrm>
            <a:off x="843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7" name="Google Shape;537;p225"/>
          <p:cNvSpPr txBox="1"/>
          <p:nvPr>
            <p:ph idx="6" type="body"/>
          </p:nvPr>
        </p:nvSpPr>
        <p:spPr>
          <a:xfrm>
            <a:off x="8436000" y="5217856"/>
            <a:ext cx="342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38" name="Google Shape;538;p22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9" name="Google Shape;539;p225"/>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40" name="Google Shape;540;p225"/>
          <p:cNvSpPr/>
          <p:nvPr>
            <p:ph idx="8" type="pic"/>
          </p:nvPr>
        </p:nvSpPr>
        <p:spPr>
          <a:xfrm>
            <a:off x="336000" y="1523269"/>
            <a:ext cx="11520000" cy="2700000"/>
          </a:xfrm>
          <a:prstGeom prst="rect">
            <a:avLst/>
          </a:prstGeom>
          <a:solidFill>
            <a:srgbClr val="CDEAF3"/>
          </a:solidFill>
          <a:ln>
            <a:noFill/>
          </a:ln>
        </p:spPr>
      </p:sp>
      <p:sp>
        <p:nvSpPr>
          <p:cNvPr id="541" name="Google Shape;541;p225"/>
          <p:cNvSpPr txBox="1"/>
          <p:nvPr>
            <p:ph idx="9" type="body"/>
          </p:nvPr>
        </p:nvSpPr>
        <p:spPr>
          <a:xfrm>
            <a:off x="33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2" name="Google Shape;542;p225"/>
          <p:cNvSpPr txBox="1"/>
          <p:nvPr>
            <p:ph idx="13" type="body"/>
          </p:nvPr>
        </p:nvSpPr>
        <p:spPr>
          <a:xfrm>
            <a:off x="438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3" name="Google Shape;543;p225"/>
          <p:cNvSpPr txBox="1"/>
          <p:nvPr>
            <p:ph idx="14" type="body"/>
          </p:nvPr>
        </p:nvSpPr>
        <p:spPr>
          <a:xfrm>
            <a:off x="843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op Image w/ 4 Bottom Descriptions">
  <p:cSld name="Top Image w/ 4 Bottom Descriptions">
    <p:spTree>
      <p:nvGrpSpPr>
        <p:cNvPr id="544" name="Shape 544"/>
        <p:cNvGrpSpPr/>
        <p:nvPr/>
      </p:nvGrpSpPr>
      <p:grpSpPr>
        <a:xfrm>
          <a:off x="0" y="0"/>
          <a:ext cx="0" cy="0"/>
          <a:chOff x="0" y="0"/>
          <a:chExt cx="0" cy="0"/>
        </a:xfrm>
      </p:grpSpPr>
      <p:sp>
        <p:nvSpPr>
          <p:cNvPr id="545" name="Google Shape;545;p22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46" name="Google Shape;546;p22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47" name="Google Shape;547;p22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548" name="Google Shape;548;p226"/>
          <p:cNvSpPr txBox="1"/>
          <p:nvPr>
            <p:ph idx="1" type="body"/>
          </p:nvPr>
        </p:nvSpPr>
        <p:spPr>
          <a:xfrm>
            <a:off x="33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49" name="Google Shape;549;p226"/>
          <p:cNvSpPr txBox="1"/>
          <p:nvPr>
            <p:ph idx="2" type="body"/>
          </p:nvPr>
        </p:nvSpPr>
        <p:spPr>
          <a:xfrm>
            <a:off x="336000" y="5217856"/>
            <a:ext cx="270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0" name="Google Shape;550;p226"/>
          <p:cNvSpPr txBox="1"/>
          <p:nvPr>
            <p:ph idx="3" type="body"/>
          </p:nvPr>
        </p:nvSpPr>
        <p:spPr>
          <a:xfrm>
            <a:off x="327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1" name="Google Shape;551;p226"/>
          <p:cNvSpPr txBox="1"/>
          <p:nvPr>
            <p:ph idx="4" type="body"/>
          </p:nvPr>
        </p:nvSpPr>
        <p:spPr>
          <a:xfrm>
            <a:off x="3276000" y="5217856"/>
            <a:ext cx="270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2" name="Google Shape;552;p226"/>
          <p:cNvSpPr txBox="1"/>
          <p:nvPr>
            <p:ph idx="5" type="body"/>
          </p:nvPr>
        </p:nvSpPr>
        <p:spPr>
          <a:xfrm>
            <a:off x="6189597"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3" name="Google Shape;553;p226"/>
          <p:cNvSpPr txBox="1"/>
          <p:nvPr>
            <p:ph idx="6" type="body"/>
          </p:nvPr>
        </p:nvSpPr>
        <p:spPr>
          <a:xfrm>
            <a:off x="6189597" y="5217856"/>
            <a:ext cx="270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4" name="Google Shape;554;p226"/>
          <p:cNvSpPr txBox="1"/>
          <p:nvPr>
            <p:ph idx="7" type="body"/>
          </p:nvPr>
        </p:nvSpPr>
        <p:spPr>
          <a:xfrm>
            <a:off x="9156000" y="4901216"/>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5" name="Google Shape;555;p226"/>
          <p:cNvSpPr txBox="1"/>
          <p:nvPr>
            <p:ph idx="8" type="body"/>
          </p:nvPr>
        </p:nvSpPr>
        <p:spPr>
          <a:xfrm>
            <a:off x="9156000" y="5217856"/>
            <a:ext cx="2700000" cy="900000"/>
          </a:xfrm>
          <a:prstGeom prst="rect">
            <a:avLst/>
          </a:prstGeom>
          <a:noFill/>
          <a:ln>
            <a:noFill/>
          </a:ln>
        </p:spPr>
        <p:txBody>
          <a:bodyPr anchorCtr="0" anchor="t" bIns="45700" lIns="91425" spcFirstLastPara="1" rIns="91425" wrap="square" tIns="45700">
            <a:noAutofit/>
          </a:bodyPr>
          <a:lstStyle>
            <a:lvl1pPr indent="-228600" lvl="0" marL="457200" algn="just">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56" name="Google Shape;556;p22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57" name="Google Shape;557;p226"/>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58" name="Google Shape;558;p226"/>
          <p:cNvSpPr/>
          <p:nvPr>
            <p:ph idx="13" type="pic"/>
          </p:nvPr>
        </p:nvSpPr>
        <p:spPr>
          <a:xfrm>
            <a:off x="336000" y="1523269"/>
            <a:ext cx="11520000" cy="2700000"/>
          </a:xfrm>
          <a:prstGeom prst="rect">
            <a:avLst/>
          </a:prstGeom>
          <a:solidFill>
            <a:srgbClr val="CDEAF3"/>
          </a:solidFill>
          <a:ln>
            <a:noFill/>
          </a:ln>
        </p:spPr>
      </p:sp>
      <p:sp>
        <p:nvSpPr>
          <p:cNvPr id="559" name="Google Shape;559;p226"/>
          <p:cNvSpPr txBox="1"/>
          <p:nvPr>
            <p:ph idx="14" type="body"/>
          </p:nvPr>
        </p:nvSpPr>
        <p:spPr>
          <a:xfrm>
            <a:off x="33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0" name="Google Shape;560;p226"/>
          <p:cNvSpPr txBox="1"/>
          <p:nvPr>
            <p:ph idx="15" type="body"/>
          </p:nvPr>
        </p:nvSpPr>
        <p:spPr>
          <a:xfrm>
            <a:off x="327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1" name="Google Shape;561;p226"/>
          <p:cNvSpPr txBox="1"/>
          <p:nvPr>
            <p:ph idx="16" type="body"/>
          </p:nvPr>
        </p:nvSpPr>
        <p:spPr>
          <a:xfrm>
            <a:off x="6189597"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2" name="Google Shape;562;p226"/>
          <p:cNvSpPr txBox="1"/>
          <p:nvPr>
            <p:ph idx="17" type="body"/>
          </p:nvPr>
        </p:nvSpPr>
        <p:spPr>
          <a:xfrm>
            <a:off x="9156000" y="4275823"/>
            <a:ext cx="720000" cy="72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Images w/ Descriptions">
  <p:cSld name="4 Images w/ Descriptions">
    <p:spTree>
      <p:nvGrpSpPr>
        <p:cNvPr id="563" name="Shape 563"/>
        <p:cNvGrpSpPr/>
        <p:nvPr/>
      </p:nvGrpSpPr>
      <p:grpSpPr>
        <a:xfrm>
          <a:off x="0" y="0"/>
          <a:ext cx="0" cy="0"/>
          <a:chOff x="0" y="0"/>
          <a:chExt cx="0" cy="0"/>
        </a:xfrm>
      </p:grpSpPr>
      <p:sp>
        <p:nvSpPr>
          <p:cNvPr id="564" name="Google Shape;564;p22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65" name="Google Shape;565;p22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66" name="Google Shape;566;p22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567" name="Google Shape;567;p227"/>
          <p:cNvSpPr txBox="1"/>
          <p:nvPr>
            <p:ph idx="1" type="body"/>
          </p:nvPr>
        </p:nvSpPr>
        <p:spPr>
          <a:xfrm>
            <a:off x="78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68" name="Google Shape;568;p227"/>
          <p:cNvSpPr txBox="1"/>
          <p:nvPr>
            <p:ph idx="2" type="body"/>
          </p:nvPr>
        </p:nvSpPr>
        <p:spPr>
          <a:xfrm>
            <a:off x="3360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69" name="Google Shape;569;p227"/>
          <p:cNvSpPr txBox="1"/>
          <p:nvPr>
            <p:ph idx="3" type="body"/>
          </p:nvPr>
        </p:nvSpPr>
        <p:spPr>
          <a:xfrm>
            <a:off x="978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70" name="Google Shape;570;p227"/>
          <p:cNvSpPr txBox="1"/>
          <p:nvPr>
            <p:ph idx="4" type="body"/>
          </p:nvPr>
        </p:nvSpPr>
        <p:spPr>
          <a:xfrm>
            <a:off x="93360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71" name="Google Shape;571;p227"/>
          <p:cNvSpPr txBox="1"/>
          <p:nvPr>
            <p:ph idx="5"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72" name="Google Shape;572;p22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3" name="Google Shape;573;p227"/>
          <p:cNvSpPr/>
          <p:nvPr>
            <p:ph idx="6" type="pic"/>
          </p:nvPr>
        </p:nvSpPr>
        <p:spPr>
          <a:xfrm>
            <a:off x="336000" y="1523269"/>
            <a:ext cx="2520000" cy="2700000"/>
          </a:xfrm>
          <a:prstGeom prst="rect">
            <a:avLst/>
          </a:prstGeom>
          <a:solidFill>
            <a:srgbClr val="CDEAF3"/>
          </a:solidFill>
          <a:ln>
            <a:noFill/>
          </a:ln>
        </p:spPr>
      </p:sp>
      <p:sp>
        <p:nvSpPr>
          <p:cNvPr id="574" name="Google Shape;574;p227"/>
          <p:cNvSpPr/>
          <p:nvPr>
            <p:ph idx="7" type="pic"/>
          </p:nvPr>
        </p:nvSpPr>
        <p:spPr>
          <a:xfrm>
            <a:off x="3336000" y="1523269"/>
            <a:ext cx="2520000" cy="2700000"/>
          </a:xfrm>
          <a:prstGeom prst="rect">
            <a:avLst/>
          </a:prstGeom>
          <a:solidFill>
            <a:srgbClr val="CDEAF3"/>
          </a:solidFill>
          <a:ln>
            <a:noFill/>
          </a:ln>
        </p:spPr>
      </p:sp>
      <p:sp>
        <p:nvSpPr>
          <p:cNvPr id="575" name="Google Shape;575;p227"/>
          <p:cNvSpPr/>
          <p:nvPr>
            <p:ph idx="8" type="pic"/>
          </p:nvPr>
        </p:nvSpPr>
        <p:spPr>
          <a:xfrm>
            <a:off x="6336000" y="1523269"/>
            <a:ext cx="2520000" cy="2700000"/>
          </a:xfrm>
          <a:prstGeom prst="rect">
            <a:avLst/>
          </a:prstGeom>
          <a:solidFill>
            <a:srgbClr val="CDEAF3"/>
          </a:solidFill>
          <a:ln>
            <a:noFill/>
          </a:ln>
        </p:spPr>
      </p:sp>
      <p:sp>
        <p:nvSpPr>
          <p:cNvPr id="576" name="Google Shape;576;p227"/>
          <p:cNvSpPr/>
          <p:nvPr>
            <p:ph idx="9" type="pic"/>
          </p:nvPr>
        </p:nvSpPr>
        <p:spPr>
          <a:xfrm>
            <a:off x="9336000" y="1523269"/>
            <a:ext cx="2520000" cy="2700000"/>
          </a:xfrm>
          <a:prstGeom prst="rect">
            <a:avLst/>
          </a:prstGeom>
          <a:solidFill>
            <a:srgbClr val="CDEAF3"/>
          </a:solidFill>
          <a:ln>
            <a:noFill/>
          </a:ln>
        </p:spPr>
      </p:sp>
      <p:sp>
        <p:nvSpPr>
          <p:cNvPr id="577" name="Google Shape;577;p227"/>
          <p:cNvSpPr txBox="1"/>
          <p:nvPr>
            <p:ph idx="13" type="body"/>
          </p:nvPr>
        </p:nvSpPr>
        <p:spPr>
          <a:xfrm>
            <a:off x="378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78" name="Google Shape;578;p227"/>
          <p:cNvSpPr txBox="1"/>
          <p:nvPr>
            <p:ph idx="14" type="body"/>
          </p:nvPr>
        </p:nvSpPr>
        <p:spPr>
          <a:xfrm>
            <a:off x="678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79" name="Google Shape;579;p227"/>
          <p:cNvSpPr txBox="1"/>
          <p:nvPr>
            <p:ph idx="15" type="body"/>
          </p:nvPr>
        </p:nvSpPr>
        <p:spPr>
          <a:xfrm>
            <a:off x="33360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0" name="Google Shape;580;p227"/>
          <p:cNvSpPr txBox="1"/>
          <p:nvPr>
            <p:ph idx="16" type="body"/>
          </p:nvPr>
        </p:nvSpPr>
        <p:spPr>
          <a:xfrm>
            <a:off x="63360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Images w/ Descriptions">
  <p:cSld name="5 Images w/ Descriptions">
    <p:spTree>
      <p:nvGrpSpPr>
        <p:cNvPr id="581" name="Shape 581"/>
        <p:cNvGrpSpPr/>
        <p:nvPr/>
      </p:nvGrpSpPr>
      <p:grpSpPr>
        <a:xfrm>
          <a:off x="0" y="0"/>
          <a:ext cx="0" cy="0"/>
          <a:chOff x="0" y="0"/>
          <a:chExt cx="0" cy="0"/>
        </a:xfrm>
      </p:grpSpPr>
      <p:sp>
        <p:nvSpPr>
          <p:cNvPr id="582" name="Google Shape;582;p22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83" name="Google Shape;583;p22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584" name="Google Shape;584;p22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585" name="Google Shape;585;p228"/>
          <p:cNvSpPr txBox="1"/>
          <p:nvPr>
            <p:ph idx="1" type="body"/>
          </p:nvPr>
        </p:nvSpPr>
        <p:spPr>
          <a:xfrm>
            <a:off x="60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6" name="Google Shape;586;p228"/>
          <p:cNvSpPr txBox="1"/>
          <p:nvPr>
            <p:ph idx="2" type="body"/>
          </p:nvPr>
        </p:nvSpPr>
        <p:spPr>
          <a:xfrm>
            <a:off x="516000" y="4839472"/>
            <a:ext cx="1800000" cy="1404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7" name="Google Shape;587;p228"/>
          <p:cNvSpPr txBox="1"/>
          <p:nvPr>
            <p:ph idx="3" type="body"/>
          </p:nvPr>
        </p:nvSpPr>
        <p:spPr>
          <a:xfrm>
            <a:off x="762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8" name="Google Shape;588;p228"/>
          <p:cNvSpPr txBox="1"/>
          <p:nvPr>
            <p:ph idx="4" type="body"/>
          </p:nvPr>
        </p:nvSpPr>
        <p:spPr>
          <a:xfrm>
            <a:off x="7536000" y="4839472"/>
            <a:ext cx="1800000" cy="1404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89" name="Google Shape;589;p228"/>
          <p:cNvSpPr txBox="1"/>
          <p:nvPr>
            <p:ph idx="5"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590" name="Google Shape;590;p22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1" name="Google Shape;591;p228"/>
          <p:cNvSpPr/>
          <p:nvPr>
            <p:ph idx="6" type="pic"/>
          </p:nvPr>
        </p:nvSpPr>
        <p:spPr>
          <a:xfrm>
            <a:off x="336000" y="1523269"/>
            <a:ext cx="2160000" cy="2700000"/>
          </a:xfrm>
          <a:prstGeom prst="rect">
            <a:avLst/>
          </a:prstGeom>
          <a:solidFill>
            <a:srgbClr val="CDEAF3"/>
          </a:solidFill>
          <a:ln>
            <a:noFill/>
          </a:ln>
        </p:spPr>
      </p:sp>
      <p:sp>
        <p:nvSpPr>
          <p:cNvPr id="592" name="Google Shape;592;p228"/>
          <p:cNvSpPr/>
          <p:nvPr>
            <p:ph idx="7" type="pic"/>
          </p:nvPr>
        </p:nvSpPr>
        <p:spPr>
          <a:xfrm>
            <a:off x="2676000" y="1523269"/>
            <a:ext cx="2160000" cy="2700000"/>
          </a:xfrm>
          <a:prstGeom prst="rect">
            <a:avLst/>
          </a:prstGeom>
          <a:solidFill>
            <a:srgbClr val="CDEAF3"/>
          </a:solidFill>
          <a:ln>
            <a:noFill/>
          </a:ln>
        </p:spPr>
      </p:sp>
      <p:sp>
        <p:nvSpPr>
          <p:cNvPr id="593" name="Google Shape;593;p228"/>
          <p:cNvSpPr/>
          <p:nvPr>
            <p:ph idx="8" type="pic"/>
          </p:nvPr>
        </p:nvSpPr>
        <p:spPr>
          <a:xfrm>
            <a:off x="5016000" y="1523269"/>
            <a:ext cx="2160000" cy="2700000"/>
          </a:xfrm>
          <a:prstGeom prst="rect">
            <a:avLst/>
          </a:prstGeom>
          <a:solidFill>
            <a:srgbClr val="CDEAF3"/>
          </a:solidFill>
          <a:ln>
            <a:noFill/>
          </a:ln>
        </p:spPr>
      </p:sp>
      <p:sp>
        <p:nvSpPr>
          <p:cNvPr id="594" name="Google Shape;594;p228"/>
          <p:cNvSpPr/>
          <p:nvPr>
            <p:ph idx="9" type="pic"/>
          </p:nvPr>
        </p:nvSpPr>
        <p:spPr>
          <a:xfrm>
            <a:off x="7356000" y="1523269"/>
            <a:ext cx="2160000" cy="2700000"/>
          </a:xfrm>
          <a:prstGeom prst="rect">
            <a:avLst/>
          </a:prstGeom>
          <a:solidFill>
            <a:srgbClr val="CDEAF3"/>
          </a:solidFill>
          <a:ln>
            <a:noFill/>
          </a:ln>
        </p:spPr>
      </p:sp>
      <p:sp>
        <p:nvSpPr>
          <p:cNvPr id="595" name="Google Shape;595;p228"/>
          <p:cNvSpPr txBox="1"/>
          <p:nvPr>
            <p:ph idx="13" type="body"/>
          </p:nvPr>
        </p:nvSpPr>
        <p:spPr>
          <a:xfrm>
            <a:off x="294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96" name="Google Shape;596;p228"/>
          <p:cNvSpPr txBox="1"/>
          <p:nvPr>
            <p:ph idx="14" type="body"/>
          </p:nvPr>
        </p:nvSpPr>
        <p:spPr>
          <a:xfrm>
            <a:off x="52860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97" name="Google Shape;597;p228"/>
          <p:cNvSpPr txBox="1"/>
          <p:nvPr>
            <p:ph idx="15" type="body"/>
          </p:nvPr>
        </p:nvSpPr>
        <p:spPr>
          <a:xfrm>
            <a:off x="2856000" y="4839472"/>
            <a:ext cx="1800000" cy="1404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98" name="Google Shape;598;p228"/>
          <p:cNvSpPr txBox="1"/>
          <p:nvPr>
            <p:ph idx="16" type="body"/>
          </p:nvPr>
        </p:nvSpPr>
        <p:spPr>
          <a:xfrm>
            <a:off x="5196000" y="4839472"/>
            <a:ext cx="1800000" cy="1404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599" name="Google Shape;599;p228"/>
          <p:cNvSpPr/>
          <p:nvPr>
            <p:ph idx="17" type="pic"/>
          </p:nvPr>
        </p:nvSpPr>
        <p:spPr>
          <a:xfrm>
            <a:off x="9696000" y="1523269"/>
            <a:ext cx="2160000" cy="2700000"/>
          </a:xfrm>
          <a:prstGeom prst="rect">
            <a:avLst/>
          </a:prstGeom>
          <a:solidFill>
            <a:srgbClr val="CDEAF3"/>
          </a:solidFill>
          <a:ln>
            <a:noFill/>
          </a:ln>
        </p:spPr>
      </p:sp>
      <p:sp>
        <p:nvSpPr>
          <p:cNvPr id="600" name="Google Shape;600;p228"/>
          <p:cNvSpPr txBox="1"/>
          <p:nvPr>
            <p:ph idx="18" type="body"/>
          </p:nvPr>
        </p:nvSpPr>
        <p:spPr>
          <a:xfrm>
            <a:off x="9966000" y="447947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01" name="Google Shape;601;p228"/>
          <p:cNvSpPr txBox="1"/>
          <p:nvPr>
            <p:ph idx="19" type="body"/>
          </p:nvPr>
        </p:nvSpPr>
        <p:spPr>
          <a:xfrm>
            <a:off x="9876000" y="4796112"/>
            <a:ext cx="1800000" cy="1404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Images w/ Descriptions Below">
  <p:cSld name="2 Images w/ Descriptions Below">
    <p:spTree>
      <p:nvGrpSpPr>
        <p:cNvPr id="602" name="Shape 602"/>
        <p:cNvGrpSpPr/>
        <p:nvPr/>
      </p:nvGrpSpPr>
      <p:grpSpPr>
        <a:xfrm>
          <a:off x="0" y="0"/>
          <a:ext cx="0" cy="0"/>
          <a:chOff x="0" y="0"/>
          <a:chExt cx="0" cy="0"/>
        </a:xfrm>
      </p:grpSpPr>
      <p:sp>
        <p:nvSpPr>
          <p:cNvPr id="603" name="Google Shape;603;p22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04" name="Google Shape;604;p22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05" name="Google Shape;605;p22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06" name="Google Shape;606;p229"/>
          <p:cNvSpPr txBox="1"/>
          <p:nvPr>
            <p:ph idx="1" type="body"/>
          </p:nvPr>
        </p:nvSpPr>
        <p:spPr>
          <a:xfrm>
            <a:off x="313184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07" name="Google Shape;607;p229"/>
          <p:cNvSpPr txBox="1"/>
          <p:nvPr>
            <p:ph idx="2" type="body"/>
          </p:nvPr>
        </p:nvSpPr>
        <p:spPr>
          <a:xfrm>
            <a:off x="2321840" y="4839472"/>
            <a:ext cx="324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08" name="Google Shape;608;p229"/>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09" name="Google Shape;609;p229"/>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0" name="Google Shape;610;p229"/>
          <p:cNvSpPr/>
          <p:nvPr>
            <p:ph idx="4" type="pic"/>
          </p:nvPr>
        </p:nvSpPr>
        <p:spPr>
          <a:xfrm>
            <a:off x="2141840" y="1536073"/>
            <a:ext cx="3600000" cy="2700000"/>
          </a:xfrm>
          <a:prstGeom prst="rect">
            <a:avLst/>
          </a:prstGeom>
          <a:solidFill>
            <a:srgbClr val="CDEAF3"/>
          </a:solidFill>
          <a:ln>
            <a:noFill/>
          </a:ln>
        </p:spPr>
      </p:sp>
      <p:sp>
        <p:nvSpPr>
          <p:cNvPr id="611" name="Google Shape;611;p229"/>
          <p:cNvSpPr/>
          <p:nvPr>
            <p:ph idx="5" type="pic"/>
          </p:nvPr>
        </p:nvSpPr>
        <p:spPr>
          <a:xfrm>
            <a:off x="6472354" y="1536073"/>
            <a:ext cx="3600000" cy="2700000"/>
          </a:xfrm>
          <a:prstGeom prst="rect">
            <a:avLst/>
          </a:prstGeom>
          <a:solidFill>
            <a:srgbClr val="CDEAF3"/>
          </a:solidFill>
          <a:ln>
            <a:noFill/>
          </a:ln>
        </p:spPr>
      </p:sp>
      <p:sp>
        <p:nvSpPr>
          <p:cNvPr id="612" name="Google Shape;612;p229"/>
          <p:cNvSpPr txBox="1"/>
          <p:nvPr>
            <p:ph idx="6" type="body"/>
          </p:nvPr>
        </p:nvSpPr>
        <p:spPr>
          <a:xfrm>
            <a:off x="7462354"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13" name="Google Shape;613;p229"/>
          <p:cNvSpPr txBox="1"/>
          <p:nvPr>
            <p:ph idx="7" type="body"/>
          </p:nvPr>
        </p:nvSpPr>
        <p:spPr>
          <a:xfrm>
            <a:off x="6652354" y="4839472"/>
            <a:ext cx="324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Images w/ Descriptions Below">
  <p:cSld name="3 Images w/ Descriptions Below">
    <p:spTree>
      <p:nvGrpSpPr>
        <p:cNvPr id="614" name="Shape 614"/>
        <p:cNvGrpSpPr/>
        <p:nvPr/>
      </p:nvGrpSpPr>
      <p:grpSpPr>
        <a:xfrm>
          <a:off x="0" y="0"/>
          <a:ext cx="0" cy="0"/>
          <a:chOff x="0" y="0"/>
          <a:chExt cx="0" cy="0"/>
        </a:xfrm>
      </p:grpSpPr>
      <p:sp>
        <p:nvSpPr>
          <p:cNvPr id="615" name="Google Shape;615;p23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16" name="Google Shape;616;p23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17" name="Google Shape;617;p23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18" name="Google Shape;618;p230"/>
          <p:cNvSpPr txBox="1"/>
          <p:nvPr>
            <p:ph idx="1" type="body"/>
          </p:nvPr>
        </p:nvSpPr>
        <p:spPr>
          <a:xfrm>
            <a:off x="22995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19" name="Google Shape;619;p230"/>
          <p:cNvSpPr txBox="1"/>
          <p:nvPr>
            <p:ph idx="2" type="body"/>
          </p:nvPr>
        </p:nvSpPr>
        <p:spPr>
          <a:xfrm>
            <a:off x="18495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20" name="Google Shape;620;p230"/>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21" name="Google Shape;621;p230"/>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22" name="Google Shape;622;p230"/>
          <p:cNvSpPr/>
          <p:nvPr>
            <p:ph idx="4" type="pic"/>
          </p:nvPr>
        </p:nvSpPr>
        <p:spPr>
          <a:xfrm>
            <a:off x="1849500" y="1523269"/>
            <a:ext cx="2520000" cy="2700000"/>
          </a:xfrm>
          <a:prstGeom prst="rect">
            <a:avLst/>
          </a:prstGeom>
          <a:solidFill>
            <a:srgbClr val="CDEAF3"/>
          </a:solidFill>
          <a:ln>
            <a:noFill/>
          </a:ln>
        </p:spPr>
      </p:sp>
      <p:sp>
        <p:nvSpPr>
          <p:cNvPr id="623" name="Google Shape;623;p230"/>
          <p:cNvSpPr/>
          <p:nvPr>
            <p:ph idx="5" type="pic"/>
          </p:nvPr>
        </p:nvSpPr>
        <p:spPr>
          <a:xfrm>
            <a:off x="4849500" y="1523269"/>
            <a:ext cx="2520000" cy="2700000"/>
          </a:xfrm>
          <a:prstGeom prst="rect">
            <a:avLst/>
          </a:prstGeom>
          <a:solidFill>
            <a:srgbClr val="CDEAF3"/>
          </a:solidFill>
          <a:ln>
            <a:noFill/>
          </a:ln>
        </p:spPr>
      </p:sp>
      <p:sp>
        <p:nvSpPr>
          <p:cNvPr id="624" name="Google Shape;624;p230"/>
          <p:cNvSpPr/>
          <p:nvPr>
            <p:ph idx="6" type="pic"/>
          </p:nvPr>
        </p:nvSpPr>
        <p:spPr>
          <a:xfrm>
            <a:off x="7849500" y="1523269"/>
            <a:ext cx="2520000" cy="2700000"/>
          </a:xfrm>
          <a:prstGeom prst="rect">
            <a:avLst/>
          </a:prstGeom>
          <a:solidFill>
            <a:srgbClr val="CDEAF3"/>
          </a:solidFill>
          <a:ln>
            <a:noFill/>
          </a:ln>
        </p:spPr>
      </p:sp>
      <p:sp>
        <p:nvSpPr>
          <p:cNvPr id="625" name="Google Shape;625;p230"/>
          <p:cNvSpPr txBox="1"/>
          <p:nvPr>
            <p:ph idx="7" type="body"/>
          </p:nvPr>
        </p:nvSpPr>
        <p:spPr>
          <a:xfrm>
            <a:off x="52995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26" name="Google Shape;626;p230"/>
          <p:cNvSpPr txBox="1"/>
          <p:nvPr>
            <p:ph idx="8" type="body"/>
          </p:nvPr>
        </p:nvSpPr>
        <p:spPr>
          <a:xfrm>
            <a:off x="8299500" y="452283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27" name="Google Shape;627;p230"/>
          <p:cNvSpPr txBox="1"/>
          <p:nvPr>
            <p:ph idx="9" type="body"/>
          </p:nvPr>
        </p:nvSpPr>
        <p:spPr>
          <a:xfrm>
            <a:off x="48495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28" name="Google Shape;628;p230"/>
          <p:cNvSpPr txBox="1"/>
          <p:nvPr>
            <p:ph idx="13" type="body"/>
          </p:nvPr>
        </p:nvSpPr>
        <p:spPr>
          <a:xfrm>
            <a:off x="7849500" y="4839472"/>
            <a:ext cx="252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w/ Texts Grid (2x4)">
  <p:cSld name="Image w/ Texts Grid (2x4)">
    <p:spTree>
      <p:nvGrpSpPr>
        <p:cNvPr id="629" name="Shape 629"/>
        <p:cNvGrpSpPr/>
        <p:nvPr/>
      </p:nvGrpSpPr>
      <p:grpSpPr>
        <a:xfrm>
          <a:off x="0" y="0"/>
          <a:ext cx="0" cy="0"/>
          <a:chOff x="0" y="0"/>
          <a:chExt cx="0" cy="0"/>
        </a:xfrm>
      </p:grpSpPr>
      <p:sp>
        <p:nvSpPr>
          <p:cNvPr id="630" name="Google Shape;630;p23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31" name="Google Shape;631;p23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32" name="Google Shape;632;p23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33" name="Google Shape;633;p231"/>
          <p:cNvSpPr txBox="1"/>
          <p:nvPr>
            <p:ph idx="1" type="body"/>
          </p:nvPr>
        </p:nvSpPr>
        <p:spPr>
          <a:xfrm>
            <a:off x="786000" y="4036784"/>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4" name="Google Shape;634;p231"/>
          <p:cNvSpPr txBox="1"/>
          <p:nvPr>
            <p:ph idx="2" type="body"/>
          </p:nvPr>
        </p:nvSpPr>
        <p:spPr>
          <a:xfrm>
            <a:off x="516000" y="4337658"/>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5" name="Google Shape;635;p231"/>
          <p:cNvSpPr txBox="1"/>
          <p:nvPr>
            <p:ph idx="3" type="body"/>
          </p:nvPr>
        </p:nvSpPr>
        <p:spPr>
          <a:xfrm>
            <a:off x="3786000" y="1989458"/>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6" name="Google Shape;636;p231"/>
          <p:cNvSpPr txBox="1"/>
          <p:nvPr>
            <p:ph idx="4" type="body"/>
          </p:nvPr>
        </p:nvSpPr>
        <p:spPr>
          <a:xfrm>
            <a:off x="3516000" y="2290332"/>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7" name="Google Shape;637;p231"/>
          <p:cNvSpPr txBox="1"/>
          <p:nvPr>
            <p:ph idx="5" type="body"/>
          </p:nvPr>
        </p:nvSpPr>
        <p:spPr>
          <a:xfrm>
            <a:off x="6786000" y="404065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8" name="Google Shape;638;p231"/>
          <p:cNvSpPr txBox="1"/>
          <p:nvPr>
            <p:ph idx="6" type="body"/>
          </p:nvPr>
        </p:nvSpPr>
        <p:spPr>
          <a:xfrm>
            <a:off x="6516000" y="4341526"/>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39" name="Google Shape;639;p231"/>
          <p:cNvSpPr txBox="1"/>
          <p:nvPr>
            <p:ph idx="7" type="body"/>
          </p:nvPr>
        </p:nvSpPr>
        <p:spPr>
          <a:xfrm>
            <a:off x="9786000" y="1989458"/>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40" name="Google Shape;640;p231"/>
          <p:cNvSpPr txBox="1"/>
          <p:nvPr>
            <p:ph idx="8" type="body"/>
          </p:nvPr>
        </p:nvSpPr>
        <p:spPr>
          <a:xfrm>
            <a:off x="9516000" y="2290332"/>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41" name="Google Shape;641;p231"/>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42" name="Google Shape;642;p231"/>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3" name="Google Shape;643;p231"/>
          <p:cNvSpPr/>
          <p:nvPr>
            <p:ph idx="13" type="pic"/>
          </p:nvPr>
        </p:nvSpPr>
        <p:spPr>
          <a:xfrm>
            <a:off x="336000" y="1523269"/>
            <a:ext cx="2520000" cy="2340000"/>
          </a:xfrm>
          <a:prstGeom prst="rect">
            <a:avLst/>
          </a:prstGeom>
          <a:solidFill>
            <a:srgbClr val="CDEAF3"/>
          </a:solidFill>
          <a:ln>
            <a:noFill/>
          </a:ln>
        </p:spPr>
      </p:sp>
      <p:sp>
        <p:nvSpPr>
          <p:cNvPr id="644" name="Google Shape;644;p231"/>
          <p:cNvSpPr/>
          <p:nvPr>
            <p:ph idx="14" type="pic"/>
          </p:nvPr>
        </p:nvSpPr>
        <p:spPr>
          <a:xfrm>
            <a:off x="3336000" y="3907415"/>
            <a:ext cx="2520000" cy="2340000"/>
          </a:xfrm>
          <a:prstGeom prst="rect">
            <a:avLst/>
          </a:prstGeom>
          <a:solidFill>
            <a:srgbClr val="CDEAF3"/>
          </a:solidFill>
          <a:ln>
            <a:noFill/>
          </a:ln>
        </p:spPr>
      </p:sp>
      <p:sp>
        <p:nvSpPr>
          <p:cNvPr id="645" name="Google Shape;645;p231"/>
          <p:cNvSpPr/>
          <p:nvPr>
            <p:ph idx="15" type="pic"/>
          </p:nvPr>
        </p:nvSpPr>
        <p:spPr>
          <a:xfrm>
            <a:off x="6336000" y="1523269"/>
            <a:ext cx="2520000" cy="2340000"/>
          </a:xfrm>
          <a:prstGeom prst="rect">
            <a:avLst/>
          </a:prstGeom>
          <a:solidFill>
            <a:srgbClr val="CDEAF3"/>
          </a:solidFill>
          <a:ln>
            <a:noFill/>
          </a:ln>
        </p:spPr>
      </p:sp>
      <p:sp>
        <p:nvSpPr>
          <p:cNvPr id="646" name="Google Shape;646;p231"/>
          <p:cNvSpPr/>
          <p:nvPr>
            <p:ph idx="16" type="pic"/>
          </p:nvPr>
        </p:nvSpPr>
        <p:spPr>
          <a:xfrm>
            <a:off x="9336000" y="3907415"/>
            <a:ext cx="2520000" cy="2340000"/>
          </a:xfrm>
          <a:prstGeom prst="rect">
            <a:avLst/>
          </a:prstGeom>
          <a:solidFill>
            <a:srgbClr val="CDEAF3"/>
          </a:solidFill>
          <a:ln>
            <a:noFill/>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w/ Texts Grid (2x3)">
  <p:cSld name="Image w/ Texts Grid (2x3)">
    <p:spTree>
      <p:nvGrpSpPr>
        <p:cNvPr id="647" name="Shape 647"/>
        <p:cNvGrpSpPr/>
        <p:nvPr/>
      </p:nvGrpSpPr>
      <p:grpSpPr>
        <a:xfrm>
          <a:off x="0" y="0"/>
          <a:ext cx="0" cy="0"/>
          <a:chOff x="0" y="0"/>
          <a:chExt cx="0" cy="0"/>
        </a:xfrm>
      </p:grpSpPr>
      <p:sp>
        <p:nvSpPr>
          <p:cNvPr id="648" name="Google Shape;648;p23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49" name="Google Shape;649;p23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50" name="Google Shape;650;p23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51" name="Google Shape;651;p232"/>
          <p:cNvSpPr txBox="1"/>
          <p:nvPr>
            <p:ph idx="1" type="body"/>
          </p:nvPr>
        </p:nvSpPr>
        <p:spPr>
          <a:xfrm>
            <a:off x="2299506" y="4036784"/>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2" name="Google Shape;652;p232"/>
          <p:cNvSpPr txBox="1"/>
          <p:nvPr>
            <p:ph idx="2" type="body"/>
          </p:nvPr>
        </p:nvSpPr>
        <p:spPr>
          <a:xfrm>
            <a:off x="2029506" y="4337658"/>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3" name="Google Shape;653;p232"/>
          <p:cNvSpPr txBox="1"/>
          <p:nvPr>
            <p:ph idx="3" type="body"/>
          </p:nvPr>
        </p:nvSpPr>
        <p:spPr>
          <a:xfrm>
            <a:off x="5299506" y="1989458"/>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4" name="Google Shape;654;p232"/>
          <p:cNvSpPr txBox="1"/>
          <p:nvPr>
            <p:ph idx="4" type="body"/>
          </p:nvPr>
        </p:nvSpPr>
        <p:spPr>
          <a:xfrm>
            <a:off x="5029506" y="2290332"/>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5" name="Google Shape;655;p232"/>
          <p:cNvSpPr txBox="1"/>
          <p:nvPr>
            <p:ph idx="5" type="body"/>
          </p:nvPr>
        </p:nvSpPr>
        <p:spPr>
          <a:xfrm>
            <a:off x="8299506" y="4040652"/>
            <a:ext cx="1620000" cy="360000"/>
          </a:xfrm>
          <a:prstGeom prst="rect">
            <a:avLst/>
          </a:prstGeom>
          <a:noFill/>
          <a:ln>
            <a:noFill/>
          </a:ln>
        </p:spPr>
        <p:txBody>
          <a:bodyPr anchorCtr="0" anchor="b"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6" name="Google Shape;656;p232"/>
          <p:cNvSpPr txBox="1"/>
          <p:nvPr>
            <p:ph idx="6" type="body"/>
          </p:nvPr>
        </p:nvSpPr>
        <p:spPr>
          <a:xfrm>
            <a:off x="8029506" y="4341526"/>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57" name="Google Shape;657;p232"/>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58" name="Google Shape;658;p232"/>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59" name="Google Shape;659;p232"/>
          <p:cNvSpPr/>
          <p:nvPr>
            <p:ph idx="8" type="pic"/>
          </p:nvPr>
        </p:nvSpPr>
        <p:spPr>
          <a:xfrm>
            <a:off x="1849506" y="1523269"/>
            <a:ext cx="2520000" cy="2340000"/>
          </a:xfrm>
          <a:prstGeom prst="rect">
            <a:avLst/>
          </a:prstGeom>
          <a:solidFill>
            <a:srgbClr val="CDEAF3"/>
          </a:solidFill>
          <a:ln>
            <a:noFill/>
          </a:ln>
        </p:spPr>
      </p:sp>
      <p:sp>
        <p:nvSpPr>
          <p:cNvPr id="660" name="Google Shape;660;p232"/>
          <p:cNvSpPr/>
          <p:nvPr>
            <p:ph idx="9" type="pic"/>
          </p:nvPr>
        </p:nvSpPr>
        <p:spPr>
          <a:xfrm>
            <a:off x="4849506" y="3907415"/>
            <a:ext cx="2520000" cy="2340000"/>
          </a:xfrm>
          <a:prstGeom prst="rect">
            <a:avLst/>
          </a:prstGeom>
          <a:solidFill>
            <a:srgbClr val="CDEAF3"/>
          </a:solidFill>
          <a:ln>
            <a:noFill/>
          </a:ln>
        </p:spPr>
      </p:sp>
      <p:sp>
        <p:nvSpPr>
          <p:cNvPr id="661" name="Google Shape;661;p232"/>
          <p:cNvSpPr/>
          <p:nvPr>
            <p:ph idx="13" type="pic"/>
          </p:nvPr>
        </p:nvSpPr>
        <p:spPr>
          <a:xfrm>
            <a:off x="7849506" y="1523269"/>
            <a:ext cx="2520000" cy="2340000"/>
          </a:xfrm>
          <a:prstGeom prst="rect">
            <a:avLst/>
          </a:prstGeom>
          <a:solidFill>
            <a:srgbClr val="CDEAF3"/>
          </a:solid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Left Aligned">
  <p:cSld name="Section Header Left Aligned">
    <p:bg>
      <p:bgPr>
        <a:solidFill>
          <a:schemeClr val="lt1"/>
        </a:solidFill>
      </p:bgPr>
    </p:bg>
    <p:spTree>
      <p:nvGrpSpPr>
        <p:cNvPr id="29" name="Shape 29"/>
        <p:cNvGrpSpPr/>
        <p:nvPr/>
      </p:nvGrpSpPr>
      <p:grpSpPr>
        <a:xfrm>
          <a:off x="0" y="0"/>
          <a:ext cx="0" cy="0"/>
          <a:chOff x="0" y="0"/>
          <a:chExt cx="0" cy="0"/>
        </a:xfrm>
      </p:grpSpPr>
      <p:sp>
        <p:nvSpPr>
          <p:cNvPr id="30" name="Google Shape;30;p206"/>
          <p:cNvSpPr/>
          <p:nvPr/>
        </p:nvSpPr>
        <p:spPr>
          <a:xfrm>
            <a:off x="1" y="0"/>
            <a:ext cx="3348239" cy="6858000"/>
          </a:xfrm>
          <a:custGeom>
            <a:rect b="b" l="l" r="r" t="t"/>
            <a:pathLst>
              <a:path extrusionOk="0" h="6858000" w="3348239">
                <a:moveTo>
                  <a:pt x="0" y="0"/>
                </a:moveTo>
                <a:lnTo>
                  <a:pt x="1661072" y="0"/>
                </a:lnTo>
                <a:lnTo>
                  <a:pt x="1700557" y="31029"/>
                </a:lnTo>
                <a:cubicBezTo>
                  <a:pt x="2706838" y="861486"/>
                  <a:pt x="3348239" y="2118272"/>
                  <a:pt x="3348239" y="3524865"/>
                </a:cubicBezTo>
                <a:cubicBezTo>
                  <a:pt x="3348239" y="4775170"/>
                  <a:pt x="2841453" y="5907109"/>
                  <a:pt x="2022090" y="6726472"/>
                </a:cubicBezTo>
                <a:lnTo>
                  <a:pt x="1884134" y="6858000"/>
                </a:lnTo>
                <a:lnTo>
                  <a:pt x="0" y="6858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 name="Google Shape;31;p206"/>
          <p:cNvSpPr txBox="1"/>
          <p:nvPr>
            <p:ph type="title"/>
          </p:nvPr>
        </p:nvSpPr>
        <p:spPr>
          <a:xfrm>
            <a:off x="5153024" y="1157288"/>
            <a:ext cx="6689725" cy="2852737"/>
          </a:xfrm>
          <a:prstGeom prst="rect">
            <a:avLst/>
          </a:prstGeom>
          <a:noFill/>
          <a:ln>
            <a:noFill/>
          </a:ln>
        </p:spPr>
        <p:txBody>
          <a:bodyPr anchorCtr="0" anchor="b" bIns="45700" lIns="91425" spcFirstLastPara="1" rIns="91425" wrap="square" tIns="45700">
            <a:noAutofit/>
          </a:bodyPr>
          <a:lstStyle>
            <a:lvl1pPr lvl="0" algn="r">
              <a:lnSpc>
                <a:spcPct val="100000"/>
              </a:lnSpc>
              <a:spcBef>
                <a:spcPts val="0"/>
              </a:spcBef>
              <a:spcAft>
                <a:spcPts val="0"/>
              </a:spcAft>
              <a:buClr>
                <a:schemeClr val="dk2"/>
              </a:buClr>
              <a:buSzPts val="6000"/>
              <a:buFont typeface="Montserrat Black"/>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 name="Google Shape;32;p206"/>
          <p:cNvSpPr txBox="1"/>
          <p:nvPr>
            <p:ph idx="1" type="body"/>
          </p:nvPr>
        </p:nvSpPr>
        <p:spPr>
          <a:xfrm>
            <a:off x="5153024" y="4037013"/>
            <a:ext cx="6689725" cy="1500187"/>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2400"/>
              <a:buNone/>
              <a:defRPr sz="2400">
                <a:solidFill>
                  <a:schemeClr val="dk1"/>
                </a:solidFill>
              </a:defRPr>
            </a:lvl1pPr>
            <a:lvl2pPr indent="-228600" lvl="1" marL="914400" algn="l">
              <a:lnSpc>
                <a:spcPct val="100000"/>
              </a:lnSpc>
              <a:spcBef>
                <a:spcPts val="500"/>
              </a:spcBef>
              <a:spcAft>
                <a:spcPts val="0"/>
              </a:spcAft>
              <a:buClr>
                <a:srgbClr val="757575"/>
              </a:buClr>
              <a:buSzPts val="2000"/>
              <a:buNone/>
              <a:defRPr sz="2000">
                <a:solidFill>
                  <a:srgbClr val="757575"/>
                </a:solidFill>
              </a:defRPr>
            </a:lvl2pPr>
            <a:lvl3pPr indent="-228600" lvl="2" marL="1371600" algn="l">
              <a:lnSpc>
                <a:spcPct val="100000"/>
              </a:lnSpc>
              <a:spcBef>
                <a:spcPts val="500"/>
              </a:spcBef>
              <a:spcAft>
                <a:spcPts val="0"/>
              </a:spcAft>
              <a:buClr>
                <a:srgbClr val="757575"/>
              </a:buClr>
              <a:buSzPts val="1800"/>
              <a:buNone/>
              <a:defRPr sz="1800">
                <a:solidFill>
                  <a:srgbClr val="757575"/>
                </a:solidFill>
              </a:defRPr>
            </a:lvl3pPr>
            <a:lvl4pPr indent="-228600" lvl="3" marL="1828800" algn="l">
              <a:lnSpc>
                <a:spcPct val="100000"/>
              </a:lnSpc>
              <a:spcBef>
                <a:spcPts val="500"/>
              </a:spcBef>
              <a:spcAft>
                <a:spcPts val="0"/>
              </a:spcAft>
              <a:buClr>
                <a:srgbClr val="757575"/>
              </a:buClr>
              <a:buSzPts val="1600"/>
              <a:buNone/>
              <a:defRPr sz="1600">
                <a:solidFill>
                  <a:srgbClr val="757575"/>
                </a:solidFill>
              </a:defRPr>
            </a:lvl4pPr>
            <a:lvl5pPr indent="-228600" lvl="4" marL="2286000" algn="l">
              <a:lnSpc>
                <a:spcPct val="100000"/>
              </a:lnSpc>
              <a:spcBef>
                <a:spcPts val="500"/>
              </a:spcBef>
              <a:spcAft>
                <a:spcPts val="0"/>
              </a:spcAft>
              <a:buClr>
                <a:srgbClr val="757575"/>
              </a:buClr>
              <a:buSzPts val="1600"/>
              <a:buNone/>
              <a:defRPr sz="1600">
                <a:solidFill>
                  <a:srgbClr val="757575"/>
                </a:solidFill>
              </a:defRPr>
            </a:lvl5pPr>
            <a:lvl6pPr indent="-228600" lvl="5" marL="2743200" algn="l">
              <a:lnSpc>
                <a:spcPct val="90000"/>
              </a:lnSpc>
              <a:spcBef>
                <a:spcPts val="500"/>
              </a:spcBef>
              <a:spcAft>
                <a:spcPts val="0"/>
              </a:spcAft>
              <a:buClr>
                <a:srgbClr val="757575"/>
              </a:buClr>
              <a:buSzPts val="1600"/>
              <a:buNone/>
              <a:defRPr sz="1600">
                <a:solidFill>
                  <a:srgbClr val="757575"/>
                </a:solidFill>
              </a:defRPr>
            </a:lvl6pPr>
            <a:lvl7pPr indent="-228600" lvl="6" marL="3200400" algn="l">
              <a:lnSpc>
                <a:spcPct val="90000"/>
              </a:lnSpc>
              <a:spcBef>
                <a:spcPts val="500"/>
              </a:spcBef>
              <a:spcAft>
                <a:spcPts val="0"/>
              </a:spcAft>
              <a:buClr>
                <a:srgbClr val="757575"/>
              </a:buClr>
              <a:buSzPts val="1600"/>
              <a:buNone/>
              <a:defRPr sz="1600">
                <a:solidFill>
                  <a:srgbClr val="757575"/>
                </a:solidFill>
              </a:defRPr>
            </a:lvl7pPr>
            <a:lvl8pPr indent="-228600" lvl="7" marL="3657600" algn="l">
              <a:lnSpc>
                <a:spcPct val="90000"/>
              </a:lnSpc>
              <a:spcBef>
                <a:spcPts val="500"/>
              </a:spcBef>
              <a:spcAft>
                <a:spcPts val="0"/>
              </a:spcAft>
              <a:buClr>
                <a:srgbClr val="757575"/>
              </a:buClr>
              <a:buSzPts val="1600"/>
              <a:buNone/>
              <a:defRPr sz="1600">
                <a:solidFill>
                  <a:srgbClr val="757575"/>
                </a:solidFill>
              </a:defRPr>
            </a:lvl8pPr>
            <a:lvl9pPr indent="-228600" lvl="8" marL="4114800" algn="l">
              <a:lnSpc>
                <a:spcPct val="90000"/>
              </a:lnSpc>
              <a:spcBef>
                <a:spcPts val="500"/>
              </a:spcBef>
              <a:spcAft>
                <a:spcPts val="0"/>
              </a:spcAft>
              <a:buClr>
                <a:srgbClr val="757575"/>
              </a:buClr>
              <a:buSzPts val="1600"/>
              <a:buNone/>
              <a:defRPr sz="1600">
                <a:solidFill>
                  <a:srgbClr val="757575"/>
                </a:solidFill>
              </a:defRPr>
            </a:lvl9pPr>
          </a:lstStyle>
          <a:p/>
        </p:txBody>
      </p:sp>
      <p:sp>
        <p:nvSpPr>
          <p:cNvPr id="33" name="Google Shape;33;p20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4" name="Google Shape;34;p20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35" name="Google Shape;35;p20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6" name="Google Shape;36;p206"/>
          <p:cNvSpPr/>
          <p:nvPr>
            <p:ph idx="2" type="body"/>
          </p:nvPr>
        </p:nvSpPr>
        <p:spPr>
          <a:xfrm>
            <a:off x="1752821" y="1989000"/>
            <a:ext cx="2880000" cy="2880000"/>
          </a:xfrm>
          <a:prstGeom prst="ellipse">
            <a:avLst/>
          </a:prstGeom>
          <a:solidFill>
            <a:schemeClr val="accent5"/>
          </a:solidFill>
          <a:ln>
            <a:noFill/>
          </a:ln>
        </p:spPr>
        <p:txBody>
          <a:bodyPr anchorCtr="1"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8000"/>
              <a:buNone/>
              <a:defRPr sz="8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 name="Google Shape;37;p206"/>
          <p:cNvSpPr/>
          <p:nvPr/>
        </p:nvSpPr>
        <p:spPr>
          <a:xfrm>
            <a:off x="1562279" y="1790700"/>
            <a:ext cx="3276600" cy="3276600"/>
          </a:xfrm>
          <a:prstGeom prst="ellipse">
            <a:avLst/>
          </a:prstGeom>
          <a:noFill/>
          <a:ln cap="flat" cmpd="sng" w="381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Grid of 4">
  <p:cSld name="Image Grid of 4">
    <p:spTree>
      <p:nvGrpSpPr>
        <p:cNvPr id="662" name="Shape 662"/>
        <p:cNvGrpSpPr/>
        <p:nvPr/>
      </p:nvGrpSpPr>
      <p:grpSpPr>
        <a:xfrm>
          <a:off x="0" y="0"/>
          <a:ext cx="0" cy="0"/>
          <a:chOff x="0" y="0"/>
          <a:chExt cx="0" cy="0"/>
        </a:xfrm>
      </p:grpSpPr>
      <p:sp>
        <p:nvSpPr>
          <p:cNvPr id="663" name="Google Shape;663;p23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64" name="Google Shape;664;p23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65" name="Google Shape;665;p23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66" name="Google Shape;666;p233"/>
          <p:cNvSpPr txBox="1"/>
          <p:nvPr>
            <p:ph idx="1" type="body"/>
          </p:nvPr>
        </p:nvSpPr>
        <p:spPr>
          <a:xfrm>
            <a:off x="1250405" y="1989458"/>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67" name="Google Shape;667;p233"/>
          <p:cNvSpPr txBox="1"/>
          <p:nvPr>
            <p:ph idx="2" type="body"/>
          </p:nvPr>
        </p:nvSpPr>
        <p:spPr>
          <a:xfrm>
            <a:off x="1250405" y="2290332"/>
            <a:ext cx="216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68" name="Google Shape;668;p233"/>
          <p:cNvSpPr txBox="1"/>
          <p:nvPr>
            <p:ph idx="3" type="body"/>
          </p:nvPr>
        </p:nvSpPr>
        <p:spPr>
          <a:xfrm>
            <a:off x="3673653" y="1989458"/>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69" name="Google Shape;669;p233"/>
          <p:cNvSpPr txBox="1"/>
          <p:nvPr>
            <p:ph idx="4" type="body"/>
          </p:nvPr>
        </p:nvSpPr>
        <p:spPr>
          <a:xfrm>
            <a:off x="3673653" y="2290332"/>
            <a:ext cx="216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70" name="Google Shape;670;p233"/>
          <p:cNvSpPr txBox="1"/>
          <p:nvPr>
            <p:ph idx="5" type="body"/>
          </p:nvPr>
        </p:nvSpPr>
        <p:spPr>
          <a:xfrm>
            <a:off x="1250405" y="4054343"/>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71" name="Google Shape;671;p233"/>
          <p:cNvSpPr txBox="1"/>
          <p:nvPr>
            <p:ph idx="6" type="body"/>
          </p:nvPr>
        </p:nvSpPr>
        <p:spPr>
          <a:xfrm>
            <a:off x="1250405" y="4341526"/>
            <a:ext cx="216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72" name="Google Shape;672;p233"/>
          <p:cNvSpPr txBox="1"/>
          <p:nvPr>
            <p:ph idx="7" type="body"/>
          </p:nvPr>
        </p:nvSpPr>
        <p:spPr>
          <a:xfrm>
            <a:off x="3673653" y="4040652"/>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73" name="Google Shape;673;p233"/>
          <p:cNvSpPr txBox="1"/>
          <p:nvPr>
            <p:ph idx="8" type="body"/>
          </p:nvPr>
        </p:nvSpPr>
        <p:spPr>
          <a:xfrm>
            <a:off x="3673653" y="4341526"/>
            <a:ext cx="216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74" name="Google Shape;674;p233"/>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75" name="Google Shape;675;p233"/>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76" name="Google Shape;676;p233"/>
          <p:cNvSpPr/>
          <p:nvPr>
            <p:ph idx="13" type="pic"/>
          </p:nvPr>
        </p:nvSpPr>
        <p:spPr>
          <a:xfrm>
            <a:off x="6351769" y="1523269"/>
            <a:ext cx="2520000" cy="2268000"/>
          </a:xfrm>
          <a:prstGeom prst="rect">
            <a:avLst/>
          </a:prstGeom>
          <a:solidFill>
            <a:srgbClr val="CDEAF3"/>
          </a:solidFill>
          <a:ln>
            <a:noFill/>
          </a:ln>
        </p:spPr>
      </p:sp>
      <p:sp>
        <p:nvSpPr>
          <p:cNvPr id="677" name="Google Shape;677;p233"/>
          <p:cNvSpPr/>
          <p:nvPr>
            <p:ph idx="14" type="pic"/>
          </p:nvPr>
        </p:nvSpPr>
        <p:spPr>
          <a:xfrm>
            <a:off x="9020686" y="1523269"/>
            <a:ext cx="2520000" cy="2268000"/>
          </a:xfrm>
          <a:prstGeom prst="rect">
            <a:avLst/>
          </a:prstGeom>
          <a:solidFill>
            <a:srgbClr val="CDEAF3"/>
          </a:solidFill>
          <a:ln>
            <a:noFill/>
          </a:ln>
        </p:spPr>
      </p:sp>
      <p:sp>
        <p:nvSpPr>
          <p:cNvPr id="678" name="Google Shape;678;p233"/>
          <p:cNvSpPr/>
          <p:nvPr>
            <p:ph idx="15" type="pic"/>
          </p:nvPr>
        </p:nvSpPr>
        <p:spPr>
          <a:xfrm>
            <a:off x="6351769" y="3907415"/>
            <a:ext cx="2520000" cy="2268000"/>
          </a:xfrm>
          <a:prstGeom prst="rect">
            <a:avLst/>
          </a:prstGeom>
          <a:solidFill>
            <a:srgbClr val="CDEAF3"/>
          </a:solidFill>
          <a:ln>
            <a:noFill/>
          </a:ln>
        </p:spPr>
      </p:sp>
      <p:sp>
        <p:nvSpPr>
          <p:cNvPr id="679" name="Google Shape;679;p233"/>
          <p:cNvSpPr/>
          <p:nvPr>
            <p:ph idx="16" type="pic"/>
          </p:nvPr>
        </p:nvSpPr>
        <p:spPr>
          <a:xfrm>
            <a:off x="9020686" y="3907415"/>
            <a:ext cx="2520000" cy="2268000"/>
          </a:xfrm>
          <a:prstGeom prst="rect">
            <a:avLst/>
          </a:prstGeom>
          <a:solidFill>
            <a:srgbClr val="CDEAF3"/>
          </a:solidFill>
          <a:ln>
            <a:noFill/>
          </a:ln>
        </p:spPr>
      </p:sp>
      <p:sp>
        <p:nvSpPr>
          <p:cNvPr id="680" name="Google Shape;680;p233"/>
          <p:cNvSpPr txBox="1"/>
          <p:nvPr>
            <p:ph idx="17" type="body"/>
          </p:nvPr>
        </p:nvSpPr>
        <p:spPr>
          <a:xfrm>
            <a:off x="607175" y="1671359"/>
            <a:ext cx="720000" cy="720000"/>
          </a:xfrm>
          <a:prstGeom prst="rect">
            <a:avLst/>
          </a:prstGeom>
          <a:noFill/>
          <a:ln>
            <a:noFill/>
          </a:ln>
        </p:spPr>
        <p:txBody>
          <a:bodyPr anchorCtr="0" anchor="b" bIns="45700" lIns="91425" spcFirstLastPara="1" rIns="91425" wrap="square" tIns="45700">
            <a:noAutofit/>
          </a:bodyPr>
          <a:lstStyle>
            <a:lvl1pPr indent="-228600" lvl="0" marL="457200" algn="r">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1" name="Google Shape;681;p233"/>
          <p:cNvSpPr txBox="1"/>
          <p:nvPr>
            <p:ph idx="18" type="body"/>
          </p:nvPr>
        </p:nvSpPr>
        <p:spPr>
          <a:xfrm>
            <a:off x="3034796" y="1671359"/>
            <a:ext cx="720000" cy="720000"/>
          </a:xfrm>
          <a:prstGeom prst="rect">
            <a:avLst/>
          </a:prstGeom>
          <a:noFill/>
          <a:ln>
            <a:noFill/>
          </a:ln>
        </p:spPr>
        <p:txBody>
          <a:bodyPr anchorCtr="0" anchor="b" bIns="45700" lIns="91425" spcFirstLastPara="1" rIns="91425" wrap="square" tIns="45700">
            <a:noAutofit/>
          </a:bodyPr>
          <a:lstStyle>
            <a:lvl1pPr indent="-228600" lvl="0" marL="457200" algn="r">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2" name="Google Shape;682;p233"/>
          <p:cNvSpPr txBox="1"/>
          <p:nvPr>
            <p:ph idx="19" type="body"/>
          </p:nvPr>
        </p:nvSpPr>
        <p:spPr>
          <a:xfrm>
            <a:off x="608788" y="3743716"/>
            <a:ext cx="720000" cy="720000"/>
          </a:xfrm>
          <a:prstGeom prst="rect">
            <a:avLst/>
          </a:prstGeom>
          <a:noFill/>
          <a:ln>
            <a:noFill/>
          </a:ln>
        </p:spPr>
        <p:txBody>
          <a:bodyPr anchorCtr="0" anchor="b" bIns="45700" lIns="91425" spcFirstLastPara="1" rIns="91425" wrap="square" tIns="45700">
            <a:noAutofit/>
          </a:bodyPr>
          <a:lstStyle>
            <a:lvl1pPr indent="-228600" lvl="0" marL="457200" algn="r">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3" name="Google Shape;683;p233"/>
          <p:cNvSpPr txBox="1"/>
          <p:nvPr>
            <p:ph idx="20" type="body"/>
          </p:nvPr>
        </p:nvSpPr>
        <p:spPr>
          <a:xfrm>
            <a:off x="3028026" y="3743716"/>
            <a:ext cx="720000" cy="720000"/>
          </a:xfrm>
          <a:prstGeom prst="rect">
            <a:avLst/>
          </a:prstGeom>
          <a:noFill/>
          <a:ln>
            <a:noFill/>
          </a:ln>
        </p:spPr>
        <p:txBody>
          <a:bodyPr anchorCtr="0" anchor="b" bIns="45700" lIns="91425" spcFirstLastPara="1" rIns="91425" wrap="square" tIns="45700">
            <a:noAutofit/>
          </a:bodyPr>
          <a:lstStyle>
            <a:lvl1pPr indent="-228600" lvl="0" marL="457200" algn="r">
              <a:lnSpc>
                <a:spcPct val="100000"/>
              </a:lnSpc>
              <a:spcBef>
                <a:spcPts val="1000"/>
              </a:spcBef>
              <a:spcAft>
                <a:spcPts val="0"/>
              </a:spcAft>
              <a:buClr>
                <a:schemeClr val="accent1"/>
              </a:buClr>
              <a:buSzPts val="2800"/>
              <a:buNone/>
              <a:defRPr b="1" sz="2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4" name="Google Shape;684;p233"/>
          <p:cNvSpPr/>
          <p:nvPr>
            <p:ph idx="21" type="body"/>
          </p:nvPr>
        </p:nvSpPr>
        <p:spPr>
          <a:xfrm>
            <a:off x="6351769" y="3503269"/>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800"/>
              <a:buNone/>
              <a:defRPr b="1" sz="1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5" name="Google Shape;685;p233"/>
          <p:cNvSpPr/>
          <p:nvPr>
            <p:ph idx="22" type="body"/>
          </p:nvPr>
        </p:nvSpPr>
        <p:spPr>
          <a:xfrm>
            <a:off x="9020686" y="3503269"/>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800"/>
              <a:buNone/>
              <a:defRPr b="1" sz="1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6" name="Google Shape;686;p233"/>
          <p:cNvSpPr/>
          <p:nvPr>
            <p:ph idx="23" type="body"/>
          </p:nvPr>
        </p:nvSpPr>
        <p:spPr>
          <a:xfrm>
            <a:off x="6351769" y="5815415"/>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800"/>
              <a:buNone/>
              <a:defRPr b="1" sz="1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7" name="Google Shape;687;p233"/>
          <p:cNvSpPr/>
          <p:nvPr>
            <p:ph idx="24" type="body"/>
          </p:nvPr>
        </p:nvSpPr>
        <p:spPr>
          <a:xfrm>
            <a:off x="9020686" y="5815415"/>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accent1"/>
              </a:buClr>
              <a:buSzPts val="1800"/>
              <a:buNone/>
              <a:defRPr b="1" sz="1800">
                <a:solidFill>
                  <a:schemeClr val="accen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Grid (2x2) Right">
  <p:cSld name="Image Grid (2x2) Right">
    <p:spTree>
      <p:nvGrpSpPr>
        <p:cNvPr id="688" name="Shape 688"/>
        <p:cNvGrpSpPr/>
        <p:nvPr/>
      </p:nvGrpSpPr>
      <p:grpSpPr>
        <a:xfrm>
          <a:off x="0" y="0"/>
          <a:ext cx="0" cy="0"/>
          <a:chOff x="0" y="0"/>
          <a:chExt cx="0" cy="0"/>
        </a:xfrm>
      </p:grpSpPr>
      <p:sp>
        <p:nvSpPr>
          <p:cNvPr id="689" name="Google Shape;689;p23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90" name="Google Shape;690;p23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91" name="Google Shape;691;p23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92" name="Google Shape;692;p234"/>
          <p:cNvSpPr txBox="1"/>
          <p:nvPr>
            <p:ph idx="1"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693" name="Google Shape;693;p234"/>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94" name="Google Shape;694;p234"/>
          <p:cNvSpPr/>
          <p:nvPr>
            <p:ph idx="2" type="pic"/>
          </p:nvPr>
        </p:nvSpPr>
        <p:spPr>
          <a:xfrm>
            <a:off x="6351769" y="1523269"/>
            <a:ext cx="2520000" cy="2268000"/>
          </a:xfrm>
          <a:prstGeom prst="rect">
            <a:avLst/>
          </a:prstGeom>
          <a:solidFill>
            <a:srgbClr val="CDEAF3"/>
          </a:solidFill>
          <a:ln>
            <a:noFill/>
          </a:ln>
        </p:spPr>
      </p:sp>
      <p:sp>
        <p:nvSpPr>
          <p:cNvPr id="695" name="Google Shape;695;p234"/>
          <p:cNvSpPr/>
          <p:nvPr>
            <p:ph idx="3" type="pic"/>
          </p:nvPr>
        </p:nvSpPr>
        <p:spPr>
          <a:xfrm>
            <a:off x="9020686" y="1523269"/>
            <a:ext cx="2520000" cy="2268000"/>
          </a:xfrm>
          <a:prstGeom prst="rect">
            <a:avLst/>
          </a:prstGeom>
          <a:solidFill>
            <a:srgbClr val="CDEAF3"/>
          </a:solidFill>
          <a:ln>
            <a:noFill/>
          </a:ln>
        </p:spPr>
      </p:sp>
      <p:sp>
        <p:nvSpPr>
          <p:cNvPr id="696" name="Google Shape;696;p234"/>
          <p:cNvSpPr/>
          <p:nvPr>
            <p:ph idx="4" type="pic"/>
          </p:nvPr>
        </p:nvSpPr>
        <p:spPr>
          <a:xfrm>
            <a:off x="6351769" y="3907415"/>
            <a:ext cx="2520000" cy="2268000"/>
          </a:xfrm>
          <a:prstGeom prst="rect">
            <a:avLst/>
          </a:prstGeom>
          <a:solidFill>
            <a:srgbClr val="CDEAF3"/>
          </a:solidFill>
          <a:ln>
            <a:noFill/>
          </a:ln>
        </p:spPr>
      </p:sp>
      <p:sp>
        <p:nvSpPr>
          <p:cNvPr id="697" name="Google Shape;697;p234"/>
          <p:cNvSpPr/>
          <p:nvPr>
            <p:ph idx="5" type="pic"/>
          </p:nvPr>
        </p:nvSpPr>
        <p:spPr>
          <a:xfrm>
            <a:off x="9020686" y="3907415"/>
            <a:ext cx="2520000" cy="2268000"/>
          </a:xfrm>
          <a:prstGeom prst="rect">
            <a:avLst/>
          </a:prstGeom>
          <a:solidFill>
            <a:srgbClr val="CDEAF3"/>
          </a:solidFill>
          <a:ln>
            <a:noFill/>
          </a:ln>
        </p:spPr>
      </p:sp>
      <p:sp>
        <p:nvSpPr>
          <p:cNvPr id="698" name="Google Shape;698;p234"/>
          <p:cNvSpPr txBox="1"/>
          <p:nvPr>
            <p:ph idx="6" type="body"/>
          </p:nvPr>
        </p:nvSpPr>
        <p:spPr>
          <a:xfrm>
            <a:off x="787101" y="1859324"/>
            <a:ext cx="468000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0"/>
              </a:spcBef>
              <a:spcAft>
                <a:spcPts val="0"/>
              </a:spcAft>
              <a:buClr>
                <a:schemeClr val="dk1"/>
              </a:buClr>
              <a:buSzPts val="3600"/>
              <a:buNone/>
              <a:defRPr b="1" sz="3600">
                <a:latin typeface="Montserrat Black"/>
                <a:ea typeface="Montserrat Black"/>
                <a:cs typeface="Montserrat Black"/>
                <a:sym typeface="Montserrat Black"/>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699" name="Google Shape;699;p234"/>
          <p:cNvSpPr txBox="1"/>
          <p:nvPr>
            <p:ph idx="7" type="body"/>
          </p:nvPr>
        </p:nvSpPr>
        <p:spPr>
          <a:xfrm>
            <a:off x="787101" y="3809774"/>
            <a:ext cx="468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Image Grid (2x2) Right - 2">
  <p:cSld name="Image Grid (2x2) Right - 2">
    <p:spTree>
      <p:nvGrpSpPr>
        <p:cNvPr id="700" name="Shape 700"/>
        <p:cNvGrpSpPr/>
        <p:nvPr/>
      </p:nvGrpSpPr>
      <p:grpSpPr>
        <a:xfrm>
          <a:off x="0" y="0"/>
          <a:ext cx="0" cy="0"/>
          <a:chOff x="0" y="0"/>
          <a:chExt cx="0" cy="0"/>
        </a:xfrm>
      </p:grpSpPr>
      <p:sp>
        <p:nvSpPr>
          <p:cNvPr id="701" name="Google Shape;701;p23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02" name="Google Shape;702;p23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03" name="Google Shape;703;p23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704" name="Google Shape;704;p235"/>
          <p:cNvSpPr txBox="1"/>
          <p:nvPr>
            <p:ph idx="1"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05" name="Google Shape;705;p23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06" name="Google Shape;706;p235"/>
          <p:cNvSpPr/>
          <p:nvPr>
            <p:ph idx="2" type="pic"/>
          </p:nvPr>
        </p:nvSpPr>
        <p:spPr>
          <a:xfrm>
            <a:off x="613121" y="1523269"/>
            <a:ext cx="2520000" cy="2268000"/>
          </a:xfrm>
          <a:prstGeom prst="rect">
            <a:avLst/>
          </a:prstGeom>
          <a:solidFill>
            <a:srgbClr val="CDEAF3"/>
          </a:solidFill>
          <a:ln>
            <a:noFill/>
          </a:ln>
        </p:spPr>
      </p:sp>
      <p:sp>
        <p:nvSpPr>
          <p:cNvPr id="707" name="Google Shape;707;p235"/>
          <p:cNvSpPr/>
          <p:nvPr>
            <p:ph idx="3" type="pic"/>
          </p:nvPr>
        </p:nvSpPr>
        <p:spPr>
          <a:xfrm>
            <a:off x="3282038" y="1523269"/>
            <a:ext cx="2520000" cy="2268000"/>
          </a:xfrm>
          <a:prstGeom prst="rect">
            <a:avLst/>
          </a:prstGeom>
          <a:solidFill>
            <a:srgbClr val="CDEAF3"/>
          </a:solidFill>
          <a:ln>
            <a:noFill/>
          </a:ln>
        </p:spPr>
      </p:sp>
      <p:sp>
        <p:nvSpPr>
          <p:cNvPr id="708" name="Google Shape;708;p235"/>
          <p:cNvSpPr/>
          <p:nvPr>
            <p:ph idx="4" type="pic"/>
          </p:nvPr>
        </p:nvSpPr>
        <p:spPr>
          <a:xfrm>
            <a:off x="613121" y="3907415"/>
            <a:ext cx="2520000" cy="2268000"/>
          </a:xfrm>
          <a:prstGeom prst="rect">
            <a:avLst/>
          </a:prstGeom>
          <a:solidFill>
            <a:srgbClr val="CDEAF3"/>
          </a:solidFill>
          <a:ln>
            <a:noFill/>
          </a:ln>
        </p:spPr>
      </p:sp>
      <p:sp>
        <p:nvSpPr>
          <p:cNvPr id="709" name="Google Shape;709;p235"/>
          <p:cNvSpPr/>
          <p:nvPr>
            <p:ph idx="5" type="pic"/>
          </p:nvPr>
        </p:nvSpPr>
        <p:spPr>
          <a:xfrm>
            <a:off x="3282038" y="3907415"/>
            <a:ext cx="2520000" cy="2268000"/>
          </a:xfrm>
          <a:prstGeom prst="rect">
            <a:avLst/>
          </a:prstGeom>
          <a:solidFill>
            <a:srgbClr val="CDEAF3"/>
          </a:solidFill>
          <a:ln>
            <a:noFill/>
          </a:ln>
        </p:spPr>
      </p:sp>
      <p:sp>
        <p:nvSpPr>
          <p:cNvPr id="710" name="Google Shape;710;p235"/>
          <p:cNvSpPr txBox="1"/>
          <p:nvPr>
            <p:ph idx="6" type="body"/>
          </p:nvPr>
        </p:nvSpPr>
        <p:spPr>
          <a:xfrm>
            <a:off x="6718881" y="1859324"/>
            <a:ext cx="4680000" cy="180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0"/>
              </a:spcBef>
              <a:spcAft>
                <a:spcPts val="0"/>
              </a:spcAft>
              <a:buClr>
                <a:schemeClr val="dk1"/>
              </a:buClr>
              <a:buSzPts val="3600"/>
              <a:buNone/>
              <a:defRPr b="1" sz="3600">
                <a:latin typeface="Montserrat Black"/>
                <a:ea typeface="Montserrat Black"/>
                <a:cs typeface="Montserrat Black"/>
                <a:sym typeface="Montserrat Black"/>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11" name="Google Shape;711;p235"/>
          <p:cNvSpPr txBox="1"/>
          <p:nvPr>
            <p:ph idx="7" type="body"/>
          </p:nvPr>
        </p:nvSpPr>
        <p:spPr>
          <a:xfrm>
            <a:off x="6718881" y="3809774"/>
            <a:ext cx="4680000" cy="18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 Text Comparison">
  <p:cSld name="Two Column Text Comparison">
    <p:spTree>
      <p:nvGrpSpPr>
        <p:cNvPr id="712" name="Shape 712"/>
        <p:cNvGrpSpPr/>
        <p:nvPr/>
      </p:nvGrpSpPr>
      <p:grpSpPr>
        <a:xfrm>
          <a:off x="0" y="0"/>
          <a:ext cx="0" cy="0"/>
          <a:chOff x="0" y="0"/>
          <a:chExt cx="0" cy="0"/>
        </a:xfrm>
      </p:grpSpPr>
      <p:sp>
        <p:nvSpPr>
          <p:cNvPr id="713" name="Google Shape;713;p236"/>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14" name="Google Shape;714;p236"/>
          <p:cNvSpPr txBox="1"/>
          <p:nvPr>
            <p:ph idx="1" type="body"/>
          </p:nvPr>
        </p:nvSpPr>
        <p:spPr>
          <a:xfrm>
            <a:off x="1250412" y="1522533"/>
            <a:ext cx="3780000" cy="360000"/>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2"/>
              </a:buClr>
              <a:buSzPts val="1600"/>
              <a:buFont typeface="Arial"/>
              <a:buNone/>
              <a:defRPr b="1" sz="1600">
                <a:solidFill>
                  <a:schemeClr val="lt2"/>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15" name="Google Shape;715;p236"/>
          <p:cNvSpPr txBox="1"/>
          <p:nvPr>
            <p:ph idx="2" type="body"/>
          </p:nvPr>
        </p:nvSpPr>
        <p:spPr>
          <a:xfrm>
            <a:off x="7165713" y="1522533"/>
            <a:ext cx="3780000" cy="360000"/>
          </a:xfrm>
          <a:prstGeom prst="rect">
            <a:avLst/>
          </a:prstGeom>
          <a:solidFill>
            <a:schemeClr val="accent3"/>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16" name="Google Shape;716;p23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17" name="Google Shape;717;p23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18" name="Google Shape;718;p23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719" name="Google Shape;719;p236"/>
          <p:cNvSpPr txBox="1"/>
          <p:nvPr>
            <p:ph idx="3" type="body"/>
          </p:nvPr>
        </p:nvSpPr>
        <p:spPr>
          <a:xfrm>
            <a:off x="1250413" y="1935377"/>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r">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0" name="Google Shape;720;p236"/>
          <p:cNvSpPr txBox="1"/>
          <p:nvPr>
            <p:ph idx="4" type="body"/>
          </p:nvPr>
        </p:nvSpPr>
        <p:spPr>
          <a:xfrm>
            <a:off x="1250413" y="2727903"/>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r">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1" name="Google Shape;721;p236"/>
          <p:cNvSpPr txBox="1"/>
          <p:nvPr>
            <p:ph idx="5" type="body"/>
          </p:nvPr>
        </p:nvSpPr>
        <p:spPr>
          <a:xfrm>
            <a:off x="1250413" y="3520429"/>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r">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2" name="Google Shape;722;p236"/>
          <p:cNvSpPr txBox="1"/>
          <p:nvPr>
            <p:ph idx="6" type="body"/>
          </p:nvPr>
        </p:nvSpPr>
        <p:spPr>
          <a:xfrm>
            <a:off x="1250413" y="4312955"/>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r">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3" name="Google Shape;723;p236"/>
          <p:cNvSpPr txBox="1"/>
          <p:nvPr>
            <p:ph idx="7" type="body"/>
          </p:nvPr>
        </p:nvSpPr>
        <p:spPr>
          <a:xfrm>
            <a:off x="7165713" y="1935377"/>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4" name="Google Shape;724;p236"/>
          <p:cNvSpPr txBox="1"/>
          <p:nvPr>
            <p:ph idx="8" type="body"/>
          </p:nvPr>
        </p:nvSpPr>
        <p:spPr>
          <a:xfrm>
            <a:off x="7165713" y="2727903"/>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5" name="Google Shape;725;p236"/>
          <p:cNvSpPr txBox="1"/>
          <p:nvPr>
            <p:ph idx="9" type="body"/>
          </p:nvPr>
        </p:nvSpPr>
        <p:spPr>
          <a:xfrm>
            <a:off x="7165713" y="3520429"/>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6" name="Google Shape;726;p236"/>
          <p:cNvSpPr txBox="1"/>
          <p:nvPr>
            <p:ph idx="13" type="body"/>
          </p:nvPr>
        </p:nvSpPr>
        <p:spPr>
          <a:xfrm>
            <a:off x="7165713" y="4312955"/>
            <a:ext cx="3780000" cy="720000"/>
          </a:xfrm>
          <a:prstGeom prst="rect">
            <a:avLst/>
          </a:prstGeom>
          <a:solidFill>
            <a:srgbClr val="F2F2F2"/>
          </a:solidFill>
          <a:ln>
            <a:noFill/>
          </a:ln>
        </p:spPr>
        <p:txBody>
          <a:bodyPr anchorCtr="0" anchor="ctr" bIns="45700" lIns="90000"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7" name="Google Shape;727;p236"/>
          <p:cNvSpPr txBox="1"/>
          <p:nvPr>
            <p:ph idx="14" type="body"/>
          </p:nvPr>
        </p:nvSpPr>
        <p:spPr>
          <a:xfrm>
            <a:off x="5286000" y="2025377"/>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8" name="Google Shape;728;p236"/>
          <p:cNvSpPr txBox="1"/>
          <p:nvPr>
            <p:ph idx="15" type="body"/>
          </p:nvPr>
        </p:nvSpPr>
        <p:spPr>
          <a:xfrm>
            <a:off x="5286000" y="2817903"/>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9" name="Google Shape;729;p236"/>
          <p:cNvSpPr txBox="1"/>
          <p:nvPr>
            <p:ph idx="16" type="body"/>
          </p:nvPr>
        </p:nvSpPr>
        <p:spPr>
          <a:xfrm>
            <a:off x="5286000" y="3610429"/>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0" name="Google Shape;730;p236"/>
          <p:cNvSpPr txBox="1"/>
          <p:nvPr>
            <p:ph idx="17" type="body"/>
          </p:nvPr>
        </p:nvSpPr>
        <p:spPr>
          <a:xfrm>
            <a:off x="5286000" y="4402955"/>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1" name="Google Shape;731;p236"/>
          <p:cNvSpPr txBox="1"/>
          <p:nvPr>
            <p:ph idx="1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 Text Comparison">
  <p:cSld name="Three Column Text Comparison">
    <p:spTree>
      <p:nvGrpSpPr>
        <p:cNvPr id="732" name="Shape 732"/>
        <p:cNvGrpSpPr/>
        <p:nvPr/>
      </p:nvGrpSpPr>
      <p:grpSpPr>
        <a:xfrm>
          <a:off x="0" y="0"/>
          <a:ext cx="0" cy="0"/>
          <a:chOff x="0" y="0"/>
          <a:chExt cx="0" cy="0"/>
        </a:xfrm>
      </p:grpSpPr>
      <p:sp>
        <p:nvSpPr>
          <p:cNvPr id="733" name="Google Shape;733;p23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34" name="Google Shape;734;p237"/>
          <p:cNvSpPr/>
          <p:nvPr>
            <p:ph idx="1" type="body"/>
          </p:nvPr>
        </p:nvSpPr>
        <p:spPr>
          <a:xfrm>
            <a:off x="2085990"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35" name="Google Shape;735;p237"/>
          <p:cNvSpPr/>
          <p:nvPr>
            <p:ph idx="2" type="body"/>
          </p:nvPr>
        </p:nvSpPr>
        <p:spPr>
          <a:xfrm>
            <a:off x="5440995"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36" name="Google Shape;736;p23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37" name="Google Shape;737;p23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38" name="Google Shape;738;p23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739" name="Google Shape;739;p237"/>
          <p:cNvSpPr txBox="1"/>
          <p:nvPr>
            <p:ph idx="3" type="body"/>
          </p:nvPr>
        </p:nvSpPr>
        <p:spPr>
          <a:xfrm>
            <a:off x="2085990" y="1935377"/>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0" name="Google Shape;740;p237"/>
          <p:cNvSpPr txBox="1"/>
          <p:nvPr>
            <p:ph idx="4" type="body"/>
          </p:nvPr>
        </p:nvSpPr>
        <p:spPr>
          <a:xfrm>
            <a:off x="2085990" y="2727903"/>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1" name="Google Shape;741;p237"/>
          <p:cNvSpPr txBox="1"/>
          <p:nvPr>
            <p:ph idx="5" type="body"/>
          </p:nvPr>
        </p:nvSpPr>
        <p:spPr>
          <a:xfrm>
            <a:off x="2085990" y="3520429"/>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2" name="Google Shape;742;p237"/>
          <p:cNvSpPr txBox="1"/>
          <p:nvPr>
            <p:ph idx="6" type="body"/>
          </p:nvPr>
        </p:nvSpPr>
        <p:spPr>
          <a:xfrm>
            <a:off x="2085990" y="4312955"/>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3" name="Google Shape;743;p237"/>
          <p:cNvSpPr txBox="1"/>
          <p:nvPr>
            <p:ph idx="7" type="body"/>
          </p:nvPr>
        </p:nvSpPr>
        <p:spPr>
          <a:xfrm>
            <a:off x="5440995" y="1935377"/>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4" name="Google Shape;744;p237"/>
          <p:cNvSpPr txBox="1"/>
          <p:nvPr>
            <p:ph idx="8" type="body"/>
          </p:nvPr>
        </p:nvSpPr>
        <p:spPr>
          <a:xfrm>
            <a:off x="5440995" y="2727903"/>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5" name="Google Shape;745;p237"/>
          <p:cNvSpPr txBox="1"/>
          <p:nvPr>
            <p:ph idx="9" type="body"/>
          </p:nvPr>
        </p:nvSpPr>
        <p:spPr>
          <a:xfrm>
            <a:off x="5440995" y="3520429"/>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6" name="Google Shape;746;p237"/>
          <p:cNvSpPr txBox="1"/>
          <p:nvPr>
            <p:ph idx="13" type="body"/>
          </p:nvPr>
        </p:nvSpPr>
        <p:spPr>
          <a:xfrm>
            <a:off x="5440995" y="4312955"/>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7" name="Google Shape;747;p237"/>
          <p:cNvSpPr txBox="1"/>
          <p:nvPr>
            <p:ph idx="14" type="body"/>
          </p:nvPr>
        </p:nvSpPr>
        <p:spPr>
          <a:xfrm>
            <a:off x="336000" y="2025377"/>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8" name="Google Shape;748;p237"/>
          <p:cNvSpPr txBox="1"/>
          <p:nvPr>
            <p:ph idx="15" type="body"/>
          </p:nvPr>
        </p:nvSpPr>
        <p:spPr>
          <a:xfrm>
            <a:off x="336000" y="2817903"/>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9" name="Google Shape;749;p237"/>
          <p:cNvSpPr txBox="1"/>
          <p:nvPr>
            <p:ph idx="16" type="body"/>
          </p:nvPr>
        </p:nvSpPr>
        <p:spPr>
          <a:xfrm>
            <a:off x="336000" y="3610429"/>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0" name="Google Shape;750;p237"/>
          <p:cNvSpPr txBox="1"/>
          <p:nvPr>
            <p:ph idx="17" type="body"/>
          </p:nvPr>
        </p:nvSpPr>
        <p:spPr>
          <a:xfrm>
            <a:off x="336000" y="4402955"/>
            <a:ext cx="162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1" name="Google Shape;751;p237"/>
          <p:cNvSpPr/>
          <p:nvPr>
            <p:ph idx="18" type="body"/>
          </p:nvPr>
        </p:nvSpPr>
        <p:spPr>
          <a:xfrm>
            <a:off x="8796000"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52" name="Google Shape;752;p237"/>
          <p:cNvSpPr txBox="1"/>
          <p:nvPr>
            <p:ph idx="19" type="body"/>
          </p:nvPr>
        </p:nvSpPr>
        <p:spPr>
          <a:xfrm>
            <a:off x="8796000" y="1935377"/>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3" name="Google Shape;753;p237"/>
          <p:cNvSpPr txBox="1"/>
          <p:nvPr>
            <p:ph idx="20" type="body"/>
          </p:nvPr>
        </p:nvSpPr>
        <p:spPr>
          <a:xfrm>
            <a:off x="8796000" y="2727903"/>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4" name="Google Shape;754;p237"/>
          <p:cNvSpPr txBox="1"/>
          <p:nvPr>
            <p:ph idx="21" type="body"/>
          </p:nvPr>
        </p:nvSpPr>
        <p:spPr>
          <a:xfrm>
            <a:off x="8796000" y="3520429"/>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5" name="Google Shape;755;p237"/>
          <p:cNvSpPr txBox="1"/>
          <p:nvPr>
            <p:ph idx="22" type="body"/>
          </p:nvPr>
        </p:nvSpPr>
        <p:spPr>
          <a:xfrm>
            <a:off x="8796000" y="4312955"/>
            <a:ext cx="3060000" cy="720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56" name="Google Shape;756;p237"/>
          <p:cNvSpPr txBox="1"/>
          <p:nvPr>
            <p:ph idx="2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 Text Comparison">
  <p:cSld name="Four Column Text Comparison">
    <p:spTree>
      <p:nvGrpSpPr>
        <p:cNvPr id="757" name="Shape 757"/>
        <p:cNvGrpSpPr/>
        <p:nvPr/>
      </p:nvGrpSpPr>
      <p:grpSpPr>
        <a:xfrm>
          <a:off x="0" y="0"/>
          <a:ext cx="0" cy="0"/>
          <a:chOff x="0" y="0"/>
          <a:chExt cx="0" cy="0"/>
        </a:xfrm>
      </p:grpSpPr>
      <p:sp>
        <p:nvSpPr>
          <p:cNvPr id="758" name="Google Shape;758;p23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9" name="Google Shape;759;p238"/>
          <p:cNvSpPr/>
          <p:nvPr>
            <p:ph idx="1" type="body"/>
          </p:nvPr>
        </p:nvSpPr>
        <p:spPr>
          <a:xfrm>
            <a:off x="1723377"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60" name="Google Shape;760;p238"/>
          <p:cNvSpPr/>
          <p:nvPr>
            <p:ph idx="2" type="body"/>
          </p:nvPr>
        </p:nvSpPr>
        <p:spPr>
          <a:xfrm>
            <a:off x="4296918"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61" name="Google Shape;761;p23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2" name="Google Shape;762;p23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3" name="Google Shape;763;p23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764" name="Google Shape;764;p238"/>
          <p:cNvSpPr txBox="1"/>
          <p:nvPr>
            <p:ph idx="3" type="body"/>
          </p:nvPr>
        </p:nvSpPr>
        <p:spPr>
          <a:xfrm>
            <a:off x="1723377" y="1935377"/>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5" name="Google Shape;765;p238"/>
          <p:cNvSpPr txBox="1"/>
          <p:nvPr>
            <p:ph idx="4" type="body"/>
          </p:nvPr>
        </p:nvSpPr>
        <p:spPr>
          <a:xfrm>
            <a:off x="1723377" y="2727903"/>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6" name="Google Shape;766;p238"/>
          <p:cNvSpPr txBox="1"/>
          <p:nvPr>
            <p:ph idx="5" type="body"/>
          </p:nvPr>
        </p:nvSpPr>
        <p:spPr>
          <a:xfrm>
            <a:off x="1723377" y="3520429"/>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7" name="Google Shape;767;p238"/>
          <p:cNvSpPr txBox="1"/>
          <p:nvPr>
            <p:ph idx="6" type="body"/>
          </p:nvPr>
        </p:nvSpPr>
        <p:spPr>
          <a:xfrm>
            <a:off x="1723377" y="4312955"/>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8" name="Google Shape;768;p238"/>
          <p:cNvSpPr txBox="1"/>
          <p:nvPr>
            <p:ph idx="7" type="body"/>
          </p:nvPr>
        </p:nvSpPr>
        <p:spPr>
          <a:xfrm>
            <a:off x="4296918" y="1935377"/>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9" name="Google Shape;769;p238"/>
          <p:cNvSpPr txBox="1"/>
          <p:nvPr>
            <p:ph idx="8" type="body"/>
          </p:nvPr>
        </p:nvSpPr>
        <p:spPr>
          <a:xfrm>
            <a:off x="4296918" y="2727903"/>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0" name="Google Shape;770;p238"/>
          <p:cNvSpPr txBox="1"/>
          <p:nvPr>
            <p:ph idx="9" type="body"/>
          </p:nvPr>
        </p:nvSpPr>
        <p:spPr>
          <a:xfrm>
            <a:off x="4296918" y="3520429"/>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1" name="Google Shape;771;p238"/>
          <p:cNvSpPr txBox="1"/>
          <p:nvPr>
            <p:ph idx="13" type="body"/>
          </p:nvPr>
        </p:nvSpPr>
        <p:spPr>
          <a:xfrm>
            <a:off x="4296918" y="4312955"/>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2" name="Google Shape;772;p238"/>
          <p:cNvSpPr txBox="1"/>
          <p:nvPr>
            <p:ph idx="14" type="body"/>
          </p:nvPr>
        </p:nvSpPr>
        <p:spPr>
          <a:xfrm>
            <a:off x="336000" y="2025377"/>
            <a:ext cx="126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3" name="Google Shape;773;p238"/>
          <p:cNvSpPr txBox="1"/>
          <p:nvPr>
            <p:ph idx="15" type="body"/>
          </p:nvPr>
        </p:nvSpPr>
        <p:spPr>
          <a:xfrm>
            <a:off x="336000" y="2817903"/>
            <a:ext cx="126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4" name="Google Shape;774;p238"/>
          <p:cNvSpPr txBox="1"/>
          <p:nvPr>
            <p:ph idx="16" type="body"/>
          </p:nvPr>
        </p:nvSpPr>
        <p:spPr>
          <a:xfrm>
            <a:off x="336000" y="3610429"/>
            <a:ext cx="126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5" name="Google Shape;775;p238"/>
          <p:cNvSpPr txBox="1"/>
          <p:nvPr>
            <p:ph idx="17" type="body"/>
          </p:nvPr>
        </p:nvSpPr>
        <p:spPr>
          <a:xfrm>
            <a:off x="336000" y="4402955"/>
            <a:ext cx="1260000" cy="540000"/>
          </a:xfrm>
          <a:prstGeom prst="rect">
            <a:avLst/>
          </a:prstGeom>
          <a:solidFill>
            <a:srgbClr val="FEE0DF"/>
          </a:solidFill>
          <a:ln>
            <a:noFill/>
          </a:ln>
        </p:spPr>
        <p:txBody>
          <a:bodyPr anchorCtr="1"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6" name="Google Shape;776;p238"/>
          <p:cNvSpPr/>
          <p:nvPr>
            <p:ph idx="18" type="body"/>
          </p:nvPr>
        </p:nvSpPr>
        <p:spPr>
          <a:xfrm>
            <a:off x="6870459"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77" name="Google Shape;777;p238"/>
          <p:cNvSpPr txBox="1"/>
          <p:nvPr>
            <p:ph idx="19" type="body"/>
          </p:nvPr>
        </p:nvSpPr>
        <p:spPr>
          <a:xfrm>
            <a:off x="6870459" y="1935377"/>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8" name="Google Shape;778;p238"/>
          <p:cNvSpPr txBox="1"/>
          <p:nvPr>
            <p:ph idx="20" type="body"/>
          </p:nvPr>
        </p:nvSpPr>
        <p:spPr>
          <a:xfrm>
            <a:off x="6870459" y="2727903"/>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9" name="Google Shape;779;p238"/>
          <p:cNvSpPr txBox="1"/>
          <p:nvPr>
            <p:ph idx="21" type="body"/>
          </p:nvPr>
        </p:nvSpPr>
        <p:spPr>
          <a:xfrm>
            <a:off x="6870459" y="3520429"/>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0" name="Google Shape;780;p238"/>
          <p:cNvSpPr txBox="1"/>
          <p:nvPr>
            <p:ph idx="22" type="body"/>
          </p:nvPr>
        </p:nvSpPr>
        <p:spPr>
          <a:xfrm>
            <a:off x="6870459" y="4312955"/>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1" name="Google Shape;781;p238"/>
          <p:cNvSpPr/>
          <p:nvPr>
            <p:ph idx="23" type="body"/>
          </p:nvPr>
        </p:nvSpPr>
        <p:spPr>
          <a:xfrm>
            <a:off x="9444000" y="1486540"/>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lvl1pPr indent="-228600" lvl="0" marL="457200" marR="0" algn="ctr">
              <a:lnSpc>
                <a:spcPct val="100000"/>
              </a:lnSpc>
              <a:spcBef>
                <a:spcPts val="0"/>
              </a:spcBef>
              <a:spcAft>
                <a:spcPts val="0"/>
              </a:spcAft>
              <a:buClr>
                <a:schemeClr val="lt1"/>
              </a:buClr>
              <a:buSzPts val="1600"/>
              <a:buFont typeface="Arial"/>
              <a:buNone/>
              <a:defRPr b="1" sz="1600">
                <a:solidFill>
                  <a:schemeClr val="lt1"/>
                </a:solidFill>
              </a:defRPr>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82" name="Google Shape;782;p238"/>
          <p:cNvSpPr txBox="1"/>
          <p:nvPr>
            <p:ph idx="24" type="body"/>
          </p:nvPr>
        </p:nvSpPr>
        <p:spPr>
          <a:xfrm>
            <a:off x="9444000" y="1935377"/>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3" name="Google Shape;783;p238"/>
          <p:cNvSpPr txBox="1"/>
          <p:nvPr>
            <p:ph idx="25" type="body"/>
          </p:nvPr>
        </p:nvSpPr>
        <p:spPr>
          <a:xfrm>
            <a:off x="9444000" y="2727903"/>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4" name="Google Shape;784;p238"/>
          <p:cNvSpPr txBox="1"/>
          <p:nvPr>
            <p:ph idx="26" type="body"/>
          </p:nvPr>
        </p:nvSpPr>
        <p:spPr>
          <a:xfrm>
            <a:off x="9444000" y="3520429"/>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5" name="Google Shape;785;p238"/>
          <p:cNvSpPr txBox="1"/>
          <p:nvPr>
            <p:ph idx="27" type="body"/>
          </p:nvPr>
        </p:nvSpPr>
        <p:spPr>
          <a:xfrm>
            <a:off x="9444000" y="4312955"/>
            <a:ext cx="2412000" cy="792000"/>
          </a:xfrm>
          <a:prstGeom prst="rect">
            <a:avLst/>
          </a:prstGeom>
          <a:solidFill>
            <a:srgbClr val="F2F2F2"/>
          </a:solidFill>
          <a:ln>
            <a:noFill/>
          </a:ln>
        </p:spPr>
        <p:txBody>
          <a:bodyPr anchorCtr="0" anchor="ctr" bIns="45700" lIns="91425" spcFirstLastPara="1" rIns="91425" wrap="square" tIns="45700">
            <a:noAutofit/>
          </a:bodyPr>
          <a:lstStyle>
            <a:lvl1pPr indent="-228600" lvl="0" marL="457200" algn="l">
              <a:lnSpc>
                <a:spcPct val="100000"/>
              </a:lnSpc>
              <a:spcBef>
                <a:spcPts val="5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6" name="Google Shape;786;p238"/>
          <p:cNvSpPr txBox="1"/>
          <p:nvPr>
            <p:ph idx="2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787" name="Google Shape;787;p238"/>
          <p:cNvSpPr txBox="1"/>
          <p:nvPr>
            <p:ph idx="29" type="body"/>
          </p:nvPr>
        </p:nvSpPr>
        <p:spPr>
          <a:xfrm>
            <a:off x="579351" y="1523269"/>
            <a:ext cx="11028747" cy="360000"/>
          </a:xfrm>
          <a:prstGeom prst="rect">
            <a:avLst/>
          </a:prstGeom>
          <a:solidFill>
            <a:schemeClr val="accent4">
              <a:alpha val="52941"/>
            </a:schemeClr>
          </a:solid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6)">
  <p:cSld name="Agenda (6)">
    <p:spTree>
      <p:nvGrpSpPr>
        <p:cNvPr id="788" name="Shape 788"/>
        <p:cNvGrpSpPr/>
        <p:nvPr/>
      </p:nvGrpSpPr>
      <p:grpSpPr>
        <a:xfrm>
          <a:off x="0" y="0"/>
          <a:ext cx="0" cy="0"/>
          <a:chOff x="0" y="0"/>
          <a:chExt cx="0" cy="0"/>
        </a:xfrm>
      </p:grpSpPr>
      <p:sp>
        <p:nvSpPr>
          <p:cNvPr id="789" name="Google Shape;789;p239"/>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0" name="Google Shape;790;p239"/>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1" name="Google Shape;791;p239"/>
          <p:cNvSpPr txBox="1"/>
          <p:nvPr>
            <p:ph idx="3" type="body"/>
          </p:nvPr>
        </p:nvSpPr>
        <p:spPr>
          <a:xfrm>
            <a:off x="5439337"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2" name="Google Shape;792;p239"/>
          <p:cNvSpPr txBox="1"/>
          <p:nvPr>
            <p:ph idx="4" type="body"/>
          </p:nvPr>
        </p:nvSpPr>
        <p:spPr>
          <a:xfrm>
            <a:off x="5439337"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3" name="Google Shape;793;p239"/>
          <p:cNvSpPr txBox="1"/>
          <p:nvPr>
            <p:ph idx="5" type="body"/>
          </p:nvPr>
        </p:nvSpPr>
        <p:spPr>
          <a:xfrm>
            <a:off x="9878779"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4" name="Google Shape;794;p239"/>
          <p:cNvSpPr txBox="1"/>
          <p:nvPr>
            <p:ph idx="6" type="body"/>
          </p:nvPr>
        </p:nvSpPr>
        <p:spPr>
          <a:xfrm>
            <a:off x="9878779"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5" name="Google Shape;795;p239"/>
          <p:cNvSpPr txBox="1"/>
          <p:nvPr>
            <p:ph idx="7" type="body"/>
          </p:nvPr>
        </p:nvSpPr>
        <p:spPr>
          <a:xfrm>
            <a:off x="983165" y="343411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6" name="Google Shape;796;p239"/>
          <p:cNvSpPr txBox="1"/>
          <p:nvPr>
            <p:ph idx="8" type="body"/>
          </p:nvPr>
        </p:nvSpPr>
        <p:spPr>
          <a:xfrm>
            <a:off x="983165" y="3731048"/>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797" name="Google Shape;797;p239"/>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8" name="Google Shape;798;p239"/>
          <p:cNvSpPr txBox="1"/>
          <p:nvPr>
            <p:ph idx="13" type="body"/>
          </p:nvPr>
        </p:nvSpPr>
        <p:spPr>
          <a:xfrm>
            <a:off x="4786001"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9" name="Google Shape;799;p239"/>
          <p:cNvSpPr txBox="1"/>
          <p:nvPr>
            <p:ph idx="14" type="body"/>
          </p:nvPr>
        </p:nvSpPr>
        <p:spPr>
          <a:xfrm>
            <a:off x="9221198"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0" name="Google Shape;800;p239"/>
          <p:cNvSpPr txBox="1"/>
          <p:nvPr>
            <p:ph idx="15" type="body"/>
          </p:nvPr>
        </p:nvSpPr>
        <p:spPr>
          <a:xfrm>
            <a:off x="336000" y="3478530"/>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1" name="Google Shape;801;p239"/>
          <p:cNvSpPr txBox="1"/>
          <p:nvPr>
            <p:ph idx="16" type="body"/>
          </p:nvPr>
        </p:nvSpPr>
        <p:spPr>
          <a:xfrm>
            <a:off x="4748229" y="3478530"/>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2" name="Google Shape;802;p239"/>
          <p:cNvSpPr txBox="1"/>
          <p:nvPr>
            <p:ph idx="17" type="body"/>
          </p:nvPr>
        </p:nvSpPr>
        <p:spPr>
          <a:xfrm>
            <a:off x="5415362" y="343411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03" name="Google Shape;803;p239"/>
          <p:cNvSpPr txBox="1"/>
          <p:nvPr>
            <p:ph idx="18" type="body"/>
          </p:nvPr>
        </p:nvSpPr>
        <p:spPr>
          <a:xfrm>
            <a:off x="5415362" y="3731048"/>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04" name="Google Shape;804;p239"/>
          <p:cNvSpPr txBox="1"/>
          <p:nvPr>
            <p:ph idx="19" type="body"/>
          </p:nvPr>
        </p:nvSpPr>
        <p:spPr>
          <a:xfrm>
            <a:off x="9194939" y="3478530"/>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5" name="Google Shape;805;p239"/>
          <p:cNvSpPr txBox="1"/>
          <p:nvPr>
            <p:ph idx="20" type="body"/>
          </p:nvPr>
        </p:nvSpPr>
        <p:spPr>
          <a:xfrm>
            <a:off x="9852520" y="3434112"/>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06" name="Google Shape;806;p239"/>
          <p:cNvSpPr txBox="1"/>
          <p:nvPr>
            <p:ph idx="21" type="body"/>
          </p:nvPr>
        </p:nvSpPr>
        <p:spPr>
          <a:xfrm>
            <a:off x="9852520" y="3731048"/>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07" name="Google Shape;807;p23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08" name="Google Shape;808;p239"/>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7)">
  <p:cSld name="Agenda (7)">
    <p:spTree>
      <p:nvGrpSpPr>
        <p:cNvPr id="809" name="Shape 809"/>
        <p:cNvGrpSpPr/>
        <p:nvPr/>
      </p:nvGrpSpPr>
      <p:grpSpPr>
        <a:xfrm>
          <a:off x="0" y="0"/>
          <a:ext cx="0" cy="0"/>
          <a:chOff x="0" y="0"/>
          <a:chExt cx="0" cy="0"/>
        </a:xfrm>
      </p:grpSpPr>
      <p:sp>
        <p:nvSpPr>
          <p:cNvPr id="810" name="Google Shape;810;p240"/>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1" name="Google Shape;811;p240"/>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2" name="Google Shape;812;p240"/>
          <p:cNvSpPr txBox="1"/>
          <p:nvPr>
            <p:ph idx="3" type="body"/>
          </p:nvPr>
        </p:nvSpPr>
        <p:spPr>
          <a:xfrm>
            <a:off x="3922788"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3" name="Google Shape;813;p240"/>
          <p:cNvSpPr txBox="1"/>
          <p:nvPr>
            <p:ph idx="4" type="body"/>
          </p:nvPr>
        </p:nvSpPr>
        <p:spPr>
          <a:xfrm>
            <a:off x="3922788"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4" name="Google Shape;814;p240"/>
          <p:cNvSpPr txBox="1"/>
          <p:nvPr>
            <p:ph idx="5" type="body"/>
          </p:nvPr>
        </p:nvSpPr>
        <p:spPr>
          <a:xfrm>
            <a:off x="6860484" y="152258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5" name="Google Shape;815;p240"/>
          <p:cNvSpPr txBox="1"/>
          <p:nvPr>
            <p:ph idx="6" type="body"/>
          </p:nvPr>
        </p:nvSpPr>
        <p:spPr>
          <a:xfrm>
            <a:off x="6860484"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6" name="Google Shape;816;p240"/>
          <p:cNvSpPr txBox="1"/>
          <p:nvPr>
            <p:ph idx="7" type="body"/>
          </p:nvPr>
        </p:nvSpPr>
        <p:spPr>
          <a:xfrm>
            <a:off x="9798180" y="1554094"/>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7" name="Google Shape;817;p240"/>
          <p:cNvSpPr txBox="1"/>
          <p:nvPr>
            <p:ph idx="8" type="body"/>
          </p:nvPr>
        </p:nvSpPr>
        <p:spPr>
          <a:xfrm>
            <a:off x="9798180"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18" name="Google Shape;818;p240"/>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19" name="Google Shape;819;p240"/>
          <p:cNvSpPr txBox="1"/>
          <p:nvPr>
            <p:ph idx="13" type="body"/>
          </p:nvPr>
        </p:nvSpPr>
        <p:spPr>
          <a:xfrm>
            <a:off x="3269452"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0" name="Google Shape;820;p240"/>
          <p:cNvSpPr txBox="1"/>
          <p:nvPr>
            <p:ph idx="14" type="body"/>
          </p:nvPr>
        </p:nvSpPr>
        <p:spPr>
          <a:xfrm>
            <a:off x="6202903"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1" name="Google Shape;821;p240"/>
          <p:cNvSpPr txBox="1"/>
          <p:nvPr>
            <p:ph idx="15" type="body"/>
          </p:nvPr>
        </p:nvSpPr>
        <p:spPr>
          <a:xfrm>
            <a:off x="9151015"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2" name="Google Shape;822;p240"/>
          <p:cNvSpPr txBox="1"/>
          <p:nvPr>
            <p:ph idx="16" type="body"/>
          </p:nvPr>
        </p:nvSpPr>
        <p:spPr>
          <a:xfrm>
            <a:off x="1833752"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3" name="Google Shape;823;p240"/>
          <p:cNvSpPr txBox="1"/>
          <p:nvPr>
            <p:ph idx="17" type="body"/>
          </p:nvPr>
        </p:nvSpPr>
        <p:spPr>
          <a:xfrm>
            <a:off x="2480917"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24" name="Google Shape;824;p240"/>
          <p:cNvSpPr txBox="1"/>
          <p:nvPr>
            <p:ph idx="18" type="body"/>
          </p:nvPr>
        </p:nvSpPr>
        <p:spPr>
          <a:xfrm>
            <a:off x="2480917"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25" name="Google Shape;825;p240"/>
          <p:cNvSpPr txBox="1"/>
          <p:nvPr>
            <p:ph idx="19" type="body"/>
          </p:nvPr>
        </p:nvSpPr>
        <p:spPr>
          <a:xfrm>
            <a:off x="4767204"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26" name="Google Shape;826;p240"/>
          <p:cNvSpPr txBox="1"/>
          <p:nvPr>
            <p:ph idx="20" type="body"/>
          </p:nvPr>
        </p:nvSpPr>
        <p:spPr>
          <a:xfrm>
            <a:off x="5420540"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27" name="Google Shape;827;p240"/>
          <p:cNvSpPr txBox="1"/>
          <p:nvPr>
            <p:ph idx="21" type="body"/>
          </p:nvPr>
        </p:nvSpPr>
        <p:spPr>
          <a:xfrm>
            <a:off x="5420540"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28" name="Google Shape;828;p24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29" name="Google Shape;829;p240"/>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30" name="Google Shape;830;p240"/>
          <p:cNvSpPr txBox="1"/>
          <p:nvPr>
            <p:ph idx="23" type="body"/>
          </p:nvPr>
        </p:nvSpPr>
        <p:spPr>
          <a:xfrm>
            <a:off x="7704900"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31" name="Google Shape;831;p240"/>
          <p:cNvSpPr txBox="1"/>
          <p:nvPr>
            <p:ph idx="24" type="body"/>
          </p:nvPr>
        </p:nvSpPr>
        <p:spPr>
          <a:xfrm>
            <a:off x="8358236"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2" name="Google Shape;832;p240"/>
          <p:cNvSpPr txBox="1"/>
          <p:nvPr>
            <p:ph idx="25" type="body"/>
          </p:nvPr>
        </p:nvSpPr>
        <p:spPr>
          <a:xfrm>
            <a:off x="8358236"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8)">
  <p:cSld name="Agenda (8)">
    <p:spTree>
      <p:nvGrpSpPr>
        <p:cNvPr id="833" name="Shape 833"/>
        <p:cNvGrpSpPr/>
        <p:nvPr/>
      </p:nvGrpSpPr>
      <p:grpSpPr>
        <a:xfrm>
          <a:off x="0" y="0"/>
          <a:ext cx="0" cy="0"/>
          <a:chOff x="0" y="0"/>
          <a:chExt cx="0" cy="0"/>
        </a:xfrm>
      </p:grpSpPr>
      <p:sp>
        <p:nvSpPr>
          <p:cNvPr id="834" name="Google Shape;834;p241"/>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5" name="Google Shape;835;p241"/>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6" name="Google Shape;836;p241"/>
          <p:cNvSpPr txBox="1"/>
          <p:nvPr>
            <p:ph idx="3" type="body"/>
          </p:nvPr>
        </p:nvSpPr>
        <p:spPr>
          <a:xfrm>
            <a:off x="3922788" y="1522340"/>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7" name="Google Shape;837;p241"/>
          <p:cNvSpPr txBox="1"/>
          <p:nvPr>
            <p:ph idx="4" type="body"/>
          </p:nvPr>
        </p:nvSpPr>
        <p:spPr>
          <a:xfrm>
            <a:off x="3922788"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8" name="Google Shape;838;p241"/>
          <p:cNvSpPr txBox="1"/>
          <p:nvPr>
            <p:ph idx="5" type="body"/>
          </p:nvPr>
        </p:nvSpPr>
        <p:spPr>
          <a:xfrm>
            <a:off x="6860484" y="152258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39" name="Google Shape;839;p241"/>
          <p:cNvSpPr txBox="1"/>
          <p:nvPr>
            <p:ph idx="6" type="body"/>
          </p:nvPr>
        </p:nvSpPr>
        <p:spPr>
          <a:xfrm>
            <a:off x="6860484"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40" name="Google Shape;840;p241"/>
          <p:cNvSpPr txBox="1"/>
          <p:nvPr>
            <p:ph idx="7" type="body"/>
          </p:nvPr>
        </p:nvSpPr>
        <p:spPr>
          <a:xfrm>
            <a:off x="9798180" y="1554094"/>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41" name="Google Shape;841;p241"/>
          <p:cNvSpPr txBox="1"/>
          <p:nvPr>
            <p:ph idx="8" type="body"/>
          </p:nvPr>
        </p:nvSpPr>
        <p:spPr>
          <a:xfrm>
            <a:off x="9798180" y="1819276"/>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42" name="Google Shape;842;p241"/>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3" name="Google Shape;843;p241"/>
          <p:cNvSpPr txBox="1"/>
          <p:nvPr>
            <p:ph idx="13" type="body"/>
          </p:nvPr>
        </p:nvSpPr>
        <p:spPr>
          <a:xfrm>
            <a:off x="3269452"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4" name="Google Shape;844;p241"/>
          <p:cNvSpPr txBox="1"/>
          <p:nvPr>
            <p:ph idx="14" type="body"/>
          </p:nvPr>
        </p:nvSpPr>
        <p:spPr>
          <a:xfrm>
            <a:off x="6202903"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5" name="Google Shape;845;p241"/>
          <p:cNvSpPr txBox="1"/>
          <p:nvPr>
            <p:ph idx="15" type="body"/>
          </p:nvPr>
        </p:nvSpPr>
        <p:spPr>
          <a:xfrm>
            <a:off x="9151015" y="1541362"/>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6" name="Google Shape;846;p241"/>
          <p:cNvSpPr txBox="1"/>
          <p:nvPr>
            <p:ph idx="16" type="body"/>
          </p:nvPr>
        </p:nvSpPr>
        <p:spPr>
          <a:xfrm>
            <a:off x="336000"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47" name="Google Shape;847;p241"/>
          <p:cNvSpPr txBox="1"/>
          <p:nvPr>
            <p:ph idx="17" type="body"/>
          </p:nvPr>
        </p:nvSpPr>
        <p:spPr>
          <a:xfrm>
            <a:off x="983165"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48" name="Google Shape;848;p241"/>
          <p:cNvSpPr txBox="1"/>
          <p:nvPr>
            <p:ph idx="18" type="body"/>
          </p:nvPr>
        </p:nvSpPr>
        <p:spPr>
          <a:xfrm>
            <a:off x="983165"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49" name="Google Shape;849;p241"/>
          <p:cNvSpPr txBox="1"/>
          <p:nvPr>
            <p:ph idx="19" type="body"/>
          </p:nvPr>
        </p:nvSpPr>
        <p:spPr>
          <a:xfrm>
            <a:off x="3269452"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0" name="Google Shape;850;p241"/>
          <p:cNvSpPr txBox="1"/>
          <p:nvPr>
            <p:ph idx="20" type="body"/>
          </p:nvPr>
        </p:nvSpPr>
        <p:spPr>
          <a:xfrm>
            <a:off x="3922788"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51" name="Google Shape;851;p241"/>
          <p:cNvSpPr txBox="1"/>
          <p:nvPr>
            <p:ph idx="21" type="body"/>
          </p:nvPr>
        </p:nvSpPr>
        <p:spPr>
          <a:xfrm>
            <a:off x="3922788"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52" name="Google Shape;852;p24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53" name="Google Shape;853;p241"/>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54" name="Google Shape;854;p241"/>
          <p:cNvSpPr txBox="1"/>
          <p:nvPr>
            <p:ph idx="23" type="body"/>
          </p:nvPr>
        </p:nvSpPr>
        <p:spPr>
          <a:xfrm>
            <a:off x="6207148"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5" name="Google Shape;855;p241"/>
          <p:cNvSpPr txBox="1"/>
          <p:nvPr>
            <p:ph idx="24" type="body"/>
          </p:nvPr>
        </p:nvSpPr>
        <p:spPr>
          <a:xfrm>
            <a:off x="6860484"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56" name="Google Shape;856;p241"/>
          <p:cNvSpPr txBox="1"/>
          <p:nvPr>
            <p:ph idx="25" type="body"/>
          </p:nvPr>
        </p:nvSpPr>
        <p:spPr>
          <a:xfrm>
            <a:off x="6860484"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57" name="Google Shape;857;p241"/>
          <p:cNvSpPr txBox="1"/>
          <p:nvPr>
            <p:ph idx="26" type="body"/>
          </p:nvPr>
        </p:nvSpPr>
        <p:spPr>
          <a:xfrm>
            <a:off x="9144844" y="3481529"/>
            <a:ext cx="720000" cy="90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SzPts val="5400"/>
              <a:buNone/>
              <a:defRPr b="1" sz="5400">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58" name="Google Shape;858;p241"/>
          <p:cNvSpPr txBox="1"/>
          <p:nvPr>
            <p:ph idx="27" type="body"/>
          </p:nvPr>
        </p:nvSpPr>
        <p:spPr>
          <a:xfrm>
            <a:off x="9798180" y="343711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59" name="Google Shape;859;p241"/>
          <p:cNvSpPr txBox="1"/>
          <p:nvPr>
            <p:ph idx="28" type="body"/>
          </p:nvPr>
        </p:nvSpPr>
        <p:spPr>
          <a:xfrm>
            <a:off x="9798180" y="3734047"/>
            <a:ext cx="198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w/ Image">
  <p:cSld name="Agenda (5)  w/ Image">
    <p:spTree>
      <p:nvGrpSpPr>
        <p:cNvPr id="860" name="Shape 860"/>
        <p:cNvGrpSpPr/>
        <p:nvPr/>
      </p:nvGrpSpPr>
      <p:grpSpPr>
        <a:xfrm>
          <a:off x="0" y="0"/>
          <a:ext cx="0" cy="0"/>
          <a:chOff x="0" y="0"/>
          <a:chExt cx="0" cy="0"/>
        </a:xfrm>
      </p:grpSpPr>
      <p:sp>
        <p:nvSpPr>
          <p:cNvPr id="861" name="Google Shape;861;p242"/>
          <p:cNvSpPr/>
          <p:nvPr>
            <p:ph idx="2" type="pic"/>
          </p:nvPr>
        </p:nvSpPr>
        <p:spPr>
          <a:xfrm>
            <a:off x="2171697" y="1523269"/>
            <a:ext cx="3960000" cy="4680000"/>
          </a:xfrm>
          <a:prstGeom prst="rect">
            <a:avLst/>
          </a:prstGeom>
          <a:solidFill>
            <a:srgbClr val="CDEAF3"/>
          </a:solidFill>
          <a:ln>
            <a:noFill/>
          </a:ln>
        </p:spPr>
      </p:sp>
      <p:sp>
        <p:nvSpPr>
          <p:cNvPr id="862" name="Google Shape;862;p242"/>
          <p:cNvSpPr txBox="1"/>
          <p:nvPr>
            <p:ph idx="1" type="body"/>
          </p:nvPr>
        </p:nvSpPr>
        <p:spPr>
          <a:xfrm>
            <a:off x="6413519" y="1456378"/>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3" name="Google Shape;863;p242"/>
          <p:cNvSpPr txBox="1"/>
          <p:nvPr>
            <p:ph idx="3" type="body"/>
          </p:nvPr>
        </p:nvSpPr>
        <p:spPr>
          <a:xfrm>
            <a:off x="6413519" y="1849327"/>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4" name="Google Shape;864;p242"/>
          <p:cNvSpPr txBox="1"/>
          <p:nvPr>
            <p:ph idx="4" type="body"/>
          </p:nvPr>
        </p:nvSpPr>
        <p:spPr>
          <a:xfrm>
            <a:off x="6413519" y="2475041"/>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5" name="Google Shape;865;p242"/>
          <p:cNvSpPr txBox="1"/>
          <p:nvPr>
            <p:ph idx="5" type="body"/>
          </p:nvPr>
        </p:nvSpPr>
        <p:spPr>
          <a:xfrm>
            <a:off x="6413519" y="2865910"/>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6" name="Google Shape;866;p242"/>
          <p:cNvSpPr txBox="1"/>
          <p:nvPr>
            <p:ph idx="6" type="body"/>
          </p:nvPr>
        </p:nvSpPr>
        <p:spPr>
          <a:xfrm>
            <a:off x="6413519" y="3493704"/>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7" name="Google Shape;867;p242"/>
          <p:cNvSpPr txBox="1"/>
          <p:nvPr>
            <p:ph idx="7" type="body"/>
          </p:nvPr>
        </p:nvSpPr>
        <p:spPr>
          <a:xfrm>
            <a:off x="6413519" y="3882493"/>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8" name="Google Shape;868;p242"/>
          <p:cNvSpPr txBox="1"/>
          <p:nvPr>
            <p:ph idx="8" type="body"/>
          </p:nvPr>
        </p:nvSpPr>
        <p:spPr>
          <a:xfrm>
            <a:off x="6436289" y="4512367"/>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69" name="Google Shape;869;p242"/>
          <p:cNvSpPr txBox="1"/>
          <p:nvPr>
            <p:ph idx="9" type="body"/>
          </p:nvPr>
        </p:nvSpPr>
        <p:spPr>
          <a:xfrm>
            <a:off x="6436289" y="4899076"/>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70" name="Google Shape;870;p242"/>
          <p:cNvSpPr/>
          <p:nvPr>
            <p:ph idx="13" type="body"/>
          </p:nvPr>
        </p:nvSpPr>
        <p:spPr>
          <a:xfrm>
            <a:off x="5876818" y="158676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1" name="Google Shape;871;p242"/>
          <p:cNvSpPr/>
          <p:nvPr>
            <p:ph idx="14" type="body"/>
          </p:nvPr>
        </p:nvSpPr>
        <p:spPr>
          <a:xfrm>
            <a:off x="5876818" y="259001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2" name="Google Shape;872;p242"/>
          <p:cNvSpPr/>
          <p:nvPr>
            <p:ph idx="15" type="body"/>
          </p:nvPr>
        </p:nvSpPr>
        <p:spPr>
          <a:xfrm>
            <a:off x="5876818" y="359326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3" name="Google Shape;873;p242"/>
          <p:cNvSpPr/>
          <p:nvPr>
            <p:ph idx="16" type="body"/>
          </p:nvPr>
        </p:nvSpPr>
        <p:spPr>
          <a:xfrm>
            <a:off x="5876818" y="459651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4" name="Google Shape;874;p242"/>
          <p:cNvSpPr/>
          <p:nvPr>
            <p:ph idx="17" type="body"/>
          </p:nvPr>
        </p:nvSpPr>
        <p:spPr>
          <a:xfrm>
            <a:off x="5876818" y="559976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75" name="Google Shape;875;p242"/>
          <p:cNvSpPr txBox="1"/>
          <p:nvPr>
            <p:ph idx="18" type="body"/>
          </p:nvPr>
        </p:nvSpPr>
        <p:spPr>
          <a:xfrm>
            <a:off x="6436289" y="5531030"/>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76" name="Google Shape;876;p242"/>
          <p:cNvSpPr txBox="1"/>
          <p:nvPr>
            <p:ph idx="19" type="body"/>
          </p:nvPr>
        </p:nvSpPr>
        <p:spPr>
          <a:xfrm>
            <a:off x="6436289" y="5915659"/>
            <a:ext cx="3600000" cy="36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77" name="Google Shape;877;p24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78" name="Google Shape;878;p24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79" name="Google Shape;879;p24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880" name="Google Shape;880;p24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81" name="Google Shape;881;p242"/>
          <p:cNvSpPr txBox="1"/>
          <p:nvPr>
            <p:ph idx="20"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 Text">
  <p:cSld name="Two Column Text">
    <p:spTree>
      <p:nvGrpSpPr>
        <p:cNvPr id="38" name="Shape 38"/>
        <p:cNvGrpSpPr/>
        <p:nvPr/>
      </p:nvGrpSpPr>
      <p:grpSpPr>
        <a:xfrm>
          <a:off x="0" y="0"/>
          <a:ext cx="0" cy="0"/>
          <a:chOff x="0" y="0"/>
          <a:chExt cx="0" cy="0"/>
        </a:xfrm>
      </p:grpSpPr>
      <p:sp>
        <p:nvSpPr>
          <p:cNvPr id="39" name="Google Shape;39;p20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 name="Google Shape;40;p207"/>
          <p:cNvSpPr txBox="1"/>
          <p:nvPr>
            <p:ph idx="1" type="body"/>
          </p:nvPr>
        </p:nvSpPr>
        <p:spPr>
          <a:xfrm>
            <a:off x="1076986" y="1523269"/>
            <a:ext cx="3780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1" name="Google Shape;41;p207"/>
          <p:cNvSpPr txBox="1"/>
          <p:nvPr>
            <p:ph idx="2" type="body"/>
          </p:nvPr>
        </p:nvSpPr>
        <p:spPr>
          <a:xfrm>
            <a:off x="7244541" y="1523269"/>
            <a:ext cx="3780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42" name="Google Shape;42;p20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3" name="Google Shape;43;p20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44" name="Google Shape;44;p20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5" name="Google Shape;45;p207"/>
          <p:cNvSpPr txBox="1"/>
          <p:nvPr>
            <p:ph idx="3" type="body"/>
          </p:nvPr>
        </p:nvSpPr>
        <p:spPr>
          <a:xfrm>
            <a:off x="1076987" y="1888819"/>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6" name="Google Shape;46;p207"/>
          <p:cNvSpPr txBox="1"/>
          <p:nvPr>
            <p:ph idx="4" type="body"/>
          </p:nvPr>
        </p:nvSpPr>
        <p:spPr>
          <a:xfrm>
            <a:off x="1076987" y="2681345"/>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7" name="Google Shape;47;p207"/>
          <p:cNvSpPr txBox="1"/>
          <p:nvPr>
            <p:ph idx="5" type="body"/>
          </p:nvPr>
        </p:nvSpPr>
        <p:spPr>
          <a:xfrm>
            <a:off x="1076987" y="3473871"/>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8" name="Google Shape;48;p207"/>
          <p:cNvSpPr txBox="1"/>
          <p:nvPr>
            <p:ph idx="6" type="body"/>
          </p:nvPr>
        </p:nvSpPr>
        <p:spPr>
          <a:xfrm>
            <a:off x="1076987" y="4266397"/>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9" name="Google Shape;49;p207"/>
          <p:cNvSpPr txBox="1"/>
          <p:nvPr>
            <p:ph idx="7" type="body"/>
          </p:nvPr>
        </p:nvSpPr>
        <p:spPr>
          <a:xfrm>
            <a:off x="1076987" y="5058925"/>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0" name="Google Shape;50;p207"/>
          <p:cNvSpPr txBox="1"/>
          <p:nvPr>
            <p:ph idx="8" type="body"/>
          </p:nvPr>
        </p:nvSpPr>
        <p:spPr>
          <a:xfrm>
            <a:off x="7244542" y="1888819"/>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 name="Google Shape;51;p207"/>
          <p:cNvSpPr txBox="1"/>
          <p:nvPr>
            <p:ph idx="9" type="body"/>
          </p:nvPr>
        </p:nvSpPr>
        <p:spPr>
          <a:xfrm>
            <a:off x="7244542" y="2681345"/>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 name="Google Shape;52;p207"/>
          <p:cNvSpPr txBox="1"/>
          <p:nvPr>
            <p:ph idx="13" type="body"/>
          </p:nvPr>
        </p:nvSpPr>
        <p:spPr>
          <a:xfrm>
            <a:off x="7244542" y="3473871"/>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 name="Google Shape;53;p207"/>
          <p:cNvSpPr txBox="1"/>
          <p:nvPr>
            <p:ph idx="14" type="body"/>
          </p:nvPr>
        </p:nvSpPr>
        <p:spPr>
          <a:xfrm>
            <a:off x="7244542" y="4266397"/>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 name="Google Shape;54;p207"/>
          <p:cNvSpPr txBox="1"/>
          <p:nvPr>
            <p:ph idx="15" type="body"/>
          </p:nvPr>
        </p:nvSpPr>
        <p:spPr>
          <a:xfrm>
            <a:off x="7244542" y="5058925"/>
            <a:ext cx="3780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55" name="Google Shape;55;p207"/>
          <p:cNvCxnSpPr/>
          <p:nvPr/>
        </p:nvCxnSpPr>
        <p:spPr>
          <a:xfrm>
            <a:off x="6096000" y="1662073"/>
            <a:ext cx="0" cy="3960000"/>
          </a:xfrm>
          <a:prstGeom prst="straightConnector1">
            <a:avLst/>
          </a:prstGeom>
          <a:noFill/>
          <a:ln cap="flat" cmpd="sng" w="12700">
            <a:solidFill>
              <a:srgbClr val="D8D8D8"/>
            </a:solidFill>
            <a:prstDash val="solid"/>
            <a:miter lim="800000"/>
            <a:headEnd len="sm" w="sm" type="none"/>
            <a:tailEnd len="sm" w="sm" type="none"/>
          </a:ln>
        </p:spPr>
      </p:cxnSp>
      <p:sp>
        <p:nvSpPr>
          <p:cNvPr id="56" name="Google Shape;56;p207"/>
          <p:cNvSpPr txBox="1"/>
          <p:nvPr>
            <p:ph idx="16" type="subTitle"/>
          </p:nvPr>
        </p:nvSpPr>
        <p:spPr>
          <a:xfrm>
            <a:off x="336000" y="1085974"/>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6)  w/ Image">
  <p:cSld name="Agenda (6)  w/ Image">
    <p:spTree>
      <p:nvGrpSpPr>
        <p:cNvPr id="882" name="Shape 882"/>
        <p:cNvGrpSpPr/>
        <p:nvPr/>
      </p:nvGrpSpPr>
      <p:grpSpPr>
        <a:xfrm>
          <a:off x="0" y="0"/>
          <a:ext cx="0" cy="0"/>
          <a:chOff x="0" y="0"/>
          <a:chExt cx="0" cy="0"/>
        </a:xfrm>
      </p:grpSpPr>
      <p:sp>
        <p:nvSpPr>
          <p:cNvPr id="883" name="Google Shape;883;p243"/>
          <p:cNvSpPr/>
          <p:nvPr>
            <p:ph idx="2" type="pic"/>
          </p:nvPr>
        </p:nvSpPr>
        <p:spPr>
          <a:xfrm>
            <a:off x="2171697" y="1523269"/>
            <a:ext cx="3960000" cy="4680000"/>
          </a:xfrm>
          <a:prstGeom prst="rect">
            <a:avLst/>
          </a:prstGeom>
          <a:solidFill>
            <a:srgbClr val="CDEAF3"/>
          </a:solidFill>
          <a:ln>
            <a:noFill/>
          </a:ln>
        </p:spPr>
      </p:sp>
      <p:sp>
        <p:nvSpPr>
          <p:cNvPr id="884" name="Google Shape;884;p243"/>
          <p:cNvSpPr/>
          <p:nvPr>
            <p:ph idx="1" type="body"/>
          </p:nvPr>
        </p:nvSpPr>
        <p:spPr>
          <a:xfrm>
            <a:off x="5876818" y="158676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5" name="Google Shape;885;p243"/>
          <p:cNvSpPr/>
          <p:nvPr>
            <p:ph idx="3" type="body"/>
          </p:nvPr>
        </p:nvSpPr>
        <p:spPr>
          <a:xfrm>
            <a:off x="5876818" y="2379997"/>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6" name="Google Shape;886;p243"/>
          <p:cNvSpPr/>
          <p:nvPr>
            <p:ph idx="4" type="body"/>
          </p:nvPr>
        </p:nvSpPr>
        <p:spPr>
          <a:xfrm>
            <a:off x="5876818" y="3173225"/>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7" name="Google Shape;887;p243"/>
          <p:cNvSpPr/>
          <p:nvPr>
            <p:ph idx="5" type="body"/>
          </p:nvPr>
        </p:nvSpPr>
        <p:spPr>
          <a:xfrm>
            <a:off x="5876818" y="3966453"/>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8" name="Google Shape;888;p243"/>
          <p:cNvSpPr/>
          <p:nvPr>
            <p:ph idx="6" type="body"/>
          </p:nvPr>
        </p:nvSpPr>
        <p:spPr>
          <a:xfrm>
            <a:off x="5876818" y="475968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89" name="Google Shape;889;p24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90" name="Google Shape;890;p24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91" name="Google Shape;891;p24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892" name="Google Shape;892;p24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93" name="Google Shape;893;p243"/>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894" name="Google Shape;894;p243"/>
          <p:cNvSpPr/>
          <p:nvPr>
            <p:ph idx="8" type="body"/>
          </p:nvPr>
        </p:nvSpPr>
        <p:spPr>
          <a:xfrm>
            <a:off x="5876818" y="5552907"/>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95" name="Google Shape;895;p243"/>
          <p:cNvSpPr txBox="1"/>
          <p:nvPr>
            <p:ph idx="9" type="body"/>
          </p:nvPr>
        </p:nvSpPr>
        <p:spPr>
          <a:xfrm>
            <a:off x="6413519" y="1456378"/>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96" name="Google Shape;896;p243"/>
          <p:cNvSpPr txBox="1"/>
          <p:nvPr>
            <p:ph idx="13" type="body"/>
          </p:nvPr>
        </p:nvSpPr>
        <p:spPr>
          <a:xfrm>
            <a:off x="6413519" y="1849327"/>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97" name="Google Shape;897;p243"/>
          <p:cNvSpPr txBox="1"/>
          <p:nvPr>
            <p:ph idx="14" type="body"/>
          </p:nvPr>
        </p:nvSpPr>
        <p:spPr>
          <a:xfrm>
            <a:off x="6413519" y="2292161"/>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98" name="Google Shape;898;p243"/>
          <p:cNvSpPr txBox="1"/>
          <p:nvPr>
            <p:ph idx="15" type="body"/>
          </p:nvPr>
        </p:nvSpPr>
        <p:spPr>
          <a:xfrm>
            <a:off x="6413519" y="2683030"/>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899" name="Google Shape;899;p243"/>
          <p:cNvSpPr txBox="1"/>
          <p:nvPr>
            <p:ph idx="16" type="body"/>
          </p:nvPr>
        </p:nvSpPr>
        <p:spPr>
          <a:xfrm>
            <a:off x="6413519" y="3074604"/>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0" name="Google Shape;900;p243"/>
          <p:cNvSpPr txBox="1"/>
          <p:nvPr>
            <p:ph idx="17" type="body"/>
          </p:nvPr>
        </p:nvSpPr>
        <p:spPr>
          <a:xfrm>
            <a:off x="6413519" y="3463393"/>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1" name="Google Shape;901;p243"/>
          <p:cNvSpPr txBox="1"/>
          <p:nvPr>
            <p:ph idx="18" type="body"/>
          </p:nvPr>
        </p:nvSpPr>
        <p:spPr>
          <a:xfrm>
            <a:off x="6436289" y="3872287"/>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2" name="Google Shape;902;p243"/>
          <p:cNvSpPr txBox="1"/>
          <p:nvPr>
            <p:ph idx="19" type="body"/>
          </p:nvPr>
        </p:nvSpPr>
        <p:spPr>
          <a:xfrm>
            <a:off x="6436289" y="4258996"/>
            <a:ext cx="360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3" name="Google Shape;903;p243"/>
          <p:cNvSpPr txBox="1"/>
          <p:nvPr>
            <p:ph idx="20" type="body"/>
          </p:nvPr>
        </p:nvSpPr>
        <p:spPr>
          <a:xfrm>
            <a:off x="6436289" y="4662350"/>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4" name="Google Shape;904;p243"/>
          <p:cNvSpPr txBox="1"/>
          <p:nvPr>
            <p:ph idx="21" type="body"/>
          </p:nvPr>
        </p:nvSpPr>
        <p:spPr>
          <a:xfrm>
            <a:off x="6436289" y="5046979"/>
            <a:ext cx="3600000" cy="36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5" name="Google Shape;905;p243"/>
          <p:cNvSpPr txBox="1"/>
          <p:nvPr>
            <p:ph idx="22" type="body"/>
          </p:nvPr>
        </p:nvSpPr>
        <p:spPr>
          <a:xfrm>
            <a:off x="6436289" y="5458640"/>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06" name="Google Shape;906;p243"/>
          <p:cNvSpPr txBox="1"/>
          <p:nvPr>
            <p:ph idx="23" type="body"/>
          </p:nvPr>
        </p:nvSpPr>
        <p:spPr>
          <a:xfrm>
            <a:off x="6436289" y="5843269"/>
            <a:ext cx="3600000" cy="36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8)  w/ Image">
  <p:cSld name="Agenda (8)  w/ Image">
    <p:spTree>
      <p:nvGrpSpPr>
        <p:cNvPr id="907" name="Shape 907"/>
        <p:cNvGrpSpPr/>
        <p:nvPr/>
      </p:nvGrpSpPr>
      <p:grpSpPr>
        <a:xfrm>
          <a:off x="0" y="0"/>
          <a:ext cx="0" cy="0"/>
          <a:chOff x="0" y="0"/>
          <a:chExt cx="0" cy="0"/>
        </a:xfrm>
      </p:grpSpPr>
      <p:sp>
        <p:nvSpPr>
          <p:cNvPr id="908" name="Google Shape;908;p244"/>
          <p:cNvSpPr/>
          <p:nvPr>
            <p:ph idx="2" type="pic"/>
          </p:nvPr>
        </p:nvSpPr>
        <p:spPr>
          <a:xfrm>
            <a:off x="1178443" y="1523269"/>
            <a:ext cx="3960000" cy="4680000"/>
          </a:xfrm>
          <a:prstGeom prst="rect">
            <a:avLst/>
          </a:prstGeom>
          <a:solidFill>
            <a:srgbClr val="CDEAF3"/>
          </a:solidFill>
          <a:ln>
            <a:noFill/>
          </a:ln>
        </p:spPr>
      </p:sp>
      <p:sp>
        <p:nvSpPr>
          <p:cNvPr id="909" name="Google Shape;909;p244"/>
          <p:cNvSpPr/>
          <p:nvPr>
            <p:ph idx="1" type="body"/>
          </p:nvPr>
        </p:nvSpPr>
        <p:spPr>
          <a:xfrm>
            <a:off x="4883564" y="187632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0" name="Google Shape;910;p244"/>
          <p:cNvSpPr/>
          <p:nvPr>
            <p:ph idx="3" type="body"/>
          </p:nvPr>
        </p:nvSpPr>
        <p:spPr>
          <a:xfrm>
            <a:off x="4883564" y="301778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1" name="Google Shape;911;p244"/>
          <p:cNvSpPr/>
          <p:nvPr>
            <p:ph idx="4" type="body"/>
          </p:nvPr>
        </p:nvSpPr>
        <p:spPr>
          <a:xfrm>
            <a:off x="4883564" y="416263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2" name="Google Shape;912;p244"/>
          <p:cNvSpPr/>
          <p:nvPr>
            <p:ph idx="5" type="body"/>
          </p:nvPr>
        </p:nvSpPr>
        <p:spPr>
          <a:xfrm>
            <a:off x="4883564" y="530409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3" name="Google Shape;913;p244"/>
          <p:cNvSpPr/>
          <p:nvPr>
            <p:ph idx="6" type="body"/>
          </p:nvPr>
        </p:nvSpPr>
        <p:spPr>
          <a:xfrm>
            <a:off x="8091627" y="187632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4" name="Google Shape;914;p24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15" name="Google Shape;915;p24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16" name="Google Shape;916;p24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917" name="Google Shape;917;p24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18" name="Google Shape;918;p244"/>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19" name="Google Shape;919;p244"/>
          <p:cNvSpPr/>
          <p:nvPr>
            <p:ph idx="8" type="body"/>
          </p:nvPr>
        </p:nvSpPr>
        <p:spPr>
          <a:xfrm>
            <a:off x="8091627" y="301778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0" name="Google Shape;920;p244"/>
          <p:cNvSpPr txBox="1"/>
          <p:nvPr>
            <p:ph idx="9" type="body"/>
          </p:nvPr>
        </p:nvSpPr>
        <p:spPr>
          <a:xfrm>
            <a:off x="5471396" y="1766061"/>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1" name="Google Shape;921;p244"/>
          <p:cNvSpPr txBox="1"/>
          <p:nvPr>
            <p:ph idx="13" type="body"/>
          </p:nvPr>
        </p:nvSpPr>
        <p:spPr>
          <a:xfrm>
            <a:off x="5471396" y="2159010"/>
            <a:ext cx="234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2" name="Google Shape;922;p244"/>
          <p:cNvSpPr txBox="1"/>
          <p:nvPr>
            <p:ph idx="14" type="body"/>
          </p:nvPr>
        </p:nvSpPr>
        <p:spPr>
          <a:xfrm>
            <a:off x="5471396" y="2958494"/>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3" name="Google Shape;923;p244"/>
          <p:cNvSpPr txBox="1"/>
          <p:nvPr>
            <p:ph idx="15" type="body"/>
          </p:nvPr>
        </p:nvSpPr>
        <p:spPr>
          <a:xfrm>
            <a:off x="5471396" y="3349363"/>
            <a:ext cx="234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4" name="Google Shape;924;p244"/>
          <p:cNvSpPr txBox="1"/>
          <p:nvPr>
            <p:ph idx="16" type="body"/>
          </p:nvPr>
        </p:nvSpPr>
        <p:spPr>
          <a:xfrm>
            <a:off x="5471396" y="4072875"/>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5" name="Google Shape;925;p244"/>
          <p:cNvSpPr txBox="1"/>
          <p:nvPr>
            <p:ph idx="17" type="body"/>
          </p:nvPr>
        </p:nvSpPr>
        <p:spPr>
          <a:xfrm>
            <a:off x="5471396" y="4461664"/>
            <a:ext cx="234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6" name="Google Shape;926;p244"/>
          <p:cNvSpPr txBox="1"/>
          <p:nvPr>
            <p:ph idx="18" type="body"/>
          </p:nvPr>
        </p:nvSpPr>
        <p:spPr>
          <a:xfrm>
            <a:off x="5471396" y="5214091"/>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7" name="Google Shape;927;p244"/>
          <p:cNvSpPr txBox="1"/>
          <p:nvPr>
            <p:ph idx="19" type="body"/>
          </p:nvPr>
        </p:nvSpPr>
        <p:spPr>
          <a:xfrm>
            <a:off x="5471396" y="5603923"/>
            <a:ext cx="234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8" name="Google Shape;928;p244"/>
          <p:cNvSpPr txBox="1"/>
          <p:nvPr>
            <p:ph idx="20" type="body"/>
          </p:nvPr>
        </p:nvSpPr>
        <p:spPr>
          <a:xfrm>
            <a:off x="8678031" y="1766061"/>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29" name="Google Shape;929;p244"/>
          <p:cNvSpPr txBox="1"/>
          <p:nvPr>
            <p:ph idx="21" type="body"/>
          </p:nvPr>
        </p:nvSpPr>
        <p:spPr>
          <a:xfrm>
            <a:off x="8678031" y="2159010"/>
            <a:ext cx="2340000" cy="72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0" name="Google Shape;930;p244"/>
          <p:cNvSpPr txBox="1"/>
          <p:nvPr>
            <p:ph idx="22" type="body"/>
          </p:nvPr>
        </p:nvSpPr>
        <p:spPr>
          <a:xfrm>
            <a:off x="8678031" y="2958494"/>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1" name="Google Shape;931;p244"/>
          <p:cNvSpPr txBox="1"/>
          <p:nvPr>
            <p:ph idx="23" type="body"/>
          </p:nvPr>
        </p:nvSpPr>
        <p:spPr>
          <a:xfrm>
            <a:off x="8678031" y="3349363"/>
            <a:ext cx="2340000" cy="72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2" name="Google Shape;932;p244"/>
          <p:cNvSpPr/>
          <p:nvPr>
            <p:ph idx="24" type="body"/>
          </p:nvPr>
        </p:nvSpPr>
        <p:spPr>
          <a:xfrm>
            <a:off x="8091627" y="416263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3" name="Google Shape;933;p244"/>
          <p:cNvSpPr/>
          <p:nvPr>
            <p:ph idx="25" type="body"/>
          </p:nvPr>
        </p:nvSpPr>
        <p:spPr>
          <a:xfrm>
            <a:off x="8091627" y="530409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4" name="Google Shape;934;p244"/>
          <p:cNvSpPr txBox="1"/>
          <p:nvPr>
            <p:ph idx="26" type="body"/>
          </p:nvPr>
        </p:nvSpPr>
        <p:spPr>
          <a:xfrm>
            <a:off x="8678031" y="4070699"/>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5" name="Google Shape;935;p244"/>
          <p:cNvSpPr txBox="1"/>
          <p:nvPr>
            <p:ph idx="27" type="body"/>
          </p:nvPr>
        </p:nvSpPr>
        <p:spPr>
          <a:xfrm>
            <a:off x="8678031" y="4463648"/>
            <a:ext cx="2340000" cy="72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6" name="Google Shape;936;p244"/>
          <p:cNvSpPr txBox="1"/>
          <p:nvPr>
            <p:ph idx="28" type="body"/>
          </p:nvPr>
        </p:nvSpPr>
        <p:spPr>
          <a:xfrm>
            <a:off x="8678031" y="5263132"/>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7" name="Google Shape;937;p244"/>
          <p:cNvSpPr txBox="1"/>
          <p:nvPr>
            <p:ph idx="29" type="body"/>
          </p:nvPr>
        </p:nvSpPr>
        <p:spPr>
          <a:xfrm>
            <a:off x="8678031" y="5654001"/>
            <a:ext cx="2340000" cy="72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38" name="Google Shape;938;p244"/>
          <p:cNvSpPr txBox="1"/>
          <p:nvPr>
            <p:ph idx="30" type="body"/>
          </p:nvPr>
        </p:nvSpPr>
        <p:spPr>
          <a:xfrm>
            <a:off x="579351" y="1523269"/>
            <a:ext cx="11028747" cy="360000"/>
          </a:xfrm>
          <a:prstGeom prst="rect">
            <a:avLst/>
          </a:prstGeom>
          <a:solidFill>
            <a:schemeClr val="accent4">
              <a:alpha val="52941"/>
            </a:schemeClr>
          </a:solid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meline (4) w/ Icons">
  <p:cSld name="Vertical Timeline (4) w/ Icons">
    <p:spTree>
      <p:nvGrpSpPr>
        <p:cNvPr id="939" name="Shape 939"/>
        <p:cNvGrpSpPr/>
        <p:nvPr/>
      </p:nvGrpSpPr>
      <p:grpSpPr>
        <a:xfrm>
          <a:off x="0" y="0"/>
          <a:ext cx="0" cy="0"/>
          <a:chOff x="0" y="0"/>
          <a:chExt cx="0" cy="0"/>
        </a:xfrm>
      </p:grpSpPr>
      <p:sp>
        <p:nvSpPr>
          <p:cNvPr id="940" name="Google Shape;940;p245"/>
          <p:cNvSpPr/>
          <p:nvPr/>
        </p:nvSpPr>
        <p:spPr>
          <a:xfrm>
            <a:off x="3733533" y="3857151"/>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41" name="Google Shape;941;p245"/>
          <p:cNvSpPr/>
          <p:nvPr/>
        </p:nvSpPr>
        <p:spPr>
          <a:xfrm>
            <a:off x="3733533" y="3101231"/>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42" name="Google Shape;942;p245"/>
          <p:cNvSpPr/>
          <p:nvPr/>
        </p:nvSpPr>
        <p:spPr>
          <a:xfrm>
            <a:off x="3733533" y="2366163"/>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43" name="Google Shape;943;p245"/>
          <p:cNvSpPr/>
          <p:nvPr/>
        </p:nvSpPr>
        <p:spPr>
          <a:xfrm>
            <a:off x="3733533" y="1619768"/>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44" name="Google Shape;944;p245"/>
          <p:cNvSpPr/>
          <p:nvPr>
            <p:ph idx="2" type="pic"/>
          </p:nvPr>
        </p:nvSpPr>
        <p:spPr>
          <a:xfrm>
            <a:off x="3788642" y="1675394"/>
            <a:ext cx="360000" cy="360000"/>
          </a:xfrm>
          <a:prstGeom prst="rect">
            <a:avLst/>
          </a:prstGeom>
          <a:noFill/>
          <a:ln>
            <a:noFill/>
          </a:ln>
        </p:spPr>
      </p:sp>
      <p:cxnSp>
        <p:nvCxnSpPr>
          <p:cNvPr id="945" name="Google Shape;945;p245"/>
          <p:cNvCxnSpPr/>
          <p:nvPr/>
        </p:nvCxnSpPr>
        <p:spPr>
          <a:xfrm>
            <a:off x="3285584" y="1523269"/>
            <a:ext cx="0" cy="2880000"/>
          </a:xfrm>
          <a:prstGeom prst="straightConnector1">
            <a:avLst/>
          </a:prstGeom>
          <a:noFill/>
          <a:ln cap="rnd" cmpd="sng" w="88900">
            <a:solidFill>
              <a:srgbClr val="A5A5A5"/>
            </a:solidFill>
            <a:prstDash val="solid"/>
            <a:miter lim="800000"/>
            <a:headEnd len="sm" w="sm" type="none"/>
            <a:tailEnd len="sm" w="sm" type="none"/>
          </a:ln>
        </p:spPr>
      </p:cxnSp>
      <p:cxnSp>
        <p:nvCxnSpPr>
          <p:cNvPr id="946" name="Google Shape;946;p245"/>
          <p:cNvCxnSpPr/>
          <p:nvPr/>
        </p:nvCxnSpPr>
        <p:spPr>
          <a:xfrm rot="10800000">
            <a:off x="3375584" y="1855394"/>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947" name="Google Shape;947;p245"/>
          <p:cNvCxnSpPr/>
          <p:nvPr/>
        </p:nvCxnSpPr>
        <p:spPr>
          <a:xfrm rot="10800000">
            <a:off x="4227472" y="1855394"/>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48" name="Google Shape;948;p245"/>
          <p:cNvSpPr txBox="1"/>
          <p:nvPr>
            <p:ph idx="1"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49" name="Google Shape;949;p245"/>
          <p:cNvSpPr txBox="1"/>
          <p:nvPr>
            <p:ph idx="3"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50" name="Google Shape;950;p245"/>
          <p:cNvSpPr txBox="1"/>
          <p:nvPr>
            <p:ph idx="4"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51" name="Google Shape;951;p245"/>
          <p:cNvSpPr txBox="1"/>
          <p:nvPr>
            <p:ph idx="5"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52" name="Google Shape;952;p245"/>
          <p:cNvSpPr txBox="1"/>
          <p:nvPr>
            <p:ph idx="6" type="body"/>
          </p:nvPr>
        </p:nvSpPr>
        <p:spPr>
          <a:xfrm>
            <a:off x="4706605" y="3025950"/>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53" name="Google Shape;953;p245"/>
          <p:cNvSpPr txBox="1"/>
          <p:nvPr>
            <p:ph idx="7" type="body"/>
          </p:nvPr>
        </p:nvSpPr>
        <p:spPr>
          <a:xfrm>
            <a:off x="4706605" y="3322886"/>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54" name="Google Shape;954;p245"/>
          <p:cNvSpPr/>
          <p:nvPr>
            <p:ph idx="8"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5" name="Google Shape;955;p245"/>
          <p:cNvSpPr/>
          <p:nvPr>
            <p:ph idx="9"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6" name="Google Shape;956;p24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57" name="Google Shape;957;p24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58" name="Google Shape;958;p24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959" name="Google Shape;959;p24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60" name="Google Shape;960;p245"/>
          <p:cNvSpPr txBox="1"/>
          <p:nvPr>
            <p:ph idx="13"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961" name="Google Shape;961;p245"/>
          <p:cNvSpPr/>
          <p:nvPr/>
        </p:nvSpPr>
        <p:spPr>
          <a:xfrm>
            <a:off x="3195584" y="251340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62" name="Google Shape;962;p245"/>
          <p:cNvSpPr/>
          <p:nvPr/>
        </p:nvSpPr>
        <p:spPr>
          <a:xfrm>
            <a:off x="3195584" y="3236258"/>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963" name="Google Shape;963;p245"/>
          <p:cNvCxnSpPr/>
          <p:nvPr/>
        </p:nvCxnSpPr>
        <p:spPr>
          <a:xfrm rot="10800000">
            <a:off x="3375584" y="260340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964" name="Google Shape;964;p245"/>
          <p:cNvCxnSpPr/>
          <p:nvPr/>
        </p:nvCxnSpPr>
        <p:spPr>
          <a:xfrm rot="10800000">
            <a:off x="3375584" y="3326258"/>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65" name="Google Shape;965;p245"/>
          <p:cNvSpPr/>
          <p:nvPr>
            <p:ph idx="14" type="pic"/>
          </p:nvPr>
        </p:nvSpPr>
        <p:spPr>
          <a:xfrm>
            <a:off x="3788642" y="2423409"/>
            <a:ext cx="360000" cy="360000"/>
          </a:xfrm>
          <a:prstGeom prst="rect">
            <a:avLst/>
          </a:prstGeom>
          <a:noFill/>
          <a:ln>
            <a:noFill/>
          </a:ln>
        </p:spPr>
      </p:sp>
      <p:sp>
        <p:nvSpPr>
          <p:cNvPr id="966" name="Google Shape;966;p245"/>
          <p:cNvSpPr/>
          <p:nvPr>
            <p:ph idx="15" type="pic"/>
          </p:nvPr>
        </p:nvSpPr>
        <p:spPr>
          <a:xfrm>
            <a:off x="3788642" y="3146258"/>
            <a:ext cx="360000" cy="360000"/>
          </a:xfrm>
          <a:prstGeom prst="rect">
            <a:avLst/>
          </a:prstGeom>
          <a:noFill/>
          <a:ln>
            <a:noFill/>
          </a:ln>
        </p:spPr>
      </p:sp>
      <p:cxnSp>
        <p:nvCxnSpPr>
          <p:cNvPr id="967" name="Google Shape;967;p245"/>
          <p:cNvCxnSpPr/>
          <p:nvPr/>
        </p:nvCxnSpPr>
        <p:spPr>
          <a:xfrm rot="10800000">
            <a:off x="4227472" y="260340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968" name="Google Shape;968;p245"/>
          <p:cNvCxnSpPr/>
          <p:nvPr/>
        </p:nvCxnSpPr>
        <p:spPr>
          <a:xfrm rot="10800000">
            <a:off x="4227472" y="3326258"/>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69" name="Google Shape;969;p245"/>
          <p:cNvSpPr txBox="1"/>
          <p:nvPr>
            <p:ph idx="16" type="body"/>
          </p:nvPr>
        </p:nvSpPr>
        <p:spPr>
          <a:xfrm>
            <a:off x="4706605" y="3770119"/>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70" name="Google Shape;970;p245"/>
          <p:cNvSpPr txBox="1"/>
          <p:nvPr>
            <p:ph idx="17" type="body"/>
          </p:nvPr>
        </p:nvSpPr>
        <p:spPr>
          <a:xfrm>
            <a:off x="4706605" y="4062704"/>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71" name="Google Shape;971;p245"/>
          <p:cNvSpPr/>
          <p:nvPr>
            <p:ph idx="18" type="body"/>
          </p:nvPr>
        </p:nvSpPr>
        <p:spPr>
          <a:xfrm>
            <a:off x="2080048" y="391816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2" name="Google Shape;972;p245"/>
          <p:cNvSpPr/>
          <p:nvPr/>
        </p:nvSpPr>
        <p:spPr>
          <a:xfrm>
            <a:off x="3195584" y="4008167"/>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973" name="Google Shape;973;p245"/>
          <p:cNvCxnSpPr/>
          <p:nvPr/>
        </p:nvCxnSpPr>
        <p:spPr>
          <a:xfrm rot="10800000">
            <a:off x="3375584" y="409816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74" name="Google Shape;974;p245"/>
          <p:cNvSpPr/>
          <p:nvPr>
            <p:ph idx="19" type="pic"/>
          </p:nvPr>
        </p:nvSpPr>
        <p:spPr>
          <a:xfrm>
            <a:off x="3788642" y="3918167"/>
            <a:ext cx="360000" cy="360000"/>
          </a:xfrm>
          <a:prstGeom prst="rect">
            <a:avLst/>
          </a:prstGeom>
          <a:noFill/>
          <a:ln>
            <a:noFill/>
          </a:ln>
        </p:spPr>
      </p:sp>
      <p:cxnSp>
        <p:nvCxnSpPr>
          <p:cNvPr id="975" name="Google Shape;975;p245"/>
          <p:cNvCxnSpPr/>
          <p:nvPr/>
        </p:nvCxnSpPr>
        <p:spPr>
          <a:xfrm rot="10800000">
            <a:off x="4227472" y="409816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76" name="Google Shape;976;p245"/>
          <p:cNvSpPr/>
          <p:nvPr/>
        </p:nvSpPr>
        <p:spPr>
          <a:xfrm>
            <a:off x="3195584" y="1765394"/>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77" name="Google Shape;977;p245"/>
          <p:cNvSpPr/>
          <p:nvPr>
            <p:ph idx="20"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meline (5) w/ Icons">
  <p:cSld name="Vertical Timeline (5) w/ Icons">
    <p:spTree>
      <p:nvGrpSpPr>
        <p:cNvPr id="978" name="Shape 978"/>
        <p:cNvGrpSpPr/>
        <p:nvPr/>
      </p:nvGrpSpPr>
      <p:grpSpPr>
        <a:xfrm>
          <a:off x="0" y="0"/>
          <a:ext cx="0" cy="0"/>
          <a:chOff x="0" y="0"/>
          <a:chExt cx="0" cy="0"/>
        </a:xfrm>
      </p:grpSpPr>
      <p:sp>
        <p:nvSpPr>
          <p:cNvPr id="979" name="Google Shape;979;p246"/>
          <p:cNvSpPr/>
          <p:nvPr/>
        </p:nvSpPr>
        <p:spPr>
          <a:xfrm>
            <a:off x="3733533" y="4603837"/>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80" name="Google Shape;980;p246"/>
          <p:cNvSpPr/>
          <p:nvPr/>
        </p:nvSpPr>
        <p:spPr>
          <a:xfrm>
            <a:off x="3733533" y="3857151"/>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81" name="Google Shape;981;p246"/>
          <p:cNvSpPr/>
          <p:nvPr/>
        </p:nvSpPr>
        <p:spPr>
          <a:xfrm>
            <a:off x="3733533" y="3101231"/>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82" name="Google Shape;982;p246"/>
          <p:cNvSpPr/>
          <p:nvPr/>
        </p:nvSpPr>
        <p:spPr>
          <a:xfrm>
            <a:off x="3733533" y="2366163"/>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83" name="Google Shape;983;p246"/>
          <p:cNvSpPr/>
          <p:nvPr/>
        </p:nvSpPr>
        <p:spPr>
          <a:xfrm>
            <a:off x="3733533" y="1619768"/>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984" name="Google Shape;984;p246"/>
          <p:cNvCxnSpPr/>
          <p:nvPr/>
        </p:nvCxnSpPr>
        <p:spPr>
          <a:xfrm rot="10800000">
            <a:off x="3375584" y="1855394"/>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985" name="Google Shape;985;p246"/>
          <p:cNvCxnSpPr/>
          <p:nvPr/>
        </p:nvCxnSpPr>
        <p:spPr>
          <a:xfrm>
            <a:off x="3285584" y="1523269"/>
            <a:ext cx="0" cy="3672000"/>
          </a:xfrm>
          <a:prstGeom prst="straightConnector1">
            <a:avLst/>
          </a:prstGeom>
          <a:noFill/>
          <a:ln cap="rnd" cmpd="sng" w="88900">
            <a:solidFill>
              <a:srgbClr val="A5A5A5"/>
            </a:solidFill>
            <a:prstDash val="solid"/>
            <a:miter lim="800000"/>
            <a:headEnd len="sm" w="sm" type="none"/>
            <a:tailEnd len="sm" w="sm" type="none"/>
          </a:ln>
        </p:spPr>
      </p:cxnSp>
      <p:sp>
        <p:nvSpPr>
          <p:cNvPr id="986" name="Google Shape;986;p246"/>
          <p:cNvSpPr txBox="1"/>
          <p:nvPr>
            <p:ph idx="1"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87" name="Google Shape;987;p246"/>
          <p:cNvSpPr txBox="1"/>
          <p:nvPr>
            <p:ph idx="2"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88" name="Google Shape;988;p246"/>
          <p:cNvSpPr/>
          <p:nvPr>
            <p:ph idx="3"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9" name="Google Shape;989;p246"/>
          <p:cNvSpPr/>
          <p:nvPr/>
        </p:nvSpPr>
        <p:spPr>
          <a:xfrm>
            <a:off x="3195584" y="1765394"/>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90" name="Google Shape;990;p246"/>
          <p:cNvSpPr/>
          <p:nvPr>
            <p:ph idx="4" type="pic"/>
          </p:nvPr>
        </p:nvSpPr>
        <p:spPr>
          <a:xfrm>
            <a:off x="3788642" y="1675394"/>
            <a:ext cx="360000" cy="360000"/>
          </a:xfrm>
          <a:prstGeom prst="rect">
            <a:avLst/>
          </a:prstGeom>
          <a:noFill/>
          <a:ln>
            <a:noFill/>
          </a:ln>
        </p:spPr>
      </p:sp>
      <p:cxnSp>
        <p:nvCxnSpPr>
          <p:cNvPr id="991" name="Google Shape;991;p246"/>
          <p:cNvCxnSpPr/>
          <p:nvPr/>
        </p:nvCxnSpPr>
        <p:spPr>
          <a:xfrm rot="10800000">
            <a:off x="4227472" y="1855394"/>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992" name="Google Shape;992;p246"/>
          <p:cNvSpPr txBox="1"/>
          <p:nvPr>
            <p:ph idx="5"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3" name="Google Shape;993;p246"/>
          <p:cNvSpPr txBox="1"/>
          <p:nvPr>
            <p:ph idx="6"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4" name="Google Shape;994;p246"/>
          <p:cNvSpPr txBox="1"/>
          <p:nvPr>
            <p:ph idx="7" type="body"/>
          </p:nvPr>
        </p:nvSpPr>
        <p:spPr>
          <a:xfrm>
            <a:off x="4706605" y="3025950"/>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5" name="Google Shape;995;p246"/>
          <p:cNvSpPr txBox="1"/>
          <p:nvPr>
            <p:ph idx="8" type="body"/>
          </p:nvPr>
        </p:nvSpPr>
        <p:spPr>
          <a:xfrm>
            <a:off x="4706605" y="3322886"/>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6" name="Google Shape;996;p246"/>
          <p:cNvSpPr txBox="1"/>
          <p:nvPr>
            <p:ph idx="9" type="body"/>
          </p:nvPr>
        </p:nvSpPr>
        <p:spPr>
          <a:xfrm>
            <a:off x="4706605" y="3770119"/>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7" name="Google Shape;997;p246"/>
          <p:cNvSpPr txBox="1"/>
          <p:nvPr>
            <p:ph idx="13" type="body"/>
          </p:nvPr>
        </p:nvSpPr>
        <p:spPr>
          <a:xfrm>
            <a:off x="4706605" y="4065825"/>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998" name="Google Shape;998;p246"/>
          <p:cNvSpPr/>
          <p:nvPr>
            <p:ph idx="14"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9" name="Google Shape;999;p246"/>
          <p:cNvSpPr/>
          <p:nvPr>
            <p:ph idx="15"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0" name="Google Shape;1000;p246"/>
          <p:cNvSpPr/>
          <p:nvPr>
            <p:ph idx="16" type="body"/>
          </p:nvPr>
        </p:nvSpPr>
        <p:spPr>
          <a:xfrm>
            <a:off x="2080048"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1" name="Google Shape;1001;p24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02" name="Google Shape;1002;p24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03" name="Google Shape;1003;p24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004" name="Google Shape;1004;p24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05" name="Google Shape;1005;p246"/>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06" name="Google Shape;1006;p246"/>
          <p:cNvSpPr/>
          <p:nvPr/>
        </p:nvSpPr>
        <p:spPr>
          <a:xfrm>
            <a:off x="3195584" y="251340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07" name="Google Shape;1007;p246"/>
          <p:cNvSpPr/>
          <p:nvPr/>
        </p:nvSpPr>
        <p:spPr>
          <a:xfrm>
            <a:off x="3195584" y="3236258"/>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08" name="Google Shape;1008;p246"/>
          <p:cNvSpPr/>
          <p:nvPr/>
        </p:nvSpPr>
        <p:spPr>
          <a:xfrm>
            <a:off x="3195584" y="400943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09" name="Google Shape;1009;p246"/>
          <p:cNvCxnSpPr/>
          <p:nvPr/>
        </p:nvCxnSpPr>
        <p:spPr>
          <a:xfrm rot="10800000">
            <a:off x="3375584" y="260340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10" name="Google Shape;1010;p246"/>
          <p:cNvCxnSpPr/>
          <p:nvPr/>
        </p:nvCxnSpPr>
        <p:spPr>
          <a:xfrm rot="10800000">
            <a:off x="3375584" y="3326258"/>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11" name="Google Shape;1011;p246"/>
          <p:cNvCxnSpPr/>
          <p:nvPr/>
        </p:nvCxnSpPr>
        <p:spPr>
          <a:xfrm rot="10800000">
            <a:off x="3375584" y="409943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12" name="Google Shape;1012;p246"/>
          <p:cNvSpPr/>
          <p:nvPr>
            <p:ph idx="18" type="pic"/>
          </p:nvPr>
        </p:nvSpPr>
        <p:spPr>
          <a:xfrm>
            <a:off x="3788642" y="2423409"/>
            <a:ext cx="360000" cy="360000"/>
          </a:xfrm>
          <a:prstGeom prst="rect">
            <a:avLst/>
          </a:prstGeom>
          <a:noFill/>
          <a:ln>
            <a:noFill/>
          </a:ln>
        </p:spPr>
      </p:sp>
      <p:sp>
        <p:nvSpPr>
          <p:cNvPr id="1013" name="Google Shape;1013;p246"/>
          <p:cNvSpPr/>
          <p:nvPr>
            <p:ph idx="19" type="pic"/>
          </p:nvPr>
        </p:nvSpPr>
        <p:spPr>
          <a:xfrm>
            <a:off x="3788642" y="3146258"/>
            <a:ext cx="360000" cy="360000"/>
          </a:xfrm>
          <a:prstGeom prst="rect">
            <a:avLst/>
          </a:prstGeom>
          <a:noFill/>
          <a:ln>
            <a:noFill/>
          </a:ln>
        </p:spPr>
      </p:sp>
      <p:sp>
        <p:nvSpPr>
          <p:cNvPr id="1014" name="Google Shape;1014;p246"/>
          <p:cNvSpPr/>
          <p:nvPr>
            <p:ph idx="20" type="pic"/>
          </p:nvPr>
        </p:nvSpPr>
        <p:spPr>
          <a:xfrm>
            <a:off x="3788642" y="3919439"/>
            <a:ext cx="360000" cy="360000"/>
          </a:xfrm>
          <a:prstGeom prst="rect">
            <a:avLst/>
          </a:prstGeom>
          <a:noFill/>
          <a:ln>
            <a:noFill/>
          </a:ln>
        </p:spPr>
      </p:sp>
      <p:cxnSp>
        <p:nvCxnSpPr>
          <p:cNvPr id="1015" name="Google Shape;1015;p246"/>
          <p:cNvCxnSpPr/>
          <p:nvPr/>
        </p:nvCxnSpPr>
        <p:spPr>
          <a:xfrm rot="10800000">
            <a:off x="4227472" y="260340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16" name="Google Shape;1016;p246"/>
          <p:cNvCxnSpPr/>
          <p:nvPr/>
        </p:nvCxnSpPr>
        <p:spPr>
          <a:xfrm rot="10800000">
            <a:off x="4227472" y="3326258"/>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17" name="Google Shape;1017;p246"/>
          <p:cNvCxnSpPr/>
          <p:nvPr/>
        </p:nvCxnSpPr>
        <p:spPr>
          <a:xfrm rot="10800000">
            <a:off x="4227472" y="409943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18" name="Google Shape;1018;p246"/>
          <p:cNvSpPr txBox="1"/>
          <p:nvPr>
            <p:ph idx="21" type="body"/>
          </p:nvPr>
        </p:nvSpPr>
        <p:spPr>
          <a:xfrm>
            <a:off x="4706605" y="451305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19" name="Google Shape;1019;p246"/>
          <p:cNvSpPr txBox="1"/>
          <p:nvPr>
            <p:ph idx="22" type="body"/>
          </p:nvPr>
        </p:nvSpPr>
        <p:spPr>
          <a:xfrm>
            <a:off x="4706605" y="4802374"/>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20" name="Google Shape;1020;p246"/>
          <p:cNvSpPr/>
          <p:nvPr>
            <p:ph idx="23" type="body"/>
          </p:nvPr>
        </p:nvSpPr>
        <p:spPr>
          <a:xfrm>
            <a:off x="2080048"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1" name="Google Shape;1021;p246"/>
          <p:cNvSpPr/>
          <p:nvPr/>
        </p:nvSpPr>
        <p:spPr>
          <a:xfrm>
            <a:off x="3195584" y="4747837"/>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22" name="Google Shape;1022;p246"/>
          <p:cNvCxnSpPr/>
          <p:nvPr/>
        </p:nvCxnSpPr>
        <p:spPr>
          <a:xfrm rot="10800000">
            <a:off x="3375584" y="483783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23" name="Google Shape;1023;p246"/>
          <p:cNvSpPr/>
          <p:nvPr>
            <p:ph idx="24" type="pic"/>
          </p:nvPr>
        </p:nvSpPr>
        <p:spPr>
          <a:xfrm>
            <a:off x="3788642" y="4657837"/>
            <a:ext cx="360000" cy="360000"/>
          </a:xfrm>
          <a:prstGeom prst="rect">
            <a:avLst/>
          </a:prstGeom>
          <a:noFill/>
          <a:ln>
            <a:noFill/>
          </a:ln>
        </p:spPr>
      </p:sp>
      <p:cxnSp>
        <p:nvCxnSpPr>
          <p:cNvPr id="1024" name="Google Shape;1024;p246"/>
          <p:cNvCxnSpPr/>
          <p:nvPr/>
        </p:nvCxnSpPr>
        <p:spPr>
          <a:xfrm rot="10800000">
            <a:off x="4227472" y="4837837"/>
            <a:ext cx="360000" cy="0"/>
          </a:xfrm>
          <a:prstGeom prst="straightConnector1">
            <a:avLst/>
          </a:prstGeom>
          <a:noFill/>
          <a:ln cap="flat" cmpd="sng" w="25400">
            <a:solidFill>
              <a:srgbClr val="BFBFBF"/>
            </a:solidFill>
            <a:prstDash val="dash"/>
            <a:miter lim="800000"/>
            <a:headEnd len="sm" w="sm" type="none"/>
            <a:tailEnd len="sm" w="sm" type="none"/>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meline (6) w/ Icons">
  <p:cSld name="Vertical Timeline (6) w/ Icons">
    <p:spTree>
      <p:nvGrpSpPr>
        <p:cNvPr id="1025" name="Shape 1025"/>
        <p:cNvGrpSpPr/>
        <p:nvPr/>
      </p:nvGrpSpPr>
      <p:grpSpPr>
        <a:xfrm>
          <a:off x="0" y="0"/>
          <a:ext cx="0" cy="0"/>
          <a:chOff x="0" y="0"/>
          <a:chExt cx="0" cy="0"/>
        </a:xfrm>
      </p:grpSpPr>
      <p:sp>
        <p:nvSpPr>
          <p:cNvPr id="1026" name="Google Shape;1026;p247"/>
          <p:cNvSpPr/>
          <p:nvPr/>
        </p:nvSpPr>
        <p:spPr>
          <a:xfrm>
            <a:off x="3733533" y="5361362"/>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7" name="Google Shape;1027;p247"/>
          <p:cNvSpPr/>
          <p:nvPr/>
        </p:nvSpPr>
        <p:spPr>
          <a:xfrm>
            <a:off x="3733533" y="4603837"/>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8" name="Google Shape;1028;p247"/>
          <p:cNvSpPr/>
          <p:nvPr/>
        </p:nvSpPr>
        <p:spPr>
          <a:xfrm>
            <a:off x="3733533" y="3857151"/>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9" name="Google Shape;1029;p247"/>
          <p:cNvSpPr/>
          <p:nvPr/>
        </p:nvSpPr>
        <p:spPr>
          <a:xfrm>
            <a:off x="3733533" y="3096468"/>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30" name="Google Shape;1030;p247"/>
          <p:cNvSpPr/>
          <p:nvPr/>
        </p:nvSpPr>
        <p:spPr>
          <a:xfrm>
            <a:off x="3733533" y="2366163"/>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31" name="Google Shape;1031;p247"/>
          <p:cNvSpPr/>
          <p:nvPr/>
        </p:nvSpPr>
        <p:spPr>
          <a:xfrm>
            <a:off x="3733533" y="1619768"/>
            <a:ext cx="468000" cy="46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32" name="Google Shape;1032;p247"/>
          <p:cNvCxnSpPr/>
          <p:nvPr/>
        </p:nvCxnSpPr>
        <p:spPr>
          <a:xfrm>
            <a:off x="3285584" y="1523269"/>
            <a:ext cx="0" cy="4320000"/>
          </a:xfrm>
          <a:prstGeom prst="straightConnector1">
            <a:avLst/>
          </a:prstGeom>
          <a:noFill/>
          <a:ln cap="rnd" cmpd="sng" w="88900">
            <a:solidFill>
              <a:srgbClr val="A5A5A5"/>
            </a:solidFill>
            <a:prstDash val="solid"/>
            <a:miter lim="800000"/>
            <a:headEnd len="sm" w="sm" type="none"/>
            <a:tailEnd len="sm" w="sm" type="none"/>
          </a:ln>
        </p:spPr>
      </p:cxnSp>
      <p:sp>
        <p:nvSpPr>
          <p:cNvPr id="1033" name="Google Shape;1033;p247"/>
          <p:cNvSpPr txBox="1"/>
          <p:nvPr>
            <p:ph idx="1"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34" name="Google Shape;1034;p247"/>
          <p:cNvSpPr txBox="1"/>
          <p:nvPr>
            <p:ph idx="2"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35" name="Google Shape;1035;p247"/>
          <p:cNvSpPr/>
          <p:nvPr>
            <p:ph idx="3"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36" name="Google Shape;1036;p247"/>
          <p:cNvSpPr/>
          <p:nvPr/>
        </p:nvSpPr>
        <p:spPr>
          <a:xfrm>
            <a:off x="3195584" y="251340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37" name="Google Shape;1037;p247"/>
          <p:cNvCxnSpPr/>
          <p:nvPr/>
        </p:nvCxnSpPr>
        <p:spPr>
          <a:xfrm rot="10800000">
            <a:off x="3375584" y="260340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38" name="Google Shape;1038;p247"/>
          <p:cNvSpPr/>
          <p:nvPr>
            <p:ph idx="4" type="pic"/>
          </p:nvPr>
        </p:nvSpPr>
        <p:spPr>
          <a:xfrm>
            <a:off x="3788642" y="2423409"/>
            <a:ext cx="360000" cy="360000"/>
          </a:xfrm>
          <a:prstGeom prst="rect">
            <a:avLst/>
          </a:prstGeom>
          <a:noFill/>
          <a:ln>
            <a:noFill/>
          </a:ln>
        </p:spPr>
      </p:sp>
      <p:cxnSp>
        <p:nvCxnSpPr>
          <p:cNvPr id="1039" name="Google Shape;1039;p247"/>
          <p:cNvCxnSpPr/>
          <p:nvPr/>
        </p:nvCxnSpPr>
        <p:spPr>
          <a:xfrm rot="10800000">
            <a:off x="4227472" y="260340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40" name="Google Shape;1040;p247"/>
          <p:cNvSpPr txBox="1"/>
          <p:nvPr>
            <p:ph idx="5" type="body"/>
          </p:nvPr>
        </p:nvSpPr>
        <p:spPr>
          <a:xfrm>
            <a:off x="4706605" y="302473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1" name="Google Shape;1041;p247"/>
          <p:cNvSpPr txBox="1"/>
          <p:nvPr>
            <p:ph idx="6" type="body"/>
          </p:nvPr>
        </p:nvSpPr>
        <p:spPr>
          <a:xfrm>
            <a:off x="4706605" y="3321674"/>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2" name="Google Shape;1042;p247"/>
          <p:cNvSpPr txBox="1"/>
          <p:nvPr>
            <p:ph idx="7" type="body"/>
          </p:nvPr>
        </p:nvSpPr>
        <p:spPr>
          <a:xfrm>
            <a:off x="4706605" y="3768889"/>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3" name="Google Shape;1043;p247"/>
          <p:cNvSpPr txBox="1"/>
          <p:nvPr>
            <p:ph idx="8" type="body"/>
          </p:nvPr>
        </p:nvSpPr>
        <p:spPr>
          <a:xfrm>
            <a:off x="4706605" y="4065825"/>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4" name="Google Shape;1044;p247"/>
          <p:cNvSpPr txBox="1"/>
          <p:nvPr>
            <p:ph idx="9" type="body"/>
          </p:nvPr>
        </p:nvSpPr>
        <p:spPr>
          <a:xfrm>
            <a:off x="4706605" y="451305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5" name="Google Shape;1045;p247"/>
          <p:cNvSpPr txBox="1"/>
          <p:nvPr>
            <p:ph idx="13" type="body"/>
          </p:nvPr>
        </p:nvSpPr>
        <p:spPr>
          <a:xfrm>
            <a:off x="4706605" y="4802374"/>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46" name="Google Shape;1046;p247"/>
          <p:cNvSpPr/>
          <p:nvPr>
            <p:ph idx="14"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7" name="Google Shape;1047;p247"/>
          <p:cNvSpPr/>
          <p:nvPr>
            <p:ph idx="15" type="body"/>
          </p:nvPr>
        </p:nvSpPr>
        <p:spPr>
          <a:xfrm>
            <a:off x="2080048"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8" name="Google Shape;1048;p247"/>
          <p:cNvSpPr/>
          <p:nvPr>
            <p:ph idx="16" type="body"/>
          </p:nvPr>
        </p:nvSpPr>
        <p:spPr>
          <a:xfrm>
            <a:off x="2080048"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9" name="Google Shape;1049;p24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50" name="Google Shape;1050;p24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51" name="Google Shape;1051;p24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052" name="Google Shape;1052;p24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3" name="Google Shape;1053;p247"/>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54" name="Google Shape;1054;p247"/>
          <p:cNvSpPr/>
          <p:nvPr/>
        </p:nvSpPr>
        <p:spPr>
          <a:xfrm>
            <a:off x="3195584" y="3236258"/>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55" name="Google Shape;1055;p247"/>
          <p:cNvSpPr/>
          <p:nvPr/>
        </p:nvSpPr>
        <p:spPr>
          <a:xfrm>
            <a:off x="3195584" y="400943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56" name="Google Shape;1056;p247"/>
          <p:cNvSpPr/>
          <p:nvPr/>
        </p:nvSpPr>
        <p:spPr>
          <a:xfrm>
            <a:off x="3195584" y="4747837"/>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57" name="Google Shape;1057;p247"/>
          <p:cNvCxnSpPr/>
          <p:nvPr/>
        </p:nvCxnSpPr>
        <p:spPr>
          <a:xfrm rot="10800000">
            <a:off x="3375584" y="3326258"/>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58" name="Google Shape;1058;p247"/>
          <p:cNvCxnSpPr/>
          <p:nvPr/>
        </p:nvCxnSpPr>
        <p:spPr>
          <a:xfrm rot="10800000">
            <a:off x="3375584" y="409943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59" name="Google Shape;1059;p247"/>
          <p:cNvCxnSpPr/>
          <p:nvPr/>
        </p:nvCxnSpPr>
        <p:spPr>
          <a:xfrm rot="10800000">
            <a:off x="3375584" y="483783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60" name="Google Shape;1060;p247"/>
          <p:cNvSpPr/>
          <p:nvPr>
            <p:ph idx="18" type="pic"/>
          </p:nvPr>
        </p:nvSpPr>
        <p:spPr>
          <a:xfrm>
            <a:off x="3788642" y="3146258"/>
            <a:ext cx="360000" cy="360000"/>
          </a:xfrm>
          <a:prstGeom prst="rect">
            <a:avLst/>
          </a:prstGeom>
          <a:noFill/>
          <a:ln>
            <a:noFill/>
          </a:ln>
        </p:spPr>
      </p:sp>
      <p:sp>
        <p:nvSpPr>
          <p:cNvPr id="1061" name="Google Shape;1061;p247"/>
          <p:cNvSpPr/>
          <p:nvPr>
            <p:ph idx="19" type="pic"/>
          </p:nvPr>
        </p:nvSpPr>
        <p:spPr>
          <a:xfrm>
            <a:off x="3788642" y="3919439"/>
            <a:ext cx="360000" cy="360000"/>
          </a:xfrm>
          <a:prstGeom prst="rect">
            <a:avLst/>
          </a:prstGeom>
          <a:noFill/>
          <a:ln>
            <a:noFill/>
          </a:ln>
        </p:spPr>
      </p:sp>
      <p:sp>
        <p:nvSpPr>
          <p:cNvPr id="1062" name="Google Shape;1062;p247"/>
          <p:cNvSpPr/>
          <p:nvPr>
            <p:ph idx="20" type="pic"/>
          </p:nvPr>
        </p:nvSpPr>
        <p:spPr>
          <a:xfrm>
            <a:off x="3788642" y="4657837"/>
            <a:ext cx="360000" cy="360000"/>
          </a:xfrm>
          <a:prstGeom prst="rect">
            <a:avLst/>
          </a:prstGeom>
          <a:noFill/>
          <a:ln>
            <a:noFill/>
          </a:ln>
        </p:spPr>
      </p:sp>
      <p:cxnSp>
        <p:nvCxnSpPr>
          <p:cNvPr id="1063" name="Google Shape;1063;p247"/>
          <p:cNvCxnSpPr/>
          <p:nvPr/>
        </p:nvCxnSpPr>
        <p:spPr>
          <a:xfrm rot="10800000">
            <a:off x="4227472" y="3326258"/>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64" name="Google Shape;1064;p247"/>
          <p:cNvCxnSpPr/>
          <p:nvPr/>
        </p:nvCxnSpPr>
        <p:spPr>
          <a:xfrm rot="10800000">
            <a:off x="4227472" y="409943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065" name="Google Shape;1065;p247"/>
          <p:cNvCxnSpPr/>
          <p:nvPr/>
        </p:nvCxnSpPr>
        <p:spPr>
          <a:xfrm rot="10800000">
            <a:off x="4227472" y="483783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66" name="Google Shape;1066;p247"/>
          <p:cNvSpPr txBox="1"/>
          <p:nvPr>
            <p:ph idx="21" type="body"/>
          </p:nvPr>
        </p:nvSpPr>
        <p:spPr>
          <a:xfrm>
            <a:off x="4706605" y="5269256"/>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67" name="Google Shape;1067;p247"/>
          <p:cNvSpPr txBox="1"/>
          <p:nvPr>
            <p:ph idx="22" type="body"/>
          </p:nvPr>
        </p:nvSpPr>
        <p:spPr>
          <a:xfrm>
            <a:off x="4706605" y="5566192"/>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68" name="Google Shape;1068;p247"/>
          <p:cNvSpPr/>
          <p:nvPr>
            <p:ph idx="23" type="body"/>
          </p:nvPr>
        </p:nvSpPr>
        <p:spPr>
          <a:xfrm>
            <a:off x="2080048" y="541546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9" name="Google Shape;1069;p247"/>
          <p:cNvSpPr/>
          <p:nvPr/>
        </p:nvSpPr>
        <p:spPr>
          <a:xfrm>
            <a:off x="3195584" y="550546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70" name="Google Shape;1070;p247"/>
          <p:cNvCxnSpPr/>
          <p:nvPr/>
        </p:nvCxnSpPr>
        <p:spPr>
          <a:xfrm rot="10800000">
            <a:off x="3375584" y="559546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71" name="Google Shape;1071;p247"/>
          <p:cNvSpPr/>
          <p:nvPr>
            <p:ph idx="24" type="pic"/>
          </p:nvPr>
        </p:nvSpPr>
        <p:spPr>
          <a:xfrm>
            <a:off x="3788642" y="5415469"/>
            <a:ext cx="360000" cy="360000"/>
          </a:xfrm>
          <a:prstGeom prst="rect">
            <a:avLst/>
          </a:prstGeom>
          <a:noFill/>
          <a:ln>
            <a:noFill/>
          </a:ln>
        </p:spPr>
      </p:sp>
      <p:cxnSp>
        <p:nvCxnSpPr>
          <p:cNvPr id="1072" name="Google Shape;1072;p247"/>
          <p:cNvCxnSpPr/>
          <p:nvPr/>
        </p:nvCxnSpPr>
        <p:spPr>
          <a:xfrm rot="10800000">
            <a:off x="4227472" y="559546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73" name="Google Shape;1073;p247"/>
          <p:cNvSpPr txBox="1"/>
          <p:nvPr>
            <p:ph idx="25"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74" name="Google Shape;1074;p247"/>
          <p:cNvSpPr txBox="1"/>
          <p:nvPr>
            <p:ph idx="26"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75" name="Google Shape;1075;p247"/>
          <p:cNvSpPr/>
          <p:nvPr>
            <p:ph idx="27"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76" name="Google Shape;1076;p247"/>
          <p:cNvSpPr/>
          <p:nvPr/>
        </p:nvSpPr>
        <p:spPr>
          <a:xfrm>
            <a:off x="3195584" y="1765394"/>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077" name="Google Shape;1077;p247"/>
          <p:cNvCxnSpPr/>
          <p:nvPr/>
        </p:nvCxnSpPr>
        <p:spPr>
          <a:xfrm rot="10800000">
            <a:off x="3375584" y="1855394"/>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078" name="Google Shape;1078;p247"/>
          <p:cNvSpPr/>
          <p:nvPr>
            <p:ph idx="28" type="pic"/>
          </p:nvPr>
        </p:nvSpPr>
        <p:spPr>
          <a:xfrm>
            <a:off x="3788642" y="1675394"/>
            <a:ext cx="360000" cy="360000"/>
          </a:xfrm>
          <a:prstGeom prst="rect">
            <a:avLst/>
          </a:prstGeom>
          <a:noFill/>
          <a:ln>
            <a:noFill/>
          </a:ln>
        </p:spPr>
      </p:sp>
      <p:cxnSp>
        <p:nvCxnSpPr>
          <p:cNvPr id="1079" name="Google Shape;1079;p247"/>
          <p:cNvCxnSpPr/>
          <p:nvPr/>
        </p:nvCxnSpPr>
        <p:spPr>
          <a:xfrm rot="10800000">
            <a:off x="4227472" y="1855394"/>
            <a:ext cx="360000" cy="0"/>
          </a:xfrm>
          <a:prstGeom prst="straightConnector1">
            <a:avLst/>
          </a:prstGeom>
          <a:noFill/>
          <a:ln cap="flat" cmpd="sng" w="25400">
            <a:solidFill>
              <a:srgbClr val="BFBFBF"/>
            </a:solidFill>
            <a:prstDash val="dash"/>
            <a:miter lim="800000"/>
            <a:headEnd len="sm" w="sm" type="none"/>
            <a:tailEnd len="sm" w="sm" type="none"/>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Timeline (4) w/ Icons">
  <p:cSld name="Horizontal Timeline (4) w/ Icons">
    <p:spTree>
      <p:nvGrpSpPr>
        <p:cNvPr id="1080" name="Shape 1080"/>
        <p:cNvGrpSpPr/>
        <p:nvPr/>
      </p:nvGrpSpPr>
      <p:grpSpPr>
        <a:xfrm>
          <a:off x="0" y="0"/>
          <a:ext cx="0" cy="0"/>
          <a:chOff x="0" y="0"/>
          <a:chExt cx="0" cy="0"/>
        </a:xfrm>
      </p:grpSpPr>
      <p:sp>
        <p:nvSpPr>
          <p:cNvPr id="1081" name="Google Shape;1081;p248"/>
          <p:cNvSpPr/>
          <p:nvPr/>
        </p:nvSpPr>
        <p:spPr>
          <a:xfrm>
            <a:off x="1506000" y="166756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82" name="Google Shape;1082;p248"/>
          <p:cNvSpPr/>
          <p:nvPr/>
        </p:nvSpPr>
        <p:spPr>
          <a:xfrm>
            <a:off x="4326000" y="4338584"/>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83" name="Google Shape;1083;p248"/>
          <p:cNvSpPr/>
          <p:nvPr/>
        </p:nvSpPr>
        <p:spPr>
          <a:xfrm>
            <a:off x="7146000" y="1681290"/>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84" name="Google Shape;1084;p248"/>
          <p:cNvSpPr/>
          <p:nvPr/>
        </p:nvSpPr>
        <p:spPr>
          <a:xfrm>
            <a:off x="9966000" y="4338584"/>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85" name="Google Shape;1085;p248"/>
          <p:cNvSpPr txBox="1"/>
          <p:nvPr>
            <p:ph idx="1" type="body"/>
          </p:nvPr>
        </p:nvSpPr>
        <p:spPr>
          <a:xfrm>
            <a:off x="9516000" y="1523118"/>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86" name="Google Shape;1086;p248"/>
          <p:cNvSpPr txBox="1"/>
          <p:nvPr>
            <p:ph idx="2" type="body"/>
          </p:nvPr>
        </p:nvSpPr>
        <p:spPr>
          <a:xfrm>
            <a:off x="9426000" y="1820054"/>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87" name="Google Shape;1087;p248"/>
          <p:cNvSpPr txBox="1"/>
          <p:nvPr>
            <p:ph idx="3" type="body"/>
          </p:nvPr>
        </p:nvSpPr>
        <p:spPr>
          <a:xfrm>
            <a:off x="669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88" name="Google Shape;1088;p248"/>
          <p:cNvSpPr txBox="1"/>
          <p:nvPr>
            <p:ph idx="4" type="body"/>
          </p:nvPr>
        </p:nvSpPr>
        <p:spPr>
          <a:xfrm>
            <a:off x="660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89" name="Google Shape;1089;p248"/>
          <p:cNvSpPr txBox="1"/>
          <p:nvPr>
            <p:ph idx="5" type="body"/>
          </p:nvPr>
        </p:nvSpPr>
        <p:spPr>
          <a:xfrm>
            <a:off x="3876000" y="1523118"/>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90" name="Google Shape;1090;p248"/>
          <p:cNvSpPr txBox="1"/>
          <p:nvPr>
            <p:ph idx="6" type="body"/>
          </p:nvPr>
        </p:nvSpPr>
        <p:spPr>
          <a:xfrm>
            <a:off x="3786000" y="1820054"/>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091" name="Google Shape;1091;p248"/>
          <p:cNvSpPr txBox="1"/>
          <p:nvPr>
            <p:ph idx="7" type="body"/>
          </p:nvPr>
        </p:nvSpPr>
        <p:spPr>
          <a:xfrm>
            <a:off x="8978354" y="3041611"/>
            <a:ext cx="2877646"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2" name="Google Shape;1092;p248"/>
          <p:cNvSpPr txBox="1"/>
          <p:nvPr>
            <p:ph idx="8" type="body"/>
          </p:nvPr>
        </p:nvSpPr>
        <p:spPr>
          <a:xfrm>
            <a:off x="6098898" y="3041611"/>
            <a:ext cx="2878006"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3" name="Google Shape;1093;p248"/>
          <p:cNvSpPr txBox="1"/>
          <p:nvPr>
            <p:ph idx="9" type="body"/>
          </p:nvPr>
        </p:nvSpPr>
        <p:spPr>
          <a:xfrm>
            <a:off x="3217449" y="3041611"/>
            <a:ext cx="28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4" name="Google Shape;1094;p24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95" name="Google Shape;1095;p24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96" name="Google Shape;1096;p24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097" name="Google Shape;1097;p24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98" name="Google Shape;1098;p248"/>
          <p:cNvSpPr txBox="1"/>
          <p:nvPr>
            <p:ph idx="13"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099" name="Google Shape;1099;p248"/>
          <p:cNvSpPr/>
          <p:nvPr>
            <p:ph idx="14" type="pic"/>
          </p:nvPr>
        </p:nvSpPr>
        <p:spPr>
          <a:xfrm>
            <a:off x="10146000" y="4518584"/>
            <a:ext cx="360000" cy="360000"/>
          </a:xfrm>
          <a:prstGeom prst="rect">
            <a:avLst/>
          </a:prstGeom>
          <a:noFill/>
          <a:ln>
            <a:noFill/>
          </a:ln>
        </p:spPr>
      </p:sp>
      <p:sp>
        <p:nvSpPr>
          <p:cNvPr id="1100" name="Google Shape;1100;p248"/>
          <p:cNvSpPr/>
          <p:nvPr>
            <p:ph idx="15" type="pic"/>
          </p:nvPr>
        </p:nvSpPr>
        <p:spPr>
          <a:xfrm>
            <a:off x="7326000" y="1861290"/>
            <a:ext cx="360000" cy="360000"/>
          </a:xfrm>
          <a:prstGeom prst="rect">
            <a:avLst/>
          </a:prstGeom>
          <a:noFill/>
          <a:ln>
            <a:noFill/>
          </a:ln>
        </p:spPr>
      </p:sp>
      <p:sp>
        <p:nvSpPr>
          <p:cNvPr id="1101" name="Google Shape;1101;p248"/>
          <p:cNvSpPr/>
          <p:nvPr>
            <p:ph idx="16" type="pic"/>
          </p:nvPr>
        </p:nvSpPr>
        <p:spPr>
          <a:xfrm>
            <a:off x="4506000" y="4518584"/>
            <a:ext cx="360000" cy="360000"/>
          </a:xfrm>
          <a:prstGeom prst="rect">
            <a:avLst/>
          </a:prstGeom>
          <a:noFill/>
          <a:ln>
            <a:noFill/>
          </a:ln>
        </p:spPr>
      </p:sp>
      <p:sp>
        <p:nvSpPr>
          <p:cNvPr id="1102" name="Google Shape;1102;p248"/>
          <p:cNvSpPr txBox="1"/>
          <p:nvPr>
            <p:ph idx="17" type="body"/>
          </p:nvPr>
        </p:nvSpPr>
        <p:spPr>
          <a:xfrm>
            <a:off x="105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03" name="Google Shape;1103;p248"/>
          <p:cNvSpPr txBox="1"/>
          <p:nvPr>
            <p:ph idx="18" type="body"/>
          </p:nvPr>
        </p:nvSpPr>
        <p:spPr>
          <a:xfrm>
            <a:off x="96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04" name="Google Shape;1104;p248"/>
          <p:cNvSpPr txBox="1"/>
          <p:nvPr>
            <p:ph idx="19" type="body"/>
          </p:nvPr>
        </p:nvSpPr>
        <p:spPr>
          <a:xfrm>
            <a:off x="336000" y="3041611"/>
            <a:ext cx="28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5" name="Google Shape;1105;p248"/>
          <p:cNvSpPr/>
          <p:nvPr>
            <p:ph idx="20" type="pic"/>
          </p:nvPr>
        </p:nvSpPr>
        <p:spPr>
          <a:xfrm>
            <a:off x="1686000" y="1847568"/>
            <a:ext cx="360000" cy="360000"/>
          </a:xfrm>
          <a:prstGeom prst="rect">
            <a:avLst/>
          </a:prstGeom>
          <a:noFill/>
          <a:ln>
            <a:noFill/>
          </a:ln>
        </p:spPr>
      </p:sp>
      <p:cxnSp>
        <p:nvCxnSpPr>
          <p:cNvPr id="1106" name="Google Shape;1106;p248"/>
          <p:cNvCxnSpPr/>
          <p:nvPr/>
        </p:nvCxnSpPr>
        <p:spPr>
          <a:xfrm>
            <a:off x="4686000" y="3611836"/>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07" name="Google Shape;1107;p248"/>
          <p:cNvCxnSpPr/>
          <p:nvPr/>
        </p:nvCxnSpPr>
        <p:spPr>
          <a:xfrm>
            <a:off x="1866000" y="2387568"/>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08" name="Google Shape;1108;p248"/>
          <p:cNvCxnSpPr/>
          <p:nvPr/>
        </p:nvCxnSpPr>
        <p:spPr>
          <a:xfrm>
            <a:off x="7506000" y="2401290"/>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09" name="Google Shape;1109;p248"/>
          <p:cNvCxnSpPr/>
          <p:nvPr/>
        </p:nvCxnSpPr>
        <p:spPr>
          <a:xfrm>
            <a:off x="10326000" y="3611836"/>
            <a:ext cx="0" cy="720000"/>
          </a:xfrm>
          <a:prstGeom prst="straightConnector1">
            <a:avLst/>
          </a:prstGeom>
          <a:noFill/>
          <a:ln cap="flat" cmpd="sng" w="19050">
            <a:solidFill>
              <a:srgbClr val="BFBFBF"/>
            </a:solidFill>
            <a:prstDash val="solid"/>
            <a:miter lim="800000"/>
            <a:headEnd len="sm" w="sm" type="none"/>
            <a:tailEnd len="sm" w="sm" type="none"/>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Timeline (5) w/ Icons">
  <p:cSld name="Horizontal Timeline (5) w/ Icons">
    <p:spTree>
      <p:nvGrpSpPr>
        <p:cNvPr id="1110" name="Shape 1110"/>
        <p:cNvGrpSpPr/>
        <p:nvPr/>
      </p:nvGrpSpPr>
      <p:grpSpPr>
        <a:xfrm>
          <a:off x="0" y="0"/>
          <a:ext cx="0" cy="0"/>
          <a:chOff x="0" y="0"/>
          <a:chExt cx="0" cy="0"/>
        </a:xfrm>
      </p:grpSpPr>
      <p:cxnSp>
        <p:nvCxnSpPr>
          <p:cNvPr id="1111" name="Google Shape;1111;p249"/>
          <p:cNvCxnSpPr/>
          <p:nvPr/>
        </p:nvCxnSpPr>
        <p:spPr>
          <a:xfrm>
            <a:off x="3846000" y="3613425"/>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12" name="Google Shape;1112;p249"/>
          <p:cNvCxnSpPr/>
          <p:nvPr/>
        </p:nvCxnSpPr>
        <p:spPr>
          <a:xfrm>
            <a:off x="1596000" y="2389157"/>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13" name="Google Shape;1113;p249"/>
          <p:cNvCxnSpPr/>
          <p:nvPr/>
        </p:nvCxnSpPr>
        <p:spPr>
          <a:xfrm>
            <a:off x="6096000" y="2402879"/>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14" name="Google Shape;1114;p249"/>
          <p:cNvCxnSpPr/>
          <p:nvPr/>
        </p:nvCxnSpPr>
        <p:spPr>
          <a:xfrm>
            <a:off x="10596000" y="2416601"/>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15" name="Google Shape;1115;p249"/>
          <p:cNvCxnSpPr/>
          <p:nvPr/>
        </p:nvCxnSpPr>
        <p:spPr>
          <a:xfrm>
            <a:off x="8346000" y="3613425"/>
            <a:ext cx="0" cy="720000"/>
          </a:xfrm>
          <a:prstGeom prst="straightConnector1">
            <a:avLst/>
          </a:prstGeom>
          <a:noFill/>
          <a:ln cap="flat" cmpd="sng" w="19050">
            <a:solidFill>
              <a:srgbClr val="BFBFBF"/>
            </a:solidFill>
            <a:prstDash val="solid"/>
            <a:miter lim="800000"/>
            <a:headEnd len="sm" w="sm" type="none"/>
            <a:tailEnd len="sm" w="sm" type="none"/>
          </a:ln>
        </p:spPr>
      </p:cxnSp>
      <p:sp>
        <p:nvSpPr>
          <p:cNvPr id="1116" name="Google Shape;1116;p249"/>
          <p:cNvSpPr/>
          <p:nvPr/>
        </p:nvSpPr>
        <p:spPr>
          <a:xfrm>
            <a:off x="1236000" y="164138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17" name="Google Shape;1117;p249"/>
          <p:cNvSpPr/>
          <p:nvPr/>
        </p:nvSpPr>
        <p:spPr>
          <a:xfrm>
            <a:off x="3486000" y="4340173"/>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18" name="Google Shape;1118;p249"/>
          <p:cNvSpPr/>
          <p:nvPr/>
        </p:nvSpPr>
        <p:spPr>
          <a:xfrm>
            <a:off x="5736000" y="164138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19" name="Google Shape;1119;p249"/>
          <p:cNvSpPr/>
          <p:nvPr/>
        </p:nvSpPr>
        <p:spPr>
          <a:xfrm>
            <a:off x="10236000" y="164138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20" name="Google Shape;1120;p249"/>
          <p:cNvSpPr/>
          <p:nvPr/>
        </p:nvSpPr>
        <p:spPr>
          <a:xfrm>
            <a:off x="7986000" y="4340173"/>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21" name="Google Shape;1121;p249"/>
          <p:cNvSpPr txBox="1"/>
          <p:nvPr>
            <p:ph idx="1" type="body"/>
          </p:nvPr>
        </p:nvSpPr>
        <p:spPr>
          <a:xfrm>
            <a:off x="978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2" name="Google Shape;1122;p249"/>
          <p:cNvSpPr txBox="1"/>
          <p:nvPr>
            <p:ph idx="2" type="body"/>
          </p:nvPr>
        </p:nvSpPr>
        <p:spPr>
          <a:xfrm>
            <a:off x="969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3" name="Google Shape;1123;p249"/>
          <p:cNvSpPr txBox="1"/>
          <p:nvPr>
            <p:ph idx="3" type="body"/>
          </p:nvPr>
        </p:nvSpPr>
        <p:spPr>
          <a:xfrm>
            <a:off x="9336000" y="3041611"/>
            <a:ext cx="252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24" name="Google Shape;1124;p249"/>
          <p:cNvSpPr/>
          <p:nvPr>
            <p:ph idx="4" type="pic"/>
          </p:nvPr>
        </p:nvSpPr>
        <p:spPr>
          <a:xfrm>
            <a:off x="10416000" y="1821388"/>
            <a:ext cx="360000" cy="360000"/>
          </a:xfrm>
          <a:prstGeom prst="rect">
            <a:avLst/>
          </a:prstGeom>
          <a:noFill/>
          <a:ln>
            <a:noFill/>
          </a:ln>
        </p:spPr>
      </p:sp>
      <p:sp>
        <p:nvSpPr>
          <p:cNvPr id="1125" name="Google Shape;1125;p249"/>
          <p:cNvSpPr txBox="1"/>
          <p:nvPr>
            <p:ph idx="5" type="body"/>
          </p:nvPr>
        </p:nvSpPr>
        <p:spPr>
          <a:xfrm>
            <a:off x="7536000" y="1526293"/>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6" name="Google Shape;1126;p249"/>
          <p:cNvSpPr txBox="1"/>
          <p:nvPr>
            <p:ph idx="6" type="body"/>
          </p:nvPr>
        </p:nvSpPr>
        <p:spPr>
          <a:xfrm>
            <a:off x="7446000" y="1823229"/>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7" name="Google Shape;1127;p249"/>
          <p:cNvSpPr txBox="1"/>
          <p:nvPr>
            <p:ph idx="7" type="body"/>
          </p:nvPr>
        </p:nvSpPr>
        <p:spPr>
          <a:xfrm>
            <a:off x="528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8" name="Google Shape;1128;p249"/>
          <p:cNvSpPr txBox="1"/>
          <p:nvPr>
            <p:ph idx="8" type="body"/>
          </p:nvPr>
        </p:nvSpPr>
        <p:spPr>
          <a:xfrm>
            <a:off x="519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29" name="Google Shape;1129;p249"/>
          <p:cNvSpPr txBox="1"/>
          <p:nvPr>
            <p:ph idx="9" type="body"/>
          </p:nvPr>
        </p:nvSpPr>
        <p:spPr>
          <a:xfrm>
            <a:off x="3036000" y="1526293"/>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30" name="Google Shape;1130;p249"/>
          <p:cNvSpPr txBox="1"/>
          <p:nvPr>
            <p:ph idx="13" type="body"/>
          </p:nvPr>
        </p:nvSpPr>
        <p:spPr>
          <a:xfrm>
            <a:off x="2946000" y="1823229"/>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31" name="Google Shape;1131;p249"/>
          <p:cNvSpPr txBox="1"/>
          <p:nvPr>
            <p:ph idx="14" type="body"/>
          </p:nvPr>
        </p:nvSpPr>
        <p:spPr>
          <a:xfrm>
            <a:off x="7074666" y="3041611"/>
            <a:ext cx="2508892"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2" name="Google Shape;1132;p249"/>
          <p:cNvSpPr txBox="1"/>
          <p:nvPr>
            <p:ph idx="15" type="body"/>
          </p:nvPr>
        </p:nvSpPr>
        <p:spPr>
          <a:xfrm>
            <a:off x="4808884" y="3041611"/>
            <a:ext cx="251334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3" name="Google Shape;1133;p249"/>
          <p:cNvSpPr txBox="1"/>
          <p:nvPr>
            <p:ph idx="16" type="body"/>
          </p:nvPr>
        </p:nvSpPr>
        <p:spPr>
          <a:xfrm>
            <a:off x="2536442" y="3041611"/>
            <a:ext cx="252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34" name="Google Shape;1134;p24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35" name="Google Shape;1135;p24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36" name="Google Shape;1136;p24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137" name="Google Shape;1137;p24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38" name="Google Shape;1138;p249"/>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39" name="Google Shape;1139;p249"/>
          <p:cNvSpPr/>
          <p:nvPr>
            <p:ph idx="18" type="pic"/>
          </p:nvPr>
        </p:nvSpPr>
        <p:spPr>
          <a:xfrm>
            <a:off x="8166000" y="4520173"/>
            <a:ext cx="360000" cy="360000"/>
          </a:xfrm>
          <a:prstGeom prst="rect">
            <a:avLst/>
          </a:prstGeom>
          <a:noFill/>
          <a:ln>
            <a:noFill/>
          </a:ln>
        </p:spPr>
      </p:sp>
      <p:sp>
        <p:nvSpPr>
          <p:cNvPr id="1140" name="Google Shape;1140;p249"/>
          <p:cNvSpPr/>
          <p:nvPr>
            <p:ph idx="19" type="pic"/>
          </p:nvPr>
        </p:nvSpPr>
        <p:spPr>
          <a:xfrm>
            <a:off x="5916000" y="1821388"/>
            <a:ext cx="360000" cy="360000"/>
          </a:xfrm>
          <a:prstGeom prst="rect">
            <a:avLst/>
          </a:prstGeom>
          <a:noFill/>
          <a:ln>
            <a:noFill/>
          </a:ln>
        </p:spPr>
      </p:sp>
      <p:sp>
        <p:nvSpPr>
          <p:cNvPr id="1141" name="Google Shape;1141;p249"/>
          <p:cNvSpPr/>
          <p:nvPr>
            <p:ph idx="20" type="pic"/>
          </p:nvPr>
        </p:nvSpPr>
        <p:spPr>
          <a:xfrm>
            <a:off x="3666000" y="4520173"/>
            <a:ext cx="360000" cy="360000"/>
          </a:xfrm>
          <a:prstGeom prst="rect">
            <a:avLst/>
          </a:prstGeom>
          <a:noFill/>
          <a:ln>
            <a:noFill/>
          </a:ln>
        </p:spPr>
      </p:sp>
      <p:sp>
        <p:nvSpPr>
          <p:cNvPr id="1142" name="Google Shape;1142;p249"/>
          <p:cNvSpPr txBox="1"/>
          <p:nvPr>
            <p:ph idx="21" type="body"/>
          </p:nvPr>
        </p:nvSpPr>
        <p:spPr>
          <a:xfrm>
            <a:off x="78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43" name="Google Shape;1143;p249"/>
          <p:cNvSpPr txBox="1"/>
          <p:nvPr>
            <p:ph idx="22" type="body"/>
          </p:nvPr>
        </p:nvSpPr>
        <p:spPr>
          <a:xfrm>
            <a:off x="69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44" name="Google Shape;1144;p249"/>
          <p:cNvSpPr/>
          <p:nvPr>
            <p:ph idx="23" type="pic"/>
          </p:nvPr>
        </p:nvSpPr>
        <p:spPr>
          <a:xfrm>
            <a:off x="1416000" y="1821388"/>
            <a:ext cx="360000" cy="360000"/>
          </a:xfrm>
          <a:prstGeom prst="rect">
            <a:avLst/>
          </a:prstGeom>
          <a:noFill/>
          <a:ln>
            <a:noFill/>
          </a:ln>
        </p:spPr>
      </p:sp>
      <p:sp>
        <p:nvSpPr>
          <p:cNvPr id="1145" name="Google Shape;1145;p249"/>
          <p:cNvSpPr/>
          <p:nvPr>
            <p:ph idx="24" type="body"/>
          </p:nvPr>
        </p:nvSpPr>
        <p:spPr>
          <a:xfrm>
            <a:off x="336000" y="3041611"/>
            <a:ext cx="2448000" cy="540000"/>
          </a:xfrm>
          <a:prstGeom prst="homePlate">
            <a:avLst>
              <a:gd fmla="val 65875"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orizontal Timeline (6) w/ Icons">
  <p:cSld name="Horizontal Timeline (6) w/ Icons">
    <p:spTree>
      <p:nvGrpSpPr>
        <p:cNvPr id="1146" name="Shape 1146"/>
        <p:cNvGrpSpPr/>
        <p:nvPr/>
      </p:nvGrpSpPr>
      <p:grpSpPr>
        <a:xfrm>
          <a:off x="0" y="0"/>
          <a:ext cx="0" cy="0"/>
          <a:chOff x="0" y="0"/>
          <a:chExt cx="0" cy="0"/>
        </a:xfrm>
      </p:grpSpPr>
      <p:cxnSp>
        <p:nvCxnSpPr>
          <p:cNvPr id="1147" name="Google Shape;1147;p250"/>
          <p:cNvCxnSpPr/>
          <p:nvPr/>
        </p:nvCxnSpPr>
        <p:spPr>
          <a:xfrm>
            <a:off x="8958000" y="2388832"/>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48" name="Google Shape;1148;p250"/>
          <p:cNvCxnSpPr/>
          <p:nvPr/>
        </p:nvCxnSpPr>
        <p:spPr>
          <a:xfrm>
            <a:off x="5169994" y="2375110"/>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49" name="Google Shape;1149;p250"/>
          <p:cNvCxnSpPr/>
          <p:nvPr/>
        </p:nvCxnSpPr>
        <p:spPr>
          <a:xfrm>
            <a:off x="3234000" y="3585656"/>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50" name="Google Shape;1150;p250"/>
          <p:cNvCxnSpPr/>
          <p:nvPr/>
        </p:nvCxnSpPr>
        <p:spPr>
          <a:xfrm>
            <a:off x="1326000" y="2361388"/>
            <a:ext cx="0" cy="720000"/>
          </a:xfrm>
          <a:prstGeom prst="straightConnector1">
            <a:avLst/>
          </a:prstGeom>
          <a:noFill/>
          <a:ln cap="flat" cmpd="sng" w="19050">
            <a:solidFill>
              <a:srgbClr val="BFBFBF"/>
            </a:solidFill>
            <a:prstDash val="solid"/>
            <a:miter lim="800000"/>
            <a:headEnd len="sm" w="sm" type="none"/>
            <a:tailEnd len="sm" w="sm" type="none"/>
          </a:ln>
        </p:spPr>
      </p:cxnSp>
      <p:sp>
        <p:nvSpPr>
          <p:cNvPr id="1151" name="Google Shape;1151;p250"/>
          <p:cNvSpPr/>
          <p:nvPr/>
        </p:nvSpPr>
        <p:spPr>
          <a:xfrm>
            <a:off x="966000" y="1641388"/>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2" name="Google Shape;1152;p250"/>
          <p:cNvSpPr/>
          <p:nvPr/>
        </p:nvSpPr>
        <p:spPr>
          <a:xfrm>
            <a:off x="2874000" y="4312404"/>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3" name="Google Shape;1153;p250"/>
          <p:cNvSpPr/>
          <p:nvPr/>
        </p:nvSpPr>
        <p:spPr>
          <a:xfrm>
            <a:off x="4809994" y="1655110"/>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4" name="Google Shape;1154;p250"/>
          <p:cNvSpPr/>
          <p:nvPr/>
        </p:nvSpPr>
        <p:spPr>
          <a:xfrm>
            <a:off x="8598000" y="1668832"/>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5" name="Google Shape;1155;p250"/>
          <p:cNvSpPr/>
          <p:nvPr/>
        </p:nvSpPr>
        <p:spPr>
          <a:xfrm>
            <a:off x="6690000" y="4312404"/>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6" name="Google Shape;1156;p250"/>
          <p:cNvSpPr/>
          <p:nvPr/>
        </p:nvSpPr>
        <p:spPr>
          <a:xfrm>
            <a:off x="10506000" y="4312404"/>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7" name="Google Shape;1157;p250"/>
          <p:cNvSpPr txBox="1"/>
          <p:nvPr>
            <p:ph idx="1" type="body"/>
          </p:nvPr>
        </p:nvSpPr>
        <p:spPr>
          <a:xfrm>
            <a:off x="8148000" y="3786862"/>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58" name="Google Shape;1158;p250"/>
          <p:cNvSpPr txBox="1"/>
          <p:nvPr>
            <p:ph idx="2" type="body"/>
          </p:nvPr>
        </p:nvSpPr>
        <p:spPr>
          <a:xfrm>
            <a:off x="8058000" y="4083798"/>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59" name="Google Shape;1159;p250"/>
          <p:cNvSpPr txBox="1"/>
          <p:nvPr>
            <p:ph idx="3" type="body"/>
          </p:nvPr>
        </p:nvSpPr>
        <p:spPr>
          <a:xfrm>
            <a:off x="7968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0" name="Google Shape;1160;p250"/>
          <p:cNvSpPr/>
          <p:nvPr>
            <p:ph idx="4" type="pic"/>
          </p:nvPr>
        </p:nvSpPr>
        <p:spPr>
          <a:xfrm>
            <a:off x="8778000" y="1848832"/>
            <a:ext cx="360000" cy="360000"/>
          </a:xfrm>
          <a:prstGeom prst="rect">
            <a:avLst/>
          </a:prstGeom>
          <a:noFill/>
          <a:ln>
            <a:noFill/>
          </a:ln>
        </p:spPr>
      </p:sp>
      <p:sp>
        <p:nvSpPr>
          <p:cNvPr id="1161" name="Google Shape;1161;p250"/>
          <p:cNvSpPr txBox="1"/>
          <p:nvPr>
            <p:ph idx="5" type="body"/>
          </p:nvPr>
        </p:nvSpPr>
        <p:spPr>
          <a:xfrm>
            <a:off x="6240000" y="1524914"/>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2" name="Google Shape;1162;p250"/>
          <p:cNvSpPr txBox="1"/>
          <p:nvPr>
            <p:ph idx="6" type="body"/>
          </p:nvPr>
        </p:nvSpPr>
        <p:spPr>
          <a:xfrm>
            <a:off x="6150000" y="1821850"/>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3" name="Google Shape;1163;p250"/>
          <p:cNvSpPr txBox="1"/>
          <p:nvPr>
            <p:ph idx="7" type="body"/>
          </p:nvPr>
        </p:nvSpPr>
        <p:spPr>
          <a:xfrm>
            <a:off x="4332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4" name="Google Shape;1164;p250"/>
          <p:cNvSpPr txBox="1"/>
          <p:nvPr>
            <p:ph idx="8" type="body"/>
          </p:nvPr>
        </p:nvSpPr>
        <p:spPr>
          <a:xfrm>
            <a:off x="4242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5" name="Google Shape;1165;p250"/>
          <p:cNvSpPr txBox="1"/>
          <p:nvPr>
            <p:ph idx="9" type="body"/>
          </p:nvPr>
        </p:nvSpPr>
        <p:spPr>
          <a:xfrm>
            <a:off x="2424000" y="1526293"/>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6" name="Google Shape;1166;p250"/>
          <p:cNvSpPr txBox="1"/>
          <p:nvPr>
            <p:ph idx="13" type="body"/>
          </p:nvPr>
        </p:nvSpPr>
        <p:spPr>
          <a:xfrm>
            <a:off x="2334000" y="1823229"/>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67" name="Google Shape;1167;p250"/>
          <p:cNvSpPr txBox="1"/>
          <p:nvPr>
            <p:ph idx="14" type="body"/>
          </p:nvPr>
        </p:nvSpPr>
        <p:spPr>
          <a:xfrm>
            <a:off x="6060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8" name="Google Shape;1168;p250"/>
          <p:cNvSpPr txBox="1"/>
          <p:nvPr>
            <p:ph idx="15" type="body"/>
          </p:nvPr>
        </p:nvSpPr>
        <p:spPr>
          <a:xfrm>
            <a:off x="4152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69" name="Google Shape;1169;p250"/>
          <p:cNvSpPr txBox="1"/>
          <p:nvPr>
            <p:ph idx="16" type="body"/>
          </p:nvPr>
        </p:nvSpPr>
        <p:spPr>
          <a:xfrm>
            <a:off x="2244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70" name="Google Shape;1170;p25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71" name="Google Shape;1171;p25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72" name="Google Shape;1172;p25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173" name="Google Shape;1173;p25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4" name="Google Shape;1174;p250"/>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175" name="Google Shape;1175;p250"/>
          <p:cNvSpPr/>
          <p:nvPr>
            <p:ph idx="18" type="pic"/>
          </p:nvPr>
        </p:nvSpPr>
        <p:spPr>
          <a:xfrm>
            <a:off x="6870000" y="4492404"/>
            <a:ext cx="360000" cy="360000"/>
          </a:xfrm>
          <a:prstGeom prst="rect">
            <a:avLst/>
          </a:prstGeom>
          <a:noFill/>
          <a:ln>
            <a:noFill/>
          </a:ln>
        </p:spPr>
      </p:sp>
      <p:sp>
        <p:nvSpPr>
          <p:cNvPr id="1176" name="Google Shape;1176;p250"/>
          <p:cNvSpPr/>
          <p:nvPr>
            <p:ph idx="19" type="pic"/>
          </p:nvPr>
        </p:nvSpPr>
        <p:spPr>
          <a:xfrm>
            <a:off x="4989994" y="1835110"/>
            <a:ext cx="360000" cy="360000"/>
          </a:xfrm>
          <a:prstGeom prst="rect">
            <a:avLst/>
          </a:prstGeom>
          <a:noFill/>
          <a:ln>
            <a:noFill/>
          </a:ln>
        </p:spPr>
      </p:sp>
      <p:sp>
        <p:nvSpPr>
          <p:cNvPr id="1177" name="Google Shape;1177;p250"/>
          <p:cNvSpPr/>
          <p:nvPr>
            <p:ph idx="20" type="pic"/>
          </p:nvPr>
        </p:nvSpPr>
        <p:spPr>
          <a:xfrm>
            <a:off x="3054000" y="4492404"/>
            <a:ext cx="360000" cy="360000"/>
          </a:xfrm>
          <a:prstGeom prst="rect">
            <a:avLst/>
          </a:prstGeom>
          <a:noFill/>
          <a:ln>
            <a:noFill/>
          </a:ln>
        </p:spPr>
      </p:sp>
      <p:sp>
        <p:nvSpPr>
          <p:cNvPr id="1178" name="Google Shape;1178;p250"/>
          <p:cNvSpPr txBox="1"/>
          <p:nvPr>
            <p:ph idx="21" type="body"/>
          </p:nvPr>
        </p:nvSpPr>
        <p:spPr>
          <a:xfrm>
            <a:off x="516000" y="3787339"/>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79" name="Google Shape;1179;p250"/>
          <p:cNvSpPr txBox="1"/>
          <p:nvPr>
            <p:ph idx="22" type="body"/>
          </p:nvPr>
        </p:nvSpPr>
        <p:spPr>
          <a:xfrm>
            <a:off x="426000" y="4084275"/>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80" name="Google Shape;1180;p250"/>
          <p:cNvSpPr/>
          <p:nvPr>
            <p:ph idx="23" type="body"/>
          </p:nvPr>
        </p:nvSpPr>
        <p:spPr>
          <a:xfrm>
            <a:off x="336000" y="3041611"/>
            <a:ext cx="1980000" cy="540000"/>
          </a:xfrm>
          <a:prstGeom prst="homePlate">
            <a:avLst>
              <a:gd fmla="val 65875"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1" name="Google Shape;1181;p250"/>
          <p:cNvSpPr/>
          <p:nvPr>
            <p:ph idx="24" type="pic"/>
          </p:nvPr>
        </p:nvSpPr>
        <p:spPr>
          <a:xfrm>
            <a:off x="1146000" y="1821388"/>
            <a:ext cx="360000" cy="360000"/>
          </a:xfrm>
          <a:prstGeom prst="rect">
            <a:avLst/>
          </a:prstGeom>
          <a:noFill/>
          <a:ln>
            <a:noFill/>
          </a:ln>
        </p:spPr>
      </p:sp>
      <p:sp>
        <p:nvSpPr>
          <p:cNvPr id="1182" name="Google Shape;1182;p250"/>
          <p:cNvSpPr txBox="1"/>
          <p:nvPr>
            <p:ph idx="25" type="body"/>
          </p:nvPr>
        </p:nvSpPr>
        <p:spPr>
          <a:xfrm>
            <a:off x="10056000" y="1526696"/>
            <a:ext cx="1620000" cy="360000"/>
          </a:xfrm>
          <a:prstGeom prst="rect">
            <a:avLst/>
          </a:prstGeom>
          <a:noFill/>
          <a:ln>
            <a:noFill/>
          </a:ln>
        </p:spPr>
        <p:txBody>
          <a:bodyPr anchorCtr="0" anchor="t" bIns="468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83" name="Google Shape;1183;p250"/>
          <p:cNvSpPr txBox="1"/>
          <p:nvPr>
            <p:ph idx="26" type="body"/>
          </p:nvPr>
        </p:nvSpPr>
        <p:spPr>
          <a:xfrm>
            <a:off x="9966000" y="1823632"/>
            <a:ext cx="180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184" name="Google Shape;1184;p250"/>
          <p:cNvSpPr txBox="1"/>
          <p:nvPr>
            <p:ph idx="27" type="body"/>
          </p:nvPr>
        </p:nvSpPr>
        <p:spPr>
          <a:xfrm>
            <a:off x="9876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5" name="Google Shape;1185;p250"/>
          <p:cNvSpPr/>
          <p:nvPr>
            <p:ph idx="28" type="pic"/>
          </p:nvPr>
        </p:nvSpPr>
        <p:spPr>
          <a:xfrm>
            <a:off x="10686000" y="4492404"/>
            <a:ext cx="360000" cy="360000"/>
          </a:xfrm>
          <a:prstGeom prst="rect">
            <a:avLst/>
          </a:prstGeom>
          <a:noFill/>
          <a:ln>
            <a:noFill/>
          </a:ln>
        </p:spPr>
      </p:sp>
      <p:cxnSp>
        <p:nvCxnSpPr>
          <p:cNvPr id="1186" name="Google Shape;1186;p250"/>
          <p:cNvCxnSpPr/>
          <p:nvPr/>
        </p:nvCxnSpPr>
        <p:spPr>
          <a:xfrm>
            <a:off x="7050000" y="3585656"/>
            <a:ext cx="0" cy="720000"/>
          </a:xfrm>
          <a:prstGeom prst="straightConnector1">
            <a:avLst/>
          </a:prstGeom>
          <a:noFill/>
          <a:ln cap="flat" cmpd="sng" w="19050">
            <a:solidFill>
              <a:srgbClr val="BFBFBF"/>
            </a:solidFill>
            <a:prstDash val="solid"/>
            <a:miter lim="800000"/>
            <a:headEnd len="sm" w="sm" type="none"/>
            <a:tailEnd len="sm" w="sm" type="none"/>
          </a:ln>
        </p:spPr>
      </p:cxnSp>
      <p:cxnSp>
        <p:nvCxnSpPr>
          <p:cNvPr id="1187" name="Google Shape;1187;p250"/>
          <p:cNvCxnSpPr/>
          <p:nvPr/>
        </p:nvCxnSpPr>
        <p:spPr>
          <a:xfrm>
            <a:off x="10866000" y="3585656"/>
            <a:ext cx="0" cy="720000"/>
          </a:xfrm>
          <a:prstGeom prst="straightConnector1">
            <a:avLst/>
          </a:prstGeom>
          <a:noFill/>
          <a:ln cap="flat" cmpd="sng" w="19050">
            <a:solidFill>
              <a:srgbClr val="BFBFBF"/>
            </a:solidFill>
            <a:prstDash val="solid"/>
            <a:miter lim="800000"/>
            <a:headEnd len="sm" w="sm" type="none"/>
            <a:tailEnd len="sm" w="sm" type="none"/>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Full width">
  <p:cSld name="Content Full width">
    <p:spTree>
      <p:nvGrpSpPr>
        <p:cNvPr id="1188" name="Shape 1188"/>
        <p:cNvGrpSpPr/>
        <p:nvPr/>
      </p:nvGrpSpPr>
      <p:grpSpPr>
        <a:xfrm>
          <a:off x="0" y="0"/>
          <a:ext cx="0" cy="0"/>
          <a:chOff x="0" y="0"/>
          <a:chExt cx="0" cy="0"/>
        </a:xfrm>
      </p:grpSpPr>
      <p:sp>
        <p:nvSpPr>
          <p:cNvPr id="1189" name="Google Shape;1189;p251"/>
          <p:cNvSpPr txBox="1"/>
          <p:nvPr>
            <p:ph idx="1" type="body"/>
          </p:nvPr>
        </p:nvSpPr>
        <p:spPr>
          <a:xfrm>
            <a:off x="336000" y="1570567"/>
            <a:ext cx="11520000" cy="468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190" name="Google Shape;1190;p25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91" name="Google Shape;1191;p25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92" name="Google Shape;1192;p25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193" name="Google Shape;1193;p25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94" name="Google Shape;1194;p251"/>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harts">
  <p:cSld name="Four Charts">
    <p:spTree>
      <p:nvGrpSpPr>
        <p:cNvPr id="1195" name="Shape 1195"/>
        <p:cNvGrpSpPr/>
        <p:nvPr/>
      </p:nvGrpSpPr>
      <p:grpSpPr>
        <a:xfrm>
          <a:off x="0" y="0"/>
          <a:ext cx="0" cy="0"/>
          <a:chOff x="0" y="0"/>
          <a:chExt cx="0" cy="0"/>
        </a:xfrm>
      </p:grpSpPr>
      <p:sp>
        <p:nvSpPr>
          <p:cNvPr id="1196" name="Google Shape;1196;p252"/>
          <p:cNvSpPr txBox="1"/>
          <p:nvPr>
            <p:ph idx="1" type="body"/>
          </p:nvPr>
        </p:nvSpPr>
        <p:spPr>
          <a:xfrm>
            <a:off x="1693650" y="1523269"/>
            <a:ext cx="4320000" cy="2268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197" name="Google Shape;1197;p25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98" name="Google Shape;1198;p25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99" name="Google Shape;1199;p25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00" name="Google Shape;1200;p25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01" name="Google Shape;1201;p252"/>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02" name="Google Shape;1202;p252"/>
          <p:cNvSpPr txBox="1"/>
          <p:nvPr>
            <p:ph idx="3" type="body"/>
          </p:nvPr>
        </p:nvSpPr>
        <p:spPr>
          <a:xfrm>
            <a:off x="6183540" y="1523269"/>
            <a:ext cx="4320000" cy="2268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03" name="Google Shape;1203;p252"/>
          <p:cNvSpPr txBox="1"/>
          <p:nvPr>
            <p:ph idx="4" type="body"/>
          </p:nvPr>
        </p:nvSpPr>
        <p:spPr>
          <a:xfrm>
            <a:off x="1693650" y="3981248"/>
            <a:ext cx="4320000" cy="2268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04" name="Google Shape;1204;p252"/>
          <p:cNvSpPr txBox="1"/>
          <p:nvPr>
            <p:ph idx="5" type="body"/>
          </p:nvPr>
        </p:nvSpPr>
        <p:spPr>
          <a:xfrm>
            <a:off x="6183540" y="3981248"/>
            <a:ext cx="4320000" cy="2268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 Text">
  <p:cSld name="Three Column Text">
    <p:spTree>
      <p:nvGrpSpPr>
        <p:cNvPr id="57" name="Shape 57"/>
        <p:cNvGrpSpPr/>
        <p:nvPr/>
      </p:nvGrpSpPr>
      <p:grpSpPr>
        <a:xfrm>
          <a:off x="0" y="0"/>
          <a:ext cx="0" cy="0"/>
          <a:chOff x="0" y="0"/>
          <a:chExt cx="0" cy="0"/>
        </a:xfrm>
      </p:grpSpPr>
      <p:sp>
        <p:nvSpPr>
          <p:cNvPr id="58" name="Google Shape;58;p20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 name="Google Shape;59;p208"/>
          <p:cNvSpPr txBox="1"/>
          <p:nvPr>
            <p:ph idx="1" type="body"/>
          </p:nvPr>
        </p:nvSpPr>
        <p:spPr>
          <a:xfrm>
            <a:off x="335998" y="1523269"/>
            <a:ext cx="3348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0" name="Google Shape;60;p208"/>
          <p:cNvSpPr txBox="1"/>
          <p:nvPr>
            <p:ph idx="2" type="body"/>
          </p:nvPr>
        </p:nvSpPr>
        <p:spPr>
          <a:xfrm>
            <a:off x="4224377" y="1523269"/>
            <a:ext cx="3348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61" name="Google Shape;61;p20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2" name="Google Shape;62;p20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3" name="Google Shape;63;p20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64" name="Google Shape;64;p208"/>
          <p:cNvSpPr txBox="1"/>
          <p:nvPr>
            <p:ph idx="3" type="body"/>
          </p:nvPr>
        </p:nvSpPr>
        <p:spPr>
          <a:xfrm>
            <a:off x="335998" y="1900777"/>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5" name="Google Shape;65;p208"/>
          <p:cNvSpPr txBox="1"/>
          <p:nvPr>
            <p:ph idx="4" type="body"/>
          </p:nvPr>
        </p:nvSpPr>
        <p:spPr>
          <a:xfrm>
            <a:off x="335998" y="269330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6" name="Google Shape;66;p208"/>
          <p:cNvSpPr txBox="1"/>
          <p:nvPr>
            <p:ph idx="5" type="body"/>
          </p:nvPr>
        </p:nvSpPr>
        <p:spPr>
          <a:xfrm>
            <a:off x="335998" y="3485829"/>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7" name="Google Shape;67;p208"/>
          <p:cNvSpPr txBox="1"/>
          <p:nvPr>
            <p:ph idx="6" type="body"/>
          </p:nvPr>
        </p:nvSpPr>
        <p:spPr>
          <a:xfrm>
            <a:off x="335998" y="4278355"/>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8" name="Google Shape;68;p208"/>
          <p:cNvSpPr txBox="1"/>
          <p:nvPr>
            <p:ph idx="7" type="body"/>
          </p:nvPr>
        </p:nvSpPr>
        <p:spPr>
          <a:xfrm>
            <a:off x="335998" y="507088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69" name="Google Shape;69;p208"/>
          <p:cNvSpPr txBox="1"/>
          <p:nvPr>
            <p:ph idx="8" type="body"/>
          </p:nvPr>
        </p:nvSpPr>
        <p:spPr>
          <a:xfrm>
            <a:off x="4224377" y="1900777"/>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0" name="Google Shape;70;p208"/>
          <p:cNvSpPr txBox="1"/>
          <p:nvPr>
            <p:ph idx="9" type="body"/>
          </p:nvPr>
        </p:nvSpPr>
        <p:spPr>
          <a:xfrm>
            <a:off x="4224377" y="269330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1" name="Google Shape;71;p208"/>
          <p:cNvSpPr txBox="1"/>
          <p:nvPr>
            <p:ph idx="13" type="body"/>
          </p:nvPr>
        </p:nvSpPr>
        <p:spPr>
          <a:xfrm>
            <a:off x="4224377" y="3485829"/>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2" name="Google Shape;72;p208"/>
          <p:cNvSpPr txBox="1"/>
          <p:nvPr>
            <p:ph idx="14" type="body"/>
          </p:nvPr>
        </p:nvSpPr>
        <p:spPr>
          <a:xfrm>
            <a:off x="4224377" y="4278355"/>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3" name="Google Shape;73;p208"/>
          <p:cNvSpPr txBox="1"/>
          <p:nvPr>
            <p:ph idx="15" type="body"/>
          </p:nvPr>
        </p:nvSpPr>
        <p:spPr>
          <a:xfrm>
            <a:off x="4224377" y="507088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4" name="Google Shape;74;p208"/>
          <p:cNvSpPr txBox="1"/>
          <p:nvPr>
            <p:ph idx="16" type="body"/>
          </p:nvPr>
        </p:nvSpPr>
        <p:spPr>
          <a:xfrm>
            <a:off x="8112757" y="1523269"/>
            <a:ext cx="33480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75" name="Google Shape;75;p208"/>
          <p:cNvSpPr txBox="1"/>
          <p:nvPr>
            <p:ph idx="17" type="body"/>
          </p:nvPr>
        </p:nvSpPr>
        <p:spPr>
          <a:xfrm>
            <a:off x="8112757" y="1900777"/>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6" name="Google Shape;76;p208"/>
          <p:cNvSpPr txBox="1"/>
          <p:nvPr>
            <p:ph idx="18" type="body"/>
          </p:nvPr>
        </p:nvSpPr>
        <p:spPr>
          <a:xfrm>
            <a:off x="8112757" y="269330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7" name="Google Shape;77;p208"/>
          <p:cNvSpPr txBox="1"/>
          <p:nvPr>
            <p:ph idx="19" type="body"/>
          </p:nvPr>
        </p:nvSpPr>
        <p:spPr>
          <a:xfrm>
            <a:off x="8112757" y="3485829"/>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8" name="Google Shape;78;p208"/>
          <p:cNvSpPr txBox="1"/>
          <p:nvPr>
            <p:ph idx="20" type="body"/>
          </p:nvPr>
        </p:nvSpPr>
        <p:spPr>
          <a:xfrm>
            <a:off x="8112757" y="4278355"/>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79" name="Google Shape;79;p208"/>
          <p:cNvSpPr txBox="1"/>
          <p:nvPr>
            <p:ph idx="21" type="body"/>
          </p:nvPr>
        </p:nvSpPr>
        <p:spPr>
          <a:xfrm>
            <a:off x="8112757" y="5070883"/>
            <a:ext cx="33480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80" name="Google Shape;80;p208"/>
          <p:cNvCxnSpPr/>
          <p:nvPr/>
        </p:nvCxnSpPr>
        <p:spPr>
          <a:xfrm>
            <a:off x="3920352" y="1696799"/>
            <a:ext cx="0" cy="3960000"/>
          </a:xfrm>
          <a:prstGeom prst="straightConnector1">
            <a:avLst/>
          </a:prstGeom>
          <a:noFill/>
          <a:ln cap="flat" cmpd="sng" w="12700">
            <a:solidFill>
              <a:srgbClr val="D8D8D8"/>
            </a:solidFill>
            <a:prstDash val="solid"/>
            <a:miter lim="800000"/>
            <a:headEnd len="sm" w="sm" type="none"/>
            <a:tailEnd len="sm" w="sm" type="none"/>
          </a:ln>
        </p:spPr>
      </p:cxnSp>
      <p:cxnSp>
        <p:nvCxnSpPr>
          <p:cNvPr id="81" name="Google Shape;81;p208"/>
          <p:cNvCxnSpPr/>
          <p:nvPr/>
        </p:nvCxnSpPr>
        <p:spPr>
          <a:xfrm>
            <a:off x="7840721" y="1696799"/>
            <a:ext cx="0" cy="3960000"/>
          </a:xfrm>
          <a:prstGeom prst="straightConnector1">
            <a:avLst/>
          </a:prstGeom>
          <a:noFill/>
          <a:ln cap="flat" cmpd="sng" w="12700">
            <a:solidFill>
              <a:srgbClr val="D8D8D8"/>
            </a:solidFill>
            <a:prstDash val="solid"/>
            <a:miter lim="800000"/>
            <a:headEnd len="sm" w="sm" type="none"/>
            <a:tailEnd len="sm" w="sm" type="none"/>
          </a:ln>
        </p:spPr>
      </p:cxnSp>
      <p:sp>
        <p:nvSpPr>
          <p:cNvPr id="82" name="Google Shape;82;p208"/>
          <p:cNvSpPr txBox="1"/>
          <p:nvPr>
            <p:ph idx="2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rt + Texts Sidebar">
  <p:cSld name="Chart + Texts Sidebar">
    <p:spTree>
      <p:nvGrpSpPr>
        <p:cNvPr id="1205" name="Shape 1205"/>
        <p:cNvGrpSpPr/>
        <p:nvPr/>
      </p:nvGrpSpPr>
      <p:grpSpPr>
        <a:xfrm>
          <a:off x="0" y="0"/>
          <a:ext cx="0" cy="0"/>
          <a:chOff x="0" y="0"/>
          <a:chExt cx="0" cy="0"/>
        </a:xfrm>
      </p:grpSpPr>
      <p:sp>
        <p:nvSpPr>
          <p:cNvPr id="1206" name="Google Shape;1206;p253"/>
          <p:cNvSpPr/>
          <p:nvPr/>
        </p:nvSpPr>
        <p:spPr>
          <a:xfrm>
            <a:off x="779916" y="1522004"/>
            <a:ext cx="5040000" cy="468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07" name="Google Shape;1207;p253"/>
          <p:cNvSpPr txBox="1"/>
          <p:nvPr>
            <p:ph idx="1" type="body"/>
          </p:nvPr>
        </p:nvSpPr>
        <p:spPr>
          <a:xfrm>
            <a:off x="7508063" y="1897771"/>
            <a:ext cx="360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08" name="Google Shape;1208;p25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09" name="Google Shape;1209;p25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10" name="Google Shape;1210;p25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11" name="Google Shape;1211;p25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12" name="Google Shape;1212;p253"/>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13" name="Google Shape;1213;p253"/>
          <p:cNvSpPr txBox="1"/>
          <p:nvPr>
            <p:ph idx="3" type="body"/>
          </p:nvPr>
        </p:nvSpPr>
        <p:spPr>
          <a:xfrm>
            <a:off x="7508063" y="1522004"/>
            <a:ext cx="360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4" name="Google Shape;1214;p253"/>
          <p:cNvSpPr txBox="1"/>
          <p:nvPr>
            <p:ph idx="4" type="body"/>
          </p:nvPr>
        </p:nvSpPr>
        <p:spPr>
          <a:xfrm>
            <a:off x="7508063" y="3057264"/>
            <a:ext cx="360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5" name="Google Shape;1215;p253"/>
          <p:cNvSpPr txBox="1"/>
          <p:nvPr>
            <p:ph idx="5" type="body"/>
          </p:nvPr>
        </p:nvSpPr>
        <p:spPr>
          <a:xfrm>
            <a:off x="7508063" y="2681497"/>
            <a:ext cx="360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6" name="Google Shape;1216;p253"/>
          <p:cNvSpPr txBox="1"/>
          <p:nvPr>
            <p:ph idx="6" type="body"/>
          </p:nvPr>
        </p:nvSpPr>
        <p:spPr>
          <a:xfrm>
            <a:off x="7508063" y="4216757"/>
            <a:ext cx="360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7" name="Google Shape;1217;p253"/>
          <p:cNvSpPr txBox="1"/>
          <p:nvPr>
            <p:ph idx="7" type="body"/>
          </p:nvPr>
        </p:nvSpPr>
        <p:spPr>
          <a:xfrm>
            <a:off x="7508063" y="3840990"/>
            <a:ext cx="360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8" name="Google Shape;1218;p253"/>
          <p:cNvSpPr txBox="1"/>
          <p:nvPr>
            <p:ph idx="8" type="body"/>
          </p:nvPr>
        </p:nvSpPr>
        <p:spPr>
          <a:xfrm>
            <a:off x="7508063" y="5376250"/>
            <a:ext cx="360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19" name="Google Shape;1219;p253"/>
          <p:cNvSpPr txBox="1"/>
          <p:nvPr>
            <p:ph idx="9" type="body"/>
          </p:nvPr>
        </p:nvSpPr>
        <p:spPr>
          <a:xfrm>
            <a:off x="7508063" y="5000483"/>
            <a:ext cx="360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20" name="Google Shape;1220;p253"/>
          <p:cNvSpPr/>
          <p:nvPr>
            <p:ph idx="13" type="body"/>
          </p:nvPr>
        </p:nvSpPr>
        <p:spPr>
          <a:xfrm>
            <a:off x="6841638" y="1688191"/>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21" name="Google Shape;1221;p253"/>
          <p:cNvSpPr/>
          <p:nvPr>
            <p:ph idx="14" type="body"/>
          </p:nvPr>
        </p:nvSpPr>
        <p:spPr>
          <a:xfrm>
            <a:off x="6841638" y="2861409"/>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22" name="Google Shape;1222;p253"/>
          <p:cNvSpPr/>
          <p:nvPr>
            <p:ph idx="15" type="body"/>
          </p:nvPr>
        </p:nvSpPr>
        <p:spPr>
          <a:xfrm>
            <a:off x="6841638" y="4034627"/>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23" name="Google Shape;1223;p253"/>
          <p:cNvSpPr/>
          <p:nvPr>
            <p:ph idx="16" type="body"/>
          </p:nvPr>
        </p:nvSpPr>
        <p:spPr>
          <a:xfrm>
            <a:off x="6841638" y="5207845"/>
            <a:ext cx="540000" cy="540000"/>
          </a:xfrm>
          <a:prstGeom prst="ellipse">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224" name="Google Shape;1224;p253"/>
          <p:cNvSpPr txBox="1"/>
          <p:nvPr>
            <p:ph idx="17" type="body"/>
          </p:nvPr>
        </p:nvSpPr>
        <p:spPr>
          <a:xfrm>
            <a:off x="869916" y="1613269"/>
            <a:ext cx="4860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rt + Key Insights">
  <p:cSld name="Chart + Key Insights">
    <p:spTree>
      <p:nvGrpSpPr>
        <p:cNvPr id="1225" name="Shape 1225"/>
        <p:cNvGrpSpPr/>
        <p:nvPr/>
      </p:nvGrpSpPr>
      <p:grpSpPr>
        <a:xfrm>
          <a:off x="0" y="0"/>
          <a:ext cx="0" cy="0"/>
          <a:chOff x="0" y="0"/>
          <a:chExt cx="0" cy="0"/>
        </a:xfrm>
      </p:grpSpPr>
      <p:sp>
        <p:nvSpPr>
          <p:cNvPr id="1226" name="Google Shape;1226;p254"/>
          <p:cNvSpPr/>
          <p:nvPr/>
        </p:nvSpPr>
        <p:spPr>
          <a:xfrm>
            <a:off x="7896000" y="1613269"/>
            <a:ext cx="3960000" cy="450000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27" name="Google Shape;1227;p254"/>
          <p:cNvSpPr txBox="1"/>
          <p:nvPr>
            <p:ph idx="1" type="body"/>
          </p:nvPr>
        </p:nvSpPr>
        <p:spPr>
          <a:xfrm>
            <a:off x="8076000" y="2207170"/>
            <a:ext cx="3600000" cy="3800994"/>
          </a:xfrm>
          <a:prstGeom prst="rect">
            <a:avLst/>
          </a:prstGeom>
          <a:noFill/>
          <a:ln>
            <a:noFill/>
          </a:ln>
        </p:spPr>
        <p:txBody>
          <a:bodyPr anchorCtr="0" anchor="t" bIns="45700" lIns="91425" spcFirstLastPara="1" rIns="91425" wrap="square" tIns="46800">
            <a:noAutofit/>
          </a:bodyPr>
          <a:lstStyle>
            <a:lvl1pPr indent="-317500" lvl="0" marL="457200" algn="l">
              <a:lnSpc>
                <a:spcPct val="100000"/>
              </a:lnSpc>
              <a:spcBef>
                <a:spcPts val="1500"/>
              </a:spcBef>
              <a:spcAft>
                <a:spcPts val="0"/>
              </a:spcAft>
              <a:buClr>
                <a:schemeClr val="accent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28" name="Google Shape;1228;p25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29" name="Google Shape;1229;p25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30" name="Google Shape;1230;p25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31" name="Google Shape;1231;p25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32" name="Google Shape;1232;p254"/>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33" name="Google Shape;1233;p254"/>
          <p:cNvSpPr txBox="1"/>
          <p:nvPr>
            <p:ph idx="3" type="body"/>
          </p:nvPr>
        </p:nvSpPr>
        <p:spPr>
          <a:xfrm>
            <a:off x="336000" y="1613269"/>
            <a:ext cx="6840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34" name="Google Shape;1234;p254"/>
          <p:cNvSpPr txBox="1"/>
          <p:nvPr>
            <p:ph idx="4" type="body"/>
          </p:nvPr>
        </p:nvSpPr>
        <p:spPr>
          <a:xfrm>
            <a:off x="8076000" y="1753869"/>
            <a:ext cx="3600000" cy="360000"/>
          </a:xfrm>
          <a:prstGeom prst="rect">
            <a:avLst/>
          </a:prstGeom>
          <a:solidFill>
            <a:srgbClr val="CDEAF3"/>
          </a:solid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harts Side by Side">
  <p:cSld name="Two Charts Side by Side">
    <p:spTree>
      <p:nvGrpSpPr>
        <p:cNvPr id="1235" name="Shape 1235"/>
        <p:cNvGrpSpPr/>
        <p:nvPr/>
      </p:nvGrpSpPr>
      <p:grpSpPr>
        <a:xfrm>
          <a:off x="0" y="0"/>
          <a:ext cx="0" cy="0"/>
          <a:chOff x="0" y="0"/>
          <a:chExt cx="0" cy="0"/>
        </a:xfrm>
      </p:grpSpPr>
      <p:sp>
        <p:nvSpPr>
          <p:cNvPr id="1236" name="Google Shape;1236;p25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37" name="Google Shape;1237;p25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38" name="Google Shape;1238;p25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39" name="Google Shape;1239;p25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40" name="Google Shape;1240;p255"/>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41" name="Google Shape;1241;p255"/>
          <p:cNvSpPr txBox="1"/>
          <p:nvPr>
            <p:ph idx="2" type="body"/>
          </p:nvPr>
        </p:nvSpPr>
        <p:spPr>
          <a:xfrm>
            <a:off x="336000" y="1613269"/>
            <a:ext cx="5400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42" name="Google Shape;1242;p255"/>
          <p:cNvSpPr txBox="1"/>
          <p:nvPr>
            <p:ph idx="3" type="body"/>
          </p:nvPr>
        </p:nvSpPr>
        <p:spPr>
          <a:xfrm>
            <a:off x="6456000" y="1613269"/>
            <a:ext cx="5400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harts with Captions">
  <p:cSld name="Two Charts with Captions">
    <p:spTree>
      <p:nvGrpSpPr>
        <p:cNvPr id="1243" name="Shape 1243"/>
        <p:cNvGrpSpPr/>
        <p:nvPr/>
      </p:nvGrpSpPr>
      <p:grpSpPr>
        <a:xfrm>
          <a:off x="0" y="0"/>
          <a:ext cx="0" cy="0"/>
          <a:chOff x="0" y="0"/>
          <a:chExt cx="0" cy="0"/>
        </a:xfrm>
      </p:grpSpPr>
      <p:sp>
        <p:nvSpPr>
          <p:cNvPr id="1244" name="Google Shape;1244;p256"/>
          <p:cNvSpPr txBox="1"/>
          <p:nvPr>
            <p:ph idx="1" type="body"/>
          </p:nvPr>
        </p:nvSpPr>
        <p:spPr>
          <a:xfrm>
            <a:off x="353572" y="1602099"/>
            <a:ext cx="5400000" cy="3132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45" name="Google Shape;1245;p25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46" name="Google Shape;1246;p25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47" name="Google Shape;1247;p25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48" name="Google Shape;1248;p25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49" name="Google Shape;1249;p256"/>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50" name="Google Shape;1250;p256"/>
          <p:cNvSpPr txBox="1"/>
          <p:nvPr>
            <p:ph idx="3" type="body"/>
          </p:nvPr>
        </p:nvSpPr>
        <p:spPr>
          <a:xfrm>
            <a:off x="6456000" y="1602099"/>
            <a:ext cx="5400000" cy="3132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51" name="Google Shape;1251;p256"/>
          <p:cNvSpPr txBox="1"/>
          <p:nvPr>
            <p:ph idx="4" type="body"/>
          </p:nvPr>
        </p:nvSpPr>
        <p:spPr>
          <a:xfrm>
            <a:off x="831072" y="5521385"/>
            <a:ext cx="288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2" name="Google Shape;1252;p256"/>
          <p:cNvSpPr txBox="1"/>
          <p:nvPr>
            <p:ph idx="5" type="body"/>
          </p:nvPr>
        </p:nvSpPr>
        <p:spPr>
          <a:xfrm>
            <a:off x="831072" y="5139704"/>
            <a:ext cx="216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3" name="Google Shape;1253;p256"/>
          <p:cNvSpPr txBox="1"/>
          <p:nvPr>
            <p:ph idx="6" type="body"/>
          </p:nvPr>
        </p:nvSpPr>
        <p:spPr>
          <a:xfrm>
            <a:off x="4658372" y="5521385"/>
            <a:ext cx="288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4" name="Google Shape;1254;p256"/>
          <p:cNvSpPr txBox="1"/>
          <p:nvPr>
            <p:ph idx="7" type="body"/>
          </p:nvPr>
        </p:nvSpPr>
        <p:spPr>
          <a:xfrm>
            <a:off x="4658372" y="5152404"/>
            <a:ext cx="216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5" name="Google Shape;1255;p256"/>
          <p:cNvSpPr txBox="1"/>
          <p:nvPr>
            <p:ph idx="8" type="body"/>
          </p:nvPr>
        </p:nvSpPr>
        <p:spPr>
          <a:xfrm>
            <a:off x="8549172" y="5521385"/>
            <a:ext cx="2880000" cy="72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6" name="Google Shape;1256;p256"/>
          <p:cNvSpPr txBox="1"/>
          <p:nvPr>
            <p:ph idx="9" type="body"/>
          </p:nvPr>
        </p:nvSpPr>
        <p:spPr>
          <a:xfrm>
            <a:off x="8549172" y="5152404"/>
            <a:ext cx="2160000" cy="360001"/>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57" name="Google Shape;1257;p256"/>
          <p:cNvSpPr/>
          <p:nvPr/>
        </p:nvSpPr>
        <p:spPr>
          <a:xfrm>
            <a:off x="345622" y="5244222"/>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58" name="Google Shape;1258;p256"/>
          <p:cNvSpPr/>
          <p:nvPr>
            <p:ph idx="13" type="pic"/>
          </p:nvPr>
        </p:nvSpPr>
        <p:spPr>
          <a:xfrm>
            <a:off x="471622" y="5370222"/>
            <a:ext cx="288000" cy="288000"/>
          </a:xfrm>
          <a:prstGeom prst="rect">
            <a:avLst/>
          </a:prstGeom>
          <a:noFill/>
          <a:ln>
            <a:noFill/>
          </a:ln>
        </p:spPr>
      </p:sp>
      <p:sp>
        <p:nvSpPr>
          <p:cNvPr id="1259" name="Google Shape;1259;p256"/>
          <p:cNvSpPr/>
          <p:nvPr/>
        </p:nvSpPr>
        <p:spPr>
          <a:xfrm>
            <a:off x="4172816" y="5242405"/>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60" name="Google Shape;1260;p256"/>
          <p:cNvSpPr/>
          <p:nvPr>
            <p:ph idx="14" type="pic"/>
          </p:nvPr>
        </p:nvSpPr>
        <p:spPr>
          <a:xfrm>
            <a:off x="4298816" y="5368405"/>
            <a:ext cx="288000" cy="288000"/>
          </a:xfrm>
          <a:prstGeom prst="rect">
            <a:avLst/>
          </a:prstGeom>
          <a:noFill/>
          <a:ln>
            <a:noFill/>
          </a:ln>
        </p:spPr>
      </p:sp>
      <p:sp>
        <p:nvSpPr>
          <p:cNvPr id="1261" name="Google Shape;1261;p256"/>
          <p:cNvSpPr/>
          <p:nvPr/>
        </p:nvSpPr>
        <p:spPr>
          <a:xfrm>
            <a:off x="8063510" y="5242405"/>
            <a:ext cx="540000" cy="54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62" name="Google Shape;1262;p256"/>
          <p:cNvSpPr/>
          <p:nvPr>
            <p:ph idx="15" type="pic"/>
          </p:nvPr>
        </p:nvSpPr>
        <p:spPr>
          <a:xfrm>
            <a:off x="8189510" y="5368405"/>
            <a:ext cx="288000" cy="288000"/>
          </a:xfrm>
          <a:prstGeom prst="rect">
            <a:avLst/>
          </a:prstGeom>
          <a:noFill/>
          <a:ln>
            <a:noFill/>
          </a:ln>
        </p:spPr>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harts with Captions">
  <p:cSld name="Three Charts with Captions">
    <p:spTree>
      <p:nvGrpSpPr>
        <p:cNvPr id="1263" name="Shape 1263"/>
        <p:cNvGrpSpPr/>
        <p:nvPr/>
      </p:nvGrpSpPr>
      <p:grpSpPr>
        <a:xfrm>
          <a:off x="0" y="0"/>
          <a:ext cx="0" cy="0"/>
          <a:chOff x="0" y="0"/>
          <a:chExt cx="0" cy="0"/>
        </a:xfrm>
      </p:grpSpPr>
      <p:sp>
        <p:nvSpPr>
          <p:cNvPr id="1264" name="Google Shape;1264;p257"/>
          <p:cNvSpPr txBox="1"/>
          <p:nvPr>
            <p:ph idx="1" type="body"/>
          </p:nvPr>
        </p:nvSpPr>
        <p:spPr>
          <a:xfrm>
            <a:off x="353572" y="1523269"/>
            <a:ext cx="3708000" cy="324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65" name="Google Shape;1265;p25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66" name="Google Shape;1266;p25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67" name="Google Shape;1267;p25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68" name="Google Shape;1268;p25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69" name="Google Shape;1269;p257"/>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70" name="Google Shape;1270;p257"/>
          <p:cNvSpPr txBox="1"/>
          <p:nvPr>
            <p:ph idx="3" type="body"/>
          </p:nvPr>
        </p:nvSpPr>
        <p:spPr>
          <a:xfrm>
            <a:off x="4244372" y="1523269"/>
            <a:ext cx="3708000" cy="324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71" name="Google Shape;1271;p257"/>
          <p:cNvSpPr txBox="1"/>
          <p:nvPr>
            <p:ph idx="4" type="body"/>
          </p:nvPr>
        </p:nvSpPr>
        <p:spPr>
          <a:xfrm>
            <a:off x="8135172" y="1523269"/>
            <a:ext cx="3708000" cy="324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72" name="Google Shape;1272;p257"/>
          <p:cNvSpPr txBox="1"/>
          <p:nvPr>
            <p:ph idx="5" type="body"/>
          </p:nvPr>
        </p:nvSpPr>
        <p:spPr>
          <a:xfrm>
            <a:off x="767572" y="5214267"/>
            <a:ext cx="2880000" cy="1008000"/>
          </a:xfrm>
          <a:prstGeom prst="rect">
            <a:avLst/>
          </a:prstGeom>
          <a:noFill/>
          <a:ln>
            <a:noFill/>
          </a:ln>
        </p:spPr>
        <p:txBody>
          <a:bodyPr anchorCtr="0" anchor="t" bIns="45700" lIns="91425" spcFirstLastPara="1" rIns="91425" wrap="square" tIns="0">
            <a:noAutofit/>
          </a:bodyPr>
          <a:lstStyle>
            <a:lvl1pPr indent="-228600" lvl="0" marL="457200" algn="ctr">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73" name="Google Shape;1273;p257"/>
          <p:cNvSpPr txBox="1"/>
          <p:nvPr>
            <p:ph idx="6" type="body"/>
          </p:nvPr>
        </p:nvSpPr>
        <p:spPr>
          <a:xfrm>
            <a:off x="1127572" y="4838500"/>
            <a:ext cx="2160000" cy="360001"/>
          </a:xfrm>
          <a:prstGeom prst="rect">
            <a:avLst/>
          </a:prstGeom>
          <a:noFill/>
          <a:ln>
            <a:noFill/>
          </a:ln>
        </p:spPr>
        <p:txBody>
          <a:bodyPr anchorCtr="0" anchor="b" bIns="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74" name="Google Shape;1274;p257"/>
          <p:cNvSpPr txBox="1"/>
          <p:nvPr>
            <p:ph idx="7" type="body"/>
          </p:nvPr>
        </p:nvSpPr>
        <p:spPr>
          <a:xfrm>
            <a:off x="4658372" y="5214267"/>
            <a:ext cx="2880000" cy="1008000"/>
          </a:xfrm>
          <a:prstGeom prst="rect">
            <a:avLst/>
          </a:prstGeom>
          <a:noFill/>
          <a:ln>
            <a:noFill/>
          </a:ln>
        </p:spPr>
        <p:txBody>
          <a:bodyPr anchorCtr="0" anchor="t" bIns="45700" lIns="91425" spcFirstLastPara="1" rIns="91425" wrap="square" tIns="0">
            <a:noAutofit/>
          </a:bodyPr>
          <a:lstStyle>
            <a:lvl1pPr indent="-228600" lvl="0" marL="457200" algn="ctr">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75" name="Google Shape;1275;p257"/>
          <p:cNvSpPr txBox="1"/>
          <p:nvPr>
            <p:ph idx="8" type="body"/>
          </p:nvPr>
        </p:nvSpPr>
        <p:spPr>
          <a:xfrm>
            <a:off x="5018372" y="4838500"/>
            <a:ext cx="2160000" cy="360001"/>
          </a:xfrm>
          <a:prstGeom prst="rect">
            <a:avLst/>
          </a:prstGeom>
          <a:noFill/>
          <a:ln>
            <a:noFill/>
          </a:ln>
        </p:spPr>
        <p:txBody>
          <a:bodyPr anchorCtr="0" anchor="b" bIns="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76" name="Google Shape;1276;p257"/>
          <p:cNvSpPr txBox="1"/>
          <p:nvPr>
            <p:ph idx="9" type="body"/>
          </p:nvPr>
        </p:nvSpPr>
        <p:spPr>
          <a:xfrm>
            <a:off x="8549172" y="5214267"/>
            <a:ext cx="2880000" cy="1008000"/>
          </a:xfrm>
          <a:prstGeom prst="rect">
            <a:avLst/>
          </a:prstGeom>
          <a:noFill/>
          <a:ln>
            <a:noFill/>
          </a:ln>
        </p:spPr>
        <p:txBody>
          <a:bodyPr anchorCtr="0" anchor="t" bIns="45700" lIns="91425" spcFirstLastPara="1" rIns="91425" wrap="square" tIns="0">
            <a:noAutofit/>
          </a:bodyPr>
          <a:lstStyle>
            <a:lvl1pPr indent="-228600" lvl="0" marL="457200" algn="ctr">
              <a:lnSpc>
                <a:spcPct val="100000"/>
              </a:lnSpc>
              <a:spcBef>
                <a:spcPts val="1000"/>
              </a:spcBef>
              <a:spcAft>
                <a:spcPts val="0"/>
              </a:spcAft>
              <a:buClr>
                <a:schemeClr val="dk1"/>
              </a:buClr>
              <a:buSzPts val="1400"/>
              <a:buNone/>
              <a:defRPr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277" name="Google Shape;1277;p257"/>
          <p:cNvSpPr txBox="1"/>
          <p:nvPr>
            <p:ph idx="13" type="body"/>
          </p:nvPr>
        </p:nvSpPr>
        <p:spPr>
          <a:xfrm>
            <a:off x="8909172" y="4838500"/>
            <a:ext cx="2160000" cy="360001"/>
          </a:xfrm>
          <a:prstGeom prst="rect">
            <a:avLst/>
          </a:prstGeom>
          <a:noFill/>
          <a:ln>
            <a:noFill/>
          </a:ln>
        </p:spPr>
        <p:txBody>
          <a:bodyPr anchorCtr="0" anchor="b" bIns="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ntent Grid">
  <p:cSld name="Three Content Grid">
    <p:spTree>
      <p:nvGrpSpPr>
        <p:cNvPr id="1278" name="Shape 1278"/>
        <p:cNvGrpSpPr/>
        <p:nvPr/>
      </p:nvGrpSpPr>
      <p:grpSpPr>
        <a:xfrm>
          <a:off x="0" y="0"/>
          <a:ext cx="0" cy="0"/>
          <a:chOff x="0" y="0"/>
          <a:chExt cx="0" cy="0"/>
        </a:xfrm>
      </p:grpSpPr>
      <p:sp>
        <p:nvSpPr>
          <p:cNvPr id="1279" name="Google Shape;1279;p25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80" name="Google Shape;1280;p25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81" name="Google Shape;1281;p25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82" name="Google Shape;1282;p25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83" name="Google Shape;1283;p258"/>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84" name="Google Shape;1284;p258"/>
          <p:cNvSpPr txBox="1"/>
          <p:nvPr>
            <p:ph idx="2" type="body"/>
          </p:nvPr>
        </p:nvSpPr>
        <p:spPr>
          <a:xfrm>
            <a:off x="336000" y="1613269"/>
            <a:ext cx="3708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85" name="Google Shape;1285;p258"/>
          <p:cNvSpPr txBox="1"/>
          <p:nvPr>
            <p:ph idx="3" type="body"/>
          </p:nvPr>
        </p:nvSpPr>
        <p:spPr>
          <a:xfrm>
            <a:off x="4242000" y="1613269"/>
            <a:ext cx="3708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86" name="Google Shape;1286;p258"/>
          <p:cNvSpPr txBox="1"/>
          <p:nvPr>
            <p:ph idx="4" type="body"/>
          </p:nvPr>
        </p:nvSpPr>
        <p:spPr>
          <a:xfrm>
            <a:off x="8148000" y="1613269"/>
            <a:ext cx="3708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ntent Grid">
  <p:cSld name="Four Content Grid">
    <p:spTree>
      <p:nvGrpSpPr>
        <p:cNvPr id="1287" name="Shape 1287"/>
        <p:cNvGrpSpPr/>
        <p:nvPr/>
      </p:nvGrpSpPr>
      <p:grpSpPr>
        <a:xfrm>
          <a:off x="0" y="0"/>
          <a:ext cx="0" cy="0"/>
          <a:chOff x="0" y="0"/>
          <a:chExt cx="0" cy="0"/>
        </a:xfrm>
      </p:grpSpPr>
      <p:sp>
        <p:nvSpPr>
          <p:cNvPr id="1288" name="Google Shape;1288;p25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89" name="Google Shape;1289;p25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90" name="Google Shape;1290;p25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91" name="Google Shape;1291;p25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92" name="Google Shape;1292;p259"/>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293" name="Google Shape;1293;p259"/>
          <p:cNvSpPr txBox="1"/>
          <p:nvPr>
            <p:ph idx="2" type="body"/>
          </p:nvPr>
        </p:nvSpPr>
        <p:spPr>
          <a:xfrm>
            <a:off x="336000" y="1613269"/>
            <a:ext cx="2772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94" name="Google Shape;1294;p259"/>
          <p:cNvSpPr txBox="1"/>
          <p:nvPr>
            <p:ph idx="3" type="body"/>
          </p:nvPr>
        </p:nvSpPr>
        <p:spPr>
          <a:xfrm>
            <a:off x="3252000" y="1613269"/>
            <a:ext cx="2772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95" name="Google Shape;1295;p259"/>
          <p:cNvSpPr txBox="1"/>
          <p:nvPr>
            <p:ph idx="4" type="body"/>
          </p:nvPr>
        </p:nvSpPr>
        <p:spPr>
          <a:xfrm>
            <a:off x="6168000" y="1613269"/>
            <a:ext cx="2772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296" name="Google Shape;1296;p259"/>
          <p:cNvSpPr txBox="1"/>
          <p:nvPr>
            <p:ph idx="5" type="body"/>
          </p:nvPr>
        </p:nvSpPr>
        <p:spPr>
          <a:xfrm>
            <a:off x="9084000" y="1613269"/>
            <a:ext cx="2772000" cy="4500000"/>
          </a:xfrm>
          <a:prstGeom prst="rect">
            <a:avLst/>
          </a:prstGeom>
          <a:solidFill>
            <a:srgbClr val="CDEAF3"/>
          </a:solid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sz="1600"/>
            </a:lvl1pPr>
            <a:lvl2pPr indent="-317500" lvl="1" marL="914400" algn="l">
              <a:lnSpc>
                <a:spcPct val="100000"/>
              </a:lnSpc>
              <a:spcBef>
                <a:spcPts val="500"/>
              </a:spcBef>
              <a:spcAft>
                <a:spcPts val="0"/>
              </a:spcAft>
              <a:buClr>
                <a:schemeClr val="dk1"/>
              </a:buClr>
              <a:buSzPts val="1400"/>
              <a:buChar char="•"/>
              <a:defRPr sz="1400"/>
            </a:lvl2pPr>
            <a:lvl3pPr indent="-317500" lvl="2" marL="1371600" algn="l">
              <a:lnSpc>
                <a:spcPct val="100000"/>
              </a:lnSpc>
              <a:spcBef>
                <a:spcPts val="500"/>
              </a:spcBef>
              <a:spcAft>
                <a:spcPts val="0"/>
              </a:spcAft>
              <a:buClr>
                <a:schemeClr val="dk1"/>
              </a:buClr>
              <a:buSzPts val="1400"/>
              <a:buChar char="•"/>
              <a:defRPr sz="1400"/>
            </a:lvl3pPr>
            <a:lvl4pPr indent="-317500" lvl="3" marL="1828800" algn="l">
              <a:lnSpc>
                <a:spcPct val="100000"/>
              </a:lnSpc>
              <a:spcBef>
                <a:spcPts val="500"/>
              </a:spcBef>
              <a:spcAft>
                <a:spcPts val="0"/>
              </a:spcAft>
              <a:buClr>
                <a:schemeClr val="dk1"/>
              </a:buClr>
              <a:buSzPts val="1400"/>
              <a:buChar char="•"/>
              <a:defRPr sz="1400"/>
            </a:lvl4pPr>
            <a:lvl5pPr indent="-317500" lvl="4" marL="2286000" algn="l">
              <a:lnSpc>
                <a:spcPct val="100000"/>
              </a:lnSpc>
              <a:spcBef>
                <a:spcPts val="500"/>
              </a:spcBef>
              <a:spcAft>
                <a:spcPts val="0"/>
              </a:spcAft>
              <a:buClr>
                <a:schemeClr val="dk1"/>
              </a:buClr>
              <a:buSzPts val="1400"/>
              <a:buChar char="•"/>
              <a:defRPr sz="14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Step Process Horizontal 1">
  <p:cSld name="3-Step Process Horizontal 1">
    <p:spTree>
      <p:nvGrpSpPr>
        <p:cNvPr id="1297" name="Shape 1297"/>
        <p:cNvGrpSpPr/>
        <p:nvPr/>
      </p:nvGrpSpPr>
      <p:grpSpPr>
        <a:xfrm>
          <a:off x="0" y="0"/>
          <a:ext cx="0" cy="0"/>
          <a:chOff x="0" y="0"/>
          <a:chExt cx="0" cy="0"/>
        </a:xfrm>
      </p:grpSpPr>
      <p:sp>
        <p:nvSpPr>
          <p:cNvPr id="1298" name="Google Shape;1298;p260"/>
          <p:cNvSpPr/>
          <p:nvPr/>
        </p:nvSpPr>
        <p:spPr>
          <a:xfrm>
            <a:off x="6515691" y="2550013"/>
            <a:ext cx="360000" cy="432000"/>
          </a:xfrm>
          <a:prstGeom prst="homePlate">
            <a:avLst>
              <a:gd fmla="val 245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99" name="Google Shape;1299;p260"/>
          <p:cNvSpPr/>
          <p:nvPr/>
        </p:nvSpPr>
        <p:spPr>
          <a:xfrm>
            <a:off x="3590625" y="2549901"/>
            <a:ext cx="360000" cy="432000"/>
          </a:xfrm>
          <a:prstGeom prst="homePlate">
            <a:avLst>
              <a:gd fmla="val 245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00" name="Google Shape;1300;p260"/>
          <p:cNvSpPr txBox="1"/>
          <p:nvPr>
            <p:ph idx="1" type="body"/>
          </p:nvPr>
        </p:nvSpPr>
        <p:spPr>
          <a:xfrm>
            <a:off x="2402477" y="365041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1" name="Google Shape;1301;p260"/>
          <p:cNvSpPr txBox="1"/>
          <p:nvPr>
            <p:ph idx="2" type="body"/>
          </p:nvPr>
        </p:nvSpPr>
        <p:spPr>
          <a:xfrm>
            <a:off x="2220381" y="397888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2" name="Google Shape;1302;p260"/>
          <p:cNvSpPr txBox="1"/>
          <p:nvPr>
            <p:ph idx="3" type="body"/>
          </p:nvPr>
        </p:nvSpPr>
        <p:spPr>
          <a:xfrm>
            <a:off x="5289222" y="365041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3" name="Google Shape;1303;p260"/>
          <p:cNvSpPr txBox="1"/>
          <p:nvPr>
            <p:ph idx="4" type="body"/>
          </p:nvPr>
        </p:nvSpPr>
        <p:spPr>
          <a:xfrm>
            <a:off x="5109222" y="397888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4" name="Google Shape;1304;p260"/>
          <p:cNvSpPr txBox="1"/>
          <p:nvPr>
            <p:ph idx="5" type="body"/>
          </p:nvPr>
        </p:nvSpPr>
        <p:spPr>
          <a:xfrm>
            <a:off x="8162299" y="365041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5" name="Google Shape;1305;p260"/>
          <p:cNvSpPr txBox="1"/>
          <p:nvPr>
            <p:ph idx="6" type="body"/>
          </p:nvPr>
        </p:nvSpPr>
        <p:spPr>
          <a:xfrm>
            <a:off x="7982299" y="397888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06" name="Google Shape;1306;p260"/>
          <p:cNvSpPr/>
          <p:nvPr>
            <p:ph idx="7" type="body"/>
          </p:nvPr>
        </p:nvSpPr>
        <p:spPr>
          <a:xfrm>
            <a:off x="2706381" y="2261901"/>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3200"/>
              <a:buNone/>
              <a:defRPr b="1" sz="32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07" name="Google Shape;1307;p260"/>
          <p:cNvSpPr/>
          <p:nvPr>
            <p:ph idx="8" type="body"/>
          </p:nvPr>
        </p:nvSpPr>
        <p:spPr>
          <a:xfrm>
            <a:off x="5595222"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accent3"/>
              </a:buClr>
              <a:buSzPts val="3200"/>
              <a:buNone/>
              <a:defRPr b="1" sz="3200">
                <a:solidFill>
                  <a:schemeClr val="accent3"/>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08" name="Google Shape;1308;p260"/>
          <p:cNvSpPr/>
          <p:nvPr>
            <p:ph idx="9" type="body"/>
          </p:nvPr>
        </p:nvSpPr>
        <p:spPr>
          <a:xfrm>
            <a:off x="8468299"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3200"/>
              <a:buNone/>
              <a:defRPr b="1" sz="32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09" name="Google Shape;1309;p26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10" name="Google Shape;1310;p260"/>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11" name="Google Shape;1311;p26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12" name="Google Shape;1312;p26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13" name="Google Shape;1313;p26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314" name="Google Shape;1314;p260"/>
          <p:cNvSpPr/>
          <p:nvPr/>
        </p:nvSpPr>
        <p:spPr>
          <a:xfrm>
            <a:off x="2580381" y="2135901"/>
            <a:ext cx="1260000" cy="1260000"/>
          </a:xfrm>
          <a:prstGeom prst="arc">
            <a:avLst>
              <a:gd fmla="val 13166758" name="adj1"/>
              <a:gd fmla="val 19637980"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315" name="Google Shape;1315;p260"/>
          <p:cNvSpPr/>
          <p:nvPr/>
        </p:nvSpPr>
        <p:spPr>
          <a:xfrm flipH="1" rot="10800000">
            <a:off x="2580381" y="2136126"/>
            <a:ext cx="1260000" cy="1260000"/>
          </a:xfrm>
          <a:prstGeom prst="arc">
            <a:avLst>
              <a:gd fmla="val 12757856" name="adj1"/>
              <a:gd fmla="val 19799743"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316" name="Google Shape;1316;p260"/>
          <p:cNvSpPr/>
          <p:nvPr/>
        </p:nvSpPr>
        <p:spPr>
          <a:xfrm>
            <a:off x="5469222" y="2136013"/>
            <a:ext cx="1260000" cy="1260000"/>
          </a:xfrm>
          <a:prstGeom prst="arc">
            <a:avLst>
              <a:gd fmla="val 13166758" name="adj1"/>
              <a:gd fmla="val 19637980" name="adj2"/>
            </a:avLst>
          </a:prstGeom>
          <a:noFill/>
          <a:ln cap="rnd"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317" name="Google Shape;1317;p260"/>
          <p:cNvSpPr/>
          <p:nvPr/>
        </p:nvSpPr>
        <p:spPr>
          <a:xfrm flipH="1" rot="10800000">
            <a:off x="5469222" y="2136013"/>
            <a:ext cx="1260000" cy="1260000"/>
          </a:xfrm>
          <a:prstGeom prst="arc">
            <a:avLst>
              <a:gd fmla="val 12965864" name="adj1"/>
              <a:gd fmla="val 19523260" name="adj2"/>
            </a:avLst>
          </a:prstGeom>
          <a:noFill/>
          <a:ln cap="rnd" cmpd="sng" w="508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318" name="Google Shape;1318;p260"/>
          <p:cNvSpPr/>
          <p:nvPr/>
        </p:nvSpPr>
        <p:spPr>
          <a:xfrm>
            <a:off x="8342299" y="2136126"/>
            <a:ext cx="1260000" cy="1260000"/>
          </a:xfrm>
          <a:prstGeom prst="arc">
            <a:avLst>
              <a:gd fmla="val 13166758" name="adj1"/>
              <a:gd fmla="val 19637980"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319" name="Google Shape;1319;p260"/>
          <p:cNvSpPr/>
          <p:nvPr/>
        </p:nvSpPr>
        <p:spPr>
          <a:xfrm flipH="1" rot="10800000">
            <a:off x="8342299" y="2136126"/>
            <a:ext cx="1260000" cy="1260000"/>
          </a:xfrm>
          <a:prstGeom prst="arc">
            <a:avLst>
              <a:gd fmla="val 13064776" name="adj1"/>
              <a:gd fmla="val 19546458" name="adj2"/>
            </a:avLst>
          </a:prstGeom>
          <a:noFill/>
          <a:ln cap="rnd" cmpd="sng" w="508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Step Process Horizontal 2">
  <p:cSld name="3-Step Process Horizontal 2">
    <p:spTree>
      <p:nvGrpSpPr>
        <p:cNvPr id="1320" name="Shape 1320"/>
        <p:cNvGrpSpPr/>
        <p:nvPr/>
      </p:nvGrpSpPr>
      <p:grpSpPr>
        <a:xfrm>
          <a:off x="0" y="0"/>
          <a:ext cx="0" cy="0"/>
          <a:chOff x="0" y="0"/>
          <a:chExt cx="0" cy="0"/>
        </a:xfrm>
      </p:grpSpPr>
      <p:sp>
        <p:nvSpPr>
          <p:cNvPr id="1321" name="Google Shape;1321;p261"/>
          <p:cNvSpPr/>
          <p:nvPr/>
        </p:nvSpPr>
        <p:spPr>
          <a:xfrm flipH="1" rot="10800000">
            <a:off x="8903817" y="3388465"/>
            <a:ext cx="130204" cy="92145"/>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22" name="Google Shape;1322;p261"/>
          <p:cNvSpPr/>
          <p:nvPr/>
        </p:nvSpPr>
        <p:spPr>
          <a:xfrm flipH="1" rot="10800000">
            <a:off x="6035441" y="3388465"/>
            <a:ext cx="130204" cy="92145"/>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23" name="Google Shape;1323;p261"/>
          <p:cNvSpPr/>
          <p:nvPr/>
        </p:nvSpPr>
        <p:spPr>
          <a:xfrm flipH="1" rot="10800000">
            <a:off x="3157979" y="3382927"/>
            <a:ext cx="130204" cy="92145"/>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1324" name="Google Shape;1324;p261"/>
          <p:cNvCxnSpPr/>
          <p:nvPr/>
        </p:nvCxnSpPr>
        <p:spPr>
          <a:xfrm>
            <a:off x="1596000" y="3594536"/>
            <a:ext cx="9000000" cy="0"/>
          </a:xfrm>
          <a:prstGeom prst="straightConnector1">
            <a:avLst/>
          </a:prstGeom>
          <a:noFill/>
          <a:ln cap="rnd" cmpd="sng" w="50800">
            <a:solidFill>
              <a:srgbClr val="BFBFBF"/>
            </a:solidFill>
            <a:prstDash val="solid"/>
            <a:miter lim="800000"/>
            <a:headEnd len="sm" w="sm" type="none"/>
            <a:tailEnd len="sm" w="sm" type="none"/>
          </a:ln>
        </p:spPr>
      </p:cxnSp>
      <p:sp>
        <p:nvSpPr>
          <p:cNvPr id="1325" name="Google Shape;1325;p261"/>
          <p:cNvSpPr/>
          <p:nvPr/>
        </p:nvSpPr>
        <p:spPr>
          <a:xfrm>
            <a:off x="8338919" y="2138514"/>
            <a:ext cx="1260000" cy="126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26" name="Google Shape;1326;p261"/>
          <p:cNvSpPr/>
          <p:nvPr/>
        </p:nvSpPr>
        <p:spPr>
          <a:xfrm>
            <a:off x="5470543" y="2138514"/>
            <a:ext cx="1260000" cy="126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27" name="Google Shape;1327;p261"/>
          <p:cNvSpPr/>
          <p:nvPr/>
        </p:nvSpPr>
        <p:spPr>
          <a:xfrm>
            <a:off x="2593081" y="2138514"/>
            <a:ext cx="1260000" cy="126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28" name="Google Shape;1328;p261"/>
          <p:cNvSpPr txBox="1"/>
          <p:nvPr>
            <p:ph idx="1" type="body"/>
          </p:nvPr>
        </p:nvSpPr>
        <p:spPr>
          <a:xfrm>
            <a:off x="2402477" y="39118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29" name="Google Shape;1329;p261"/>
          <p:cNvSpPr txBox="1"/>
          <p:nvPr>
            <p:ph idx="2" type="body"/>
          </p:nvPr>
        </p:nvSpPr>
        <p:spPr>
          <a:xfrm>
            <a:off x="2220381" y="424032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0" name="Google Shape;1330;p261"/>
          <p:cNvSpPr txBox="1"/>
          <p:nvPr>
            <p:ph idx="3" type="body"/>
          </p:nvPr>
        </p:nvSpPr>
        <p:spPr>
          <a:xfrm>
            <a:off x="5289222" y="39118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1" name="Google Shape;1331;p261"/>
          <p:cNvSpPr txBox="1"/>
          <p:nvPr>
            <p:ph idx="4" type="body"/>
          </p:nvPr>
        </p:nvSpPr>
        <p:spPr>
          <a:xfrm>
            <a:off x="5109222" y="424032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2" name="Google Shape;1332;p261"/>
          <p:cNvSpPr txBox="1"/>
          <p:nvPr>
            <p:ph idx="5" type="body"/>
          </p:nvPr>
        </p:nvSpPr>
        <p:spPr>
          <a:xfrm>
            <a:off x="8162299" y="39118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3" name="Google Shape;1333;p261"/>
          <p:cNvSpPr txBox="1"/>
          <p:nvPr>
            <p:ph idx="6" type="body"/>
          </p:nvPr>
        </p:nvSpPr>
        <p:spPr>
          <a:xfrm>
            <a:off x="7982299" y="4240321"/>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4" name="Google Shape;1334;p261"/>
          <p:cNvSpPr/>
          <p:nvPr>
            <p:ph idx="7" type="body"/>
          </p:nvPr>
        </p:nvSpPr>
        <p:spPr>
          <a:xfrm>
            <a:off x="2706381" y="2261901"/>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3200"/>
              <a:buNone/>
              <a:defRPr b="1" sz="32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5" name="Google Shape;1335;p261"/>
          <p:cNvSpPr/>
          <p:nvPr>
            <p:ph idx="8" type="body"/>
          </p:nvPr>
        </p:nvSpPr>
        <p:spPr>
          <a:xfrm>
            <a:off x="5595222"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accent3"/>
              </a:buClr>
              <a:buSzPts val="3200"/>
              <a:buNone/>
              <a:defRPr b="1" sz="3200">
                <a:solidFill>
                  <a:schemeClr val="accent3"/>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 name="Google Shape;1336;p261"/>
          <p:cNvSpPr/>
          <p:nvPr>
            <p:ph idx="9" type="body"/>
          </p:nvPr>
        </p:nvSpPr>
        <p:spPr>
          <a:xfrm>
            <a:off x="8468299"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3200"/>
              <a:buNone/>
              <a:defRPr b="1" sz="32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7" name="Google Shape;1337;p26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38" name="Google Shape;1338;p261"/>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39" name="Google Shape;1339;p26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40" name="Google Shape;1340;p26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41" name="Google Shape;1341;p26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grpSp>
        <p:nvGrpSpPr>
          <p:cNvPr id="1342" name="Google Shape;1342;p261"/>
          <p:cNvGrpSpPr/>
          <p:nvPr/>
        </p:nvGrpSpPr>
        <p:grpSpPr>
          <a:xfrm>
            <a:off x="3150399" y="3530618"/>
            <a:ext cx="145365" cy="145365"/>
            <a:chOff x="3137698" y="3349842"/>
            <a:chExt cx="145365" cy="145365"/>
          </a:xfrm>
        </p:grpSpPr>
        <p:sp>
          <p:nvSpPr>
            <p:cNvPr id="1343" name="Google Shape;1343;p261"/>
            <p:cNvSpPr/>
            <p:nvPr/>
          </p:nvSpPr>
          <p:spPr>
            <a:xfrm>
              <a:off x="3137698" y="3349842"/>
              <a:ext cx="145365" cy="145365"/>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44" name="Google Shape;1344;p261"/>
            <p:cNvSpPr/>
            <p:nvPr/>
          </p:nvSpPr>
          <p:spPr>
            <a:xfrm>
              <a:off x="3156380" y="3368524"/>
              <a:ext cx="108000" cy="1080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grpSp>
        <p:nvGrpSpPr>
          <p:cNvPr id="1345" name="Google Shape;1345;p261"/>
          <p:cNvGrpSpPr/>
          <p:nvPr/>
        </p:nvGrpSpPr>
        <p:grpSpPr>
          <a:xfrm>
            <a:off x="6032843" y="3530618"/>
            <a:ext cx="145365" cy="145365"/>
            <a:chOff x="3137698" y="3349842"/>
            <a:chExt cx="145365" cy="145365"/>
          </a:xfrm>
        </p:grpSpPr>
        <p:sp>
          <p:nvSpPr>
            <p:cNvPr id="1346" name="Google Shape;1346;p261"/>
            <p:cNvSpPr/>
            <p:nvPr/>
          </p:nvSpPr>
          <p:spPr>
            <a:xfrm>
              <a:off x="3137698" y="3349842"/>
              <a:ext cx="145365" cy="145365"/>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47" name="Google Shape;1347;p261"/>
            <p:cNvSpPr/>
            <p:nvPr/>
          </p:nvSpPr>
          <p:spPr>
            <a:xfrm>
              <a:off x="3156380" y="3368524"/>
              <a:ext cx="108000" cy="1080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grpSp>
        <p:nvGrpSpPr>
          <p:cNvPr id="1348" name="Google Shape;1348;p261"/>
          <p:cNvGrpSpPr/>
          <p:nvPr/>
        </p:nvGrpSpPr>
        <p:grpSpPr>
          <a:xfrm>
            <a:off x="8896237" y="3530618"/>
            <a:ext cx="145365" cy="145365"/>
            <a:chOff x="3137698" y="3349842"/>
            <a:chExt cx="145365" cy="145365"/>
          </a:xfrm>
        </p:grpSpPr>
        <p:sp>
          <p:nvSpPr>
            <p:cNvPr id="1349" name="Google Shape;1349;p261"/>
            <p:cNvSpPr/>
            <p:nvPr/>
          </p:nvSpPr>
          <p:spPr>
            <a:xfrm>
              <a:off x="3137698" y="3349842"/>
              <a:ext cx="145365" cy="145365"/>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350" name="Google Shape;1350;p261"/>
            <p:cNvSpPr/>
            <p:nvPr/>
          </p:nvSpPr>
          <p:spPr>
            <a:xfrm>
              <a:off x="3156380" y="3368524"/>
              <a:ext cx="108000" cy="1080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Step Process Circular">
  <p:cSld name="3-Step Process Circular">
    <p:spTree>
      <p:nvGrpSpPr>
        <p:cNvPr id="1351" name="Shape 1351"/>
        <p:cNvGrpSpPr/>
        <p:nvPr/>
      </p:nvGrpSpPr>
      <p:grpSpPr>
        <a:xfrm>
          <a:off x="0" y="0"/>
          <a:ext cx="0" cy="0"/>
          <a:chOff x="0" y="0"/>
          <a:chExt cx="0" cy="0"/>
        </a:xfrm>
      </p:grpSpPr>
      <p:grpSp>
        <p:nvGrpSpPr>
          <p:cNvPr id="1352" name="Google Shape;1352;p262"/>
          <p:cNvGrpSpPr/>
          <p:nvPr/>
        </p:nvGrpSpPr>
        <p:grpSpPr>
          <a:xfrm flipH="1" rot="7067915">
            <a:off x="4012110" y="1367572"/>
            <a:ext cx="3914761" cy="3871213"/>
            <a:chOff x="4293375" y="1899179"/>
            <a:chExt cx="3914761" cy="3871213"/>
          </a:xfrm>
        </p:grpSpPr>
        <p:sp>
          <p:nvSpPr>
            <p:cNvPr id="1353" name="Google Shape;1353;p262"/>
            <p:cNvSpPr/>
            <p:nvPr/>
          </p:nvSpPr>
          <p:spPr>
            <a:xfrm rot="-7172629">
              <a:off x="5828093" y="2711338"/>
              <a:ext cx="2527578" cy="1133576"/>
            </a:xfrm>
            <a:custGeom>
              <a:rect b="b" l="l" r="r" t="t"/>
              <a:pathLst>
                <a:path extrusionOk="0" h="1133576" w="2527578">
                  <a:moveTo>
                    <a:pt x="2520829" y="382703"/>
                  </a:moveTo>
                  <a:cubicBezTo>
                    <a:pt x="2117579" y="1094174"/>
                    <a:pt x="1213918" y="1344037"/>
                    <a:pt x="502447" y="940788"/>
                  </a:cubicBezTo>
                  <a:cubicBezTo>
                    <a:pt x="324579" y="839975"/>
                    <a:pt x="175561" y="707887"/>
                    <a:pt x="58387" y="555345"/>
                  </a:cubicBezTo>
                  <a:lnTo>
                    <a:pt x="0" y="471133"/>
                  </a:lnTo>
                  <a:lnTo>
                    <a:pt x="190946" y="170581"/>
                  </a:lnTo>
                  <a:lnTo>
                    <a:pt x="624957" y="160252"/>
                  </a:lnTo>
                  <a:lnTo>
                    <a:pt x="654341" y="194835"/>
                  </a:lnTo>
                  <a:cubicBezTo>
                    <a:pt x="707693" y="251692"/>
                    <a:pt x="770406" y="301575"/>
                    <a:pt x="841805" y="342043"/>
                  </a:cubicBezTo>
                  <a:cubicBezTo>
                    <a:pt x="1222599" y="557870"/>
                    <a:pt x="1706256" y="424139"/>
                    <a:pt x="1922084" y="43345"/>
                  </a:cubicBezTo>
                  <a:lnTo>
                    <a:pt x="1943839" y="0"/>
                  </a:lnTo>
                  <a:lnTo>
                    <a:pt x="2172082" y="360321"/>
                  </a:lnTo>
                  <a:lnTo>
                    <a:pt x="2527578" y="369255"/>
                  </a:lnTo>
                  <a:lnTo>
                    <a:pt x="2520829" y="38270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354" name="Google Shape;1354;p262"/>
            <p:cNvSpPr/>
            <p:nvPr/>
          </p:nvSpPr>
          <p:spPr>
            <a:xfrm rot="-7172629">
              <a:off x="4811553" y="2308447"/>
              <a:ext cx="1572065" cy="2107238"/>
            </a:xfrm>
            <a:custGeom>
              <a:rect b="b" l="l" r="r" t="t"/>
              <a:pathLst>
                <a:path extrusionOk="0" h="2107238" w="1572065">
                  <a:moveTo>
                    <a:pt x="1431323" y="2107238"/>
                  </a:moveTo>
                  <a:lnTo>
                    <a:pt x="1081598" y="2098449"/>
                  </a:lnTo>
                  <a:lnTo>
                    <a:pt x="845114" y="1725119"/>
                  </a:lnTo>
                  <a:lnTo>
                    <a:pt x="845282" y="1724679"/>
                  </a:lnTo>
                  <a:cubicBezTo>
                    <a:pt x="959066" y="1374050"/>
                    <a:pt x="815028" y="980144"/>
                    <a:pt x="481833" y="791295"/>
                  </a:cubicBezTo>
                  <a:cubicBezTo>
                    <a:pt x="339036" y="710359"/>
                    <a:pt x="181773" y="678581"/>
                    <a:pt x="29593" y="690554"/>
                  </a:cubicBezTo>
                  <a:lnTo>
                    <a:pt x="0" y="695762"/>
                  </a:lnTo>
                  <a:lnTo>
                    <a:pt x="206204" y="309645"/>
                  </a:lnTo>
                  <a:lnTo>
                    <a:pt x="42085" y="2331"/>
                  </a:lnTo>
                  <a:lnTo>
                    <a:pt x="119018" y="0"/>
                  </a:lnTo>
                  <a:cubicBezTo>
                    <a:pt x="357753" y="4300"/>
                    <a:pt x="598857" y="66534"/>
                    <a:pt x="821192" y="192550"/>
                  </a:cubicBezTo>
                  <a:cubicBezTo>
                    <a:pt x="1488196" y="570596"/>
                    <a:pt x="1749490" y="1388457"/>
                    <a:pt x="1447279" y="2075448"/>
                  </a:cubicBezTo>
                  <a:lnTo>
                    <a:pt x="1431323" y="21072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355" name="Google Shape;1355;p262"/>
            <p:cNvSpPr/>
            <p:nvPr/>
          </p:nvSpPr>
          <p:spPr>
            <a:xfrm rot="-7172629">
              <a:off x="5605824" y="3475865"/>
              <a:ext cx="1492615" cy="2203828"/>
            </a:xfrm>
            <a:custGeom>
              <a:rect b="b" l="l" r="r" t="t"/>
              <a:pathLst>
                <a:path extrusionOk="0" h="2203828" w="1492615">
                  <a:moveTo>
                    <a:pt x="811747" y="1889877"/>
                  </a:moveTo>
                  <a:lnTo>
                    <a:pt x="388423" y="1899951"/>
                  </a:lnTo>
                  <a:lnTo>
                    <a:pt x="195365" y="2203828"/>
                  </a:lnTo>
                  <a:lnTo>
                    <a:pt x="155307" y="2132084"/>
                  </a:lnTo>
                  <a:cubicBezTo>
                    <a:pt x="-56152" y="1706358"/>
                    <a:pt x="-59243" y="1186614"/>
                    <a:pt x="192788" y="741945"/>
                  </a:cubicBezTo>
                  <a:cubicBezTo>
                    <a:pt x="419616" y="341742"/>
                    <a:pt x="804777" y="87595"/>
                    <a:pt x="1225003" y="13588"/>
                  </a:cubicBezTo>
                  <a:lnTo>
                    <a:pt x="1331891" y="0"/>
                  </a:lnTo>
                  <a:lnTo>
                    <a:pt x="1492615" y="300955"/>
                  </a:lnTo>
                  <a:lnTo>
                    <a:pt x="1275668" y="707189"/>
                  </a:lnTo>
                  <a:lnTo>
                    <a:pt x="1269809" y="708220"/>
                  </a:lnTo>
                  <a:cubicBezTo>
                    <a:pt x="1074317" y="762275"/>
                    <a:pt x="899446" y="890906"/>
                    <a:pt x="791532" y="1081303"/>
                  </a:cubicBezTo>
                  <a:cubicBezTo>
                    <a:pt x="656640" y="1319299"/>
                    <a:pt x="658295" y="1597476"/>
                    <a:pt x="771472" y="1825333"/>
                  </a:cubicBezTo>
                  <a:lnTo>
                    <a:pt x="811747" y="18898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sp>
        <p:nvSpPr>
          <p:cNvPr id="1356" name="Google Shape;1356;p262"/>
          <p:cNvSpPr txBox="1"/>
          <p:nvPr>
            <p:ph idx="1" type="body"/>
          </p:nvPr>
        </p:nvSpPr>
        <p:spPr>
          <a:xfrm>
            <a:off x="2316971" y="2227987"/>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57" name="Google Shape;1357;p262"/>
          <p:cNvSpPr txBox="1"/>
          <p:nvPr>
            <p:ph idx="2" type="body"/>
          </p:nvPr>
        </p:nvSpPr>
        <p:spPr>
          <a:xfrm>
            <a:off x="1776971" y="255645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58" name="Google Shape;1358;p262"/>
          <p:cNvSpPr txBox="1"/>
          <p:nvPr>
            <p:ph idx="3" type="body"/>
          </p:nvPr>
        </p:nvSpPr>
        <p:spPr>
          <a:xfrm>
            <a:off x="5289222" y="492416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59" name="Google Shape;1359;p262"/>
          <p:cNvSpPr txBox="1"/>
          <p:nvPr>
            <p:ph idx="4" type="body"/>
          </p:nvPr>
        </p:nvSpPr>
        <p:spPr>
          <a:xfrm>
            <a:off x="5016000" y="5252633"/>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60" name="Google Shape;1360;p262"/>
          <p:cNvSpPr txBox="1"/>
          <p:nvPr>
            <p:ph idx="5" type="body"/>
          </p:nvPr>
        </p:nvSpPr>
        <p:spPr>
          <a:xfrm>
            <a:off x="8266113" y="2227987"/>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61" name="Google Shape;1361;p262"/>
          <p:cNvSpPr txBox="1"/>
          <p:nvPr>
            <p:ph idx="6" type="body"/>
          </p:nvPr>
        </p:nvSpPr>
        <p:spPr>
          <a:xfrm>
            <a:off x="8266113" y="255645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62" name="Google Shape;1362;p262"/>
          <p:cNvSpPr/>
          <p:nvPr>
            <p:ph idx="7" type="body"/>
          </p:nvPr>
        </p:nvSpPr>
        <p:spPr>
          <a:xfrm>
            <a:off x="4825337" y="2453132"/>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63" name="Google Shape;1363;p262"/>
          <p:cNvSpPr/>
          <p:nvPr>
            <p:ph idx="8" type="body"/>
          </p:nvPr>
        </p:nvSpPr>
        <p:spPr>
          <a:xfrm>
            <a:off x="5826000" y="4156230"/>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64" name="Google Shape;1364;p262"/>
          <p:cNvSpPr/>
          <p:nvPr>
            <p:ph idx="9" type="body"/>
          </p:nvPr>
        </p:nvSpPr>
        <p:spPr>
          <a:xfrm>
            <a:off x="6775993" y="2453132"/>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65" name="Google Shape;1365;p26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66" name="Google Shape;1366;p262"/>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67" name="Google Shape;1367;p26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68" name="Google Shape;1368;p26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69" name="Google Shape;1369;p26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 Text">
  <p:cSld name="Four Column Text">
    <p:spTree>
      <p:nvGrpSpPr>
        <p:cNvPr id="83" name="Shape 83"/>
        <p:cNvGrpSpPr/>
        <p:nvPr/>
      </p:nvGrpSpPr>
      <p:grpSpPr>
        <a:xfrm>
          <a:off x="0" y="0"/>
          <a:ext cx="0" cy="0"/>
          <a:chOff x="0" y="0"/>
          <a:chExt cx="0" cy="0"/>
        </a:xfrm>
      </p:grpSpPr>
      <p:sp>
        <p:nvSpPr>
          <p:cNvPr id="84" name="Google Shape;84;p209"/>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5" name="Google Shape;85;p209"/>
          <p:cNvSpPr txBox="1"/>
          <p:nvPr>
            <p:ph idx="1" type="body"/>
          </p:nvPr>
        </p:nvSpPr>
        <p:spPr>
          <a:xfrm>
            <a:off x="335998" y="1520551"/>
            <a:ext cx="28008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6" name="Google Shape;86;p209"/>
          <p:cNvSpPr txBox="1"/>
          <p:nvPr>
            <p:ph idx="2" type="body"/>
          </p:nvPr>
        </p:nvSpPr>
        <p:spPr>
          <a:xfrm>
            <a:off x="3243176" y="1520551"/>
            <a:ext cx="2798261"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87" name="Google Shape;87;p20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8" name="Google Shape;88;p20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9" name="Google Shape;89;p20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90" name="Google Shape;90;p209"/>
          <p:cNvSpPr txBox="1"/>
          <p:nvPr>
            <p:ph idx="3" type="body"/>
          </p:nvPr>
        </p:nvSpPr>
        <p:spPr>
          <a:xfrm>
            <a:off x="335998" y="190077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 name="Google Shape;91;p209"/>
          <p:cNvSpPr txBox="1"/>
          <p:nvPr>
            <p:ph idx="4" type="body"/>
          </p:nvPr>
        </p:nvSpPr>
        <p:spPr>
          <a:xfrm>
            <a:off x="335998" y="267862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2" name="Google Shape;92;p209"/>
          <p:cNvSpPr txBox="1"/>
          <p:nvPr>
            <p:ph idx="5" type="body"/>
          </p:nvPr>
        </p:nvSpPr>
        <p:spPr>
          <a:xfrm>
            <a:off x="335998" y="3485829"/>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3" name="Google Shape;93;p209"/>
          <p:cNvSpPr txBox="1"/>
          <p:nvPr>
            <p:ph idx="6" type="body"/>
          </p:nvPr>
        </p:nvSpPr>
        <p:spPr>
          <a:xfrm>
            <a:off x="335998" y="4278355"/>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4" name="Google Shape;94;p209"/>
          <p:cNvSpPr txBox="1"/>
          <p:nvPr>
            <p:ph idx="7" type="body"/>
          </p:nvPr>
        </p:nvSpPr>
        <p:spPr>
          <a:xfrm>
            <a:off x="335998" y="5070883"/>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5" name="Google Shape;95;p209"/>
          <p:cNvSpPr txBox="1"/>
          <p:nvPr>
            <p:ph idx="8" type="body"/>
          </p:nvPr>
        </p:nvSpPr>
        <p:spPr>
          <a:xfrm>
            <a:off x="3243176" y="1900777"/>
            <a:ext cx="2798471"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6" name="Google Shape;96;p209"/>
          <p:cNvSpPr txBox="1"/>
          <p:nvPr>
            <p:ph idx="9" type="body"/>
          </p:nvPr>
        </p:nvSpPr>
        <p:spPr>
          <a:xfrm>
            <a:off x="3243176" y="2678627"/>
            <a:ext cx="2798471"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7" name="Google Shape;97;p209"/>
          <p:cNvSpPr txBox="1"/>
          <p:nvPr>
            <p:ph idx="13" type="body"/>
          </p:nvPr>
        </p:nvSpPr>
        <p:spPr>
          <a:xfrm>
            <a:off x="3243176" y="3485829"/>
            <a:ext cx="2798471"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8" name="Google Shape;98;p209"/>
          <p:cNvSpPr txBox="1"/>
          <p:nvPr>
            <p:ph idx="14" type="body"/>
          </p:nvPr>
        </p:nvSpPr>
        <p:spPr>
          <a:xfrm>
            <a:off x="3243176" y="4278355"/>
            <a:ext cx="2798471"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9" name="Google Shape;99;p209"/>
          <p:cNvSpPr txBox="1"/>
          <p:nvPr>
            <p:ph idx="15" type="body"/>
          </p:nvPr>
        </p:nvSpPr>
        <p:spPr>
          <a:xfrm>
            <a:off x="3243176" y="5070883"/>
            <a:ext cx="2798471"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0" name="Google Shape;100;p209"/>
          <p:cNvSpPr txBox="1"/>
          <p:nvPr>
            <p:ph idx="16" type="body"/>
          </p:nvPr>
        </p:nvSpPr>
        <p:spPr>
          <a:xfrm>
            <a:off x="6150354" y="1520551"/>
            <a:ext cx="28008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1" name="Google Shape;101;p209"/>
          <p:cNvSpPr txBox="1"/>
          <p:nvPr>
            <p:ph idx="17" type="body"/>
          </p:nvPr>
        </p:nvSpPr>
        <p:spPr>
          <a:xfrm>
            <a:off x="6150354" y="190077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2" name="Google Shape;102;p209"/>
          <p:cNvSpPr txBox="1"/>
          <p:nvPr>
            <p:ph idx="18" type="body"/>
          </p:nvPr>
        </p:nvSpPr>
        <p:spPr>
          <a:xfrm>
            <a:off x="6150354" y="267862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3" name="Google Shape;103;p209"/>
          <p:cNvSpPr txBox="1"/>
          <p:nvPr>
            <p:ph idx="19" type="body"/>
          </p:nvPr>
        </p:nvSpPr>
        <p:spPr>
          <a:xfrm>
            <a:off x="6150354" y="3485829"/>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4" name="Google Shape;104;p209"/>
          <p:cNvSpPr txBox="1"/>
          <p:nvPr>
            <p:ph idx="20" type="body"/>
          </p:nvPr>
        </p:nvSpPr>
        <p:spPr>
          <a:xfrm>
            <a:off x="6150354" y="4278355"/>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5" name="Google Shape;105;p209"/>
          <p:cNvSpPr txBox="1"/>
          <p:nvPr>
            <p:ph idx="21" type="body"/>
          </p:nvPr>
        </p:nvSpPr>
        <p:spPr>
          <a:xfrm>
            <a:off x="6150354" y="5070883"/>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6" name="Google Shape;106;p209"/>
          <p:cNvSpPr txBox="1"/>
          <p:nvPr>
            <p:ph idx="22" type="body"/>
          </p:nvPr>
        </p:nvSpPr>
        <p:spPr>
          <a:xfrm>
            <a:off x="9057531" y="1520551"/>
            <a:ext cx="2800800" cy="360000"/>
          </a:xfrm>
          <a:prstGeom prst="rect">
            <a:avLst/>
          </a:prstGeom>
          <a:noFill/>
          <a:ln>
            <a:noFill/>
          </a:ln>
        </p:spPr>
        <p:txBody>
          <a:bodyPr anchorCtr="0" anchor="b" bIns="45700" lIns="91425"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07" name="Google Shape;107;p209"/>
          <p:cNvSpPr txBox="1"/>
          <p:nvPr>
            <p:ph idx="23" type="body"/>
          </p:nvPr>
        </p:nvSpPr>
        <p:spPr>
          <a:xfrm>
            <a:off x="9057531" y="190077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8" name="Google Shape;108;p209"/>
          <p:cNvSpPr txBox="1"/>
          <p:nvPr>
            <p:ph idx="24" type="body"/>
          </p:nvPr>
        </p:nvSpPr>
        <p:spPr>
          <a:xfrm>
            <a:off x="9057531" y="2678627"/>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09" name="Google Shape;109;p209"/>
          <p:cNvSpPr txBox="1"/>
          <p:nvPr>
            <p:ph idx="25" type="body"/>
          </p:nvPr>
        </p:nvSpPr>
        <p:spPr>
          <a:xfrm>
            <a:off x="9057531" y="3485829"/>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0" name="Google Shape;110;p209"/>
          <p:cNvSpPr txBox="1"/>
          <p:nvPr>
            <p:ph idx="26" type="body"/>
          </p:nvPr>
        </p:nvSpPr>
        <p:spPr>
          <a:xfrm>
            <a:off x="9057531" y="4278355"/>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1" name="Google Shape;111;p209"/>
          <p:cNvSpPr txBox="1"/>
          <p:nvPr>
            <p:ph idx="27" type="body"/>
          </p:nvPr>
        </p:nvSpPr>
        <p:spPr>
          <a:xfrm>
            <a:off x="9057531" y="5070883"/>
            <a:ext cx="2800800" cy="720000"/>
          </a:xfrm>
          <a:prstGeom prst="rect">
            <a:avLst/>
          </a:prstGeom>
          <a:noFill/>
          <a:ln>
            <a:noFill/>
          </a:ln>
        </p:spPr>
        <p:txBody>
          <a:bodyPr anchorCtr="0" anchor="t" bIns="45700" lIns="91425" spcFirstLastPara="1" rIns="91425" wrap="square" tIns="45700">
            <a:noAutofit/>
          </a:bodyPr>
          <a:lstStyle>
            <a:lvl1pPr indent="-317500" lvl="0" marL="457200" algn="l">
              <a:lnSpc>
                <a:spcPct val="100000"/>
              </a:lnSpc>
              <a:spcBef>
                <a:spcPts val="1000"/>
              </a:spcBef>
              <a:spcAft>
                <a:spcPts val="0"/>
              </a:spcAft>
              <a:buClr>
                <a:schemeClr val="dk1"/>
              </a:buClr>
              <a:buSzPts val="1400"/>
              <a:buFont typeface="Arial"/>
              <a:buChar char="•"/>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cxnSp>
        <p:nvCxnSpPr>
          <p:cNvPr id="112" name="Google Shape;112;p209"/>
          <p:cNvCxnSpPr/>
          <p:nvPr/>
        </p:nvCxnSpPr>
        <p:spPr>
          <a:xfrm>
            <a:off x="3163605" y="1757068"/>
            <a:ext cx="0" cy="3780000"/>
          </a:xfrm>
          <a:prstGeom prst="straightConnector1">
            <a:avLst/>
          </a:prstGeom>
          <a:noFill/>
          <a:ln cap="flat" cmpd="sng" w="12700">
            <a:solidFill>
              <a:srgbClr val="D8D8D8"/>
            </a:solidFill>
            <a:prstDash val="solid"/>
            <a:miter lim="800000"/>
            <a:headEnd len="sm" w="sm" type="none"/>
            <a:tailEnd len="sm" w="sm" type="none"/>
          </a:ln>
        </p:spPr>
      </p:cxnSp>
      <p:cxnSp>
        <p:nvCxnSpPr>
          <p:cNvPr id="113" name="Google Shape;113;p209"/>
          <p:cNvCxnSpPr/>
          <p:nvPr/>
        </p:nvCxnSpPr>
        <p:spPr>
          <a:xfrm>
            <a:off x="6080382" y="1757068"/>
            <a:ext cx="0" cy="3780000"/>
          </a:xfrm>
          <a:prstGeom prst="straightConnector1">
            <a:avLst/>
          </a:prstGeom>
          <a:noFill/>
          <a:ln cap="flat" cmpd="sng" w="12700">
            <a:solidFill>
              <a:srgbClr val="D8D8D8"/>
            </a:solidFill>
            <a:prstDash val="solid"/>
            <a:miter lim="800000"/>
            <a:headEnd len="sm" w="sm" type="none"/>
            <a:tailEnd len="sm" w="sm" type="none"/>
          </a:ln>
        </p:spPr>
      </p:cxnSp>
      <p:cxnSp>
        <p:nvCxnSpPr>
          <p:cNvPr id="114" name="Google Shape;114;p209"/>
          <p:cNvCxnSpPr/>
          <p:nvPr/>
        </p:nvCxnSpPr>
        <p:spPr>
          <a:xfrm>
            <a:off x="8997160" y="1757068"/>
            <a:ext cx="0" cy="3780000"/>
          </a:xfrm>
          <a:prstGeom prst="straightConnector1">
            <a:avLst/>
          </a:prstGeom>
          <a:noFill/>
          <a:ln cap="flat" cmpd="sng" w="12700">
            <a:solidFill>
              <a:srgbClr val="D8D8D8"/>
            </a:solidFill>
            <a:prstDash val="solid"/>
            <a:miter lim="800000"/>
            <a:headEnd len="sm" w="sm" type="none"/>
            <a:tailEnd len="sm" w="sm" type="none"/>
          </a:ln>
        </p:spPr>
      </p:cxnSp>
      <p:sp>
        <p:nvSpPr>
          <p:cNvPr id="115" name="Google Shape;115;p209"/>
          <p:cNvSpPr txBox="1"/>
          <p:nvPr>
            <p:ph idx="28"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Step Process">
  <p:cSld name="3-Step Process">
    <p:spTree>
      <p:nvGrpSpPr>
        <p:cNvPr id="1370" name="Shape 1370"/>
        <p:cNvGrpSpPr/>
        <p:nvPr/>
      </p:nvGrpSpPr>
      <p:grpSpPr>
        <a:xfrm>
          <a:off x="0" y="0"/>
          <a:ext cx="0" cy="0"/>
          <a:chOff x="0" y="0"/>
          <a:chExt cx="0" cy="0"/>
        </a:xfrm>
      </p:grpSpPr>
      <p:sp>
        <p:nvSpPr>
          <p:cNvPr id="1371" name="Google Shape;1371;p263"/>
          <p:cNvSpPr/>
          <p:nvPr/>
        </p:nvSpPr>
        <p:spPr>
          <a:xfrm rot="2734537">
            <a:off x="5223151" y="2545121"/>
            <a:ext cx="1771636" cy="1771638"/>
          </a:xfrm>
          <a:custGeom>
            <a:rect b="b" l="l" r="r" t="t"/>
            <a:pathLst>
              <a:path extrusionOk="0" h="1771638" w="1771636">
                <a:moveTo>
                  <a:pt x="1771636" y="0"/>
                </a:moveTo>
                <a:lnTo>
                  <a:pt x="1771636" y="789517"/>
                </a:lnTo>
                <a:lnTo>
                  <a:pt x="1695320" y="793370"/>
                </a:lnTo>
                <a:cubicBezTo>
                  <a:pt x="1219747" y="841667"/>
                  <a:pt x="841666" y="1219748"/>
                  <a:pt x="793369" y="1695321"/>
                </a:cubicBezTo>
                <a:lnTo>
                  <a:pt x="789516" y="1771638"/>
                </a:lnTo>
                <a:lnTo>
                  <a:pt x="0" y="1771638"/>
                </a:lnTo>
                <a:lnTo>
                  <a:pt x="7929" y="1614597"/>
                </a:lnTo>
                <a:cubicBezTo>
                  <a:pt x="93962" y="767447"/>
                  <a:pt x="767446" y="93963"/>
                  <a:pt x="1614596" y="7930"/>
                </a:cubicBezTo>
                <a:lnTo>
                  <a:pt x="177163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372" name="Google Shape;1372;p263"/>
          <p:cNvSpPr/>
          <p:nvPr/>
        </p:nvSpPr>
        <p:spPr>
          <a:xfrm rot="2734537">
            <a:off x="6501037" y="3848945"/>
            <a:ext cx="1771637" cy="1771638"/>
          </a:xfrm>
          <a:custGeom>
            <a:rect b="b" l="l" r="r" t="t"/>
            <a:pathLst>
              <a:path extrusionOk="0" h="1771638" w="1771637">
                <a:moveTo>
                  <a:pt x="0" y="0"/>
                </a:moveTo>
                <a:lnTo>
                  <a:pt x="157040" y="7930"/>
                </a:lnTo>
                <a:cubicBezTo>
                  <a:pt x="1004190" y="93963"/>
                  <a:pt x="1677674" y="767447"/>
                  <a:pt x="1763707" y="1614597"/>
                </a:cubicBezTo>
                <a:lnTo>
                  <a:pt x="1771637" y="1771638"/>
                </a:lnTo>
                <a:lnTo>
                  <a:pt x="982121" y="1771638"/>
                </a:lnTo>
                <a:lnTo>
                  <a:pt x="978267" y="1695321"/>
                </a:lnTo>
                <a:cubicBezTo>
                  <a:pt x="929970" y="1219748"/>
                  <a:pt x="551890" y="841667"/>
                  <a:pt x="76316" y="793370"/>
                </a:cubicBezTo>
                <a:lnTo>
                  <a:pt x="0" y="789517"/>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373" name="Google Shape;1373;p263"/>
          <p:cNvSpPr/>
          <p:nvPr/>
        </p:nvSpPr>
        <p:spPr>
          <a:xfrm rot="2734537">
            <a:off x="3919327" y="3823008"/>
            <a:ext cx="1771636" cy="1771636"/>
          </a:xfrm>
          <a:custGeom>
            <a:rect b="b" l="l" r="r" t="t"/>
            <a:pathLst>
              <a:path extrusionOk="0" h="1771636" w="1771636">
                <a:moveTo>
                  <a:pt x="0" y="0"/>
                </a:moveTo>
                <a:lnTo>
                  <a:pt x="789516" y="0"/>
                </a:lnTo>
                <a:lnTo>
                  <a:pt x="793369" y="76315"/>
                </a:lnTo>
                <a:cubicBezTo>
                  <a:pt x="841666" y="551889"/>
                  <a:pt x="1219747" y="929969"/>
                  <a:pt x="1695320" y="978266"/>
                </a:cubicBezTo>
                <a:lnTo>
                  <a:pt x="1771636" y="982120"/>
                </a:lnTo>
                <a:lnTo>
                  <a:pt x="1771636" y="1771636"/>
                </a:lnTo>
                <a:lnTo>
                  <a:pt x="1614596" y="1763706"/>
                </a:lnTo>
                <a:cubicBezTo>
                  <a:pt x="767446" y="1677673"/>
                  <a:pt x="93962" y="1004189"/>
                  <a:pt x="7929" y="157039"/>
                </a:cubicBez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374" name="Google Shape;1374;p263"/>
          <p:cNvSpPr txBox="1"/>
          <p:nvPr>
            <p:ph idx="1" type="body"/>
          </p:nvPr>
        </p:nvSpPr>
        <p:spPr>
          <a:xfrm>
            <a:off x="2316971" y="3960184"/>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75" name="Google Shape;1375;p263"/>
          <p:cNvSpPr txBox="1"/>
          <p:nvPr>
            <p:ph idx="2" type="body"/>
          </p:nvPr>
        </p:nvSpPr>
        <p:spPr>
          <a:xfrm>
            <a:off x="1776971" y="4288652"/>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76" name="Google Shape;1376;p263"/>
          <p:cNvSpPr txBox="1"/>
          <p:nvPr>
            <p:ph idx="3" type="body"/>
          </p:nvPr>
        </p:nvSpPr>
        <p:spPr>
          <a:xfrm>
            <a:off x="5289222" y="1608804"/>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77" name="Google Shape;1377;p263"/>
          <p:cNvSpPr txBox="1"/>
          <p:nvPr>
            <p:ph idx="4" type="body"/>
          </p:nvPr>
        </p:nvSpPr>
        <p:spPr>
          <a:xfrm>
            <a:off x="5016000" y="1937272"/>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78" name="Google Shape;1378;p263"/>
          <p:cNvSpPr txBox="1"/>
          <p:nvPr>
            <p:ph idx="5" type="body"/>
          </p:nvPr>
        </p:nvSpPr>
        <p:spPr>
          <a:xfrm>
            <a:off x="8266113" y="3960184"/>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79" name="Google Shape;1379;p263"/>
          <p:cNvSpPr txBox="1"/>
          <p:nvPr>
            <p:ph idx="6" type="body"/>
          </p:nvPr>
        </p:nvSpPr>
        <p:spPr>
          <a:xfrm>
            <a:off x="8266113" y="4288652"/>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80" name="Google Shape;1380;p263"/>
          <p:cNvSpPr/>
          <p:nvPr>
            <p:ph idx="7" type="body"/>
          </p:nvPr>
        </p:nvSpPr>
        <p:spPr>
          <a:xfrm>
            <a:off x="4407145" y="4384608"/>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81" name="Google Shape;1381;p263"/>
          <p:cNvSpPr/>
          <p:nvPr>
            <p:ph idx="8" type="body"/>
          </p:nvPr>
        </p:nvSpPr>
        <p:spPr>
          <a:xfrm>
            <a:off x="5826000" y="3048463"/>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82" name="Google Shape;1382;p263"/>
          <p:cNvSpPr/>
          <p:nvPr>
            <p:ph idx="9" type="body"/>
          </p:nvPr>
        </p:nvSpPr>
        <p:spPr>
          <a:xfrm>
            <a:off x="7244855" y="4413614"/>
            <a:ext cx="540000" cy="540000"/>
          </a:xfrm>
          <a:prstGeom prst="ellipse">
            <a:avLst/>
          </a:prstGeom>
          <a:solidFill>
            <a:schemeClr val="l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800"/>
              <a:buNone/>
              <a:defRPr b="1" sz="18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83" name="Google Shape;1383;p26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84" name="Google Shape;1384;p263"/>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385" name="Google Shape;1385;p26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86" name="Google Shape;1386;p26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87" name="Google Shape;1387;p26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descr="Lightbulb and gear with solid fill" id="1388" name="Google Shape;1388;p263"/>
          <p:cNvSpPr/>
          <p:nvPr/>
        </p:nvSpPr>
        <p:spPr>
          <a:xfrm>
            <a:off x="5196000" y="3851048"/>
            <a:ext cx="1800000" cy="1800000"/>
          </a:xfrm>
          <a:prstGeom prst="rect">
            <a:avLst/>
          </a:prstGeom>
          <a:noFill/>
          <a:ln>
            <a:noFill/>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Step Horizontal Process">
  <p:cSld name="4-Step Horizontal Process">
    <p:spTree>
      <p:nvGrpSpPr>
        <p:cNvPr id="1389" name="Shape 1389"/>
        <p:cNvGrpSpPr/>
        <p:nvPr/>
      </p:nvGrpSpPr>
      <p:grpSpPr>
        <a:xfrm>
          <a:off x="0" y="0"/>
          <a:ext cx="0" cy="0"/>
          <a:chOff x="0" y="0"/>
          <a:chExt cx="0" cy="0"/>
        </a:xfrm>
      </p:grpSpPr>
      <p:sp>
        <p:nvSpPr>
          <p:cNvPr id="1390" name="Google Shape;1390;p264"/>
          <p:cNvSpPr txBox="1"/>
          <p:nvPr>
            <p:ph idx="1" type="body"/>
          </p:nvPr>
        </p:nvSpPr>
        <p:spPr>
          <a:xfrm>
            <a:off x="965708" y="352930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1" name="Google Shape;1391;p264"/>
          <p:cNvSpPr txBox="1"/>
          <p:nvPr>
            <p:ph idx="2" type="body"/>
          </p:nvPr>
        </p:nvSpPr>
        <p:spPr>
          <a:xfrm>
            <a:off x="785708" y="3826243"/>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2" name="Google Shape;1392;p264"/>
          <p:cNvSpPr txBox="1"/>
          <p:nvPr>
            <p:ph idx="3" type="body"/>
          </p:nvPr>
        </p:nvSpPr>
        <p:spPr>
          <a:xfrm>
            <a:off x="3844201" y="352930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3" name="Google Shape;1393;p264"/>
          <p:cNvSpPr txBox="1"/>
          <p:nvPr>
            <p:ph idx="4" type="body"/>
          </p:nvPr>
        </p:nvSpPr>
        <p:spPr>
          <a:xfrm>
            <a:off x="3664201" y="3826243"/>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4" name="Google Shape;1394;p264"/>
          <p:cNvSpPr txBox="1"/>
          <p:nvPr>
            <p:ph idx="5" type="body"/>
          </p:nvPr>
        </p:nvSpPr>
        <p:spPr>
          <a:xfrm>
            <a:off x="6730348" y="352930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5" name="Google Shape;1395;p264"/>
          <p:cNvSpPr txBox="1"/>
          <p:nvPr>
            <p:ph idx="6" type="body"/>
          </p:nvPr>
        </p:nvSpPr>
        <p:spPr>
          <a:xfrm>
            <a:off x="6550348" y="3826243"/>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96" name="Google Shape;1396;p264"/>
          <p:cNvSpPr/>
          <p:nvPr>
            <p:ph idx="7" type="body"/>
          </p:nvPr>
        </p:nvSpPr>
        <p:spPr>
          <a:xfrm>
            <a:off x="1434128"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97" name="Google Shape;1397;p264"/>
          <p:cNvSpPr/>
          <p:nvPr>
            <p:ph idx="8" type="body"/>
          </p:nvPr>
        </p:nvSpPr>
        <p:spPr>
          <a:xfrm>
            <a:off x="4312553"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98" name="Google Shape;1398;p264"/>
          <p:cNvSpPr/>
          <p:nvPr>
            <p:ph idx="9" type="body"/>
          </p:nvPr>
        </p:nvSpPr>
        <p:spPr>
          <a:xfrm>
            <a:off x="7190978"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99" name="Google Shape;1399;p26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00" name="Google Shape;1400;p264"/>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401" name="Google Shape;1401;p26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02" name="Google Shape;1402;p26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03" name="Google Shape;1403;p26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404" name="Google Shape;1404;p264"/>
          <p:cNvSpPr/>
          <p:nvPr>
            <p:ph idx="14" type="body"/>
          </p:nvPr>
        </p:nvSpPr>
        <p:spPr>
          <a:xfrm>
            <a:off x="10069404"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05" name="Google Shape;1405;p264"/>
          <p:cNvSpPr txBox="1"/>
          <p:nvPr>
            <p:ph idx="15" type="body"/>
          </p:nvPr>
        </p:nvSpPr>
        <p:spPr>
          <a:xfrm>
            <a:off x="9612736" y="346624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06" name="Google Shape;1406;p264"/>
          <p:cNvSpPr txBox="1"/>
          <p:nvPr>
            <p:ph idx="16" type="body"/>
          </p:nvPr>
        </p:nvSpPr>
        <p:spPr>
          <a:xfrm>
            <a:off x="9432736" y="3763179"/>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grpSp>
        <p:nvGrpSpPr>
          <p:cNvPr id="1407" name="Google Shape;1407;p264"/>
          <p:cNvGrpSpPr/>
          <p:nvPr/>
        </p:nvGrpSpPr>
        <p:grpSpPr>
          <a:xfrm>
            <a:off x="1344128" y="2327950"/>
            <a:ext cx="1249681" cy="900000"/>
            <a:chOff x="1344128" y="2442250"/>
            <a:chExt cx="1249681" cy="900000"/>
          </a:xfrm>
        </p:grpSpPr>
        <p:sp>
          <p:nvSpPr>
            <p:cNvPr id="1408" name="Google Shape;1408;p264"/>
            <p:cNvSpPr/>
            <p:nvPr/>
          </p:nvSpPr>
          <p:spPr>
            <a:xfrm>
              <a:off x="1344128" y="2442250"/>
              <a:ext cx="900000" cy="900000"/>
            </a:xfrm>
            <a:prstGeom prst="arc">
              <a:avLst>
                <a:gd fmla="val 39720" name="adj1"/>
                <a:gd fmla="val 16112944" name="adj2"/>
              </a:avLst>
            </a:prstGeom>
            <a:noFill/>
            <a:ln cap="flat" cmpd="sng" w="381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cxnSp>
          <p:nvCxnSpPr>
            <p:cNvPr id="1409" name="Google Shape;1409;p264"/>
            <p:cNvCxnSpPr/>
            <p:nvPr/>
          </p:nvCxnSpPr>
          <p:spPr>
            <a:xfrm>
              <a:off x="2233809" y="2898600"/>
              <a:ext cx="360000" cy="0"/>
            </a:xfrm>
            <a:prstGeom prst="straightConnector1">
              <a:avLst/>
            </a:prstGeom>
            <a:noFill/>
            <a:ln cap="flat" cmpd="sng" w="38100">
              <a:solidFill>
                <a:srgbClr val="BFBFBF"/>
              </a:solidFill>
              <a:prstDash val="solid"/>
              <a:miter lim="800000"/>
              <a:headEnd len="sm" w="sm" type="none"/>
              <a:tailEnd len="med" w="med" type="triangle"/>
            </a:ln>
          </p:spPr>
        </p:cxnSp>
      </p:grpSp>
      <p:grpSp>
        <p:nvGrpSpPr>
          <p:cNvPr id="1410" name="Google Shape;1410;p264"/>
          <p:cNvGrpSpPr/>
          <p:nvPr/>
        </p:nvGrpSpPr>
        <p:grpSpPr>
          <a:xfrm>
            <a:off x="4231390" y="2327950"/>
            <a:ext cx="1242061" cy="900000"/>
            <a:chOff x="4210748" y="2442250"/>
            <a:chExt cx="1242061" cy="900000"/>
          </a:xfrm>
        </p:grpSpPr>
        <p:sp>
          <p:nvSpPr>
            <p:cNvPr id="1411" name="Google Shape;1411;p264"/>
            <p:cNvSpPr/>
            <p:nvPr/>
          </p:nvSpPr>
          <p:spPr>
            <a:xfrm>
              <a:off x="4210748" y="2442250"/>
              <a:ext cx="900000" cy="900000"/>
            </a:xfrm>
            <a:prstGeom prst="arc">
              <a:avLst>
                <a:gd fmla="val 39720" name="adj1"/>
                <a:gd fmla="val 16112944" name="adj2"/>
              </a:avLst>
            </a:prstGeom>
            <a:noFill/>
            <a:ln cap="flat" cmpd="sng" w="381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cxnSp>
          <p:nvCxnSpPr>
            <p:cNvPr id="1412" name="Google Shape;1412;p264"/>
            <p:cNvCxnSpPr/>
            <p:nvPr/>
          </p:nvCxnSpPr>
          <p:spPr>
            <a:xfrm>
              <a:off x="5092809" y="2898600"/>
              <a:ext cx="360000" cy="0"/>
            </a:xfrm>
            <a:prstGeom prst="straightConnector1">
              <a:avLst/>
            </a:prstGeom>
            <a:noFill/>
            <a:ln cap="flat" cmpd="sng" w="38100">
              <a:solidFill>
                <a:srgbClr val="BFBFBF"/>
              </a:solidFill>
              <a:prstDash val="solid"/>
              <a:miter lim="800000"/>
              <a:headEnd len="sm" w="sm" type="none"/>
              <a:tailEnd len="med" w="med" type="triangle"/>
            </a:ln>
          </p:spPr>
        </p:cxnSp>
      </p:grpSp>
      <p:grpSp>
        <p:nvGrpSpPr>
          <p:cNvPr id="1413" name="Google Shape;1413;p264"/>
          <p:cNvGrpSpPr/>
          <p:nvPr/>
        </p:nvGrpSpPr>
        <p:grpSpPr>
          <a:xfrm>
            <a:off x="7111032" y="2327950"/>
            <a:ext cx="1234441" cy="900000"/>
            <a:chOff x="7100667" y="2442250"/>
            <a:chExt cx="1234441" cy="900000"/>
          </a:xfrm>
        </p:grpSpPr>
        <p:sp>
          <p:nvSpPr>
            <p:cNvPr id="1414" name="Google Shape;1414;p264"/>
            <p:cNvSpPr/>
            <p:nvPr/>
          </p:nvSpPr>
          <p:spPr>
            <a:xfrm>
              <a:off x="7100667" y="2442250"/>
              <a:ext cx="900000" cy="900000"/>
            </a:xfrm>
            <a:prstGeom prst="arc">
              <a:avLst>
                <a:gd fmla="val 39720" name="adj1"/>
                <a:gd fmla="val 16112944" name="adj2"/>
              </a:avLst>
            </a:prstGeom>
            <a:noFill/>
            <a:ln cap="flat" cmpd="sng" w="381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cxnSp>
          <p:nvCxnSpPr>
            <p:cNvPr id="1415" name="Google Shape;1415;p264"/>
            <p:cNvCxnSpPr/>
            <p:nvPr/>
          </p:nvCxnSpPr>
          <p:spPr>
            <a:xfrm>
              <a:off x="7975108" y="2898600"/>
              <a:ext cx="360000" cy="0"/>
            </a:xfrm>
            <a:prstGeom prst="straightConnector1">
              <a:avLst/>
            </a:prstGeom>
            <a:noFill/>
            <a:ln cap="flat" cmpd="sng" w="38100">
              <a:solidFill>
                <a:srgbClr val="BFBFBF"/>
              </a:solidFill>
              <a:prstDash val="solid"/>
              <a:miter lim="800000"/>
              <a:headEnd len="sm" w="sm" type="none"/>
              <a:tailEnd len="med" w="med" type="triangle"/>
            </a:ln>
          </p:spPr>
        </p:cxnSp>
      </p:grpSp>
      <p:grpSp>
        <p:nvGrpSpPr>
          <p:cNvPr id="1416" name="Google Shape;1416;p264"/>
          <p:cNvGrpSpPr/>
          <p:nvPr/>
        </p:nvGrpSpPr>
        <p:grpSpPr>
          <a:xfrm>
            <a:off x="9983055" y="2327950"/>
            <a:ext cx="1249681" cy="900000"/>
            <a:chOff x="9983055" y="2453657"/>
            <a:chExt cx="1249681" cy="900000"/>
          </a:xfrm>
        </p:grpSpPr>
        <p:sp>
          <p:nvSpPr>
            <p:cNvPr id="1417" name="Google Shape;1417;p264"/>
            <p:cNvSpPr/>
            <p:nvPr/>
          </p:nvSpPr>
          <p:spPr>
            <a:xfrm>
              <a:off x="9983055" y="2453657"/>
              <a:ext cx="900000" cy="900000"/>
            </a:xfrm>
            <a:prstGeom prst="arc">
              <a:avLst>
                <a:gd fmla="val 39720" name="adj1"/>
                <a:gd fmla="val 16112944" name="adj2"/>
              </a:avLst>
            </a:prstGeom>
            <a:noFill/>
            <a:ln cap="flat" cmpd="sng" w="38100">
              <a:solidFill>
                <a:srgbClr val="BFBFBF"/>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cxnSp>
          <p:nvCxnSpPr>
            <p:cNvPr id="1418" name="Google Shape;1418;p264"/>
            <p:cNvCxnSpPr/>
            <p:nvPr/>
          </p:nvCxnSpPr>
          <p:spPr>
            <a:xfrm>
              <a:off x="10872736" y="2910007"/>
              <a:ext cx="360000" cy="0"/>
            </a:xfrm>
            <a:prstGeom prst="straightConnector1">
              <a:avLst/>
            </a:prstGeom>
            <a:noFill/>
            <a:ln cap="flat" cmpd="sng" w="38100">
              <a:solidFill>
                <a:srgbClr val="BFBFBF"/>
              </a:solidFill>
              <a:prstDash val="solid"/>
              <a:miter lim="800000"/>
              <a:headEnd len="sm" w="sm" type="none"/>
              <a:tailEnd len="med" w="med" type="triangle"/>
            </a:ln>
          </p:spPr>
        </p:cxn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Step Horizontal Process 2">
  <p:cSld name="4-Step Horizontal Process 2">
    <p:spTree>
      <p:nvGrpSpPr>
        <p:cNvPr id="1419" name="Shape 1419"/>
        <p:cNvGrpSpPr/>
        <p:nvPr/>
      </p:nvGrpSpPr>
      <p:grpSpPr>
        <a:xfrm>
          <a:off x="0" y="0"/>
          <a:ext cx="0" cy="0"/>
          <a:chOff x="0" y="0"/>
          <a:chExt cx="0" cy="0"/>
        </a:xfrm>
      </p:grpSpPr>
      <p:cxnSp>
        <p:nvCxnSpPr>
          <p:cNvPr id="1420" name="Google Shape;1420;p265"/>
          <p:cNvCxnSpPr/>
          <p:nvPr/>
        </p:nvCxnSpPr>
        <p:spPr>
          <a:xfrm>
            <a:off x="2008238" y="2176541"/>
            <a:ext cx="8157691" cy="1426"/>
          </a:xfrm>
          <a:prstGeom prst="straightConnector1">
            <a:avLst/>
          </a:prstGeom>
          <a:noFill/>
          <a:ln cap="flat" cmpd="sng" w="25400">
            <a:solidFill>
              <a:srgbClr val="D8D8D8"/>
            </a:solidFill>
            <a:prstDash val="solid"/>
            <a:miter lim="800000"/>
            <a:headEnd len="sm" w="sm" type="none"/>
            <a:tailEnd len="sm" w="sm" type="none"/>
          </a:ln>
        </p:spPr>
      </p:cxnSp>
      <p:sp>
        <p:nvSpPr>
          <p:cNvPr id="1421" name="Google Shape;1421;p265"/>
          <p:cNvSpPr/>
          <p:nvPr/>
        </p:nvSpPr>
        <p:spPr>
          <a:xfrm>
            <a:off x="9970487" y="1968548"/>
            <a:ext cx="900000" cy="900000"/>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2" name="Google Shape;1422;p265"/>
          <p:cNvSpPr/>
          <p:nvPr/>
        </p:nvSpPr>
        <p:spPr>
          <a:xfrm>
            <a:off x="7081552" y="1968548"/>
            <a:ext cx="900000" cy="900000"/>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3" name="Google Shape;1423;p265"/>
          <p:cNvSpPr/>
          <p:nvPr/>
        </p:nvSpPr>
        <p:spPr>
          <a:xfrm>
            <a:off x="4192616" y="1968548"/>
            <a:ext cx="900000" cy="900000"/>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4" name="Google Shape;1424;p265"/>
          <p:cNvSpPr/>
          <p:nvPr/>
        </p:nvSpPr>
        <p:spPr>
          <a:xfrm>
            <a:off x="1303680" y="1968548"/>
            <a:ext cx="900000" cy="900000"/>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5" name="Google Shape;1425;p265"/>
          <p:cNvSpPr/>
          <p:nvPr/>
        </p:nvSpPr>
        <p:spPr>
          <a:xfrm>
            <a:off x="9187067" y="2399850"/>
            <a:ext cx="2466841" cy="941138"/>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6" name="Google Shape;1426;p265"/>
          <p:cNvSpPr/>
          <p:nvPr/>
        </p:nvSpPr>
        <p:spPr>
          <a:xfrm>
            <a:off x="9187067" y="2412126"/>
            <a:ext cx="2466841" cy="2700000"/>
          </a:xfrm>
          <a:prstGeom prst="rect">
            <a:avLst/>
          </a:prstGeom>
          <a:noFill/>
          <a:ln cap="flat" cmpd="sng" w="127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7" name="Google Shape;1427;p265"/>
          <p:cNvSpPr/>
          <p:nvPr/>
        </p:nvSpPr>
        <p:spPr>
          <a:xfrm>
            <a:off x="6298132" y="2412126"/>
            <a:ext cx="2466841" cy="941138"/>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8" name="Google Shape;1428;p265"/>
          <p:cNvSpPr/>
          <p:nvPr/>
        </p:nvSpPr>
        <p:spPr>
          <a:xfrm>
            <a:off x="6298132" y="2412126"/>
            <a:ext cx="2466841" cy="2700000"/>
          </a:xfrm>
          <a:prstGeom prst="rect">
            <a:avLst/>
          </a:prstGeom>
          <a:noFill/>
          <a:ln cap="flat" cmpd="sng" w="127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29" name="Google Shape;1429;p265"/>
          <p:cNvSpPr/>
          <p:nvPr/>
        </p:nvSpPr>
        <p:spPr>
          <a:xfrm>
            <a:off x="3409196" y="2412126"/>
            <a:ext cx="2466841" cy="941138"/>
          </a:xfrm>
          <a:prstGeom prst="rect">
            <a:avLst/>
          </a:prstGeom>
          <a:solidFill>
            <a:srgbClr val="E1F4F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30" name="Google Shape;1430;p265"/>
          <p:cNvSpPr/>
          <p:nvPr/>
        </p:nvSpPr>
        <p:spPr>
          <a:xfrm>
            <a:off x="3409196" y="2412126"/>
            <a:ext cx="2466841" cy="2700000"/>
          </a:xfrm>
          <a:prstGeom prst="rect">
            <a:avLst/>
          </a:prstGeom>
          <a:noFill/>
          <a:ln cap="flat" cmpd="sng" w="1270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31" name="Google Shape;1431;p265"/>
          <p:cNvSpPr/>
          <p:nvPr/>
        </p:nvSpPr>
        <p:spPr>
          <a:xfrm>
            <a:off x="520260" y="2412126"/>
            <a:ext cx="2466841" cy="941138"/>
          </a:xfrm>
          <a:prstGeom prst="rect">
            <a:avLst/>
          </a:prstGeom>
          <a:solidFill>
            <a:srgbClr val="CDEAF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32" name="Google Shape;1432;p265"/>
          <p:cNvSpPr/>
          <p:nvPr/>
        </p:nvSpPr>
        <p:spPr>
          <a:xfrm>
            <a:off x="520260" y="2412126"/>
            <a:ext cx="2466841" cy="2700000"/>
          </a:xfrm>
          <a:prstGeom prst="rect">
            <a:avLst/>
          </a:prstGeom>
          <a:noFill/>
          <a:ln cap="flat" cmpd="sng" w="1270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433" name="Google Shape;1433;p265"/>
          <p:cNvSpPr txBox="1"/>
          <p:nvPr>
            <p:ph idx="1" type="body"/>
          </p:nvPr>
        </p:nvSpPr>
        <p:spPr>
          <a:xfrm>
            <a:off x="965708" y="293020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4" name="Google Shape;1434;p265"/>
          <p:cNvSpPr txBox="1"/>
          <p:nvPr>
            <p:ph idx="2" type="body"/>
          </p:nvPr>
        </p:nvSpPr>
        <p:spPr>
          <a:xfrm>
            <a:off x="785708" y="3503354"/>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5" name="Google Shape;1435;p265"/>
          <p:cNvSpPr txBox="1"/>
          <p:nvPr>
            <p:ph idx="3" type="body"/>
          </p:nvPr>
        </p:nvSpPr>
        <p:spPr>
          <a:xfrm>
            <a:off x="3844201" y="293020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6" name="Google Shape;1436;p265"/>
          <p:cNvSpPr txBox="1"/>
          <p:nvPr>
            <p:ph idx="4" type="body"/>
          </p:nvPr>
        </p:nvSpPr>
        <p:spPr>
          <a:xfrm>
            <a:off x="3664201" y="3503354"/>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7" name="Google Shape;1437;p265"/>
          <p:cNvSpPr txBox="1"/>
          <p:nvPr>
            <p:ph idx="5" type="body"/>
          </p:nvPr>
        </p:nvSpPr>
        <p:spPr>
          <a:xfrm>
            <a:off x="6730348" y="293020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8" name="Google Shape;1438;p265"/>
          <p:cNvSpPr txBox="1"/>
          <p:nvPr>
            <p:ph idx="6" type="body"/>
          </p:nvPr>
        </p:nvSpPr>
        <p:spPr>
          <a:xfrm>
            <a:off x="6550348" y="3503354"/>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39" name="Google Shape;1439;p265"/>
          <p:cNvSpPr/>
          <p:nvPr>
            <p:ph idx="7" type="body"/>
          </p:nvPr>
        </p:nvSpPr>
        <p:spPr>
          <a:xfrm>
            <a:off x="1393680" y="207109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0" name="Google Shape;1440;p265"/>
          <p:cNvSpPr/>
          <p:nvPr>
            <p:ph idx="8" type="body"/>
          </p:nvPr>
        </p:nvSpPr>
        <p:spPr>
          <a:xfrm>
            <a:off x="4282616" y="2071099"/>
            <a:ext cx="720000" cy="720000"/>
          </a:xfrm>
          <a:prstGeom prst="ellipse">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1" name="Google Shape;1441;p265"/>
          <p:cNvSpPr/>
          <p:nvPr>
            <p:ph idx="9" type="body"/>
          </p:nvPr>
        </p:nvSpPr>
        <p:spPr>
          <a:xfrm>
            <a:off x="7171552" y="207109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2" name="Google Shape;1442;p26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43" name="Google Shape;1443;p265"/>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444" name="Google Shape;1444;p26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45" name="Google Shape;1445;p26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46" name="Google Shape;1446;p26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447" name="Google Shape;1447;p265"/>
          <p:cNvSpPr/>
          <p:nvPr>
            <p:ph idx="14" type="body"/>
          </p:nvPr>
        </p:nvSpPr>
        <p:spPr>
          <a:xfrm>
            <a:off x="10060487" y="2071099"/>
            <a:ext cx="720000" cy="720000"/>
          </a:xfrm>
          <a:prstGeom prst="ellipse">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8" name="Google Shape;1448;p265"/>
          <p:cNvSpPr txBox="1"/>
          <p:nvPr>
            <p:ph idx="15" type="body"/>
          </p:nvPr>
        </p:nvSpPr>
        <p:spPr>
          <a:xfrm>
            <a:off x="9610487" y="293020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49" name="Google Shape;1449;p265"/>
          <p:cNvSpPr txBox="1"/>
          <p:nvPr>
            <p:ph idx="16" type="body"/>
          </p:nvPr>
        </p:nvSpPr>
        <p:spPr>
          <a:xfrm>
            <a:off x="9430487" y="3503354"/>
            <a:ext cx="198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Step Process">
  <p:cSld name="4-Step Process">
    <p:spTree>
      <p:nvGrpSpPr>
        <p:cNvPr id="1450" name="Shape 1450"/>
        <p:cNvGrpSpPr/>
        <p:nvPr/>
      </p:nvGrpSpPr>
      <p:grpSpPr>
        <a:xfrm>
          <a:off x="0" y="0"/>
          <a:ext cx="0" cy="0"/>
          <a:chOff x="0" y="0"/>
          <a:chExt cx="0" cy="0"/>
        </a:xfrm>
      </p:grpSpPr>
      <p:sp>
        <p:nvSpPr>
          <p:cNvPr id="1451" name="Google Shape;1451;p266"/>
          <p:cNvSpPr/>
          <p:nvPr/>
        </p:nvSpPr>
        <p:spPr>
          <a:xfrm flipH="1" rot="8228055">
            <a:off x="5435912" y="4596158"/>
            <a:ext cx="2182486" cy="1035100"/>
          </a:xfrm>
          <a:custGeom>
            <a:rect b="b" l="l" r="r" t="t"/>
            <a:pathLst>
              <a:path extrusionOk="0" h="1150375" w="1858297">
                <a:moveTo>
                  <a:pt x="1393723" y="0"/>
                </a:moveTo>
                <a:lnTo>
                  <a:pt x="1858297" y="464574"/>
                </a:lnTo>
                <a:lnTo>
                  <a:pt x="1393723" y="929149"/>
                </a:lnTo>
                <a:lnTo>
                  <a:pt x="1393723" y="749451"/>
                </a:lnTo>
                <a:lnTo>
                  <a:pt x="569754" y="749451"/>
                </a:lnTo>
                <a:lnTo>
                  <a:pt x="569754" y="1150375"/>
                </a:lnTo>
                <a:lnTo>
                  <a:pt x="0" y="1150375"/>
                </a:lnTo>
                <a:lnTo>
                  <a:pt x="0" y="577670"/>
                </a:lnTo>
                <a:cubicBezTo>
                  <a:pt x="0" y="357876"/>
                  <a:pt x="178179" y="179697"/>
                  <a:pt x="397973" y="179697"/>
                </a:cubicBezTo>
                <a:lnTo>
                  <a:pt x="1393723" y="1796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452" name="Google Shape;1452;p266"/>
          <p:cNvSpPr/>
          <p:nvPr/>
        </p:nvSpPr>
        <p:spPr>
          <a:xfrm flipH="1" rot="2952812">
            <a:off x="6208991" y="2945854"/>
            <a:ext cx="2146741" cy="1035100"/>
          </a:xfrm>
          <a:custGeom>
            <a:rect b="b" l="l" r="r" t="t"/>
            <a:pathLst>
              <a:path extrusionOk="0" h="1150375" w="1858297">
                <a:moveTo>
                  <a:pt x="1393723" y="0"/>
                </a:moveTo>
                <a:lnTo>
                  <a:pt x="1858297" y="464574"/>
                </a:lnTo>
                <a:lnTo>
                  <a:pt x="1393723" y="929149"/>
                </a:lnTo>
                <a:lnTo>
                  <a:pt x="1393723" y="749451"/>
                </a:lnTo>
                <a:lnTo>
                  <a:pt x="569754" y="749451"/>
                </a:lnTo>
                <a:lnTo>
                  <a:pt x="569754" y="1150375"/>
                </a:lnTo>
                <a:lnTo>
                  <a:pt x="0" y="1150375"/>
                </a:lnTo>
                <a:lnTo>
                  <a:pt x="0" y="577670"/>
                </a:lnTo>
                <a:cubicBezTo>
                  <a:pt x="0" y="357876"/>
                  <a:pt x="178179" y="179697"/>
                  <a:pt x="397973" y="179697"/>
                </a:cubicBezTo>
                <a:lnTo>
                  <a:pt x="1393723" y="17969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453" name="Google Shape;1453;p266"/>
          <p:cNvSpPr/>
          <p:nvPr/>
        </p:nvSpPr>
        <p:spPr>
          <a:xfrm flipH="1" rot="-2569730">
            <a:off x="4515404" y="2204220"/>
            <a:ext cx="2258220" cy="1035100"/>
          </a:xfrm>
          <a:custGeom>
            <a:rect b="b" l="l" r="r" t="t"/>
            <a:pathLst>
              <a:path extrusionOk="0" h="1150375" w="1858297">
                <a:moveTo>
                  <a:pt x="1393723" y="0"/>
                </a:moveTo>
                <a:lnTo>
                  <a:pt x="1858297" y="464574"/>
                </a:lnTo>
                <a:lnTo>
                  <a:pt x="1393723" y="929149"/>
                </a:lnTo>
                <a:lnTo>
                  <a:pt x="1393723" y="749451"/>
                </a:lnTo>
                <a:lnTo>
                  <a:pt x="569754" y="749451"/>
                </a:lnTo>
                <a:lnTo>
                  <a:pt x="569754" y="1150375"/>
                </a:lnTo>
                <a:lnTo>
                  <a:pt x="0" y="1150375"/>
                </a:lnTo>
                <a:lnTo>
                  <a:pt x="0" y="577670"/>
                </a:lnTo>
                <a:cubicBezTo>
                  <a:pt x="0" y="357876"/>
                  <a:pt x="178179" y="179697"/>
                  <a:pt x="397973" y="179697"/>
                </a:cubicBezTo>
                <a:lnTo>
                  <a:pt x="1393723" y="1796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454" name="Google Shape;1454;p266"/>
          <p:cNvSpPr/>
          <p:nvPr/>
        </p:nvSpPr>
        <p:spPr>
          <a:xfrm flipH="1" rot="-7949829">
            <a:off x="3778746" y="3834047"/>
            <a:ext cx="2222232" cy="1035099"/>
          </a:xfrm>
          <a:custGeom>
            <a:rect b="b" l="l" r="r" t="t"/>
            <a:pathLst>
              <a:path extrusionOk="0" h="1150375" w="1858297">
                <a:moveTo>
                  <a:pt x="1393723" y="0"/>
                </a:moveTo>
                <a:lnTo>
                  <a:pt x="1858297" y="464574"/>
                </a:lnTo>
                <a:lnTo>
                  <a:pt x="1393723" y="929149"/>
                </a:lnTo>
                <a:lnTo>
                  <a:pt x="1393723" y="749451"/>
                </a:lnTo>
                <a:lnTo>
                  <a:pt x="569754" y="749451"/>
                </a:lnTo>
                <a:lnTo>
                  <a:pt x="569754" y="1150375"/>
                </a:lnTo>
                <a:lnTo>
                  <a:pt x="0" y="1150375"/>
                </a:lnTo>
                <a:lnTo>
                  <a:pt x="0" y="577670"/>
                </a:lnTo>
                <a:cubicBezTo>
                  <a:pt x="0" y="357876"/>
                  <a:pt x="178179" y="179697"/>
                  <a:pt x="397973" y="179697"/>
                </a:cubicBezTo>
                <a:lnTo>
                  <a:pt x="1393723" y="17969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455" name="Google Shape;1455;p266"/>
          <p:cNvSpPr txBox="1"/>
          <p:nvPr>
            <p:ph idx="1" type="body"/>
          </p:nvPr>
        </p:nvSpPr>
        <p:spPr>
          <a:xfrm>
            <a:off x="3115415" y="159449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56" name="Google Shape;1456;p266"/>
          <p:cNvSpPr txBox="1"/>
          <p:nvPr>
            <p:ph idx="2" type="body"/>
          </p:nvPr>
        </p:nvSpPr>
        <p:spPr>
          <a:xfrm>
            <a:off x="2215415" y="1891435"/>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57" name="Google Shape;1457;p266"/>
          <p:cNvSpPr txBox="1"/>
          <p:nvPr>
            <p:ph idx="3" type="body"/>
          </p:nvPr>
        </p:nvSpPr>
        <p:spPr>
          <a:xfrm>
            <a:off x="2293661" y="39650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58" name="Google Shape;1458;p266"/>
          <p:cNvSpPr txBox="1"/>
          <p:nvPr>
            <p:ph idx="4" type="body"/>
          </p:nvPr>
        </p:nvSpPr>
        <p:spPr>
          <a:xfrm>
            <a:off x="1393661" y="4261985"/>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59" name="Google Shape;1459;p266"/>
          <p:cNvSpPr txBox="1"/>
          <p:nvPr>
            <p:ph idx="5" type="body"/>
          </p:nvPr>
        </p:nvSpPr>
        <p:spPr>
          <a:xfrm>
            <a:off x="7526126" y="5040007"/>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60" name="Google Shape;1460;p266"/>
          <p:cNvSpPr txBox="1"/>
          <p:nvPr>
            <p:ph idx="6" type="body"/>
          </p:nvPr>
        </p:nvSpPr>
        <p:spPr>
          <a:xfrm>
            <a:off x="7526126" y="5336943"/>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61" name="Google Shape;1461;p266"/>
          <p:cNvSpPr/>
          <p:nvPr>
            <p:ph idx="7" type="body"/>
          </p:nvPr>
        </p:nvSpPr>
        <p:spPr>
          <a:xfrm>
            <a:off x="6028141" y="2008451"/>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62" name="Google Shape;1462;p266"/>
          <p:cNvSpPr/>
          <p:nvPr>
            <p:ph idx="8" type="body"/>
          </p:nvPr>
        </p:nvSpPr>
        <p:spPr>
          <a:xfrm>
            <a:off x="4245145" y="3533049"/>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63" name="Google Shape;1463;p266"/>
          <p:cNvSpPr/>
          <p:nvPr>
            <p:ph idx="9" type="body"/>
          </p:nvPr>
        </p:nvSpPr>
        <p:spPr>
          <a:xfrm>
            <a:off x="5720828" y="540000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64" name="Google Shape;1464;p26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65" name="Google Shape;1465;p266"/>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466" name="Google Shape;1466;p26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67" name="Google Shape;1467;p26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68" name="Google Shape;1468;p26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469" name="Google Shape;1469;p266"/>
          <p:cNvSpPr/>
          <p:nvPr>
            <p:ph idx="14" type="body"/>
          </p:nvPr>
        </p:nvSpPr>
        <p:spPr>
          <a:xfrm>
            <a:off x="7526126" y="377601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70" name="Google Shape;1470;p266"/>
          <p:cNvSpPr txBox="1"/>
          <p:nvPr>
            <p:ph idx="15" type="body"/>
          </p:nvPr>
        </p:nvSpPr>
        <p:spPr>
          <a:xfrm>
            <a:off x="8173613" y="253210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71" name="Google Shape;1471;p266"/>
          <p:cNvSpPr txBox="1"/>
          <p:nvPr>
            <p:ph idx="16" type="body"/>
          </p:nvPr>
        </p:nvSpPr>
        <p:spPr>
          <a:xfrm>
            <a:off x="8173613" y="2829045"/>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Step Circular Process">
  <p:cSld name="4-Step Circular Process">
    <p:spTree>
      <p:nvGrpSpPr>
        <p:cNvPr id="1472" name="Shape 1472"/>
        <p:cNvGrpSpPr/>
        <p:nvPr/>
      </p:nvGrpSpPr>
      <p:grpSpPr>
        <a:xfrm>
          <a:off x="0" y="0"/>
          <a:ext cx="0" cy="0"/>
          <a:chOff x="0" y="0"/>
          <a:chExt cx="0" cy="0"/>
        </a:xfrm>
      </p:grpSpPr>
      <p:sp>
        <p:nvSpPr>
          <p:cNvPr id="1473" name="Google Shape;1473;p267"/>
          <p:cNvSpPr/>
          <p:nvPr/>
        </p:nvSpPr>
        <p:spPr>
          <a:xfrm flipH="1" rot="-5400000">
            <a:off x="5993079" y="3679381"/>
            <a:ext cx="1918856" cy="1874089"/>
          </a:xfrm>
          <a:custGeom>
            <a:rect b="b" l="l" r="r" t="t"/>
            <a:pathLst>
              <a:path extrusionOk="0" h="1874089" w="1918856">
                <a:moveTo>
                  <a:pt x="1918856" y="80537"/>
                </a:moveTo>
                <a:cubicBezTo>
                  <a:pt x="1918856" y="1012518"/>
                  <a:pt x="1210557" y="1779066"/>
                  <a:pt x="302896" y="1871244"/>
                </a:cubicBezTo>
                <a:lnTo>
                  <a:pt x="246549" y="1874089"/>
                </a:lnTo>
                <a:lnTo>
                  <a:pt x="0" y="1544562"/>
                </a:lnTo>
                <a:lnTo>
                  <a:pt x="351390" y="1074909"/>
                </a:lnTo>
                <a:lnTo>
                  <a:pt x="422758" y="1056559"/>
                </a:lnTo>
                <a:cubicBezTo>
                  <a:pt x="838769" y="927166"/>
                  <a:pt x="1140824" y="539126"/>
                  <a:pt x="1140824" y="80537"/>
                </a:cubicBezTo>
                <a:lnTo>
                  <a:pt x="1140166" y="67508"/>
                </a:lnTo>
                <a:lnTo>
                  <a:pt x="1482364" y="323537"/>
                </a:lnTo>
                <a:lnTo>
                  <a:pt x="1914789" y="0"/>
                </a:lnTo>
                <a:lnTo>
                  <a:pt x="1918856" y="805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474" name="Google Shape;1474;p267"/>
          <p:cNvSpPr/>
          <p:nvPr/>
        </p:nvSpPr>
        <p:spPr>
          <a:xfrm flipH="1" rot="-5400000">
            <a:off x="4323748" y="3653033"/>
            <a:ext cx="1886071" cy="1941566"/>
          </a:xfrm>
          <a:custGeom>
            <a:rect b="b" l="l" r="r" t="t"/>
            <a:pathLst>
              <a:path extrusionOk="0" h="1941566" w="1886071">
                <a:moveTo>
                  <a:pt x="1886071" y="1621722"/>
                </a:moveTo>
                <a:lnTo>
                  <a:pt x="1458581" y="1941566"/>
                </a:lnTo>
                <a:lnTo>
                  <a:pt x="1109451" y="1680350"/>
                </a:lnTo>
                <a:lnTo>
                  <a:pt x="1096278" y="1594038"/>
                </a:lnTo>
                <a:cubicBezTo>
                  <a:pt x="1000984" y="1128345"/>
                  <a:pt x="588938" y="778032"/>
                  <a:pt x="95073" y="778032"/>
                </a:cubicBezTo>
                <a:lnTo>
                  <a:pt x="0" y="782832"/>
                </a:lnTo>
                <a:lnTo>
                  <a:pt x="322289" y="352075"/>
                </a:lnTo>
                <a:lnTo>
                  <a:pt x="60188" y="1761"/>
                </a:lnTo>
                <a:lnTo>
                  <a:pt x="95073" y="0"/>
                </a:lnTo>
                <a:cubicBezTo>
                  <a:pt x="1027054" y="0"/>
                  <a:pt x="1793602" y="708299"/>
                  <a:pt x="1885780" y="1615960"/>
                </a:cubicBezTo>
                <a:lnTo>
                  <a:pt x="1886071" y="1621722"/>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475" name="Google Shape;1475;p267"/>
          <p:cNvSpPr/>
          <p:nvPr/>
        </p:nvSpPr>
        <p:spPr>
          <a:xfrm flipH="1" rot="-5400000">
            <a:off x="4261892" y="2016658"/>
            <a:ext cx="1925782" cy="1844173"/>
          </a:xfrm>
          <a:custGeom>
            <a:rect b="b" l="l" r="r" t="t"/>
            <a:pathLst>
              <a:path extrusionOk="0" h="1844173" w="1925782">
                <a:moveTo>
                  <a:pt x="1925782" y="345378"/>
                </a:moveTo>
                <a:lnTo>
                  <a:pt x="1590957" y="792890"/>
                </a:lnTo>
                <a:lnTo>
                  <a:pt x="1496098" y="817281"/>
                </a:lnTo>
                <a:cubicBezTo>
                  <a:pt x="1080087" y="946673"/>
                  <a:pt x="778032" y="1334714"/>
                  <a:pt x="778032" y="1793303"/>
                </a:cubicBezTo>
                <a:lnTo>
                  <a:pt x="780600" y="1844173"/>
                </a:lnTo>
                <a:lnTo>
                  <a:pt x="387826" y="1550303"/>
                </a:lnTo>
                <a:lnTo>
                  <a:pt x="2295" y="1838754"/>
                </a:lnTo>
                <a:lnTo>
                  <a:pt x="0" y="1793303"/>
                </a:lnTo>
                <a:cubicBezTo>
                  <a:pt x="0" y="861322"/>
                  <a:pt x="708299" y="94774"/>
                  <a:pt x="1615960" y="2596"/>
                </a:cubicBezTo>
                <a:lnTo>
                  <a:pt x="1667373" y="0"/>
                </a:lnTo>
                <a:lnTo>
                  <a:pt x="1925782" y="3453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476" name="Google Shape;1476;p267"/>
          <p:cNvSpPr/>
          <p:nvPr/>
        </p:nvSpPr>
        <p:spPr>
          <a:xfrm flipH="1" rot="-5400000">
            <a:off x="5970993" y="1966525"/>
            <a:ext cx="1908448" cy="1941566"/>
          </a:xfrm>
          <a:custGeom>
            <a:rect b="b" l="l" r="r" t="t"/>
            <a:pathLst>
              <a:path extrusionOk="0" h="1941566" w="1908448">
                <a:moveTo>
                  <a:pt x="1908448" y="1156550"/>
                </a:moveTo>
                <a:lnTo>
                  <a:pt x="1572480" y="1605591"/>
                </a:lnTo>
                <a:lnTo>
                  <a:pt x="1822722" y="1940053"/>
                </a:lnTo>
                <a:lnTo>
                  <a:pt x="1792770" y="1941566"/>
                </a:lnTo>
                <a:cubicBezTo>
                  <a:pt x="860789" y="1941566"/>
                  <a:pt x="94241" y="1233267"/>
                  <a:pt x="2063" y="325606"/>
                </a:cubicBezTo>
                <a:lnTo>
                  <a:pt x="0" y="284758"/>
                </a:lnTo>
                <a:lnTo>
                  <a:pt x="380596" y="0"/>
                </a:lnTo>
                <a:lnTo>
                  <a:pt x="784665" y="302321"/>
                </a:lnTo>
                <a:lnTo>
                  <a:pt x="791565" y="347528"/>
                </a:lnTo>
                <a:cubicBezTo>
                  <a:pt x="886859" y="813221"/>
                  <a:pt x="1298905" y="1163534"/>
                  <a:pt x="1792770" y="1163534"/>
                </a:cubicBezTo>
                <a:cubicBezTo>
                  <a:pt x="1828046" y="1163534"/>
                  <a:pt x="1862905" y="1161746"/>
                  <a:pt x="1897260" y="1158258"/>
                </a:cubicBezTo>
                <a:lnTo>
                  <a:pt x="1908448" y="115655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477" name="Google Shape;1477;p267"/>
          <p:cNvSpPr txBox="1"/>
          <p:nvPr>
            <p:ph idx="1" type="body"/>
          </p:nvPr>
        </p:nvSpPr>
        <p:spPr>
          <a:xfrm>
            <a:off x="2314572" y="2161381"/>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78" name="Google Shape;1478;p267"/>
          <p:cNvSpPr txBox="1"/>
          <p:nvPr>
            <p:ph idx="2" type="body"/>
          </p:nvPr>
        </p:nvSpPr>
        <p:spPr>
          <a:xfrm>
            <a:off x="1414572" y="2458317"/>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79" name="Google Shape;1479;p267"/>
          <p:cNvSpPr txBox="1"/>
          <p:nvPr>
            <p:ph idx="3" type="body"/>
          </p:nvPr>
        </p:nvSpPr>
        <p:spPr>
          <a:xfrm>
            <a:off x="2314572" y="4193875"/>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80" name="Google Shape;1480;p267"/>
          <p:cNvSpPr txBox="1"/>
          <p:nvPr>
            <p:ph idx="4" type="body"/>
          </p:nvPr>
        </p:nvSpPr>
        <p:spPr>
          <a:xfrm>
            <a:off x="1414572" y="4490811"/>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81" name="Google Shape;1481;p267"/>
          <p:cNvSpPr txBox="1"/>
          <p:nvPr>
            <p:ph idx="5" type="body"/>
          </p:nvPr>
        </p:nvSpPr>
        <p:spPr>
          <a:xfrm>
            <a:off x="8278339" y="419387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82" name="Google Shape;1482;p267"/>
          <p:cNvSpPr txBox="1"/>
          <p:nvPr>
            <p:ph idx="6" type="body"/>
          </p:nvPr>
        </p:nvSpPr>
        <p:spPr>
          <a:xfrm>
            <a:off x="8278339" y="4490811"/>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83" name="Google Shape;1483;p267"/>
          <p:cNvSpPr/>
          <p:nvPr>
            <p:ph idx="7" type="body"/>
          </p:nvPr>
        </p:nvSpPr>
        <p:spPr>
          <a:xfrm>
            <a:off x="4788700" y="269231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84" name="Google Shape;1484;p267"/>
          <p:cNvSpPr/>
          <p:nvPr>
            <p:ph idx="8" type="body"/>
          </p:nvPr>
        </p:nvSpPr>
        <p:spPr>
          <a:xfrm>
            <a:off x="4939731" y="455387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85" name="Google Shape;1485;p267"/>
          <p:cNvSpPr/>
          <p:nvPr>
            <p:ph idx="9" type="body"/>
          </p:nvPr>
        </p:nvSpPr>
        <p:spPr>
          <a:xfrm>
            <a:off x="6943774" y="455387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86" name="Google Shape;1486;p26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87" name="Google Shape;1487;p267"/>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488" name="Google Shape;1488;p26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89" name="Google Shape;1489;p26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490" name="Google Shape;1490;p26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491" name="Google Shape;1491;p267"/>
          <p:cNvSpPr/>
          <p:nvPr>
            <p:ph idx="14" type="body"/>
          </p:nvPr>
        </p:nvSpPr>
        <p:spPr>
          <a:xfrm>
            <a:off x="6952507" y="269231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2000"/>
              <a:buNone/>
              <a:defRPr b="1" sz="20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92" name="Google Shape;1492;p267"/>
          <p:cNvSpPr txBox="1"/>
          <p:nvPr>
            <p:ph idx="15" type="body"/>
          </p:nvPr>
        </p:nvSpPr>
        <p:spPr>
          <a:xfrm>
            <a:off x="8278339" y="2161381"/>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93" name="Google Shape;1493;p267"/>
          <p:cNvSpPr txBox="1"/>
          <p:nvPr>
            <p:ph idx="16" type="body"/>
          </p:nvPr>
        </p:nvSpPr>
        <p:spPr>
          <a:xfrm>
            <a:off x="8278339" y="2458317"/>
            <a:ext cx="252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Step Process">
  <p:cSld name="5-Step Process">
    <p:spTree>
      <p:nvGrpSpPr>
        <p:cNvPr id="1494" name="Shape 1494"/>
        <p:cNvGrpSpPr/>
        <p:nvPr/>
      </p:nvGrpSpPr>
      <p:grpSpPr>
        <a:xfrm>
          <a:off x="0" y="0"/>
          <a:ext cx="0" cy="0"/>
          <a:chOff x="0" y="0"/>
          <a:chExt cx="0" cy="0"/>
        </a:xfrm>
      </p:grpSpPr>
      <p:cxnSp>
        <p:nvCxnSpPr>
          <p:cNvPr id="1495" name="Google Shape;1495;p268"/>
          <p:cNvCxnSpPr/>
          <p:nvPr/>
        </p:nvCxnSpPr>
        <p:spPr>
          <a:xfrm>
            <a:off x="1717993" y="2250173"/>
            <a:ext cx="4123449" cy="2003609"/>
          </a:xfrm>
          <a:prstGeom prst="straightConnector1">
            <a:avLst/>
          </a:prstGeom>
          <a:noFill/>
          <a:ln cap="flat" cmpd="sng" w="25400">
            <a:solidFill>
              <a:srgbClr val="BFBFBF"/>
            </a:solidFill>
            <a:prstDash val="solid"/>
            <a:miter lim="800000"/>
            <a:headEnd len="sm" w="sm" type="none"/>
            <a:tailEnd len="sm" w="sm" type="none"/>
          </a:ln>
        </p:spPr>
      </p:cxnSp>
      <p:cxnSp>
        <p:nvCxnSpPr>
          <p:cNvPr id="1496" name="Google Shape;1496;p268"/>
          <p:cNvCxnSpPr/>
          <p:nvPr/>
        </p:nvCxnSpPr>
        <p:spPr>
          <a:xfrm flipH="1">
            <a:off x="6350558" y="2369405"/>
            <a:ext cx="4171921" cy="1884377"/>
          </a:xfrm>
          <a:prstGeom prst="straightConnector1">
            <a:avLst/>
          </a:prstGeom>
          <a:noFill/>
          <a:ln cap="flat" cmpd="sng" w="25400">
            <a:solidFill>
              <a:srgbClr val="BFBFBF"/>
            </a:solidFill>
            <a:prstDash val="solid"/>
            <a:miter lim="800000"/>
            <a:headEnd len="sm" w="sm" type="none"/>
            <a:tailEnd len="sm" w="sm" type="none"/>
          </a:ln>
        </p:spPr>
      </p:cxnSp>
      <p:sp>
        <p:nvSpPr>
          <p:cNvPr id="1497" name="Google Shape;1497;p268"/>
          <p:cNvSpPr txBox="1"/>
          <p:nvPr>
            <p:ph idx="1" type="body"/>
          </p:nvPr>
        </p:nvSpPr>
        <p:spPr>
          <a:xfrm>
            <a:off x="604963" y="2616229"/>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98" name="Google Shape;1498;p268"/>
          <p:cNvSpPr txBox="1"/>
          <p:nvPr>
            <p:ph idx="2" type="body"/>
          </p:nvPr>
        </p:nvSpPr>
        <p:spPr>
          <a:xfrm>
            <a:off x="334963" y="2913165"/>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499" name="Google Shape;1499;p268"/>
          <p:cNvSpPr txBox="1"/>
          <p:nvPr>
            <p:ph idx="3" type="body"/>
          </p:nvPr>
        </p:nvSpPr>
        <p:spPr>
          <a:xfrm>
            <a:off x="3034963" y="383019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00" name="Google Shape;1500;p268"/>
          <p:cNvSpPr txBox="1"/>
          <p:nvPr>
            <p:ph idx="4" type="body"/>
          </p:nvPr>
        </p:nvSpPr>
        <p:spPr>
          <a:xfrm>
            <a:off x="2764963" y="4127131"/>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01" name="Google Shape;1501;p268"/>
          <p:cNvSpPr txBox="1"/>
          <p:nvPr>
            <p:ph idx="5" type="body"/>
          </p:nvPr>
        </p:nvSpPr>
        <p:spPr>
          <a:xfrm>
            <a:off x="5286000"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02" name="Google Shape;1502;p268"/>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03" name="Google Shape;1503;p268"/>
          <p:cNvSpPr/>
          <p:nvPr>
            <p:ph idx="7" type="body"/>
          </p:nvPr>
        </p:nvSpPr>
        <p:spPr>
          <a:xfrm>
            <a:off x="1054963" y="175484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04" name="Google Shape;1504;p268"/>
          <p:cNvSpPr/>
          <p:nvPr>
            <p:ph idx="8" type="body"/>
          </p:nvPr>
        </p:nvSpPr>
        <p:spPr>
          <a:xfrm>
            <a:off x="3476155"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05" name="Google Shape;1505;p268"/>
          <p:cNvSpPr/>
          <p:nvPr>
            <p:ph idx="9" type="body"/>
          </p:nvPr>
        </p:nvSpPr>
        <p:spPr>
          <a:xfrm>
            <a:off x="5736000" y="4148340"/>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06" name="Google Shape;1506;p26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07" name="Google Shape;1507;p268"/>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508" name="Google Shape;1508;p26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09" name="Google Shape;1509;p26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10" name="Google Shape;1510;p26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511" name="Google Shape;1511;p268"/>
          <p:cNvSpPr/>
          <p:nvPr>
            <p:ph idx="14" type="body"/>
          </p:nvPr>
        </p:nvSpPr>
        <p:spPr>
          <a:xfrm>
            <a:off x="8076518"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12" name="Google Shape;1512;p268"/>
          <p:cNvSpPr txBox="1"/>
          <p:nvPr>
            <p:ph idx="15" type="body"/>
          </p:nvPr>
        </p:nvSpPr>
        <p:spPr>
          <a:xfrm>
            <a:off x="7672037" y="383019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13" name="Google Shape;1513;p268"/>
          <p:cNvSpPr txBox="1"/>
          <p:nvPr>
            <p:ph idx="16" type="body"/>
          </p:nvPr>
        </p:nvSpPr>
        <p:spPr>
          <a:xfrm>
            <a:off x="7402037" y="4127131"/>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14" name="Google Shape;1514;p268"/>
          <p:cNvSpPr/>
          <p:nvPr>
            <p:ph idx="17" type="body"/>
          </p:nvPr>
        </p:nvSpPr>
        <p:spPr>
          <a:xfrm>
            <a:off x="10417037" y="175484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15" name="Google Shape;1515;p268"/>
          <p:cNvSpPr txBox="1"/>
          <p:nvPr>
            <p:ph idx="18" type="body"/>
          </p:nvPr>
        </p:nvSpPr>
        <p:spPr>
          <a:xfrm>
            <a:off x="9967037" y="2616229"/>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16" name="Google Shape;1516;p268"/>
          <p:cNvSpPr txBox="1"/>
          <p:nvPr>
            <p:ph idx="19" type="body"/>
          </p:nvPr>
        </p:nvSpPr>
        <p:spPr>
          <a:xfrm>
            <a:off x="9697037" y="2913165"/>
            <a:ext cx="216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Step Horizontal Process">
  <p:cSld name="5-Step Horizontal Process">
    <p:spTree>
      <p:nvGrpSpPr>
        <p:cNvPr id="1517" name="Shape 1517"/>
        <p:cNvGrpSpPr/>
        <p:nvPr/>
      </p:nvGrpSpPr>
      <p:grpSpPr>
        <a:xfrm>
          <a:off x="0" y="0"/>
          <a:ext cx="0" cy="0"/>
          <a:chOff x="0" y="0"/>
          <a:chExt cx="0" cy="0"/>
        </a:xfrm>
      </p:grpSpPr>
      <p:cxnSp>
        <p:nvCxnSpPr>
          <p:cNvPr id="1518" name="Google Shape;1518;p269"/>
          <p:cNvCxnSpPr>
            <a:endCxn id="1519" idx="2"/>
          </p:cNvCxnSpPr>
          <p:nvPr/>
        </p:nvCxnSpPr>
        <p:spPr>
          <a:xfrm flipH="1" rot="10800000">
            <a:off x="1774855" y="3263911"/>
            <a:ext cx="1701300" cy="999000"/>
          </a:xfrm>
          <a:prstGeom prst="straightConnector1">
            <a:avLst/>
          </a:prstGeom>
          <a:noFill/>
          <a:ln cap="rnd" cmpd="sng" w="25400">
            <a:solidFill>
              <a:schemeClr val="accent3"/>
            </a:solidFill>
            <a:prstDash val="solid"/>
            <a:miter lim="800000"/>
            <a:headEnd len="sm" w="sm" type="none"/>
            <a:tailEnd len="sm" w="sm" type="none"/>
          </a:ln>
        </p:spPr>
      </p:cxnSp>
      <p:cxnSp>
        <p:nvCxnSpPr>
          <p:cNvPr id="1520" name="Google Shape;1520;p269"/>
          <p:cNvCxnSpPr/>
          <p:nvPr/>
        </p:nvCxnSpPr>
        <p:spPr>
          <a:xfrm>
            <a:off x="4114963" y="3279387"/>
            <a:ext cx="1620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521" name="Google Shape;1521;p269"/>
          <p:cNvCxnSpPr/>
          <p:nvPr/>
        </p:nvCxnSpPr>
        <p:spPr>
          <a:xfrm flipH="1" rot="10800000">
            <a:off x="6454963" y="3279387"/>
            <a:ext cx="1620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522" name="Google Shape;1522;p269"/>
          <p:cNvCxnSpPr/>
          <p:nvPr/>
        </p:nvCxnSpPr>
        <p:spPr>
          <a:xfrm>
            <a:off x="8794963" y="3279387"/>
            <a:ext cx="1620000" cy="983425"/>
          </a:xfrm>
          <a:prstGeom prst="straightConnector1">
            <a:avLst/>
          </a:prstGeom>
          <a:noFill/>
          <a:ln cap="rnd" cmpd="sng" w="25400">
            <a:solidFill>
              <a:schemeClr val="accent3"/>
            </a:solidFill>
            <a:prstDash val="solid"/>
            <a:miter lim="800000"/>
            <a:headEnd len="sm" w="sm" type="none"/>
            <a:tailEnd len="sm" w="sm" type="none"/>
          </a:ln>
        </p:spPr>
      </p:cxnSp>
      <p:sp>
        <p:nvSpPr>
          <p:cNvPr id="1523" name="Google Shape;1523;p269"/>
          <p:cNvSpPr txBox="1"/>
          <p:nvPr>
            <p:ph idx="1" type="body"/>
          </p:nvPr>
        </p:nvSpPr>
        <p:spPr>
          <a:xfrm>
            <a:off x="604963" y="502838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4" name="Google Shape;1524;p269"/>
          <p:cNvSpPr txBox="1"/>
          <p:nvPr>
            <p:ph idx="2" type="body"/>
          </p:nvPr>
        </p:nvSpPr>
        <p:spPr>
          <a:xfrm>
            <a:off x="334963" y="5325321"/>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5" name="Google Shape;1525;p269"/>
          <p:cNvSpPr txBox="1"/>
          <p:nvPr>
            <p:ph idx="3" type="body"/>
          </p:nvPr>
        </p:nvSpPr>
        <p:spPr>
          <a:xfrm>
            <a:off x="2970303" y="15229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6" name="Google Shape;1526;p269"/>
          <p:cNvSpPr txBox="1"/>
          <p:nvPr>
            <p:ph idx="4" type="body"/>
          </p:nvPr>
        </p:nvSpPr>
        <p:spPr>
          <a:xfrm>
            <a:off x="2700303" y="1819889"/>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7" name="Google Shape;1527;p269"/>
          <p:cNvSpPr txBox="1"/>
          <p:nvPr>
            <p:ph idx="5" type="body"/>
          </p:nvPr>
        </p:nvSpPr>
        <p:spPr>
          <a:xfrm>
            <a:off x="5286000"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8" name="Google Shape;1528;p269"/>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29" name="Google Shape;1529;p269"/>
          <p:cNvSpPr/>
          <p:nvPr>
            <p:ph idx="7" type="body"/>
          </p:nvPr>
        </p:nvSpPr>
        <p:spPr>
          <a:xfrm>
            <a:off x="1054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19" name="Google Shape;1519;p269"/>
          <p:cNvSpPr/>
          <p:nvPr>
            <p:ph idx="8" type="body"/>
          </p:nvPr>
        </p:nvSpPr>
        <p:spPr>
          <a:xfrm>
            <a:off x="3476155"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30" name="Google Shape;1530;p269"/>
          <p:cNvSpPr/>
          <p:nvPr>
            <p:ph idx="9" type="body"/>
          </p:nvPr>
        </p:nvSpPr>
        <p:spPr>
          <a:xfrm>
            <a:off x="5736000"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31" name="Google Shape;1531;p26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32" name="Google Shape;1532;p269"/>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533" name="Google Shape;1533;p26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34" name="Google Shape;1534;p26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35" name="Google Shape;1535;p26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536" name="Google Shape;1536;p269"/>
          <p:cNvSpPr/>
          <p:nvPr>
            <p:ph idx="14" type="body"/>
          </p:nvPr>
        </p:nvSpPr>
        <p:spPr>
          <a:xfrm>
            <a:off x="8076518"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37" name="Google Shape;1537;p269"/>
          <p:cNvSpPr txBox="1"/>
          <p:nvPr>
            <p:ph idx="15" type="body"/>
          </p:nvPr>
        </p:nvSpPr>
        <p:spPr>
          <a:xfrm>
            <a:off x="7601698" y="15229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38" name="Google Shape;1538;p269"/>
          <p:cNvSpPr txBox="1"/>
          <p:nvPr>
            <p:ph idx="16" type="body"/>
          </p:nvPr>
        </p:nvSpPr>
        <p:spPr>
          <a:xfrm>
            <a:off x="7331698" y="1819889"/>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39" name="Google Shape;1539;p269"/>
          <p:cNvSpPr/>
          <p:nvPr>
            <p:ph idx="17" type="body"/>
          </p:nvPr>
        </p:nvSpPr>
        <p:spPr>
          <a:xfrm>
            <a:off x="10417037"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40" name="Google Shape;1540;p269"/>
          <p:cNvSpPr txBox="1"/>
          <p:nvPr>
            <p:ph idx="18" type="body"/>
          </p:nvPr>
        </p:nvSpPr>
        <p:spPr>
          <a:xfrm>
            <a:off x="9967037"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41" name="Google Shape;1541;p269"/>
          <p:cNvSpPr txBox="1"/>
          <p:nvPr>
            <p:ph idx="19" type="body"/>
          </p:nvPr>
        </p:nvSpPr>
        <p:spPr>
          <a:xfrm>
            <a:off x="9697037" y="5324271"/>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Step Circular Process">
  <p:cSld name="5-Step Circular Process">
    <p:spTree>
      <p:nvGrpSpPr>
        <p:cNvPr id="1542" name="Shape 1542"/>
        <p:cNvGrpSpPr/>
        <p:nvPr/>
      </p:nvGrpSpPr>
      <p:grpSpPr>
        <a:xfrm>
          <a:off x="0" y="0"/>
          <a:ext cx="0" cy="0"/>
          <a:chOff x="0" y="0"/>
          <a:chExt cx="0" cy="0"/>
        </a:xfrm>
      </p:grpSpPr>
      <p:grpSp>
        <p:nvGrpSpPr>
          <p:cNvPr id="1543" name="Google Shape;1543;p270"/>
          <p:cNvGrpSpPr/>
          <p:nvPr/>
        </p:nvGrpSpPr>
        <p:grpSpPr>
          <a:xfrm>
            <a:off x="4320444" y="1465214"/>
            <a:ext cx="3563959" cy="3616985"/>
            <a:chOff x="3970456" y="1362233"/>
            <a:chExt cx="4057336" cy="4117705"/>
          </a:xfrm>
        </p:grpSpPr>
        <p:sp>
          <p:nvSpPr>
            <p:cNvPr id="1544" name="Google Shape;1544;p270"/>
            <p:cNvSpPr/>
            <p:nvPr/>
          </p:nvSpPr>
          <p:spPr>
            <a:xfrm rot="-4320000">
              <a:off x="6311477" y="1523922"/>
              <a:ext cx="1104760" cy="1873782"/>
            </a:xfrm>
            <a:custGeom>
              <a:rect b="b" l="l" r="r" t="t"/>
              <a:pathLst>
                <a:path extrusionOk="0" h="1873782" w="1104760">
                  <a:moveTo>
                    <a:pt x="1026713" y="0"/>
                  </a:moveTo>
                  <a:lnTo>
                    <a:pt x="1066237" y="146393"/>
                  </a:lnTo>
                  <a:cubicBezTo>
                    <a:pt x="1200566" y="767624"/>
                    <a:pt x="975755" y="1398456"/>
                    <a:pt x="514225" y="1798622"/>
                  </a:cubicBezTo>
                  <a:lnTo>
                    <a:pt x="418380" y="1873782"/>
                  </a:lnTo>
                  <a:lnTo>
                    <a:pt x="0" y="1297931"/>
                  </a:lnTo>
                  <a:lnTo>
                    <a:pt x="47933" y="1260343"/>
                  </a:lnTo>
                  <a:cubicBezTo>
                    <a:pt x="317300" y="1026790"/>
                    <a:pt x="448509" y="658612"/>
                    <a:pt x="370109" y="296036"/>
                  </a:cubicBezTo>
                  <a:lnTo>
                    <a:pt x="349583" y="220013"/>
                  </a:lnTo>
                  <a:lnTo>
                    <a:pt x="102671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45" name="Google Shape;1545;p270"/>
            <p:cNvSpPr/>
            <p:nvPr/>
          </p:nvSpPr>
          <p:spPr>
            <a:xfrm rot="-4320000">
              <a:off x="4583412" y="1643792"/>
              <a:ext cx="1593533" cy="1378359"/>
            </a:xfrm>
            <a:custGeom>
              <a:rect b="b" l="l" r="r" t="t"/>
              <a:pathLst>
                <a:path extrusionOk="0" h="1378359" w="1593533">
                  <a:moveTo>
                    <a:pt x="1593533" y="1158346"/>
                  </a:moveTo>
                  <a:lnTo>
                    <a:pt x="916403" y="1378359"/>
                  </a:lnTo>
                  <a:lnTo>
                    <a:pt x="888325" y="1304796"/>
                  </a:lnTo>
                  <a:cubicBezTo>
                    <a:pt x="738635" y="965384"/>
                    <a:pt x="416075" y="744644"/>
                    <a:pt x="60874" y="714026"/>
                  </a:cubicBezTo>
                  <a:lnTo>
                    <a:pt x="0" y="711790"/>
                  </a:lnTo>
                  <a:lnTo>
                    <a:pt x="0" y="0"/>
                  </a:lnTo>
                  <a:lnTo>
                    <a:pt x="121720" y="4469"/>
                  </a:lnTo>
                  <a:cubicBezTo>
                    <a:pt x="730318" y="56929"/>
                    <a:pt x="1282987" y="435142"/>
                    <a:pt x="1539464" y="1016686"/>
                  </a:cubicBezTo>
                  <a:lnTo>
                    <a:pt x="1593533" y="115834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46" name="Google Shape;1546;p270"/>
            <p:cNvSpPr/>
            <p:nvPr/>
          </p:nvSpPr>
          <p:spPr>
            <a:xfrm rot="-4320000">
              <a:off x="6317538" y="3371053"/>
              <a:ext cx="1966234" cy="890245"/>
            </a:xfrm>
            <a:custGeom>
              <a:rect b="b" l="l" r="r" t="t"/>
              <a:pathLst>
                <a:path extrusionOk="0" h="890245" w="1966234">
                  <a:moveTo>
                    <a:pt x="1966234" y="576554"/>
                  </a:moveTo>
                  <a:lnTo>
                    <a:pt x="1824525" y="666555"/>
                  </a:lnTo>
                  <a:cubicBezTo>
                    <a:pt x="1725695" y="722617"/>
                    <a:pt x="1619776" y="769610"/>
                    <a:pt x="1507503" y="806090"/>
                  </a:cubicBezTo>
                  <a:cubicBezTo>
                    <a:pt x="1002274" y="970249"/>
                    <a:pt x="475998" y="886542"/>
                    <a:pt x="60270" y="622020"/>
                  </a:cubicBezTo>
                  <a:lnTo>
                    <a:pt x="0" y="579485"/>
                  </a:lnTo>
                  <a:lnTo>
                    <a:pt x="419917" y="1519"/>
                  </a:lnTo>
                  <a:lnTo>
                    <a:pt x="525991" y="69029"/>
                  </a:lnTo>
                  <a:cubicBezTo>
                    <a:pt x="753568" y="184986"/>
                    <a:pt x="1025382" y="214125"/>
                    <a:pt x="1287490" y="128961"/>
                  </a:cubicBezTo>
                  <a:cubicBezTo>
                    <a:pt x="1353017" y="107670"/>
                    <a:pt x="1414836" y="80243"/>
                    <a:pt x="1472517" y="47522"/>
                  </a:cubicBezTo>
                  <a:lnTo>
                    <a:pt x="1547343" y="0"/>
                  </a:lnTo>
                  <a:lnTo>
                    <a:pt x="1966234" y="57655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47" name="Google Shape;1547;p270"/>
            <p:cNvSpPr/>
            <p:nvPr/>
          </p:nvSpPr>
          <p:spPr>
            <a:xfrm rot="-4320000">
              <a:off x="4073711" y="3204298"/>
              <a:ext cx="1592437" cy="1374111"/>
            </a:xfrm>
            <a:custGeom>
              <a:rect b="b" l="l" r="r" t="t"/>
              <a:pathLst>
                <a:path extrusionOk="0" h="1374111" w="1592437">
                  <a:moveTo>
                    <a:pt x="1592437" y="0"/>
                  </a:moveTo>
                  <a:lnTo>
                    <a:pt x="1592437" y="712660"/>
                  </a:lnTo>
                  <a:lnTo>
                    <a:pt x="1503971" y="718195"/>
                  </a:lnTo>
                  <a:cubicBezTo>
                    <a:pt x="1438073" y="725628"/>
                    <a:pt x="1371939" y="739775"/>
                    <a:pt x="1306412" y="761066"/>
                  </a:cubicBezTo>
                  <a:cubicBezTo>
                    <a:pt x="1044304" y="846230"/>
                    <a:pt x="841530" y="1029572"/>
                    <a:pt x="725573" y="1257150"/>
                  </a:cubicBezTo>
                  <a:lnTo>
                    <a:pt x="679441" y="1374111"/>
                  </a:lnTo>
                  <a:lnTo>
                    <a:pt x="0" y="1153347"/>
                  </a:lnTo>
                  <a:lnTo>
                    <a:pt x="23758" y="1083515"/>
                  </a:lnTo>
                  <a:cubicBezTo>
                    <a:pt x="204607" y="625153"/>
                    <a:pt x="581171" y="248096"/>
                    <a:pt x="1086400" y="83937"/>
                  </a:cubicBezTo>
                  <a:cubicBezTo>
                    <a:pt x="1198673" y="47457"/>
                    <a:pt x="1311985" y="23218"/>
                    <a:pt x="1424893" y="10483"/>
                  </a:cubicBezTo>
                  <a:lnTo>
                    <a:pt x="1592437"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48" name="Google Shape;1548;p270"/>
            <p:cNvSpPr/>
            <p:nvPr/>
          </p:nvSpPr>
          <p:spPr>
            <a:xfrm rot="-4320000">
              <a:off x="5592357" y="3717330"/>
              <a:ext cx="1111738" cy="1885301"/>
            </a:xfrm>
            <a:custGeom>
              <a:rect b="b" l="l" r="r" t="t"/>
              <a:pathLst>
                <a:path extrusionOk="0" h="1885301" w="1111738">
                  <a:moveTo>
                    <a:pt x="757880" y="220072"/>
                  </a:moveTo>
                  <a:lnTo>
                    <a:pt x="750956" y="237628"/>
                  </a:lnTo>
                  <a:cubicBezTo>
                    <a:pt x="697834" y="422371"/>
                    <a:pt x="697411" y="624412"/>
                    <a:pt x="761284" y="820993"/>
                  </a:cubicBezTo>
                  <a:cubicBezTo>
                    <a:pt x="825158" y="1017574"/>
                    <a:pt x="944256" y="1180780"/>
                    <a:pt x="1095822" y="1299016"/>
                  </a:cubicBezTo>
                  <a:lnTo>
                    <a:pt x="1111738" y="1309146"/>
                  </a:lnTo>
                  <a:lnTo>
                    <a:pt x="693137" y="1885301"/>
                  </a:lnTo>
                  <a:lnTo>
                    <a:pt x="657347" y="1860043"/>
                  </a:lnTo>
                  <a:cubicBezTo>
                    <a:pt x="397655" y="1657460"/>
                    <a:pt x="193594" y="1377825"/>
                    <a:pt x="84155" y="1041006"/>
                  </a:cubicBezTo>
                  <a:cubicBezTo>
                    <a:pt x="-25284" y="704187"/>
                    <a:pt x="-24561" y="358013"/>
                    <a:pt x="66459" y="41477"/>
                  </a:cubicBezTo>
                  <a:lnTo>
                    <a:pt x="80569" y="0"/>
                  </a:lnTo>
                  <a:lnTo>
                    <a:pt x="757880" y="22007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1549" name="Google Shape;1549;p270"/>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0" name="Google Shape;1550;p270"/>
          <p:cNvSpPr txBox="1"/>
          <p:nvPr>
            <p:ph idx="2" type="body"/>
          </p:nvPr>
        </p:nvSpPr>
        <p:spPr>
          <a:xfrm>
            <a:off x="1592307" y="1977785"/>
            <a:ext cx="234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1" name="Google Shape;1551;p270"/>
          <p:cNvSpPr txBox="1"/>
          <p:nvPr>
            <p:ph idx="3" type="body"/>
          </p:nvPr>
        </p:nvSpPr>
        <p:spPr>
          <a:xfrm>
            <a:off x="2312307"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2" name="Google Shape;1552;p270"/>
          <p:cNvSpPr txBox="1"/>
          <p:nvPr>
            <p:ph idx="4" type="body"/>
          </p:nvPr>
        </p:nvSpPr>
        <p:spPr>
          <a:xfrm>
            <a:off x="1592307" y="3568285"/>
            <a:ext cx="234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3" name="Google Shape;1553;p270"/>
          <p:cNvSpPr txBox="1"/>
          <p:nvPr>
            <p:ph idx="5" type="body"/>
          </p:nvPr>
        </p:nvSpPr>
        <p:spPr>
          <a:xfrm>
            <a:off x="5396362"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4" name="Google Shape;1554;p270"/>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55" name="Google Shape;1555;p270"/>
          <p:cNvSpPr/>
          <p:nvPr>
            <p:ph idx="7" type="body"/>
          </p:nvPr>
        </p:nvSpPr>
        <p:spPr>
          <a:xfrm>
            <a:off x="4984380" y="1806242"/>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56" name="Google Shape;1556;p270"/>
          <p:cNvSpPr/>
          <p:nvPr>
            <p:ph idx="8" type="body"/>
          </p:nvPr>
        </p:nvSpPr>
        <p:spPr>
          <a:xfrm>
            <a:off x="4540844" y="3397801"/>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57" name="Google Shape;1557;p270"/>
          <p:cNvSpPr/>
          <p:nvPr>
            <p:ph idx="9" type="body"/>
          </p:nvPr>
        </p:nvSpPr>
        <p:spPr>
          <a:xfrm>
            <a:off x="5826000" y="4464766"/>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58" name="Google Shape;1558;p27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59" name="Google Shape;1559;p270"/>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560" name="Google Shape;1560;p27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61" name="Google Shape;1561;p27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62" name="Google Shape;1562;p27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563" name="Google Shape;1563;p270"/>
          <p:cNvSpPr/>
          <p:nvPr>
            <p:ph idx="14" type="body"/>
          </p:nvPr>
        </p:nvSpPr>
        <p:spPr>
          <a:xfrm>
            <a:off x="7291796" y="3397801"/>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64" name="Google Shape;1564;p270"/>
          <p:cNvSpPr txBox="1"/>
          <p:nvPr>
            <p:ph idx="1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65" name="Google Shape;1565;p270"/>
          <p:cNvSpPr txBox="1"/>
          <p:nvPr>
            <p:ph idx="16" type="body"/>
          </p:nvPr>
        </p:nvSpPr>
        <p:spPr>
          <a:xfrm>
            <a:off x="8281325" y="3568285"/>
            <a:ext cx="234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66" name="Google Shape;1566;p270"/>
          <p:cNvSpPr/>
          <p:nvPr>
            <p:ph idx="17" type="body"/>
          </p:nvPr>
        </p:nvSpPr>
        <p:spPr>
          <a:xfrm>
            <a:off x="6867900" y="1806242"/>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67" name="Google Shape;1567;p270"/>
          <p:cNvSpPr txBox="1"/>
          <p:nvPr>
            <p:ph idx="18"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68" name="Google Shape;1568;p270"/>
          <p:cNvSpPr txBox="1"/>
          <p:nvPr>
            <p:ph idx="19" type="body"/>
          </p:nvPr>
        </p:nvSpPr>
        <p:spPr>
          <a:xfrm>
            <a:off x="8281325" y="1972525"/>
            <a:ext cx="234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Step Circular Process 2">
  <p:cSld name="5-Step Circular Process 2">
    <p:spTree>
      <p:nvGrpSpPr>
        <p:cNvPr id="1569" name="Shape 1569"/>
        <p:cNvGrpSpPr/>
        <p:nvPr/>
      </p:nvGrpSpPr>
      <p:grpSpPr>
        <a:xfrm>
          <a:off x="0" y="0"/>
          <a:ext cx="0" cy="0"/>
          <a:chOff x="0" y="0"/>
          <a:chExt cx="0" cy="0"/>
        </a:xfrm>
      </p:grpSpPr>
      <p:sp>
        <p:nvSpPr>
          <p:cNvPr id="1570" name="Google Shape;1570;p271"/>
          <p:cNvSpPr/>
          <p:nvPr/>
        </p:nvSpPr>
        <p:spPr>
          <a:xfrm rot="-4320000">
            <a:off x="4398153" y="1654730"/>
            <a:ext cx="1858109" cy="1400819"/>
          </a:xfrm>
          <a:custGeom>
            <a:rect b="b" l="l" r="r" t="t"/>
            <a:pathLst>
              <a:path extrusionOk="0" h="1400819" w="1858109">
                <a:moveTo>
                  <a:pt x="1858109" y="1163585"/>
                </a:moveTo>
                <a:lnTo>
                  <a:pt x="1380741" y="1017316"/>
                </a:lnTo>
                <a:lnTo>
                  <a:pt x="1092122" y="1400819"/>
                </a:lnTo>
                <a:lnTo>
                  <a:pt x="1078466" y="1365041"/>
                </a:lnTo>
                <a:cubicBezTo>
                  <a:pt x="958290" y="1092551"/>
                  <a:pt x="699329" y="915333"/>
                  <a:pt x="414162" y="890752"/>
                </a:cubicBezTo>
                <a:lnTo>
                  <a:pt x="346392" y="888264"/>
                </a:lnTo>
                <a:lnTo>
                  <a:pt x="346354" y="976596"/>
                </a:lnTo>
                <a:lnTo>
                  <a:pt x="0" y="488149"/>
                </a:lnTo>
                <a:lnTo>
                  <a:pt x="346774" y="0"/>
                </a:lnTo>
                <a:lnTo>
                  <a:pt x="346736" y="87240"/>
                </a:lnTo>
                <a:lnTo>
                  <a:pt x="482638" y="92231"/>
                </a:lnTo>
                <a:cubicBezTo>
                  <a:pt x="1052973" y="141392"/>
                  <a:pt x="1570895" y="495825"/>
                  <a:pt x="1811248" y="1040809"/>
                </a:cubicBezTo>
                <a:close/>
              </a:path>
            </a:pathLst>
          </a:cu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1" name="Google Shape;1571;p271"/>
          <p:cNvSpPr/>
          <p:nvPr/>
        </p:nvSpPr>
        <p:spPr>
          <a:xfrm rot="-4320000">
            <a:off x="4286517" y="2972899"/>
            <a:ext cx="1515208" cy="1531855"/>
          </a:xfrm>
          <a:custGeom>
            <a:rect b="b" l="l" r="r" t="t"/>
            <a:pathLst>
              <a:path extrusionOk="0" h="1531855" w="1515208">
                <a:moveTo>
                  <a:pt x="1512818" y="0"/>
                </a:moveTo>
                <a:lnTo>
                  <a:pt x="1231991" y="395315"/>
                </a:lnTo>
                <a:lnTo>
                  <a:pt x="1515208" y="794722"/>
                </a:lnTo>
                <a:lnTo>
                  <a:pt x="1515208" y="801865"/>
                </a:lnTo>
                <a:lnTo>
                  <a:pt x="1476831" y="804266"/>
                </a:lnTo>
                <a:cubicBezTo>
                  <a:pt x="1423926" y="810234"/>
                  <a:pt x="1370832" y="821591"/>
                  <a:pt x="1318225" y="838684"/>
                </a:cubicBezTo>
                <a:cubicBezTo>
                  <a:pt x="1107795" y="907057"/>
                  <a:pt x="945001" y="1054250"/>
                  <a:pt x="851908" y="1236956"/>
                </a:cubicBezTo>
                <a:lnTo>
                  <a:pt x="818530" y="1321581"/>
                </a:lnTo>
                <a:lnTo>
                  <a:pt x="926438" y="1357566"/>
                </a:lnTo>
                <a:lnTo>
                  <a:pt x="353581" y="1531855"/>
                </a:lnTo>
                <a:lnTo>
                  <a:pt x="0" y="1048614"/>
                </a:lnTo>
                <a:lnTo>
                  <a:pt x="56409" y="1067426"/>
                </a:lnTo>
                <a:lnTo>
                  <a:pt x="74792" y="1013389"/>
                </a:lnTo>
                <a:cubicBezTo>
                  <a:pt x="244271" y="583845"/>
                  <a:pt x="597161" y="230493"/>
                  <a:pt x="1070626" y="76655"/>
                </a:cubicBezTo>
                <a:cubicBezTo>
                  <a:pt x="1175840" y="42469"/>
                  <a:pt x="1282029" y="19753"/>
                  <a:pt x="1387838" y="7818"/>
                </a:cubicBezTo>
                <a:close/>
              </a:path>
            </a:pathLst>
          </a:cu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2" name="Google Shape;1572;p271"/>
          <p:cNvSpPr/>
          <p:nvPr/>
        </p:nvSpPr>
        <p:spPr>
          <a:xfrm rot="-4320000">
            <a:off x="6144639" y="1330620"/>
            <a:ext cx="1127000" cy="1967761"/>
          </a:xfrm>
          <a:custGeom>
            <a:rect b="b" l="l" r="r" t="t"/>
            <a:pathLst>
              <a:path extrusionOk="0" h="1967761" w="1127000">
                <a:moveTo>
                  <a:pt x="1127000" y="176856"/>
                </a:moveTo>
                <a:lnTo>
                  <a:pt x="1045948" y="203192"/>
                </a:lnTo>
                <a:lnTo>
                  <a:pt x="1081575" y="335146"/>
                </a:lnTo>
                <a:cubicBezTo>
                  <a:pt x="1207458" y="917321"/>
                  <a:pt x="996781" y="1508491"/>
                  <a:pt x="564267" y="1883499"/>
                </a:cubicBezTo>
                <a:lnTo>
                  <a:pt x="456815" y="1967761"/>
                </a:lnTo>
                <a:lnTo>
                  <a:pt x="451110" y="1466484"/>
                </a:lnTo>
                <a:lnTo>
                  <a:pt x="0" y="1308710"/>
                </a:lnTo>
                <a:lnTo>
                  <a:pt x="39509" y="1277728"/>
                </a:lnTo>
                <a:cubicBezTo>
                  <a:pt x="255765" y="1090225"/>
                  <a:pt x="361104" y="794640"/>
                  <a:pt x="298163" y="503552"/>
                </a:cubicBezTo>
                <a:lnTo>
                  <a:pt x="283917" y="450791"/>
                </a:lnTo>
                <a:lnTo>
                  <a:pt x="186796" y="482347"/>
                </a:lnTo>
                <a:lnTo>
                  <a:pt x="549805" y="0"/>
                </a:lnTo>
                <a:close/>
              </a:path>
            </a:pathLst>
          </a:cu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3" name="Google Shape;1573;p271"/>
          <p:cNvSpPr/>
          <p:nvPr/>
        </p:nvSpPr>
        <p:spPr>
          <a:xfrm rot="3225030">
            <a:off x="5489197" y="3446496"/>
            <a:ext cx="1395919" cy="1839431"/>
          </a:xfrm>
          <a:custGeom>
            <a:rect b="b" l="l" r="r" t="t"/>
            <a:pathLst>
              <a:path extrusionOk="0" h="1839431" w="1395919">
                <a:moveTo>
                  <a:pt x="407330" y="346564"/>
                </a:moveTo>
                <a:lnTo>
                  <a:pt x="901625" y="0"/>
                </a:lnTo>
                <a:lnTo>
                  <a:pt x="1395919" y="346564"/>
                </a:lnTo>
                <a:lnTo>
                  <a:pt x="1312076" y="346564"/>
                </a:lnTo>
                <a:lnTo>
                  <a:pt x="1312418" y="382936"/>
                </a:lnTo>
                <a:cubicBezTo>
                  <a:pt x="1300532" y="691364"/>
                  <a:pt x="1199584" y="999669"/>
                  <a:pt x="1003340" y="1267318"/>
                </a:cubicBezTo>
                <a:cubicBezTo>
                  <a:pt x="807094" y="1534970"/>
                  <a:pt x="543417" y="1723957"/>
                  <a:pt x="252840" y="1828044"/>
                </a:cubicBezTo>
                <a:lnTo>
                  <a:pt x="215508" y="1839431"/>
                </a:lnTo>
                <a:lnTo>
                  <a:pt x="215020" y="1837903"/>
                </a:lnTo>
                <a:lnTo>
                  <a:pt x="373781" y="1350934"/>
                </a:lnTo>
                <a:lnTo>
                  <a:pt x="0" y="1065907"/>
                </a:lnTo>
                <a:lnTo>
                  <a:pt x="88052" y="1026959"/>
                </a:lnTo>
                <a:cubicBezTo>
                  <a:pt x="191025" y="972155"/>
                  <a:pt x="283581" y="893909"/>
                  <a:pt x="357174" y="793540"/>
                </a:cubicBezTo>
                <a:cubicBezTo>
                  <a:pt x="455296" y="659715"/>
                  <a:pt x="505770" y="505562"/>
                  <a:pt x="511713" y="351349"/>
                </a:cubicBezTo>
                <a:lnTo>
                  <a:pt x="511439" y="346564"/>
                </a:lnTo>
                <a:close/>
              </a:path>
            </a:pathLst>
          </a:cu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4" name="Google Shape;1574;p271"/>
          <p:cNvSpPr/>
          <p:nvPr/>
        </p:nvSpPr>
        <p:spPr>
          <a:xfrm rot="-1061249">
            <a:off x="6519033" y="2589049"/>
            <a:ext cx="1391214" cy="1803969"/>
          </a:xfrm>
          <a:custGeom>
            <a:rect b="b" l="l" r="r" t="t"/>
            <a:pathLst>
              <a:path extrusionOk="0" h="1803969" w="1391214">
                <a:moveTo>
                  <a:pt x="896920" y="0"/>
                </a:moveTo>
                <a:lnTo>
                  <a:pt x="1391214" y="346564"/>
                </a:lnTo>
                <a:lnTo>
                  <a:pt x="1306039" y="346564"/>
                </a:lnTo>
                <a:lnTo>
                  <a:pt x="1299202" y="466319"/>
                </a:lnTo>
                <a:cubicBezTo>
                  <a:pt x="1287845" y="572191"/>
                  <a:pt x="1265710" y="678502"/>
                  <a:pt x="1232098" y="783901"/>
                </a:cubicBezTo>
                <a:cubicBezTo>
                  <a:pt x="1080844" y="1258199"/>
                  <a:pt x="729423" y="1613010"/>
                  <a:pt x="300809" y="1784829"/>
                </a:cubicBezTo>
                <a:lnTo>
                  <a:pt x="245539" y="1803969"/>
                </a:lnTo>
                <a:lnTo>
                  <a:pt x="387496" y="1323913"/>
                </a:lnTo>
                <a:lnTo>
                  <a:pt x="0" y="1038199"/>
                </a:lnTo>
                <a:lnTo>
                  <a:pt x="73004" y="1008944"/>
                </a:lnTo>
                <a:cubicBezTo>
                  <a:pt x="255201" y="914855"/>
                  <a:pt x="401503" y="751261"/>
                  <a:pt x="468728" y="540462"/>
                </a:cubicBezTo>
                <a:cubicBezTo>
                  <a:pt x="485534" y="487763"/>
                  <a:pt x="496601" y="434607"/>
                  <a:pt x="502279" y="381669"/>
                </a:cubicBezTo>
                <a:lnTo>
                  <a:pt x="504283" y="346564"/>
                </a:lnTo>
                <a:lnTo>
                  <a:pt x="402625" y="346564"/>
                </a:lnTo>
                <a:close/>
              </a:path>
            </a:pathLst>
          </a:custGeom>
          <a:solidFill>
            <a:schemeClr val="accent1"/>
          </a:solidFill>
          <a:ln cap="flat" cmpd="sng" w="254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5" name="Google Shape;1575;p271"/>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76" name="Google Shape;1576;p271"/>
          <p:cNvSpPr txBox="1"/>
          <p:nvPr>
            <p:ph idx="2" type="body"/>
          </p:nvPr>
        </p:nvSpPr>
        <p:spPr>
          <a:xfrm>
            <a:off x="1592307" y="1977785"/>
            <a:ext cx="234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77" name="Google Shape;1577;p271"/>
          <p:cNvSpPr txBox="1"/>
          <p:nvPr>
            <p:ph idx="3" type="body"/>
          </p:nvPr>
        </p:nvSpPr>
        <p:spPr>
          <a:xfrm>
            <a:off x="2312307"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78" name="Google Shape;1578;p271"/>
          <p:cNvSpPr txBox="1"/>
          <p:nvPr>
            <p:ph idx="4" type="body"/>
          </p:nvPr>
        </p:nvSpPr>
        <p:spPr>
          <a:xfrm>
            <a:off x="1592307" y="3568285"/>
            <a:ext cx="234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79" name="Google Shape;1579;p271"/>
          <p:cNvSpPr txBox="1"/>
          <p:nvPr>
            <p:ph idx="5" type="body"/>
          </p:nvPr>
        </p:nvSpPr>
        <p:spPr>
          <a:xfrm>
            <a:off x="5396362"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80" name="Google Shape;1580;p271"/>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81" name="Google Shape;1581;p271"/>
          <p:cNvSpPr/>
          <p:nvPr>
            <p:ph idx="7" type="body"/>
          </p:nvPr>
        </p:nvSpPr>
        <p:spPr>
          <a:xfrm>
            <a:off x="5044121" y="2014860"/>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82" name="Google Shape;1582;p271"/>
          <p:cNvSpPr/>
          <p:nvPr>
            <p:ph idx="8" type="body"/>
          </p:nvPr>
        </p:nvSpPr>
        <p:spPr>
          <a:xfrm>
            <a:off x="4689071" y="3368062"/>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83" name="Google Shape;1583;p271"/>
          <p:cNvSpPr/>
          <p:nvPr>
            <p:ph idx="9" type="body"/>
          </p:nvPr>
        </p:nvSpPr>
        <p:spPr>
          <a:xfrm>
            <a:off x="5810349" y="4192555"/>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84" name="Google Shape;1584;p27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85" name="Google Shape;1585;p271"/>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586" name="Google Shape;1586;p27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87" name="Google Shape;1587;p27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88" name="Google Shape;1588;p27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589" name="Google Shape;1589;p271"/>
          <p:cNvSpPr/>
          <p:nvPr>
            <p:ph idx="14" type="body"/>
          </p:nvPr>
        </p:nvSpPr>
        <p:spPr>
          <a:xfrm>
            <a:off x="6961609" y="3221802"/>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90" name="Google Shape;1590;p271"/>
          <p:cNvSpPr txBox="1"/>
          <p:nvPr>
            <p:ph idx="1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91" name="Google Shape;1591;p271"/>
          <p:cNvSpPr txBox="1"/>
          <p:nvPr>
            <p:ph idx="16" type="body"/>
          </p:nvPr>
        </p:nvSpPr>
        <p:spPr>
          <a:xfrm>
            <a:off x="8281325" y="3568285"/>
            <a:ext cx="234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92" name="Google Shape;1592;p271"/>
          <p:cNvSpPr/>
          <p:nvPr>
            <p:ph idx="17" type="body"/>
          </p:nvPr>
        </p:nvSpPr>
        <p:spPr>
          <a:xfrm>
            <a:off x="6509214" y="1902883"/>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593" name="Google Shape;1593;p271"/>
          <p:cNvSpPr txBox="1"/>
          <p:nvPr>
            <p:ph idx="18"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594" name="Google Shape;1594;p271"/>
          <p:cNvSpPr txBox="1"/>
          <p:nvPr>
            <p:ph idx="19" type="body"/>
          </p:nvPr>
        </p:nvSpPr>
        <p:spPr>
          <a:xfrm>
            <a:off x="8281325" y="1972525"/>
            <a:ext cx="234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Step Horizontal Process">
  <p:cSld name="6-Step Horizontal Process">
    <p:spTree>
      <p:nvGrpSpPr>
        <p:cNvPr id="1595" name="Shape 1595"/>
        <p:cNvGrpSpPr/>
        <p:nvPr/>
      </p:nvGrpSpPr>
      <p:grpSpPr>
        <a:xfrm>
          <a:off x="0" y="0"/>
          <a:ext cx="0" cy="0"/>
          <a:chOff x="0" y="0"/>
          <a:chExt cx="0" cy="0"/>
        </a:xfrm>
      </p:grpSpPr>
      <p:cxnSp>
        <p:nvCxnSpPr>
          <p:cNvPr id="1596" name="Google Shape;1596;p272"/>
          <p:cNvCxnSpPr/>
          <p:nvPr/>
        </p:nvCxnSpPr>
        <p:spPr>
          <a:xfrm flipH="1" rot="10800000">
            <a:off x="1774963" y="3279387"/>
            <a:ext cx="1152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597" name="Google Shape;1597;p272"/>
          <p:cNvCxnSpPr/>
          <p:nvPr/>
        </p:nvCxnSpPr>
        <p:spPr>
          <a:xfrm>
            <a:off x="3646963" y="3279387"/>
            <a:ext cx="1152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598" name="Google Shape;1598;p272"/>
          <p:cNvCxnSpPr/>
          <p:nvPr/>
        </p:nvCxnSpPr>
        <p:spPr>
          <a:xfrm flipH="1" rot="10800000">
            <a:off x="5518963" y="3279387"/>
            <a:ext cx="1152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599" name="Google Shape;1599;p272"/>
          <p:cNvCxnSpPr/>
          <p:nvPr/>
        </p:nvCxnSpPr>
        <p:spPr>
          <a:xfrm>
            <a:off x="7390963" y="3279387"/>
            <a:ext cx="1152000" cy="983425"/>
          </a:xfrm>
          <a:prstGeom prst="straightConnector1">
            <a:avLst/>
          </a:prstGeom>
          <a:noFill/>
          <a:ln cap="rnd" cmpd="sng" w="25400">
            <a:solidFill>
              <a:schemeClr val="accent3"/>
            </a:solidFill>
            <a:prstDash val="solid"/>
            <a:miter lim="800000"/>
            <a:headEnd len="sm" w="sm" type="none"/>
            <a:tailEnd len="sm" w="sm" type="none"/>
          </a:ln>
        </p:spPr>
      </p:cxnSp>
      <p:cxnSp>
        <p:nvCxnSpPr>
          <p:cNvPr id="1600" name="Google Shape;1600;p272"/>
          <p:cNvCxnSpPr/>
          <p:nvPr/>
        </p:nvCxnSpPr>
        <p:spPr>
          <a:xfrm flipH="1" rot="10800000">
            <a:off x="9262963" y="3429000"/>
            <a:ext cx="1166163" cy="833812"/>
          </a:xfrm>
          <a:prstGeom prst="straightConnector1">
            <a:avLst/>
          </a:prstGeom>
          <a:noFill/>
          <a:ln cap="rnd" cmpd="sng" w="25400">
            <a:solidFill>
              <a:schemeClr val="accent3"/>
            </a:solidFill>
            <a:prstDash val="solid"/>
            <a:miter lim="800000"/>
            <a:headEnd len="sm" w="sm" type="none"/>
            <a:tailEnd len="sm" w="sm" type="none"/>
          </a:ln>
        </p:spPr>
      </p:cxnSp>
      <p:sp>
        <p:nvSpPr>
          <p:cNvPr id="1601" name="Google Shape;1601;p272"/>
          <p:cNvSpPr txBox="1"/>
          <p:nvPr>
            <p:ph idx="1" type="body"/>
          </p:nvPr>
        </p:nvSpPr>
        <p:spPr>
          <a:xfrm>
            <a:off x="604963" y="502838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2" name="Google Shape;1602;p272"/>
          <p:cNvSpPr txBox="1"/>
          <p:nvPr>
            <p:ph idx="2" type="body"/>
          </p:nvPr>
        </p:nvSpPr>
        <p:spPr>
          <a:xfrm>
            <a:off x="334963" y="5325321"/>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3" name="Google Shape;1603;p272"/>
          <p:cNvSpPr txBox="1"/>
          <p:nvPr>
            <p:ph idx="3" type="body"/>
          </p:nvPr>
        </p:nvSpPr>
        <p:spPr>
          <a:xfrm>
            <a:off x="2476963" y="15229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4" name="Google Shape;1604;p272"/>
          <p:cNvSpPr txBox="1"/>
          <p:nvPr>
            <p:ph idx="4" type="body"/>
          </p:nvPr>
        </p:nvSpPr>
        <p:spPr>
          <a:xfrm>
            <a:off x="2206963" y="1819889"/>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5" name="Google Shape;1605;p272"/>
          <p:cNvSpPr txBox="1"/>
          <p:nvPr>
            <p:ph idx="5" type="body"/>
          </p:nvPr>
        </p:nvSpPr>
        <p:spPr>
          <a:xfrm>
            <a:off x="4348963"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6" name="Google Shape;1606;p272"/>
          <p:cNvSpPr txBox="1"/>
          <p:nvPr>
            <p:ph idx="6" type="body"/>
          </p:nvPr>
        </p:nvSpPr>
        <p:spPr>
          <a:xfrm>
            <a:off x="4078963" y="5324271"/>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07" name="Google Shape;1607;p272"/>
          <p:cNvSpPr/>
          <p:nvPr>
            <p:ph idx="7" type="body"/>
          </p:nvPr>
        </p:nvSpPr>
        <p:spPr>
          <a:xfrm>
            <a:off x="1054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08" name="Google Shape;1608;p272"/>
          <p:cNvSpPr/>
          <p:nvPr>
            <p:ph idx="8" type="body"/>
          </p:nvPr>
        </p:nvSpPr>
        <p:spPr>
          <a:xfrm>
            <a:off x="2926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09" name="Google Shape;1609;p272"/>
          <p:cNvSpPr/>
          <p:nvPr>
            <p:ph idx="9" type="body"/>
          </p:nvPr>
        </p:nvSpPr>
        <p:spPr>
          <a:xfrm>
            <a:off x="4798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10" name="Google Shape;1610;p27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11" name="Google Shape;1611;p272"/>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612" name="Google Shape;1612;p27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13" name="Google Shape;1613;p27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14" name="Google Shape;1614;p27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615" name="Google Shape;1615;p272"/>
          <p:cNvSpPr/>
          <p:nvPr>
            <p:ph idx="14" type="body"/>
          </p:nvPr>
        </p:nvSpPr>
        <p:spPr>
          <a:xfrm>
            <a:off x="6670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16" name="Google Shape;1616;p272"/>
          <p:cNvSpPr txBox="1"/>
          <p:nvPr>
            <p:ph idx="15" type="body"/>
          </p:nvPr>
        </p:nvSpPr>
        <p:spPr>
          <a:xfrm>
            <a:off x="6220963" y="15229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17" name="Google Shape;1617;p272"/>
          <p:cNvSpPr txBox="1"/>
          <p:nvPr>
            <p:ph idx="16" type="body"/>
          </p:nvPr>
        </p:nvSpPr>
        <p:spPr>
          <a:xfrm>
            <a:off x="5950963" y="1819889"/>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18" name="Google Shape;1618;p272"/>
          <p:cNvSpPr/>
          <p:nvPr>
            <p:ph idx="17" type="body"/>
          </p:nvPr>
        </p:nvSpPr>
        <p:spPr>
          <a:xfrm>
            <a:off x="8542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19" name="Google Shape;1619;p272"/>
          <p:cNvSpPr txBox="1"/>
          <p:nvPr>
            <p:ph idx="18" type="body"/>
          </p:nvPr>
        </p:nvSpPr>
        <p:spPr>
          <a:xfrm>
            <a:off x="8092963" y="5027335"/>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0" name="Google Shape;1620;p272"/>
          <p:cNvSpPr txBox="1"/>
          <p:nvPr>
            <p:ph idx="19" type="body"/>
          </p:nvPr>
        </p:nvSpPr>
        <p:spPr>
          <a:xfrm>
            <a:off x="7822963" y="5324271"/>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1" name="Google Shape;1621;p272"/>
          <p:cNvSpPr/>
          <p:nvPr>
            <p:ph idx="20" type="body"/>
          </p:nvPr>
        </p:nvSpPr>
        <p:spPr>
          <a:xfrm>
            <a:off x="10414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22" name="Google Shape;1622;p272"/>
          <p:cNvSpPr txBox="1"/>
          <p:nvPr>
            <p:ph idx="21" type="body"/>
          </p:nvPr>
        </p:nvSpPr>
        <p:spPr>
          <a:xfrm>
            <a:off x="9964963" y="1522953"/>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3" name="Google Shape;1623;p272"/>
          <p:cNvSpPr txBox="1"/>
          <p:nvPr>
            <p:ph idx="22" type="body"/>
          </p:nvPr>
        </p:nvSpPr>
        <p:spPr>
          <a:xfrm>
            <a:off x="9694963" y="1819889"/>
            <a:ext cx="2160000" cy="90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 Text w/ icons">
  <p:cSld name="Two Column Text w/ icons">
    <p:spTree>
      <p:nvGrpSpPr>
        <p:cNvPr id="116" name="Shape 116"/>
        <p:cNvGrpSpPr/>
        <p:nvPr/>
      </p:nvGrpSpPr>
      <p:grpSpPr>
        <a:xfrm>
          <a:off x="0" y="0"/>
          <a:ext cx="0" cy="0"/>
          <a:chOff x="0" y="0"/>
          <a:chExt cx="0" cy="0"/>
        </a:xfrm>
      </p:grpSpPr>
      <p:sp>
        <p:nvSpPr>
          <p:cNvPr id="117" name="Google Shape;117;p210"/>
          <p:cNvSpPr/>
          <p:nvPr/>
        </p:nvSpPr>
        <p:spPr>
          <a:xfrm>
            <a:off x="7208441" y="353483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18" name="Google Shape;118;p210"/>
          <p:cNvSpPr/>
          <p:nvPr>
            <p:ph idx="2" type="pic"/>
          </p:nvPr>
        </p:nvSpPr>
        <p:spPr>
          <a:xfrm>
            <a:off x="7334441" y="3660832"/>
            <a:ext cx="288000" cy="288000"/>
          </a:xfrm>
          <a:prstGeom prst="rect">
            <a:avLst/>
          </a:prstGeom>
          <a:noFill/>
          <a:ln>
            <a:noFill/>
          </a:ln>
        </p:spPr>
      </p:sp>
      <p:sp>
        <p:nvSpPr>
          <p:cNvPr id="119" name="Google Shape;119;p210"/>
          <p:cNvSpPr/>
          <p:nvPr/>
        </p:nvSpPr>
        <p:spPr>
          <a:xfrm>
            <a:off x="7214791" y="512084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0" name="Google Shape;120;p210"/>
          <p:cNvSpPr/>
          <p:nvPr/>
        </p:nvSpPr>
        <p:spPr>
          <a:xfrm>
            <a:off x="7211616" y="4328488"/>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1" name="Google Shape;121;p210"/>
          <p:cNvSpPr/>
          <p:nvPr/>
        </p:nvSpPr>
        <p:spPr>
          <a:xfrm>
            <a:off x="7210029"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2" name="Google Shape;122;p210"/>
          <p:cNvSpPr/>
          <p:nvPr/>
        </p:nvSpPr>
        <p:spPr>
          <a:xfrm>
            <a:off x="7206854" y="19697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3" name="Google Shape;123;p210"/>
          <p:cNvSpPr/>
          <p:nvPr/>
        </p:nvSpPr>
        <p:spPr>
          <a:xfrm>
            <a:off x="1020693"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4" name="Google Shape;124;p210"/>
          <p:cNvSpPr/>
          <p:nvPr/>
        </p:nvSpPr>
        <p:spPr>
          <a:xfrm>
            <a:off x="1017518"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5" name="Google Shape;125;p210"/>
          <p:cNvSpPr/>
          <p:nvPr/>
        </p:nvSpPr>
        <p:spPr>
          <a:xfrm>
            <a:off x="1014343"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6" name="Google Shape;126;p210"/>
          <p:cNvSpPr/>
          <p:nvPr/>
        </p:nvSpPr>
        <p:spPr>
          <a:xfrm>
            <a:off x="1015931"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7" name="Google Shape;127;p210"/>
          <p:cNvSpPr/>
          <p:nvPr/>
        </p:nvSpPr>
        <p:spPr>
          <a:xfrm>
            <a:off x="1012756"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28" name="Google Shape;128;p210"/>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9" name="Google Shape;129;p210"/>
          <p:cNvSpPr txBox="1"/>
          <p:nvPr>
            <p:ph idx="1" type="body"/>
          </p:nvPr>
        </p:nvSpPr>
        <p:spPr>
          <a:xfrm>
            <a:off x="1073626" y="1509265"/>
            <a:ext cx="4306260"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800"/>
              <a:buFont typeface="Arial"/>
              <a:buNone/>
              <a:defRPr b="1" sz="18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0" name="Google Shape;130;p210"/>
          <p:cNvSpPr txBox="1"/>
          <p:nvPr>
            <p:ph idx="3" type="body"/>
          </p:nvPr>
        </p:nvSpPr>
        <p:spPr>
          <a:xfrm>
            <a:off x="7244124" y="1509265"/>
            <a:ext cx="4306260"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800"/>
              <a:buFont typeface="Arial"/>
              <a:buNone/>
              <a:defRPr b="1" sz="18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1" name="Google Shape;131;p21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2" name="Google Shape;132;p21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3" name="Google Shape;133;p21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34" name="Google Shape;134;p210"/>
          <p:cNvSpPr txBox="1"/>
          <p:nvPr>
            <p:ph idx="4" type="body"/>
          </p:nvPr>
        </p:nvSpPr>
        <p:spPr>
          <a:xfrm>
            <a:off x="1599886" y="1903843"/>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5" name="Google Shape;135;p210"/>
          <p:cNvSpPr txBox="1"/>
          <p:nvPr>
            <p:ph idx="5" type="body"/>
          </p:nvPr>
        </p:nvSpPr>
        <p:spPr>
          <a:xfrm>
            <a:off x="1599886" y="2696369"/>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6" name="Google Shape;136;p210"/>
          <p:cNvSpPr txBox="1"/>
          <p:nvPr>
            <p:ph idx="6" type="body"/>
          </p:nvPr>
        </p:nvSpPr>
        <p:spPr>
          <a:xfrm>
            <a:off x="1599886" y="3488895"/>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7" name="Google Shape;137;p210"/>
          <p:cNvSpPr txBox="1"/>
          <p:nvPr>
            <p:ph idx="7" type="body"/>
          </p:nvPr>
        </p:nvSpPr>
        <p:spPr>
          <a:xfrm>
            <a:off x="1599886" y="4281421"/>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8" name="Google Shape;138;p210"/>
          <p:cNvSpPr txBox="1"/>
          <p:nvPr>
            <p:ph idx="8" type="body"/>
          </p:nvPr>
        </p:nvSpPr>
        <p:spPr>
          <a:xfrm>
            <a:off x="1599886" y="5073949"/>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9" name="Google Shape;139;p210"/>
          <p:cNvSpPr txBox="1"/>
          <p:nvPr>
            <p:ph idx="9" type="body"/>
          </p:nvPr>
        </p:nvSpPr>
        <p:spPr>
          <a:xfrm>
            <a:off x="7770384" y="1903843"/>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0" name="Google Shape;140;p210"/>
          <p:cNvSpPr txBox="1"/>
          <p:nvPr>
            <p:ph idx="13" type="body"/>
          </p:nvPr>
        </p:nvSpPr>
        <p:spPr>
          <a:xfrm>
            <a:off x="7770384" y="2696369"/>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1" name="Google Shape;141;p210"/>
          <p:cNvSpPr txBox="1"/>
          <p:nvPr>
            <p:ph idx="14" type="body"/>
          </p:nvPr>
        </p:nvSpPr>
        <p:spPr>
          <a:xfrm>
            <a:off x="7770384" y="3488895"/>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2" name="Google Shape;142;p210"/>
          <p:cNvSpPr txBox="1"/>
          <p:nvPr>
            <p:ph idx="15" type="body"/>
          </p:nvPr>
        </p:nvSpPr>
        <p:spPr>
          <a:xfrm>
            <a:off x="7770384" y="4281421"/>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3" name="Google Shape;143;p210"/>
          <p:cNvSpPr txBox="1"/>
          <p:nvPr>
            <p:ph idx="16" type="body"/>
          </p:nvPr>
        </p:nvSpPr>
        <p:spPr>
          <a:xfrm>
            <a:off x="7770384" y="5073949"/>
            <a:ext cx="37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44" name="Google Shape;144;p210"/>
          <p:cNvSpPr/>
          <p:nvPr>
            <p:ph idx="17" type="pic"/>
          </p:nvPr>
        </p:nvSpPr>
        <p:spPr>
          <a:xfrm>
            <a:off x="1138756" y="2094402"/>
            <a:ext cx="288000" cy="288000"/>
          </a:xfrm>
          <a:prstGeom prst="rect">
            <a:avLst/>
          </a:prstGeom>
          <a:noFill/>
          <a:ln>
            <a:noFill/>
          </a:ln>
        </p:spPr>
      </p:sp>
      <p:sp>
        <p:nvSpPr>
          <p:cNvPr id="145" name="Google Shape;145;p210"/>
          <p:cNvSpPr/>
          <p:nvPr>
            <p:ph idx="18" type="pic"/>
          </p:nvPr>
        </p:nvSpPr>
        <p:spPr>
          <a:xfrm>
            <a:off x="1141931" y="2875358"/>
            <a:ext cx="288000" cy="288000"/>
          </a:xfrm>
          <a:prstGeom prst="rect">
            <a:avLst/>
          </a:prstGeom>
          <a:noFill/>
          <a:ln>
            <a:noFill/>
          </a:ln>
        </p:spPr>
      </p:sp>
      <p:sp>
        <p:nvSpPr>
          <p:cNvPr id="146" name="Google Shape;146;p210"/>
          <p:cNvSpPr/>
          <p:nvPr>
            <p:ph idx="19" type="pic"/>
          </p:nvPr>
        </p:nvSpPr>
        <p:spPr>
          <a:xfrm>
            <a:off x="1140343" y="3659489"/>
            <a:ext cx="288000" cy="288000"/>
          </a:xfrm>
          <a:prstGeom prst="rect">
            <a:avLst/>
          </a:prstGeom>
          <a:noFill/>
          <a:ln>
            <a:noFill/>
          </a:ln>
        </p:spPr>
      </p:sp>
      <p:sp>
        <p:nvSpPr>
          <p:cNvPr id="147" name="Google Shape;147;p210"/>
          <p:cNvSpPr/>
          <p:nvPr>
            <p:ph idx="20" type="pic"/>
          </p:nvPr>
        </p:nvSpPr>
        <p:spPr>
          <a:xfrm>
            <a:off x="1143518" y="4453145"/>
            <a:ext cx="288000" cy="288000"/>
          </a:xfrm>
          <a:prstGeom prst="rect">
            <a:avLst/>
          </a:prstGeom>
          <a:noFill/>
          <a:ln>
            <a:noFill/>
          </a:ln>
        </p:spPr>
      </p:sp>
      <p:sp>
        <p:nvSpPr>
          <p:cNvPr id="148" name="Google Shape;148;p210"/>
          <p:cNvSpPr/>
          <p:nvPr>
            <p:ph idx="21" type="pic"/>
          </p:nvPr>
        </p:nvSpPr>
        <p:spPr>
          <a:xfrm>
            <a:off x="1146693" y="5245499"/>
            <a:ext cx="288000" cy="288000"/>
          </a:xfrm>
          <a:prstGeom prst="rect">
            <a:avLst/>
          </a:prstGeom>
          <a:noFill/>
          <a:ln>
            <a:noFill/>
          </a:ln>
        </p:spPr>
      </p:sp>
      <p:sp>
        <p:nvSpPr>
          <p:cNvPr id="149" name="Google Shape;149;p210"/>
          <p:cNvSpPr/>
          <p:nvPr>
            <p:ph idx="22" type="pic"/>
          </p:nvPr>
        </p:nvSpPr>
        <p:spPr>
          <a:xfrm>
            <a:off x="7332854" y="2095745"/>
            <a:ext cx="288000" cy="288000"/>
          </a:xfrm>
          <a:prstGeom prst="rect">
            <a:avLst/>
          </a:prstGeom>
          <a:noFill/>
          <a:ln>
            <a:noFill/>
          </a:ln>
        </p:spPr>
      </p:sp>
      <p:sp>
        <p:nvSpPr>
          <p:cNvPr id="150" name="Google Shape;150;p210"/>
          <p:cNvSpPr/>
          <p:nvPr>
            <p:ph idx="23" type="pic"/>
          </p:nvPr>
        </p:nvSpPr>
        <p:spPr>
          <a:xfrm>
            <a:off x="7336029" y="2878170"/>
            <a:ext cx="288000" cy="288000"/>
          </a:xfrm>
          <a:prstGeom prst="rect">
            <a:avLst/>
          </a:prstGeom>
          <a:noFill/>
          <a:ln>
            <a:noFill/>
          </a:ln>
        </p:spPr>
      </p:sp>
      <p:sp>
        <p:nvSpPr>
          <p:cNvPr id="151" name="Google Shape;151;p210"/>
          <p:cNvSpPr/>
          <p:nvPr>
            <p:ph idx="24" type="pic"/>
          </p:nvPr>
        </p:nvSpPr>
        <p:spPr>
          <a:xfrm>
            <a:off x="7337616" y="4454488"/>
            <a:ext cx="288000" cy="288000"/>
          </a:xfrm>
          <a:prstGeom prst="rect">
            <a:avLst/>
          </a:prstGeom>
          <a:noFill/>
          <a:ln>
            <a:noFill/>
          </a:ln>
        </p:spPr>
      </p:sp>
      <p:sp>
        <p:nvSpPr>
          <p:cNvPr id="152" name="Google Shape;152;p210"/>
          <p:cNvSpPr/>
          <p:nvPr>
            <p:ph idx="25" type="pic"/>
          </p:nvPr>
        </p:nvSpPr>
        <p:spPr>
          <a:xfrm>
            <a:off x="7340791" y="5246842"/>
            <a:ext cx="288000" cy="288000"/>
          </a:xfrm>
          <a:prstGeom prst="rect">
            <a:avLst/>
          </a:prstGeom>
          <a:noFill/>
          <a:ln>
            <a:noFill/>
          </a:ln>
        </p:spPr>
      </p:sp>
      <p:cxnSp>
        <p:nvCxnSpPr>
          <p:cNvPr id="153" name="Google Shape;153;p210"/>
          <p:cNvCxnSpPr/>
          <p:nvPr/>
        </p:nvCxnSpPr>
        <p:spPr>
          <a:xfrm>
            <a:off x="6096000" y="1487905"/>
            <a:ext cx="0" cy="4320000"/>
          </a:xfrm>
          <a:prstGeom prst="straightConnector1">
            <a:avLst/>
          </a:prstGeom>
          <a:noFill/>
          <a:ln cap="flat" cmpd="sng" w="12700">
            <a:solidFill>
              <a:srgbClr val="D8D8D8"/>
            </a:solidFill>
            <a:prstDash val="solid"/>
            <a:miter lim="800000"/>
            <a:headEnd len="sm" w="sm" type="none"/>
            <a:tailEnd len="sm" w="sm" type="none"/>
          </a:ln>
        </p:spPr>
      </p:cxnSp>
      <p:sp>
        <p:nvSpPr>
          <p:cNvPr id="154" name="Google Shape;154;p210"/>
          <p:cNvSpPr txBox="1"/>
          <p:nvPr>
            <p:ph idx="26"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Step Process">
  <p:cSld name="6-Step Process">
    <p:spTree>
      <p:nvGrpSpPr>
        <p:cNvPr id="1624" name="Shape 1624"/>
        <p:cNvGrpSpPr/>
        <p:nvPr/>
      </p:nvGrpSpPr>
      <p:grpSpPr>
        <a:xfrm>
          <a:off x="0" y="0"/>
          <a:ext cx="0" cy="0"/>
          <a:chOff x="0" y="0"/>
          <a:chExt cx="0" cy="0"/>
        </a:xfrm>
      </p:grpSpPr>
      <p:sp>
        <p:nvSpPr>
          <p:cNvPr id="1625" name="Google Shape;1625;p273"/>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6" name="Google Shape;1626;p273"/>
          <p:cNvSpPr txBox="1"/>
          <p:nvPr>
            <p:ph idx="2" type="body"/>
          </p:nvPr>
        </p:nvSpPr>
        <p:spPr>
          <a:xfrm>
            <a:off x="1772307" y="197778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7" name="Google Shape;1627;p273"/>
          <p:cNvSpPr txBox="1"/>
          <p:nvPr>
            <p:ph idx="3"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8" name="Google Shape;1628;p273"/>
          <p:cNvSpPr txBox="1"/>
          <p:nvPr>
            <p:ph idx="4"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29" name="Google Shape;1629;p273"/>
          <p:cNvSpPr txBox="1"/>
          <p:nvPr>
            <p:ph idx="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30" name="Google Shape;1630;p273"/>
          <p:cNvSpPr txBox="1"/>
          <p:nvPr>
            <p:ph idx="6"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31" name="Google Shape;1631;p273"/>
          <p:cNvSpPr/>
          <p:nvPr>
            <p:ph idx="7" type="body"/>
          </p:nvPr>
        </p:nvSpPr>
        <p:spPr>
          <a:xfrm>
            <a:off x="4946274" y="181550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32" name="Google Shape;1632;p273"/>
          <p:cNvSpPr/>
          <p:nvPr>
            <p:ph idx="8" type="body"/>
          </p:nvPr>
        </p:nvSpPr>
        <p:spPr>
          <a:xfrm>
            <a:off x="6501463" y="181550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33" name="Google Shape;1633;p273"/>
          <p:cNvSpPr/>
          <p:nvPr>
            <p:ph idx="9" type="body"/>
          </p:nvPr>
        </p:nvSpPr>
        <p:spPr>
          <a:xfrm>
            <a:off x="6501463" y="3397828"/>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34" name="Google Shape;1634;p27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35" name="Google Shape;1635;p273"/>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636" name="Google Shape;1636;p27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37" name="Google Shape;1637;p27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38" name="Google Shape;1638;p27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639" name="Google Shape;1639;p273"/>
          <p:cNvSpPr/>
          <p:nvPr>
            <p:ph idx="14" type="body"/>
          </p:nvPr>
        </p:nvSpPr>
        <p:spPr>
          <a:xfrm>
            <a:off x="4946274" y="3397828"/>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40" name="Google Shape;1640;p273"/>
          <p:cNvSpPr txBox="1"/>
          <p:nvPr>
            <p:ph idx="15" type="body"/>
          </p:nvPr>
        </p:nvSpPr>
        <p:spPr>
          <a:xfrm>
            <a:off x="2312307" y="323959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41" name="Google Shape;1641;p273"/>
          <p:cNvSpPr txBox="1"/>
          <p:nvPr>
            <p:ph idx="16" type="body"/>
          </p:nvPr>
        </p:nvSpPr>
        <p:spPr>
          <a:xfrm>
            <a:off x="1772307" y="353653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42" name="Google Shape;1642;p273"/>
          <p:cNvSpPr/>
          <p:nvPr>
            <p:ph idx="17" type="body"/>
          </p:nvPr>
        </p:nvSpPr>
        <p:spPr>
          <a:xfrm>
            <a:off x="4946274" y="504497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43" name="Google Shape;1643;p273"/>
          <p:cNvSpPr txBox="1"/>
          <p:nvPr>
            <p:ph idx="18" type="body"/>
          </p:nvPr>
        </p:nvSpPr>
        <p:spPr>
          <a:xfrm>
            <a:off x="2312307" y="491536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44" name="Google Shape;1644;p273"/>
          <p:cNvSpPr txBox="1"/>
          <p:nvPr>
            <p:ph idx="19" type="body"/>
          </p:nvPr>
        </p:nvSpPr>
        <p:spPr>
          <a:xfrm>
            <a:off x="1772307" y="521230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45" name="Google Shape;1645;p273"/>
          <p:cNvSpPr/>
          <p:nvPr>
            <p:ph idx="20" type="body"/>
          </p:nvPr>
        </p:nvSpPr>
        <p:spPr>
          <a:xfrm>
            <a:off x="6479274" y="504497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46" name="Google Shape;1646;p273"/>
          <p:cNvSpPr txBox="1"/>
          <p:nvPr>
            <p:ph idx="21" type="body"/>
          </p:nvPr>
        </p:nvSpPr>
        <p:spPr>
          <a:xfrm>
            <a:off x="8278025" y="4905828"/>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47" name="Google Shape;1647;p273"/>
          <p:cNvSpPr txBox="1"/>
          <p:nvPr>
            <p:ph idx="22" type="body"/>
          </p:nvPr>
        </p:nvSpPr>
        <p:spPr>
          <a:xfrm>
            <a:off x="8278025" y="5202764"/>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cxnSp>
        <p:nvCxnSpPr>
          <p:cNvPr id="1648" name="Google Shape;1648;p273"/>
          <p:cNvCxnSpPr/>
          <p:nvPr/>
        </p:nvCxnSpPr>
        <p:spPr>
          <a:xfrm>
            <a:off x="5824085" y="5494973"/>
            <a:ext cx="655189" cy="0"/>
          </a:xfrm>
          <a:prstGeom prst="straightConnector1">
            <a:avLst/>
          </a:prstGeom>
          <a:noFill/>
          <a:ln cap="flat" cmpd="sng" w="38100">
            <a:solidFill>
              <a:srgbClr val="BFBFBF">
                <a:alpha val="78823"/>
              </a:srgbClr>
            </a:solidFill>
            <a:prstDash val="solid"/>
            <a:miter lim="800000"/>
            <a:headEnd len="sm" w="sm" type="none"/>
            <a:tailEnd len="med" w="med" type="triangle"/>
          </a:ln>
        </p:spPr>
      </p:cxnSp>
      <p:cxnSp>
        <p:nvCxnSpPr>
          <p:cNvPr id="1649" name="Google Shape;1649;p273"/>
          <p:cNvCxnSpPr/>
          <p:nvPr/>
        </p:nvCxnSpPr>
        <p:spPr>
          <a:xfrm flipH="1">
            <a:off x="5396274" y="4307353"/>
            <a:ext cx="1" cy="737620"/>
          </a:xfrm>
          <a:prstGeom prst="straightConnector1">
            <a:avLst/>
          </a:prstGeom>
          <a:noFill/>
          <a:ln cap="flat" cmpd="sng" w="38100">
            <a:solidFill>
              <a:srgbClr val="BFBFBF">
                <a:alpha val="78823"/>
              </a:srgbClr>
            </a:solidFill>
            <a:prstDash val="solid"/>
            <a:miter lim="800000"/>
            <a:headEnd len="sm" w="sm" type="none"/>
            <a:tailEnd len="med" w="med" type="triangle"/>
          </a:ln>
        </p:spPr>
      </p:cxnSp>
      <p:cxnSp>
        <p:nvCxnSpPr>
          <p:cNvPr id="1650" name="Google Shape;1650;p273"/>
          <p:cNvCxnSpPr/>
          <p:nvPr/>
        </p:nvCxnSpPr>
        <p:spPr>
          <a:xfrm rot="10800000">
            <a:off x="5846274" y="3847828"/>
            <a:ext cx="655189" cy="0"/>
          </a:xfrm>
          <a:prstGeom prst="straightConnector1">
            <a:avLst/>
          </a:prstGeom>
          <a:noFill/>
          <a:ln cap="flat" cmpd="sng" w="38100">
            <a:solidFill>
              <a:srgbClr val="BFBFBF">
                <a:alpha val="78823"/>
              </a:srgbClr>
            </a:solidFill>
            <a:prstDash val="solid"/>
            <a:miter lim="800000"/>
            <a:headEnd len="sm" w="sm" type="none"/>
            <a:tailEnd len="med" w="med" type="triangle"/>
          </a:ln>
        </p:spPr>
      </p:cxnSp>
      <p:cxnSp>
        <p:nvCxnSpPr>
          <p:cNvPr id="1651" name="Google Shape;1651;p273"/>
          <p:cNvCxnSpPr/>
          <p:nvPr/>
        </p:nvCxnSpPr>
        <p:spPr>
          <a:xfrm>
            <a:off x="5846274" y="2265503"/>
            <a:ext cx="655189" cy="0"/>
          </a:xfrm>
          <a:prstGeom prst="straightConnector1">
            <a:avLst/>
          </a:prstGeom>
          <a:noFill/>
          <a:ln cap="flat" cmpd="sng" w="38100">
            <a:solidFill>
              <a:srgbClr val="BFBFBF">
                <a:alpha val="78823"/>
              </a:srgbClr>
            </a:solidFill>
            <a:prstDash val="solid"/>
            <a:miter lim="800000"/>
            <a:headEnd len="sm" w="sm" type="none"/>
            <a:tailEnd len="med" w="med" type="triangle"/>
          </a:ln>
        </p:spPr>
      </p:cxnSp>
      <p:cxnSp>
        <p:nvCxnSpPr>
          <p:cNvPr id="1652" name="Google Shape;1652;p273"/>
          <p:cNvCxnSpPr/>
          <p:nvPr/>
        </p:nvCxnSpPr>
        <p:spPr>
          <a:xfrm rot="5400000">
            <a:off x="6623869" y="3070234"/>
            <a:ext cx="655189" cy="0"/>
          </a:xfrm>
          <a:prstGeom prst="straightConnector1">
            <a:avLst/>
          </a:prstGeom>
          <a:noFill/>
          <a:ln cap="flat" cmpd="sng" w="38100">
            <a:solidFill>
              <a:srgbClr val="BFBFBF">
                <a:alpha val="78823"/>
              </a:srgbClr>
            </a:solidFill>
            <a:prstDash val="solid"/>
            <a:miter lim="800000"/>
            <a:headEnd len="sm" w="sm" type="none"/>
            <a:tailEnd len="med" w="med" type="triangle"/>
          </a:ln>
        </p:spPr>
      </p:cxn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Step Circular Process">
  <p:cSld name="6-Step Circular Process">
    <p:spTree>
      <p:nvGrpSpPr>
        <p:cNvPr id="1653" name="Shape 1653"/>
        <p:cNvGrpSpPr/>
        <p:nvPr/>
      </p:nvGrpSpPr>
      <p:grpSpPr>
        <a:xfrm>
          <a:off x="0" y="0"/>
          <a:ext cx="0" cy="0"/>
          <a:chOff x="0" y="0"/>
          <a:chExt cx="0" cy="0"/>
        </a:xfrm>
      </p:grpSpPr>
      <p:grpSp>
        <p:nvGrpSpPr>
          <p:cNvPr id="1654" name="Google Shape;1654;p274"/>
          <p:cNvGrpSpPr/>
          <p:nvPr/>
        </p:nvGrpSpPr>
        <p:grpSpPr>
          <a:xfrm>
            <a:off x="3952331" y="1490855"/>
            <a:ext cx="4291005" cy="4483320"/>
            <a:chOff x="3952331" y="1490855"/>
            <a:chExt cx="4291005" cy="4483320"/>
          </a:xfrm>
        </p:grpSpPr>
        <p:sp>
          <p:nvSpPr>
            <p:cNvPr id="1655" name="Google Shape;1655;p274"/>
            <p:cNvSpPr/>
            <p:nvPr/>
          </p:nvSpPr>
          <p:spPr>
            <a:xfrm rot="1860000">
              <a:off x="6128609" y="2310956"/>
              <a:ext cx="1917807" cy="1296536"/>
            </a:xfrm>
            <a:custGeom>
              <a:rect b="b" l="l" r="r" t="t"/>
              <a:pathLst>
                <a:path extrusionOk="0" h="1296536" w="1917807">
                  <a:moveTo>
                    <a:pt x="526183" y="0"/>
                  </a:moveTo>
                  <a:lnTo>
                    <a:pt x="526246" y="167496"/>
                  </a:lnTo>
                  <a:lnTo>
                    <a:pt x="677296" y="175123"/>
                  </a:lnTo>
                  <a:cubicBezTo>
                    <a:pt x="1164497" y="224602"/>
                    <a:pt x="1589276" y="485233"/>
                    <a:pt x="1858674" y="864062"/>
                  </a:cubicBezTo>
                  <a:lnTo>
                    <a:pt x="1917807" y="958812"/>
                  </a:lnTo>
                  <a:lnTo>
                    <a:pt x="1441833" y="797483"/>
                  </a:lnTo>
                  <a:lnTo>
                    <a:pt x="1276502" y="1296536"/>
                  </a:lnTo>
                  <a:lnTo>
                    <a:pt x="1268190" y="1283218"/>
                  </a:lnTo>
                  <a:cubicBezTo>
                    <a:pt x="1116563" y="1069997"/>
                    <a:pt x="877481" y="923304"/>
                    <a:pt x="603265" y="895455"/>
                  </a:cubicBezTo>
                  <a:lnTo>
                    <a:pt x="526519" y="891580"/>
                  </a:lnTo>
                  <a:lnTo>
                    <a:pt x="526577" y="1045537"/>
                  </a:lnTo>
                  <a:lnTo>
                    <a:pt x="0" y="522966"/>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656" name="Google Shape;1656;p274"/>
            <p:cNvSpPr/>
            <p:nvPr/>
          </p:nvSpPr>
          <p:spPr>
            <a:xfrm rot="1860000">
              <a:off x="5065975" y="1764496"/>
              <a:ext cx="1484310" cy="1520623"/>
            </a:xfrm>
            <a:custGeom>
              <a:rect b="b" l="l" r="r" t="t"/>
              <a:pathLst>
                <a:path extrusionOk="0" h="1520623" w="1484310">
                  <a:moveTo>
                    <a:pt x="685532" y="274925"/>
                  </a:moveTo>
                  <a:cubicBezTo>
                    <a:pt x="905822" y="126100"/>
                    <a:pt x="1163839" y="28878"/>
                    <a:pt x="1442240" y="605"/>
                  </a:cubicBezTo>
                  <a:lnTo>
                    <a:pt x="1454230" y="0"/>
                  </a:lnTo>
                  <a:lnTo>
                    <a:pt x="1103638" y="348448"/>
                  </a:lnTo>
                  <a:lnTo>
                    <a:pt x="1484310" y="726224"/>
                  </a:lnTo>
                  <a:lnTo>
                    <a:pt x="1401054" y="739996"/>
                  </a:lnTo>
                  <a:cubicBezTo>
                    <a:pt x="1137944" y="800732"/>
                    <a:pt x="917442" y="972840"/>
                    <a:pt x="791869" y="1204000"/>
                  </a:cubicBezTo>
                  <a:lnTo>
                    <a:pt x="790443" y="1206961"/>
                  </a:lnTo>
                  <a:lnTo>
                    <a:pt x="937809" y="1279596"/>
                  </a:lnTo>
                  <a:lnTo>
                    <a:pt x="236189" y="1520623"/>
                  </a:lnTo>
                  <a:lnTo>
                    <a:pt x="0" y="817361"/>
                  </a:lnTo>
                  <a:lnTo>
                    <a:pt x="141570" y="887139"/>
                  </a:lnTo>
                  <a:lnTo>
                    <a:pt x="155190" y="858865"/>
                  </a:lnTo>
                  <a:cubicBezTo>
                    <a:pt x="282680" y="624178"/>
                    <a:pt x="465242" y="423750"/>
                    <a:pt x="685532" y="274925"/>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657" name="Google Shape;1657;p274"/>
            <p:cNvSpPr/>
            <p:nvPr/>
          </p:nvSpPr>
          <p:spPr>
            <a:xfrm rot="1860000">
              <a:off x="6734073" y="3344694"/>
              <a:ext cx="955722" cy="1639901"/>
            </a:xfrm>
            <a:custGeom>
              <a:rect b="b" l="l" r="r" t="t"/>
              <a:pathLst>
                <a:path extrusionOk="0" h="1639901" w="955722">
                  <a:moveTo>
                    <a:pt x="233302" y="0"/>
                  </a:moveTo>
                  <a:lnTo>
                    <a:pt x="935904" y="238145"/>
                  </a:lnTo>
                  <a:lnTo>
                    <a:pt x="735137" y="338127"/>
                  </a:lnTo>
                  <a:lnTo>
                    <a:pt x="791647" y="310284"/>
                  </a:lnTo>
                  <a:lnTo>
                    <a:pt x="825561" y="380687"/>
                  </a:lnTo>
                  <a:cubicBezTo>
                    <a:pt x="909375" y="578845"/>
                    <a:pt x="955722" y="796707"/>
                    <a:pt x="955722" y="1025395"/>
                  </a:cubicBezTo>
                  <a:cubicBezTo>
                    <a:pt x="955722" y="1196911"/>
                    <a:pt x="929652" y="1362338"/>
                    <a:pt x="881258" y="1517929"/>
                  </a:cubicBezTo>
                  <a:lnTo>
                    <a:pt x="836615" y="1639901"/>
                  </a:lnTo>
                  <a:lnTo>
                    <a:pt x="666236" y="1132621"/>
                  </a:lnTo>
                  <a:lnTo>
                    <a:pt x="186598" y="1297400"/>
                  </a:lnTo>
                  <a:lnTo>
                    <a:pt x="212712" y="1213273"/>
                  </a:lnTo>
                  <a:cubicBezTo>
                    <a:pt x="225130" y="1152587"/>
                    <a:pt x="231652" y="1089752"/>
                    <a:pt x="231652" y="1025395"/>
                  </a:cubicBezTo>
                  <a:cubicBezTo>
                    <a:pt x="231652" y="896680"/>
                    <a:pt x="205566" y="774058"/>
                    <a:pt x="158392" y="662527"/>
                  </a:cubicBezTo>
                  <a:lnTo>
                    <a:pt x="143946" y="632540"/>
                  </a:lnTo>
                  <a:lnTo>
                    <a:pt x="0" y="70422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658" name="Google Shape;1658;p274"/>
            <p:cNvSpPr/>
            <p:nvPr/>
          </p:nvSpPr>
          <p:spPr>
            <a:xfrm rot="1860000">
              <a:off x="4134402" y="3869098"/>
              <a:ext cx="1937176" cy="1244247"/>
            </a:xfrm>
            <a:custGeom>
              <a:rect b="b" l="l" r="r" t="t"/>
              <a:pathLst>
                <a:path extrusionOk="0" h="1244247" w="1937176">
                  <a:moveTo>
                    <a:pt x="0" y="293779"/>
                  </a:moveTo>
                  <a:lnTo>
                    <a:pt x="509693" y="470122"/>
                  </a:lnTo>
                  <a:lnTo>
                    <a:pt x="668731" y="0"/>
                  </a:lnTo>
                  <a:lnTo>
                    <a:pt x="669423" y="1108"/>
                  </a:lnTo>
                  <a:cubicBezTo>
                    <a:pt x="821050" y="214329"/>
                    <a:pt x="1060133" y="361023"/>
                    <a:pt x="1334348" y="388871"/>
                  </a:cubicBezTo>
                  <a:lnTo>
                    <a:pt x="1410137" y="392698"/>
                  </a:lnTo>
                  <a:lnTo>
                    <a:pt x="1409747" y="198712"/>
                  </a:lnTo>
                  <a:lnTo>
                    <a:pt x="1937176" y="720422"/>
                  </a:lnTo>
                  <a:lnTo>
                    <a:pt x="1411847" y="1244247"/>
                  </a:lnTo>
                  <a:lnTo>
                    <a:pt x="1411591" y="1116841"/>
                  </a:lnTo>
                  <a:lnTo>
                    <a:pt x="1260317" y="1109203"/>
                  </a:lnTo>
                  <a:cubicBezTo>
                    <a:pt x="773116" y="1059725"/>
                    <a:pt x="348338" y="799093"/>
                    <a:pt x="78940" y="420264"/>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659" name="Google Shape;1659;p274"/>
            <p:cNvSpPr/>
            <p:nvPr/>
          </p:nvSpPr>
          <p:spPr>
            <a:xfrm rot="1860000">
              <a:off x="5635525" y="4157882"/>
              <a:ext cx="1488162" cy="1543278"/>
            </a:xfrm>
            <a:custGeom>
              <a:rect b="b" l="l" r="r" t="t"/>
              <a:pathLst>
                <a:path extrusionOk="0" h="1543278" w="1488162">
                  <a:moveTo>
                    <a:pt x="550345" y="241038"/>
                  </a:moveTo>
                  <a:lnTo>
                    <a:pt x="1251960" y="0"/>
                  </a:lnTo>
                  <a:lnTo>
                    <a:pt x="1488162" y="703257"/>
                  </a:lnTo>
                  <a:lnTo>
                    <a:pt x="1361501" y="640830"/>
                  </a:lnTo>
                  <a:lnTo>
                    <a:pt x="1341540" y="682267"/>
                  </a:lnTo>
                  <a:cubicBezTo>
                    <a:pt x="1086561" y="1151641"/>
                    <a:pt x="611291" y="1483981"/>
                    <a:pt x="54490" y="1540527"/>
                  </a:cubicBezTo>
                  <a:lnTo>
                    <a:pt x="0" y="1543278"/>
                  </a:lnTo>
                  <a:lnTo>
                    <a:pt x="392657" y="1151747"/>
                  </a:lnTo>
                  <a:lnTo>
                    <a:pt x="46438" y="809281"/>
                  </a:lnTo>
                  <a:lnTo>
                    <a:pt x="95677" y="801136"/>
                  </a:lnTo>
                  <a:cubicBezTo>
                    <a:pt x="358787" y="740400"/>
                    <a:pt x="579288" y="568292"/>
                    <a:pt x="704861" y="337132"/>
                  </a:cubicBezTo>
                  <a:lnTo>
                    <a:pt x="712623" y="32102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1660" name="Google Shape;1660;p274"/>
            <p:cNvSpPr/>
            <p:nvPr/>
          </p:nvSpPr>
          <p:spPr>
            <a:xfrm rot="-10506759">
              <a:off x="4338582" y="2404123"/>
              <a:ext cx="1134755" cy="1727400"/>
            </a:xfrm>
            <a:custGeom>
              <a:rect b="b" l="l" r="r" t="t"/>
              <a:pathLst>
                <a:path extrusionOk="0" h="1727400" w="1134755">
                  <a:moveTo>
                    <a:pt x="453634" y="1727400"/>
                  </a:moveTo>
                  <a:lnTo>
                    <a:pt x="520752" y="1220865"/>
                  </a:lnTo>
                  <a:lnTo>
                    <a:pt x="0" y="1155508"/>
                  </a:lnTo>
                  <a:lnTo>
                    <a:pt x="79345" y="1071481"/>
                  </a:lnTo>
                  <a:cubicBezTo>
                    <a:pt x="117206" y="1022454"/>
                    <a:pt x="150717" y="968904"/>
                    <a:pt x="179043" y="911115"/>
                  </a:cubicBezTo>
                  <a:cubicBezTo>
                    <a:pt x="235695" y="795538"/>
                    <a:pt x="266242" y="673951"/>
                    <a:pt x="272972" y="553040"/>
                  </a:cubicBezTo>
                  <a:lnTo>
                    <a:pt x="273151" y="526843"/>
                  </a:lnTo>
                  <a:lnTo>
                    <a:pt x="500163" y="526380"/>
                  </a:lnTo>
                  <a:lnTo>
                    <a:pt x="89218" y="526380"/>
                  </a:lnTo>
                  <a:lnTo>
                    <a:pt x="611987" y="0"/>
                  </a:lnTo>
                  <a:lnTo>
                    <a:pt x="1134755" y="526380"/>
                  </a:lnTo>
                  <a:lnTo>
                    <a:pt x="996552" y="526380"/>
                  </a:lnTo>
                  <a:lnTo>
                    <a:pt x="996092" y="593614"/>
                  </a:lnTo>
                  <a:cubicBezTo>
                    <a:pt x="984135" y="808435"/>
                    <a:pt x="929862" y="1024459"/>
                    <a:pt x="829207" y="1229805"/>
                  </a:cubicBezTo>
                  <a:cubicBezTo>
                    <a:pt x="753717" y="1383815"/>
                    <a:pt x="657497" y="1520881"/>
                    <a:pt x="545562" y="1639291"/>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1661" name="Google Shape;1661;p274"/>
          <p:cNvSpPr txBox="1"/>
          <p:nvPr>
            <p:ph idx="1" type="body"/>
          </p:nvPr>
        </p:nvSpPr>
        <p:spPr>
          <a:xfrm>
            <a:off x="2311879" y="16808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2" name="Google Shape;1662;p274"/>
          <p:cNvSpPr txBox="1"/>
          <p:nvPr>
            <p:ph idx="2" type="body"/>
          </p:nvPr>
        </p:nvSpPr>
        <p:spPr>
          <a:xfrm>
            <a:off x="1771879" y="197778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3" name="Google Shape;1663;p274"/>
          <p:cNvSpPr txBox="1"/>
          <p:nvPr>
            <p:ph idx="3" type="body"/>
          </p:nvPr>
        </p:nvSpPr>
        <p:spPr>
          <a:xfrm>
            <a:off x="2311879" y="323959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4" name="Google Shape;1664;p274"/>
          <p:cNvSpPr txBox="1"/>
          <p:nvPr>
            <p:ph idx="4" type="body"/>
          </p:nvPr>
        </p:nvSpPr>
        <p:spPr>
          <a:xfrm>
            <a:off x="1771879" y="353653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5" name="Google Shape;1665;p274"/>
          <p:cNvSpPr txBox="1"/>
          <p:nvPr>
            <p:ph idx="5" type="body"/>
          </p:nvPr>
        </p:nvSpPr>
        <p:spPr>
          <a:xfrm>
            <a:off x="2311879" y="491536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6" name="Google Shape;1666;p274"/>
          <p:cNvSpPr txBox="1"/>
          <p:nvPr>
            <p:ph idx="6" type="body"/>
          </p:nvPr>
        </p:nvSpPr>
        <p:spPr>
          <a:xfrm>
            <a:off x="1771879" y="521230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67" name="Google Shape;1667;p274"/>
          <p:cNvSpPr/>
          <p:nvPr>
            <p:ph idx="7" type="body"/>
          </p:nvPr>
        </p:nvSpPr>
        <p:spPr>
          <a:xfrm>
            <a:off x="5164421" y="2314143"/>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68" name="Google Shape;1668;p274"/>
          <p:cNvSpPr/>
          <p:nvPr>
            <p:ph idx="8" type="body"/>
          </p:nvPr>
        </p:nvSpPr>
        <p:spPr>
          <a:xfrm>
            <a:off x="4558461" y="3286741"/>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69" name="Google Shape;1669;p274"/>
          <p:cNvSpPr/>
          <p:nvPr>
            <p:ph idx="9" type="body"/>
          </p:nvPr>
        </p:nvSpPr>
        <p:spPr>
          <a:xfrm>
            <a:off x="5074597" y="4513289"/>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70" name="Google Shape;1670;p27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71" name="Google Shape;1671;p274"/>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672" name="Google Shape;1672;p27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73" name="Google Shape;1673;p27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74" name="Google Shape;1674;p27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675" name="Google Shape;1675;p274"/>
          <p:cNvSpPr/>
          <p:nvPr>
            <p:ph idx="14" type="body"/>
          </p:nvPr>
        </p:nvSpPr>
        <p:spPr>
          <a:xfrm>
            <a:off x="6466647" y="4584372"/>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76" name="Google Shape;1676;p274"/>
          <p:cNvSpPr txBox="1"/>
          <p:nvPr>
            <p:ph idx="15" type="body"/>
          </p:nvPr>
        </p:nvSpPr>
        <p:spPr>
          <a:xfrm>
            <a:off x="8281325" y="4905828"/>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77" name="Google Shape;1677;p274"/>
          <p:cNvSpPr txBox="1"/>
          <p:nvPr>
            <p:ph idx="16" type="body"/>
          </p:nvPr>
        </p:nvSpPr>
        <p:spPr>
          <a:xfrm>
            <a:off x="8281325" y="5202764"/>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78" name="Google Shape;1678;p274"/>
          <p:cNvSpPr/>
          <p:nvPr>
            <p:ph idx="17" type="body"/>
          </p:nvPr>
        </p:nvSpPr>
        <p:spPr>
          <a:xfrm>
            <a:off x="7112310" y="3568285"/>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79" name="Google Shape;1679;p274"/>
          <p:cNvSpPr txBox="1"/>
          <p:nvPr>
            <p:ph idx="18"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0" name="Google Shape;1680;p274"/>
          <p:cNvSpPr txBox="1"/>
          <p:nvPr>
            <p:ph idx="19"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1" name="Google Shape;1681;p274"/>
          <p:cNvSpPr/>
          <p:nvPr>
            <p:ph idx="20" type="body"/>
          </p:nvPr>
        </p:nvSpPr>
        <p:spPr>
          <a:xfrm>
            <a:off x="6526150" y="2382789"/>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82" name="Google Shape;1682;p274"/>
          <p:cNvSpPr txBox="1"/>
          <p:nvPr>
            <p:ph idx="21"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3" name="Google Shape;1683;p274"/>
          <p:cNvSpPr txBox="1"/>
          <p:nvPr>
            <p:ph idx="22"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Step Circular Process 2">
  <p:cSld name="6-Step Circular Process 2">
    <p:spTree>
      <p:nvGrpSpPr>
        <p:cNvPr id="1684" name="Shape 1684"/>
        <p:cNvGrpSpPr/>
        <p:nvPr/>
      </p:nvGrpSpPr>
      <p:grpSpPr>
        <a:xfrm>
          <a:off x="0" y="0"/>
          <a:ext cx="0" cy="0"/>
          <a:chOff x="0" y="0"/>
          <a:chExt cx="0" cy="0"/>
        </a:xfrm>
      </p:grpSpPr>
      <p:sp>
        <p:nvSpPr>
          <p:cNvPr id="1685" name="Google Shape;1685;p275"/>
          <p:cNvSpPr txBox="1"/>
          <p:nvPr>
            <p:ph idx="1" type="body"/>
          </p:nvPr>
        </p:nvSpPr>
        <p:spPr>
          <a:xfrm>
            <a:off x="2311879" y="168084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6" name="Google Shape;1686;p275"/>
          <p:cNvSpPr txBox="1"/>
          <p:nvPr>
            <p:ph idx="2" type="body"/>
          </p:nvPr>
        </p:nvSpPr>
        <p:spPr>
          <a:xfrm>
            <a:off x="1771879" y="197778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7" name="Google Shape;1687;p275"/>
          <p:cNvSpPr txBox="1"/>
          <p:nvPr>
            <p:ph idx="3" type="body"/>
          </p:nvPr>
        </p:nvSpPr>
        <p:spPr>
          <a:xfrm>
            <a:off x="2311879" y="323959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8" name="Google Shape;1688;p275"/>
          <p:cNvSpPr txBox="1"/>
          <p:nvPr>
            <p:ph idx="4" type="body"/>
          </p:nvPr>
        </p:nvSpPr>
        <p:spPr>
          <a:xfrm>
            <a:off x="1771879" y="353653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89" name="Google Shape;1689;p275"/>
          <p:cNvSpPr txBox="1"/>
          <p:nvPr>
            <p:ph idx="5" type="body"/>
          </p:nvPr>
        </p:nvSpPr>
        <p:spPr>
          <a:xfrm>
            <a:off x="2311879" y="4915369"/>
            <a:ext cx="162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90" name="Google Shape;1690;p275"/>
          <p:cNvSpPr txBox="1"/>
          <p:nvPr>
            <p:ph idx="6" type="body"/>
          </p:nvPr>
        </p:nvSpPr>
        <p:spPr>
          <a:xfrm>
            <a:off x="1771879" y="5212305"/>
            <a:ext cx="216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691" name="Google Shape;1691;p275"/>
          <p:cNvSpPr/>
          <p:nvPr>
            <p:ph idx="7" type="body"/>
          </p:nvPr>
        </p:nvSpPr>
        <p:spPr>
          <a:xfrm>
            <a:off x="4981442" y="228012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92" name="Google Shape;1692;p275"/>
          <p:cNvSpPr/>
          <p:nvPr>
            <p:ph idx="8" type="body"/>
          </p:nvPr>
        </p:nvSpPr>
        <p:spPr>
          <a:xfrm>
            <a:off x="4385007" y="336248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93" name="Google Shape;1693;p275"/>
          <p:cNvSpPr/>
          <p:nvPr>
            <p:ph idx="9" type="body"/>
          </p:nvPr>
        </p:nvSpPr>
        <p:spPr>
          <a:xfrm>
            <a:off x="4990967" y="4518635"/>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694" name="Google Shape;1694;p27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95" name="Google Shape;1695;p275"/>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696" name="Google Shape;1696;p27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97" name="Google Shape;1697;p27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698" name="Google Shape;1698;p27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699" name="Google Shape;1699;p275"/>
          <p:cNvSpPr/>
          <p:nvPr>
            <p:ph idx="14" type="body"/>
          </p:nvPr>
        </p:nvSpPr>
        <p:spPr>
          <a:xfrm>
            <a:off x="6274143" y="4518635"/>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00" name="Google Shape;1700;p275"/>
          <p:cNvSpPr txBox="1"/>
          <p:nvPr>
            <p:ph idx="15" type="body"/>
          </p:nvPr>
        </p:nvSpPr>
        <p:spPr>
          <a:xfrm>
            <a:off x="8281325" y="4905828"/>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1" name="Google Shape;1701;p275"/>
          <p:cNvSpPr txBox="1"/>
          <p:nvPr>
            <p:ph idx="16" type="body"/>
          </p:nvPr>
        </p:nvSpPr>
        <p:spPr>
          <a:xfrm>
            <a:off x="8281325" y="5202764"/>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2" name="Google Shape;1702;p275"/>
          <p:cNvSpPr/>
          <p:nvPr>
            <p:ph idx="17" type="body"/>
          </p:nvPr>
        </p:nvSpPr>
        <p:spPr>
          <a:xfrm>
            <a:off x="6938856" y="3352961"/>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03" name="Google Shape;1703;p275"/>
          <p:cNvSpPr txBox="1"/>
          <p:nvPr>
            <p:ph idx="18"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4" name="Google Shape;1704;p275"/>
          <p:cNvSpPr txBox="1"/>
          <p:nvPr>
            <p:ph idx="19"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5" name="Google Shape;1705;p275"/>
          <p:cNvSpPr/>
          <p:nvPr>
            <p:ph idx="20" type="body"/>
          </p:nvPr>
        </p:nvSpPr>
        <p:spPr>
          <a:xfrm>
            <a:off x="6283668" y="228012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4000"/>
              <a:buNone/>
              <a:defRPr b="1" sz="4000">
                <a:solidFill>
                  <a:schemeClr val="dk2"/>
                </a:solidFill>
                <a:latin typeface="Montserrat Black"/>
                <a:ea typeface="Montserrat Black"/>
                <a:cs typeface="Montserrat Black"/>
                <a:sym typeface="Montserrat Black"/>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06" name="Google Shape;1706;p275"/>
          <p:cNvSpPr txBox="1"/>
          <p:nvPr>
            <p:ph idx="21"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7" name="Google Shape;1707;p275"/>
          <p:cNvSpPr txBox="1"/>
          <p:nvPr>
            <p:ph idx="22"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08" name="Google Shape;1708;p275"/>
          <p:cNvSpPr/>
          <p:nvPr/>
        </p:nvSpPr>
        <p:spPr>
          <a:xfrm>
            <a:off x="4899079" y="2195599"/>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09" name="Google Shape;1709;p275"/>
          <p:cNvSpPr/>
          <p:nvPr/>
        </p:nvSpPr>
        <p:spPr>
          <a:xfrm>
            <a:off x="4293957" y="3289280"/>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10" name="Google Shape;1710;p275"/>
          <p:cNvSpPr/>
          <p:nvPr/>
        </p:nvSpPr>
        <p:spPr>
          <a:xfrm>
            <a:off x="4899079" y="4446635"/>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11" name="Google Shape;1711;p275"/>
          <p:cNvSpPr/>
          <p:nvPr/>
        </p:nvSpPr>
        <p:spPr>
          <a:xfrm>
            <a:off x="6202143" y="4446635"/>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12" name="Google Shape;1712;p275"/>
          <p:cNvSpPr/>
          <p:nvPr/>
        </p:nvSpPr>
        <p:spPr>
          <a:xfrm>
            <a:off x="6847806" y="3289280"/>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13" name="Google Shape;1713;p275"/>
          <p:cNvSpPr/>
          <p:nvPr/>
        </p:nvSpPr>
        <p:spPr>
          <a:xfrm>
            <a:off x="6202143" y="2195599"/>
            <a:ext cx="1044000" cy="1044000"/>
          </a:xfrm>
          <a:prstGeom prst="ellipse">
            <a:avLst/>
          </a:prstGeom>
          <a:noFill/>
          <a:ln cap="flat" cmpd="sng" w="25400">
            <a:solidFill>
              <a:schemeClr val="accent1"/>
            </a:solidFill>
            <a:prstDash val="dash"/>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1714" name="Google Shape;1714;p275"/>
          <p:cNvCxnSpPr/>
          <p:nvPr/>
        </p:nvCxnSpPr>
        <p:spPr>
          <a:xfrm rot="10800000">
            <a:off x="5964508" y="2755699"/>
            <a:ext cx="216000" cy="0"/>
          </a:xfrm>
          <a:prstGeom prst="straightConnector1">
            <a:avLst/>
          </a:prstGeom>
          <a:noFill/>
          <a:ln cap="flat" cmpd="sng" w="19050">
            <a:solidFill>
              <a:srgbClr val="BFBFBF"/>
            </a:solidFill>
            <a:prstDash val="solid"/>
            <a:miter lim="800000"/>
            <a:headEnd len="sm" w="sm" type="none"/>
            <a:tailEnd len="med" w="med" type="stealth"/>
          </a:ln>
        </p:spPr>
      </p:cxnSp>
      <p:cxnSp>
        <p:nvCxnSpPr>
          <p:cNvPr id="1715" name="Google Shape;1715;p275"/>
          <p:cNvCxnSpPr/>
          <p:nvPr/>
        </p:nvCxnSpPr>
        <p:spPr>
          <a:xfrm flipH="1">
            <a:off x="4996009" y="3144432"/>
            <a:ext cx="90642" cy="174059"/>
          </a:xfrm>
          <a:prstGeom prst="straightConnector1">
            <a:avLst/>
          </a:prstGeom>
          <a:noFill/>
          <a:ln cap="flat" cmpd="sng" w="19050">
            <a:solidFill>
              <a:srgbClr val="BFBFBF"/>
            </a:solidFill>
            <a:prstDash val="solid"/>
            <a:miter lim="800000"/>
            <a:headEnd len="sm" w="sm" type="none"/>
            <a:tailEnd len="med" w="med" type="stealth"/>
          </a:ln>
        </p:spPr>
      </p:cxnSp>
      <p:cxnSp>
        <p:nvCxnSpPr>
          <p:cNvPr id="1716" name="Google Shape;1716;p275"/>
          <p:cNvCxnSpPr/>
          <p:nvPr/>
        </p:nvCxnSpPr>
        <p:spPr>
          <a:xfrm>
            <a:off x="4880027" y="4416011"/>
            <a:ext cx="88023" cy="170855"/>
          </a:xfrm>
          <a:prstGeom prst="straightConnector1">
            <a:avLst/>
          </a:prstGeom>
          <a:noFill/>
          <a:ln cap="flat" cmpd="sng" w="19050">
            <a:solidFill>
              <a:srgbClr val="BFBFBF"/>
            </a:solidFill>
            <a:prstDash val="solid"/>
            <a:miter lim="800000"/>
            <a:headEnd len="sm" w="sm" type="none"/>
            <a:tailEnd len="med" w="med" type="stealth"/>
          </a:ln>
        </p:spPr>
      </p:cxnSp>
      <p:cxnSp>
        <p:nvCxnSpPr>
          <p:cNvPr id="1717" name="Google Shape;1717;p275"/>
          <p:cNvCxnSpPr/>
          <p:nvPr/>
        </p:nvCxnSpPr>
        <p:spPr>
          <a:xfrm>
            <a:off x="5963638" y="5212330"/>
            <a:ext cx="262650" cy="0"/>
          </a:xfrm>
          <a:prstGeom prst="straightConnector1">
            <a:avLst/>
          </a:prstGeom>
          <a:noFill/>
          <a:ln cap="flat" cmpd="sng" w="19050">
            <a:solidFill>
              <a:srgbClr val="BFBFBF"/>
            </a:solidFill>
            <a:prstDash val="solid"/>
            <a:miter lim="800000"/>
            <a:headEnd len="sm" w="sm" type="none"/>
            <a:tailEnd len="med" w="med" type="stealth"/>
          </a:ln>
        </p:spPr>
      </p:cxnSp>
      <p:cxnSp>
        <p:nvCxnSpPr>
          <p:cNvPr id="1718" name="Google Shape;1718;p275"/>
          <p:cNvCxnSpPr/>
          <p:nvPr/>
        </p:nvCxnSpPr>
        <p:spPr>
          <a:xfrm flipH="1" rot="10800000">
            <a:off x="7212430" y="4382961"/>
            <a:ext cx="109457" cy="222996"/>
          </a:xfrm>
          <a:prstGeom prst="straightConnector1">
            <a:avLst/>
          </a:prstGeom>
          <a:noFill/>
          <a:ln cap="flat" cmpd="sng" w="19050">
            <a:solidFill>
              <a:srgbClr val="BFBFBF"/>
            </a:solidFill>
            <a:prstDash val="solid"/>
            <a:miter lim="800000"/>
            <a:headEnd len="sm" w="sm" type="none"/>
            <a:tailEnd len="med" w="med" type="stealth"/>
          </a:ln>
        </p:spPr>
      </p:cxnSp>
      <p:cxnSp>
        <p:nvCxnSpPr>
          <p:cNvPr id="1719" name="Google Shape;1719;p275"/>
          <p:cNvCxnSpPr/>
          <p:nvPr/>
        </p:nvCxnSpPr>
        <p:spPr>
          <a:xfrm rot="10800000">
            <a:off x="7084570" y="3116622"/>
            <a:ext cx="96153" cy="181662"/>
          </a:xfrm>
          <a:prstGeom prst="straightConnector1">
            <a:avLst/>
          </a:prstGeom>
          <a:noFill/>
          <a:ln cap="flat" cmpd="sng" w="19050">
            <a:solidFill>
              <a:srgbClr val="BFBFBF"/>
            </a:solidFill>
            <a:prstDash val="solid"/>
            <a:miter lim="800000"/>
            <a:headEnd len="sm" w="sm" type="none"/>
            <a:tailEnd len="med" w="med" type="stealth"/>
          </a:ln>
        </p:spPr>
      </p:cxn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orld Map Full Width">
  <p:cSld name="World Map Full Width">
    <p:spTree>
      <p:nvGrpSpPr>
        <p:cNvPr id="1720" name="Shape 1720"/>
        <p:cNvGrpSpPr/>
        <p:nvPr/>
      </p:nvGrpSpPr>
      <p:grpSpPr>
        <a:xfrm>
          <a:off x="0" y="0"/>
          <a:ext cx="0" cy="0"/>
          <a:chOff x="0" y="0"/>
          <a:chExt cx="0" cy="0"/>
        </a:xfrm>
      </p:grpSpPr>
      <p:sp>
        <p:nvSpPr>
          <p:cNvPr id="1721" name="Google Shape;1721;p27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22" name="Google Shape;1722;p27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23" name="Google Shape;1723;p27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724" name="Google Shape;1724;p27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25" name="Google Shape;1725;p276"/>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726" name="Google Shape;1726;p276"/>
          <p:cNvSpPr txBox="1"/>
          <p:nvPr>
            <p:ph idx="2" type="body"/>
          </p:nvPr>
        </p:nvSpPr>
        <p:spPr>
          <a:xfrm>
            <a:off x="8634380" y="1456378"/>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27" name="Google Shape;1727;p276"/>
          <p:cNvSpPr txBox="1"/>
          <p:nvPr>
            <p:ph idx="3" type="body"/>
          </p:nvPr>
        </p:nvSpPr>
        <p:spPr>
          <a:xfrm>
            <a:off x="8634380" y="1849327"/>
            <a:ext cx="324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28" name="Google Shape;1728;p276"/>
          <p:cNvSpPr txBox="1"/>
          <p:nvPr>
            <p:ph idx="4" type="body"/>
          </p:nvPr>
        </p:nvSpPr>
        <p:spPr>
          <a:xfrm>
            <a:off x="8634380" y="2292161"/>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29" name="Google Shape;1729;p276"/>
          <p:cNvSpPr txBox="1"/>
          <p:nvPr>
            <p:ph idx="5" type="body"/>
          </p:nvPr>
        </p:nvSpPr>
        <p:spPr>
          <a:xfrm>
            <a:off x="8634380" y="2683030"/>
            <a:ext cx="324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0" name="Google Shape;1730;p276"/>
          <p:cNvSpPr txBox="1"/>
          <p:nvPr>
            <p:ph idx="6" type="body"/>
          </p:nvPr>
        </p:nvSpPr>
        <p:spPr>
          <a:xfrm>
            <a:off x="8634380" y="3074604"/>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1" name="Google Shape;1731;p276"/>
          <p:cNvSpPr txBox="1"/>
          <p:nvPr>
            <p:ph idx="7" type="body"/>
          </p:nvPr>
        </p:nvSpPr>
        <p:spPr>
          <a:xfrm>
            <a:off x="8634380" y="3463393"/>
            <a:ext cx="324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2" name="Google Shape;1732;p276"/>
          <p:cNvSpPr txBox="1"/>
          <p:nvPr>
            <p:ph idx="8" type="body"/>
          </p:nvPr>
        </p:nvSpPr>
        <p:spPr>
          <a:xfrm>
            <a:off x="8634380" y="3872287"/>
            <a:ext cx="1620000" cy="360000"/>
          </a:xfrm>
          <a:prstGeom prst="rect">
            <a:avLst/>
          </a:prstGeom>
          <a:noFill/>
          <a:ln>
            <a:noFill/>
          </a:ln>
        </p:spPr>
        <p:txBody>
          <a:bodyPr anchorCtr="0" anchor="b" bIns="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3" name="Google Shape;1733;p276"/>
          <p:cNvSpPr txBox="1"/>
          <p:nvPr>
            <p:ph idx="9" type="body"/>
          </p:nvPr>
        </p:nvSpPr>
        <p:spPr>
          <a:xfrm>
            <a:off x="8634380" y="4258996"/>
            <a:ext cx="3240000" cy="360000"/>
          </a:xfrm>
          <a:prstGeom prst="rect">
            <a:avLst/>
          </a:prstGeom>
          <a:noFill/>
          <a:ln>
            <a:noFill/>
          </a:ln>
        </p:spPr>
        <p:txBody>
          <a:bodyPr anchorCtr="0" anchor="t" bIns="4570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4" name="Google Shape;1734;p276"/>
          <p:cNvSpPr txBox="1"/>
          <p:nvPr>
            <p:ph idx="13" type="body"/>
          </p:nvPr>
        </p:nvSpPr>
        <p:spPr>
          <a:xfrm>
            <a:off x="8634380" y="4662350"/>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5" name="Google Shape;1735;p276"/>
          <p:cNvSpPr txBox="1"/>
          <p:nvPr>
            <p:ph idx="14" type="body"/>
          </p:nvPr>
        </p:nvSpPr>
        <p:spPr>
          <a:xfrm>
            <a:off x="8634380" y="5046979"/>
            <a:ext cx="3240000" cy="36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6" name="Google Shape;1736;p276"/>
          <p:cNvSpPr txBox="1"/>
          <p:nvPr>
            <p:ph idx="15" type="body"/>
          </p:nvPr>
        </p:nvSpPr>
        <p:spPr>
          <a:xfrm>
            <a:off x="8634380" y="5458640"/>
            <a:ext cx="162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7" name="Google Shape;1737;p276"/>
          <p:cNvSpPr txBox="1"/>
          <p:nvPr>
            <p:ph idx="16" type="body"/>
          </p:nvPr>
        </p:nvSpPr>
        <p:spPr>
          <a:xfrm>
            <a:off x="8634380" y="5843269"/>
            <a:ext cx="3240000" cy="360000"/>
          </a:xfrm>
          <a:prstGeom prst="rect">
            <a:avLst/>
          </a:prstGeom>
          <a:noFill/>
          <a:ln>
            <a:noFill/>
          </a:ln>
        </p:spPr>
        <p:txBody>
          <a:bodyPr anchorCtr="0" anchor="t" bIns="0" lIns="91425" spcFirstLastPara="1" rIns="91425" wrap="square" tIns="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38" name="Google Shape;1738;p276"/>
          <p:cNvSpPr/>
          <p:nvPr>
            <p:ph idx="17" type="pic"/>
          </p:nvPr>
        </p:nvSpPr>
        <p:spPr>
          <a:xfrm>
            <a:off x="8008938" y="1587979"/>
            <a:ext cx="539750" cy="540000"/>
          </a:xfrm>
          <a:prstGeom prst="rect">
            <a:avLst/>
          </a:prstGeom>
          <a:noFill/>
          <a:ln>
            <a:noFill/>
          </a:ln>
        </p:spPr>
      </p:sp>
      <p:sp>
        <p:nvSpPr>
          <p:cNvPr id="1739" name="Google Shape;1739;p276"/>
          <p:cNvSpPr/>
          <p:nvPr>
            <p:ph idx="18" type="pic"/>
          </p:nvPr>
        </p:nvSpPr>
        <p:spPr>
          <a:xfrm>
            <a:off x="8008938" y="2380355"/>
            <a:ext cx="539750" cy="540000"/>
          </a:xfrm>
          <a:prstGeom prst="rect">
            <a:avLst/>
          </a:prstGeom>
          <a:noFill/>
          <a:ln>
            <a:noFill/>
          </a:ln>
        </p:spPr>
      </p:sp>
      <p:sp>
        <p:nvSpPr>
          <p:cNvPr id="1740" name="Google Shape;1740;p276"/>
          <p:cNvSpPr/>
          <p:nvPr>
            <p:ph idx="19" type="pic"/>
          </p:nvPr>
        </p:nvSpPr>
        <p:spPr>
          <a:xfrm>
            <a:off x="8008938" y="3172731"/>
            <a:ext cx="539750" cy="540000"/>
          </a:xfrm>
          <a:prstGeom prst="rect">
            <a:avLst/>
          </a:prstGeom>
          <a:noFill/>
          <a:ln>
            <a:noFill/>
          </a:ln>
        </p:spPr>
      </p:sp>
      <p:sp>
        <p:nvSpPr>
          <p:cNvPr id="1741" name="Google Shape;1741;p276"/>
          <p:cNvSpPr/>
          <p:nvPr>
            <p:ph idx="20" type="pic"/>
          </p:nvPr>
        </p:nvSpPr>
        <p:spPr>
          <a:xfrm>
            <a:off x="8008938" y="3965107"/>
            <a:ext cx="539750" cy="540000"/>
          </a:xfrm>
          <a:prstGeom prst="rect">
            <a:avLst/>
          </a:prstGeom>
          <a:noFill/>
          <a:ln>
            <a:noFill/>
          </a:ln>
        </p:spPr>
      </p:sp>
      <p:sp>
        <p:nvSpPr>
          <p:cNvPr id="1742" name="Google Shape;1742;p276"/>
          <p:cNvSpPr/>
          <p:nvPr>
            <p:ph idx="21" type="pic"/>
          </p:nvPr>
        </p:nvSpPr>
        <p:spPr>
          <a:xfrm>
            <a:off x="8008938" y="4757483"/>
            <a:ext cx="539750" cy="540000"/>
          </a:xfrm>
          <a:prstGeom prst="rect">
            <a:avLst/>
          </a:prstGeom>
          <a:noFill/>
          <a:ln>
            <a:noFill/>
          </a:ln>
        </p:spPr>
      </p:sp>
      <p:sp>
        <p:nvSpPr>
          <p:cNvPr id="1743" name="Google Shape;1743;p276"/>
          <p:cNvSpPr/>
          <p:nvPr>
            <p:ph idx="22" type="pic"/>
          </p:nvPr>
        </p:nvSpPr>
        <p:spPr>
          <a:xfrm>
            <a:off x="8008938" y="5549859"/>
            <a:ext cx="539750" cy="540000"/>
          </a:xfrm>
          <a:prstGeom prst="rect">
            <a:avLst/>
          </a:prstGeom>
          <a:noFill/>
          <a:ln>
            <a:noFill/>
          </a:ln>
        </p:spPr>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p + Key Locations (4)">
  <p:cSld name="Map + Key Locations (4)">
    <p:spTree>
      <p:nvGrpSpPr>
        <p:cNvPr id="1744" name="Shape 1744"/>
        <p:cNvGrpSpPr/>
        <p:nvPr/>
      </p:nvGrpSpPr>
      <p:grpSpPr>
        <a:xfrm>
          <a:off x="0" y="0"/>
          <a:ext cx="0" cy="0"/>
          <a:chOff x="0" y="0"/>
          <a:chExt cx="0" cy="0"/>
        </a:xfrm>
      </p:grpSpPr>
      <p:sp>
        <p:nvSpPr>
          <p:cNvPr id="1745" name="Google Shape;1745;p27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46" name="Google Shape;1746;p27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47" name="Google Shape;1747;p27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748" name="Google Shape;1748;p27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49" name="Google Shape;1749;p277"/>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750" name="Google Shape;1750;p277"/>
          <p:cNvSpPr txBox="1"/>
          <p:nvPr>
            <p:ph idx="2" type="body"/>
          </p:nvPr>
        </p:nvSpPr>
        <p:spPr>
          <a:xfrm>
            <a:off x="880800" y="2009795"/>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1" name="Google Shape;1751;p277"/>
          <p:cNvSpPr txBox="1"/>
          <p:nvPr>
            <p:ph idx="3" type="body"/>
          </p:nvPr>
        </p:nvSpPr>
        <p:spPr>
          <a:xfrm>
            <a:off x="340800" y="2355446"/>
            <a:ext cx="2160000" cy="900000"/>
          </a:xfrm>
          <a:prstGeom prst="rect">
            <a:avLst/>
          </a:prstGeom>
          <a:noFill/>
          <a:ln>
            <a:noFill/>
          </a:ln>
        </p:spPr>
        <p:txBody>
          <a:bodyPr anchorCtr="0" anchor="t" bIns="45700" lIns="91425" spcFirstLastPara="1" rIns="91425" wrap="square" tIns="468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2" name="Google Shape;1752;p277"/>
          <p:cNvSpPr txBox="1"/>
          <p:nvPr>
            <p:ph idx="4" type="body"/>
          </p:nvPr>
        </p:nvSpPr>
        <p:spPr>
          <a:xfrm>
            <a:off x="880800" y="4435355"/>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3" name="Google Shape;1753;p277"/>
          <p:cNvSpPr txBox="1"/>
          <p:nvPr>
            <p:ph idx="5" type="body"/>
          </p:nvPr>
        </p:nvSpPr>
        <p:spPr>
          <a:xfrm>
            <a:off x="340800" y="4778926"/>
            <a:ext cx="2160000" cy="900000"/>
          </a:xfrm>
          <a:prstGeom prst="rect">
            <a:avLst/>
          </a:prstGeom>
          <a:noFill/>
          <a:ln>
            <a:noFill/>
          </a:ln>
        </p:spPr>
        <p:txBody>
          <a:bodyPr anchorCtr="0" anchor="t" bIns="45700" lIns="91425" spcFirstLastPara="1" rIns="91425" wrap="square" tIns="468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4" name="Google Shape;1754;p277"/>
          <p:cNvSpPr txBox="1"/>
          <p:nvPr>
            <p:ph idx="6" type="body"/>
          </p:nvPr>
        </p:nvSpPr>
        <p:spPr>
          <a:xfrm>
            <a:off x="9691200" y="2009795"/>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5" name="Google Shape;1755;p277"/>
          <p:cNvSpPr txBox="1"/>
          <p:nvPr>
            <p:ph idx="7" type="body"/>
          </p:nvPr>
        </p:nvSpPr>
        <p:spPr>
          <a:xfrm>
            <a:off x="9691200" y="2355446"/>
            <a:ext cx="2160000" cy="900000"/>
          </a:xfrm>
          <a:prstGeom prst="rect">
            <a:avLst/>
          </a:prstGeom>
          <a:noFill/>
          <a:ln>
            <a:noFill/>
          </a:ln>
        </p:spPr>
        <p:txBody>
          <a:bodyPr anchorCtr="0" anchor="t" bIns="45700" lIns="91425" spcFirstLastPara="1" rIns="91425" wrap="square" tIns="468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6" name="Google Shape;1756;p277"/>
          <p:cNvSpPr txBox="1"/>
          <p:nvPr>
            <p:ph idx="8" type="body"/>
          </p:nvPr>
        </p:nvSpPr>
        <p:spPr>
          <a:xfrm>
            <a:off x="9714380" y="4439154"/>
            <a:ext cx="1620000" cy="360000"/>
          </a:xfrm>
          <a:prstGeom prst="rect">
            <a:avLst/>
          </a:prstGeom>
          <a:noFill/>
          <a:ln>
            <a:noFill/>
          </a:ln>
        </p:spPr>
        <p:txBody>
          <a:bodyPr anchorCtr="0" anchor="b"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7" name="Google Shape;1757;p277"/>
          <p:cNvSpPr txBox="1"/>
          <p:nvPr>
            <p:ph idx="9" type="body"/>
          </p:nvPr>
        </p:nvSpPr>
        <p:spPr>
          <a:xfrm>
            <a:off x="9714380" y="4778565"/>
            <a:ext cx="2160000" cy="900000"/>
          </a:xfrm>
          <a:prstGeom prst="rect">
            <a:avLst/>
          </a:prstGeom>
          <a:noFill/>
          <a:ln>
            <a:noFill/>
          </a:ln>
        </p:spPr>
        <p:txBody>
          <a:bodyPr anchorCtr="0" anchor="t" bIns="45700" lIns="91425" spcFirstLastPara="1" rIns="91425" wrap="square" tIns="468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58" name="Google Shape;1758;p277"/>
          <p:cNvSpPr/>
          <p:nvPr>
            <p:ph idx="13" type="pic"/>
          </p:nvPr>
        </p:nvSpPr>
        <p:spPr>
          <a:xfrm>
            <a:off x="2584722" y="2198748"/>
            <a:ext cx="539750" cy="540000"/>
          </a:xfrm>
          <a:prstGeom prst="rect">
            <a:avLst/>
          </a:prstGeom>
          <a:noFill/>
          <a:ln>
            <a:noFill/>
          </a:ln>
        </p:spPr>
      </p:sp>
      <p:sp>
        <p:nvSpPr>
          <p:cNvPr id="1759" name="Google Shape;1759;p277"/>
          <p:cNvSpPr/>
          <p:nvPr>
            <p:ph idx="14" type="pic"/>
          </p:nvPr>
        </p:nvSpPr>
        <p:spPr>
          <a:xfrm>
            <a:off x="2493961" y="4709767"/>
            <a:ext cx="539750" cy="540000"/>
          </a:xfrm>
          <a:prstGeom prst="rect">
            <a:avLst/>
          </a:prstGeom>
          <a:noFill/>
          <a:ln>
            <a:noFill/>
          </a:ln>
        </p:spPr>
      </p:sp>
      <p:sp>
        <p:nvSpPr>
          <p:cNvPr id="1760" name="Google Shape;1760;p277"/>
          <p:cNvSpPr/>
          <p:nvPr>
            <p:ph idx="15" type="pic"/>
          </p:nvPr>
        </p:nvSpPr>
        <p:spPr>
          <a:xfrm>
            <a:off x="9108333" y="2258871"/>
            <a:ext cx="539750" cy="540000"/>
          </a:xfrm>
          <a:prstGeom prst="rect">
            <a:avLst/>
          </a:prstGeom>
          <a:noFill/>
          <a:ln>
            <a:noFill/>
          </a:ln>
        </p:spPr>
      </p:sp>
      <p:sp>
        <p:nvSpPr>
          <p:cNvPr id="1761" name="Google Shape;1761;p277"/>
          <p:cNvSpPr/>
          <p:nvPr>
            <p:ph idx="16" type="pic"/>
          </p:nvPr>
        </p:nvSpPr>
        <p:spPr>
          <a:xfrm>
            <a:off x="9108333" y="4688673"/>
            <a:ext cx="539750" cy="540000"/>
          </a:xfrm>
          <a:prstGeom prst="rect">
            <a:avLst/>
          </a:prstGeom>
          <a:noFill/>
          <a:ln>
            <a:noFill/>
          </a:ln>
        </p:spPr>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p + Key Locations (6)">
  <p:cSld name="Map + Key Locations (6)">
    <p:spTree>
      <p:nvGrpSpPr>
        <p:cNvPr id="1762" name="Shape 1762"/>
        <p:cNvGrpSpPr/>
        <p:nvPr/>
      </p:nvGrpSpPr>
      <p:grpSpPr>
        <a:xfrm>
          <a:off x="0" y="0"/>
          <a:ext cx="0" cy="0"/>
          <a:chOff x="0" y="0"/>
          <a:chExt cx="0" cy="0"/>
        </a:xfrm>
      </p:grpSpPr>
      <p:sp>
        <p:nvSpPr>
          <p:cNvPr id="1763" name="Google Shape;1763;p27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64" name="Google Shape;1764;p27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65" name="Google Shape;1765;p27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766" name="Google Shape;1766;p27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67" name="Google Shape;1767;p278"/>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768" name="Google Shape;1768;p278"/>
          <p:cNvSpPr txBox="1"/>
          <p:nvPr>
            <p:ph idx="2" type="body"/>
          </p:nvPr>
        </p:nvSpPr>
        <p:spPr>
          <a:xfrm>
            <a:off x="1321300" y="1826439"/>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69" name="Google Shape;1769;p278"/>
          <p:cNvSpPr txBox="1"/>
          <p:nvPr>
            <p:ph idx="3" type="body"/>
          </p:nvPr>
        </p:nvSpPr>
        <p:spPr>
          <a:xfrm>
            <a:off x="1321300" y="3434441"/>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70" name="Google Shape;1770;p278"/>
          <p:cNvSpPr txBox="1"/>
          <p:nvPr>
            <p:ph idx="4" type="body"/>
          </p:nvPr>
        </p:nvSpPr>
        <p:spPr>
          <a:xfrm>
            <a:off x="1321300" y="4742891"/>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71" name="Google Shape;1771;p278"/>
          <p:cNvSpPr txBox="1"/>
          <p:nvPr>
            <p:ph idx="5" type="body"/>
          </p:nvPr>
        </p:nvSpPr>
        <p:spPr>
          <a:xfrm>
            <a:off x="10254380" y="1826439"/>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72" name="Google Shape;1772;p278"/>
          <p:cNvSpPr txBox="1"/>
          <p:nvPr>
            <p:ph idx="6" type="body"/>
          </p:nvPr>
        </p:nvSpPr>
        <p:spPr>
          <a:xfrm>
            <a:off x="10254380" y="3434441"/>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73" name="Google Shape;1773;p278"/>
          <p:cNvSpPr txBox="1"/>
          <p:nvPr>
            <p:ph idx="7" type="body"/>
          </p:nvPr>
        </p:nvSpPr>
        <p:spPr>
          <a:xfrm>
            <a:off x="10254380" y="4742891"/>
            <a:ext cx="1620000" cy="360000"/>
          </a:xfrm>
          <a:prstGeom prst="rect">
            <a:avLst/>
          </a:prstGeom>
          <a:noFill/>
          <a:ln>
            <a:noFill/>
          </a:ln>
        </p:spPr>
        <p:txBody>
          <a:bodyPr anchorCtr="0" anchor="ctr"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774" name="Google Shape;1774;p278"/>
          <p:cNvSpPr/>
          <p:nvPr>
            <p:ph idx="8" type="body"/>
          </p:nvPr>
        </p:nvSpPr>
        <p:spPr>
          <a:xfrm>
            <a:off x="354380" y="1551843"/>
            <a:ext cx="900000" cy="900000"/>
          </a:xfrm>
          <a:prstGeom prst="ellipse">
            <a:avLst/>
          </a:prstGeom>
          <a:noFill/>
          <a:ln cap="flat"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solidFill>
                  <a:schemeClr val="dk1"/>
                </a:solidFil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5" name="Google Shape;1775;p278"/>
          <p:cNvSpPr/>
          <p:nvPr>
            <p:ph idx="9" type="body"/>
          </p:nvPr>
        </p:nvSpPr>
        <p:spPr>
          <a:xfrm>
            <a:off x="354380" y="3159845"/>
            <a:ext cx="900000" cy="900000"/>
          </a:xfrm>
          <a:prstGeom prst="ellipse">
            <a:avLst/>
          </a:prstGeom>
          <a:noFill/>
          <a:ln cap="flat"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6" name="Google Shape;1776;p278"/>
          <p:cNvSpPr/>
          <p:nvPr>
            <p:ph idx="13" type="body"/>
          </p:nvPr>
        </p:nvSpPr>
        <p:spPr>
          <a:xfrm>
            <a:off x="354380" y="4468295"/>
            <a:ext cx="900000" cy="900000"/>
          </a:xfrm>
          <a:prstGeom prst="ellipse">
            <a:avLst/>
          </a:prstGeom>
          <a:noFill/>
          <a:ln cap="flat" cmpd="sng" w="9525">
            <a:solidFill>
              <a:schemeClr val="accent4"/>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7" name="Google Shape;1777;p278"/>
          <p:cNvSpPr/>
          <p:nvPr>
            <p:ph idx="14" type="body"/>
          </p:nvPr>
        </p:nvSpPr>
        <p:spPr>
          <a:xfrm>
            <a:off x="9291024" y="1551843"/>
            <a:ext cx="900000" cy="900000"/>
          </a:xfrm>
          <a:prstGeom prst="ellipse">
            <a:avLst/>
          </a:prstGeom>
          <a:noFill/>
          <a:ln cap="flat" cmpd="sng" w="9525">
            <a:solidFill>
              <a:schemeClr val="accent6"/>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8" name="Google Shape;1778;p278"/>
          <p:cNvSpPr/>
          <p:nvPr>
            <p:ph idx="15" type="body"/>
          </p:nvPr>
        </p:nvSpPr>
        <p:spPr>
          <a:xfrm>
            <a:off x="9291024" y="3159845"/>
            <a:ext cx="900000" cy="900000"/>
          </a:xfrm>
          <a:prstGeom prst="ellipse">
            <a:avLst/>
          </a:prstGeom>
          <a:noFill/>
          <a:ln cap="flat"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79" name="Google Shape;1779;p278"/>
          <p:cNvSpPr/>
          <p:nvPr>
            <p:ph idx="16" type="body"/>
          </p:nvPr>
        </p:nvSpPr>
        <p:spPr>
          <a:xfrm>
            <a:off x="9291024" y="4468295"/>
            <a:ext cx="900000" cy="900000"/>
          </a:xfrm>
          <a:prstGeom prst="ellipse">
            <a:avLst/>
          </a:prstGeom>
          <a:noFill/>
          <a:ln cap="flat" cmpd="sng" w="9525">
            <a:solidFill>
              <a:srgbClr val="C2B597"/>
            </a:solidFill>
            <a:prstDash val="solid"/>
            <a:round/>
            <a:headEnd len="sm" w="sm" type="none"/>
            <a:tailEnd len="sm" w="sm" type="none"/>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1" sz="1400"/>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p Left – Text Right">
  <p:cSld name="Map Left – Text Right">
    <p:spTree>
      <p:nvGrpSpPr>
        <p:cNvPr id="1780" name="Shape 1780"/>
        <p:cNvGrpSpPr/>
        <p:nvPr/>
      </p:nvGrpSpPr>
      <p:grpSpPr>
        <a:xfrm>
          <a:off x="0" y="0"/>
          <a:ext cx="0" cy="0"/>
          <a:chOff x="0" y="0"/>
          <a:chExt cx="0" cy="0"/>
        </a:xfrm>
      </p:grpSpPr>
      <p:sp>
        <p:nvSpPr>
          <p:cNvPr id="1781" name="Google Shape;1781;p279"/>
          <p:cNvSpPr/>
          <p:nvPr/>
        </p:nvSpPr>
        <p:spPr>
          <a:xfrm>
            <a:off x="7464380" y="4941587"/>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82" name="Google Shape;1782;p279"/>
          <p:cNvSpPr/>
          <p:nvPr/>
        </p:nvSpPr>
        <p:spPr>
          <a:xfrm>
            <a:off x="7464380" y="4126953"/>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83" name="Google Shape;1783;p27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84" name="Google Shape;1784;p27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85" name="Google Shape;1785;p27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86" name="Google Shape;1786;p27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787" name="Google Shape;1787;p279"/>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788" name="Google Shape;1788;p279"/>
          <p:cNvSpPr txBox="1"/>
          <p:nvPr>
            <p:ph idx="2" type="body"/>
          </p:nvPr>
        </p:nvSpPr>
        <p:spPr>
          <a:xfrm>
            <a:off x="7554380" y="2192606"/>
            <a:ext cx="288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89" name="Google Shape;1789;p279"/>
          <p:cNvSpPr txBox="1"/>
          <p:nvPr>
            <p:ph idx="3" type="body"/>
          </p:nvPr>
        </p:nvSpPr>
        <p:spPr>
          <a:xfrm>
            <a:off x="7554380" y="2557328"/>
            <a:ext cx="432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90" name="Google Shape;1790;p279"/>
          <p:cNvSpPr txBox="1"/>
          <p:nvPr>
            <p:ph idx="4" type="body"/>
          </p:nvPr>
        </p:nvSpPr>
        <p:spPr>
          <a:xfrm>
            <a:off x="8274380" y="4234289"/>
            <a:ext cx="3600000" cy="54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91" name="Google Shape;1791;p279"/>
          <p:cNvSpPr txBox="1"/>
          <p:nvPr>
            <p:ph idx="5" type="body"/>
          </p:nvPr>
        </p:nvSpPr>
        <p:spPr>
          <a:xfrm>
            <a:off x="8274380" y="5002052"/>
            <a:ext cx="3600000" cy="54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92" name="Google Shape;1792;p279"/>
          <p:cNvSpPr/>
          <p:nvPr>
            <p:ph idx="6" type="pic"/>
          </p:nvPr>
        </p:nvSpPr>
        <p:spPr>
          <a:xfrm>
            <a:off x="7608380" y="5056052"/>
            <a:ext cx="432000" cy="432000"/>
          </a:xfrm>
          <a:prstGeom prst="rect">
            <a:avLst/>
          </a:prstGeom>
          <a:noFill/>
          <a:ln>
            <a:noFill/>
          </a:ln>
        </p:spPr>
      </p:sp>
      <p:sp>
        <p:nvSpPr>
          <p:cNvPr id="1793" name="Google Shape;1793;p279"/>
          <p:cNvSpPr/>
          <p:nvPr>
            <p:ph idx="7" type="pic"/>
          </p:nvPr>
        </p:nvSpPr>
        <p:spPr>
          <a:xfrm>
            <a:off x="7608380" y="4288289"/>
            <a:ext cx="432000" cy="432000"/>
          </a:xfrm>
          <a:prstGeom prst="rect">
            <a:avLst/>
          </a:prstGeom>
          <a:noFill/>
          <a:ln>
            <a:noFill/>
          </a:ln>
        </p:spPr>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xt Left – Map Right">
  <p:cSld name="Text Left – Map Right">
    <p:spTree>
      <p:nvGrpSpPr>
        <p:cNvPr id="1794" name="Shape 1794"/>
        <p:cNvGrpSpPr/>
        <p:nvPr/>
      </p:nvGrpSpPr>
      <p:grpSpPr>
        <a:xfrm>
          <a:off x="0" y="0"/>
          <a:ext cx="0" cy="0"/>
          <a:chOff x="0" y="0"/>
          <a:chExt cx="0" cy="0"/>
        </a:xfrm>
      </p:grpSpPr>
      <p:sp>
        <p:nvSpPr>
          <p:cNvPr id="1795" name="Google Shape;1795;p28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96" name="Google Shape;1796;p28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97" name="Google Shape;1797;p28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98" name="Google Shape;1798;p28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799" name="Google Shape;1799;p280"/>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00" name="Google Shape;1800;p280"/>
          <p:cNvSpPr/>
          <p:nvPr/>
        </p:nvSpPr>
        <p:spPr>
          <a:xfrm>
            <a:off x="335998" y="4941587"/>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801" name="Google Shape;1801;p280"/>
          <p:cNvSpPr/>
          <p:nvPr/>
        </p:nvSpPr>
        <p:spPr>
          <a:xfrm>
            <a:off x="335998" y="4126953"/>
            <a:ext cx="720000" cy="720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802" name="Google Shape;1802;p280"/>
          <p:cNvSpPr txBox="1"/>
          <p:nvPr>
            <p:ph idx="2" type="body"/>
          </p:nvPr>
        </p:nvSpPr>
        <p:spPr>
          <a:xfrm>
            <a:off x="425998" y="2192606"/>
            <a:ext cx="288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3" name="Google Shape;1803;p280"/>
          <p:cNvSpPr txBox="1"/>
          <p:nvPr>
            <p:ph idx="3" type="body"/>
          </p:nvPr>
        </p:nvSpPr>
        <p:spPr>
          <a:xfrm>
            <a:off x="425998" y="2557328"/>
            <a:ext cx="432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4" name="Google Shape;1804;p280"/>
          <p:cNvSpPr txBox="1"/>
          <p:nvPr>
            <p:ph idx="4" type="body"/>
          </p:nvPr>
        </p:nvSpPr>
        <p:spPr>
          <a:xfrm>
            <a:off x="1145998" y="4234289"/>
            <a:ext cx="3600000" cy="54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5" name="Google Shape;1805;p280"/>
          <p:cNvSpPr txBox="1"/>
          <p:nvPr>
            <p:ph idx="5" type="body"/>
          </p:nvPr>
        </p:nvSpPr>
        <p:spPr>
          <a:xfrm>
            <a:off x="1145998" y="5002052"/>
            <a:ext cx="3600000" cy="54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6" name="Google Shape;1806;p280"/>
          <p:cNvSpPr/>
          <p:nvPr>
            <p:ph idx="6" type="pic"/>
          </p:nvPr>
        </p:nvSpPr>
        <p:spPr>
          <a:xfrm>
            <a:off x="479998" y="5056052"/>
            <a:ext cx="432000" cy="432000"/>
          </a:xfrm>
          <a:prstGeom prst="rect">
            <a:avLst/>
          </a:prstGeom>
          <a:noFill/>
          <a:ln>
            <a:noFill/>
          </a:ln>
        </p:spPr>
      </p:sp>
      <p:sp>
        <p:nvSpPr>
          <p:cNvPr id="1807" name="Google Shape;1807;p280"/>
          <p:cNvSpPr/>
          <p:nvPr>
            <p:ph idx="7" type="pic"/>
          </p:nvPr>
        </p:nvSpPr>
        <p:spPr>
          <a:xfrm>
            <a:off x="479998" y="4288289"/>
            <a:ext cx="432000" cy="432000"/>
          </a:xfrm>
          <a:prstGeom prst="rect">
            <a:avLst/>
          </a:prstGeom>
          <a:noFill/>
          <a:ln>
            <a:noFill/>
          </a:ln>
        </p:spPr>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p + Timeline of Expansion">
  <p:cSld name="Map + Timeline of Expansion">
    <p:spTree>
      <p:nvGrpSpPr>
        <p:cNvPr id="1808" name="Shape 1808"/>
        <p:cNvGrpSpPr/>
        <p:nvPr/>
      </p:nvGrpSpPr>
      <p:grpSpPr>
        <a:xfrm>
          <a:off x="0" y="0"/>
          <a:ext cx="0" cy="0"/>
          <a:chOff x="0" y="0"/>
          <a:chExt cx="0" cy="0"/>
        </a:xfrm>
      </p:grpSpPr>
      <p:sp>
        <p:nvSpPr>
          <p:cNvPr id="1809" name="Google Shape;1809;p28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10" name="Google Shape;1810;p28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11" name="Google Shape;1811;p28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12" name="Google Shape;1812;p28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813" name="Google Shape;1813;p281"/>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cxnSp>
        <p:nvCxnSpPr>
          <p:cNvPr id="1814" name="Google Shape;1814;p281"/>
          <p:cNvCxnSpPr/>
          <p:nvPr/>
        </p:nvCxnSpPr>
        <p:spPr>
          <a:xfrm>
            <a:off x="1559916" y="1523269"/>
            <a:ext cx="0" cy="4320000"/>
          </a:xfrm>
          <a:prstGeom prst="straightConnector1">
            <a:avLst/>
          </a:prstGeom>
          <a:noFill/>
          <a:ln cap="rnd" cmpd="sng" w="88900">
            <a:solidFill>
              <a:srgbClr val="A5A5A5"/>
            </a:solidFill>
            <a:prstDash val="solid"/>
            <a:miter lim="800000"/>
            <a:headEnd len="sm" w="sm" type="none"/>
            <a:tailEnd len="sm" w="sm" type="none"/>
          </a:ln>
        </p:spPr>
      </p:cxnSp>
      <p:sp>
        <p:nvSpPr>
          <p:cNvPr id="1815" name="Google Shape;1815;p281"/>
          <p:cNvSpPr txBox="1"/>
          <p:nvPr>
            <p:ph idx="2" type="body"/>
          </p:nvPr>
        </p:nvSpPr>
        <p:spPr>
          <a:xfrm>
            <a:off x="2034992" y="2446898"/>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16" name="Google Shape;1816;p281"/>
          <p:cNvSpPr/>
          <p:nvPr>
            <p:ph idx="3" type="body"/>
          </p:nvPr>
        </p:nvSpPr>
        <p:spPr>
          <a:xfrm>
            <a:off x="354380"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17" name="Google Shape;1817;p281"/>
          <p:cNvSpPr/>
          <p:nvPr/>
        </p:nvSpPr>
        <p:spPr>
          <a:xfrm>
            <a:off x="1469916" y="251340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818" name="Google Shape;1818;p281"/>
          <p:cNvCxnSpPr/>
          <p:nvPr/>
        </p:nvCxnSpPr>
        <p:spPr>
          <a:xfrm rot="10800000">
            <a:off x="1649916" y="260340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819" name="Google Shape;1819;p281"/>
          <p:cNvSpPr txBox="1"/>
          <p:nvPr>
            <p:ph idx="4" type="body"/>
          </p:nvPr>
        </p:nvSpPr>
        <p:spPr>
          <a:xfrm>
            <a:off x="2034992" y="3198164"/>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20" name="Google Shape;1820;p281"/>
          <p:cNvSpPr txBox="1"/>
          <p:nvPr>
            <p:ph idx="5" type="body"/>
          </p:nvPr>
        </p:nvSpPr>
        <p:spPr>
          <a:xfrm>
            <a:off x="2034992" y="3942315"/>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21" name="Google Shape;1821;p281"/>
          <p:cNvSpPr txBox="1"/>
          <p:nvPr>
            <p:ph idx="6" type="body"/>
          </p:nvPr>
        </p:nvSpPr>
        <p:spPr>
          <a:xfrm>
            <a:off x="2034992" y="4686484"/>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22" name="Google Shape;1822;p281"/>
          <p:cNvSpPr/>
          <p:nvPr>
            <p:ph idx="7" type="body"/>
          </p:nvPr>
        </p:nvSpPr>
        <p:spPr>
          <a:xfrm>
            <a:off x="354380"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3" name="Google Shape;1823;p281"/>
          <p:cNvSpPr/>
          <p:nvPr>
            <p:ph idx="8" type="body"/>
          </p:nvPr>
        </p:nvSpPr>
        <p:spPr>
          <a:xfrm>
            <a:off x="354380"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4" name="Google Shape;1824;p281"/>
          <p:cNvSpPr/>
          <p:nvPr>
            <p:ph idx="9" type="body"/>
          </p:nvPr>
        </p:nvSpPr>
        <p:spPr>
          <a:xfrm>
            <a:off x="354380"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5" name="Google Shape;1825;p281"/>
          <p:cNvSpPr/>
          <p:nvPr/>
        </p:nvSpPr>
        <p:spPr>
          <a:xfrm>
            <a:off x="1469916" y="3236258"/>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26" name="Google Shape;1826;p281"/>
          <p:cNvSpPr/>
          <p:nvPr/>
        </p:nvSpPr>
        <p:spPr>
          <a:xfrm>
            <a:off x="1469916" y="400943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27" name="Google Shape;1827;p281"/>
          <p:cNvSpPr/>
          <p:nvPr/>
        </p:nvSpPr>
        <p:spPr>
          <a:xfrm>
            <a:off x="1469916" y="4747837"/>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828" name="Google Shape;1828;p281"/>
          <p:cNvCxnSpPr/>
          <p:nvPr/>
        </p:nvCxnSpPr>
        <p:spPr>
          <a:xfrm rot="10800000">
            <a:off x="1649916" y="3326258"/>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829" name="Google Shape;1829;p281"/>
          <p:cNvCxnSpPr/>
          <p:nvPr/>
        </p:nvCxnSpPr>
        <p:spPr>
          <a:xfrm rot="10800000">
            <a:off x="1649916" y="4099439"/>
            <a:ext cx="360000" cy="0"/>
          </a:xfrm>
          <a:prstGeom prst="straightConnector1">
            <a:avLst/>
          </a:prstGeom>
          <a:noFill/>
          <a:ln cap="flat" cmpd="sng" w="25400">
            <a:solidFill>
              <a:srgbClr val="BFBFBF"/>
            </a:solidFill>
            <a:prstDash val="dash"/>
            <a:miter lim="800000"/>
            <a:headEnd len="sm" w="sm" type="none"/>
            <a:tailEnd len="sm" w="sm" type="none"/>
          </a:ln>
        </p:spPr>
      </p:cxnSp>
      <p:cxnSp>
        <p:nvCxnSpPr>
          <p:cNvPr id="1830" name="Google Shape;1830;p281"/>
          <p:cNvCxnSpPr/>
          <p:nvPr/>
        </p:nvCxnSpPr>
        <p:spPr>
          <a:xfrm rot="10800000">
            <a:off x="1649916" y="4837837"/>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831" name="Google Shape;1831;p281"/>
          <p:cNvSpPr txBox="1"/>
          <p:nvPr>
            <p:ph idx="13" type="body"/>
          </p:nvPr>
        </p:nvSpPr>
        <p:spPr>
          <a:xfrm>
            <a:off x="2034992" y="5442682"/>
            <a:ext cx="1620000" cy="360000"/>
          </a:xfrm>
          <a:prstGeom prst="rect">
            <a:avLst/>
          </a:prstGeom>
          <a:noFill/>
          <a:ln>
            <a:noFill/>
          </a:ln>
        </p:spPr>
        <p:txBody>
          <a:bodyPr anchorCtr="0" anchor="t" bIns="46800" lIns="91425" spcFirstLastPara="1" rIns="91425" wrap="square" tIns="45700">
            <a:noAutofit/>
          </a:bodyPr>
          <a:lstStyle>
            <a:lvl1pPr indent="-228600" lvl="0" marL="457200" marR="0" algn="l">
              <a:lnSpc>
                <a:spcPct val="100000"/>
              </a:lnSpc>
              <a:spcBef>
                <a:spcPts val="100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32" name="Google Shape;1832;p281"/>
          <p:cNvSpPr/>
          <p:nvPr>
            <p:ph idx="14" type="body"/>
          </p:nvPr>
        </p:nvSpPr>
        <p:spPr>
          <a:xfrm>
            <a:off x="354380" y="541546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33" name="Google Shape;1833;p281"/>
          <p:cNvSpPr/>
          <p:nvPr/>
        </p:nvSpPr>
        <p:spPr>
          <a:xfrm>
            <a:off x="1469916" y="5505469"/>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834" name="Google Shape;1834;p281"/>
          <p:cNvCxnSpPr/>
          <p:nvPr/>
        </p:nvCxnSpPr>
        <p:spPr>
          <a:xfrm rot="10800000">
            <a:off x="1649916" y="5595469"/>
            <a:ext cx="360000" cy="0"/>
          </a:xfrm>
          <a:prstGeom prst="straightConnector1">
            <a:avLst/>
          </a:prstGeom>
          <a:noFill/>
          <a:ln cap="flat" cmpd="sng" w="25400">
            <a:solidFill>
              <a:srgbClr val="BFBFBF"/>
            </a:solidFill>
            <a:prstDash val="dash"/>
            <a:miter lim="800000"/>
            <a:headEnd len="sm" w="sm" type="none"/>
            <a:tailEnd len="sm" w="sm" type="none"/>
          </a:ln>
        </p:spPr>
      </p:cxnSp>
      <p:sp>
        <p:nvSpPr>
          <p:cNvPr id="1835" name="Google Shape;1835;p281"/>
          <p:cNvSpPr txBox="1"/>
          <p:nvPr>
            <p:ph idx="15" type="body"/>
          </p:nvPr>
        </p:nvSpPr>
        <p:spPr>
          <a:xfrm>
            <a:off x="2034992" y="1703454"/>
            <a:ext cx="1620000" cy="360000"/>
          </a:xfrm>
          <a:prstGeom prst="rect">
            <a:avLst/>
          </a:prstGeom>
          <a:noFill/>
          <a:ln>
            <a:noFill/>
          </a:ln>
        </p:spPr>
        <p:txBody>
          <a:bodyPr anchorCtr="0" anchor="t" bIns="468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36" name="Google Shape;1836;p281"/>
          <p:cNvSpPr/>
          <p:nvPr>
            <p:ph idx="16" type="body"/>
          </p:nvPr>
        </p:nvSpPr>
        <p:spPr>
          <a:xfrm>
            <a:off x="354380"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800"/>
              <a:buNone/>
              <a:defRPr b="1" sz="1800">
                <a:solidFill>
                  <a:schemeClr val="lt1"/>
                </a:solidFill>
                <a:latin typeface="Arial"/>
                <a:ea typeface="Arial"/>
                <a:cs typeface="Arial"/>
                <a:sym typeface="Arial"/>
              </a:defRPr>
            </a:lvl1pPr>
            <a:lvl2pPr indent="-342900" lvl="1" marL="914400" algn="l">
              <a:lnSpc>
                <a:spcPct val="100000"/>
              </a:lnSpc>
              <a:spcBef>
                <a:spcPts val="500"/>
              </a:spcBef>
              <a:spcAft>
                <a:spcPts val="0"/>
              </a:spcAft>
              <a:buClr>
                <a:schemeClr val="dk1"/>
              </a:buClr>
              <a:buSzPts val="1800"/>
              <a:buChar char="•"/>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37" name="Google Shape;1837;p281"/>
          <p:cNvSpPr/>
          <p:nvPr/>
        </p:nvSpPr>
        <p:spPr>
          <a:xfrm>
            <a:off x="1469916" y="1765394"/>
            <a:ext cx="180000" cy="180000"/>
          </a:xfrm>
          <a:prstGeom prst="ellipse">
            <a:avLst/>
          </a:prstGeom>
          <a:solidFill>
            <a:schemeClr val="accent6"/>
          </a:solidFill>
          <a:ln cap="flat" cmpd="sng" w="381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1838" name="Google Shape;1838;p281"/>
          <p:cNvCxnSpPr/>
          <p:nvPr/>
        </p:nvCxnSpPr>
        <p:spPr>
          <a:xfrm rot="10800000">
            <a:off x="1649916" y="1855394"/>
            <a:ext cx="360000" cy="0"/>
          </a:xfrm>
          <a:prstGeom prst="straightConnector1">
            <a:avLst/>
          </a:prstGeom>
          <a:noFill/>
          <a:ln cap="flat" cmpd="sng" w="25400">
            <a:solidFill>
              <a:srgbClr val="BFBFBF"/>
            </a:solidFill>
            <a:prstDash val="dash"/>
            <a:miter lim="800000"/>
            <a:headEnd len="sm" w="sm" type="none"/>
            <a:tailEnd len="sm" w="sm" type="none"/>
          </a:ln>
        </p:spPr>
      </p:cxn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p + Demographics">
  <p:cSld name="Map + Demographics">
    <p:spTree>
      <p:nvGrpSpPr>
        <p:cNvPr id="1839" name="Shape 1839"/>
        <p:cNvGrpSpPr/>
        <p:nvPr/>
      </p:nvGrpSpPr>
      <p:grpSpPr>
        <a:xfrm>
          <a:off x="0" y="0"/>
          <a:ext cx="0" cy="0"/>
          <a:chOff x="0" y="0"/>
          <a:chExt cx="0" cy="0"/>
        </a:xfrm>
      </p:grpSpPr>
      <p:sp>
        <p:nvSpPr>
          <p:cNvPr id="1840" name="Google Shape;1840;p28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41" name="Google Shape;1841;p28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42" name="Google Shape;1842;p28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43" name="Google Shape;1843;p28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844" name="Google Shape;1844;p282"/>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45" name="Google Shape;1845;p282"/>
          <p:cNvSpPr txBox="1"/>
          <p:nvPr>
            <p:ph idx="2" type="body"/>
          </p:nvPr>
        </p:nvSpPr>
        <p:spPr>
          <a:xfrm>
            <a:off x="354380" y="2082236"/>
            <a:ext cx="2880000" cy="360000"/>
          </a:xfrm>
          <a:prstGeom prst="rect">
            <a:avLst/>
          </a:prstGeom>
          <a:noFill/>
          <a:ln>
            <a:noFill/>
          </a:ln>
        </p:spPr>
        <p:txBody>
          <a:bodyPr anchorCtr="0" anchor="b"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46" name="Google Shape;1846;p282"/>
          <p:cNvSpPr txBox="1"/>
          <p:nvPr>
            <p:ph idx="3" type="body"/>
          </p:nvPr>
        </p:nvSpPr>
        <p:spPr>
          <a:xfrm>
            <a:off x="354380" y="2446958"/>
            <a:ext cx="4320000" cy="144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47" name="Google Shape;1847;p282"/>
          <p:cNvSpPr txBox="1"/>
          <p:nvPr>
            <p:ph idx="4" type="body"/>
          </p:nvPr>
        </p:nvSpPr>
        <p:spPr>
          <a:xfrm>
            <a:off x="354380" y="4401654"/>
            <a:ext cx="108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2400"/>
              <a:buNone/>
              <a:defRPr b="1" sz="2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48" name="Google Shape;1848;p282"/>
          <p:cNvSpPr txBox="1"/>
          <p:nvPr>
            <p:ph idx="5" type="body"/>
          </p:nvPr>
        </p:nvSpPr>
        <p:spPr>
          <a:xfrm>
            <a:off x="354380" y="5312790"/>
            <a:ext cx="1080000" cy="720000"/>
          </a:xfrm>
          <a:prstGeom prst="rect">
            <a:avLst/>
          </a:prstGeom>
          <a:noFill/>
          <a:ln>
            <a:noFill/>
          </a:ln>
        </p:spPr>
        <p:txBody>
          <a:bodyPr anchorCtr="0" anchor="ctr"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2400"/>
              <a:buNone/>
              <a:defRPr b="1" sz="2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 Text w/ icons">
  <p:cSld name="Three Column Text w/ icons">
    <p:spTree>
      <p:nvGrpSpPr>
        <p:cNvPr id="155" name="Shape 155"/>
        <p:cNvGrpSpPr/>
        <p:nvPr/>
      </p:nvGrpSpPr>
      <p:grpSpPr>
        <a:xfrm>
          <a:off x="0" y="0"/>
          <a:ext cx="0" cy="0"/>
          <a:chOff x="0" y="0"/>
          <a:chExt cx="0" cy="0"/>
        </a:xfrm>
      </p:grpSpPr>
      <p:sp>
        <p:nvSpPr>
          <p:cNvPr id="156" name="Google Shape;156;p211"/>
          <p:cNvSpPr/>
          <p:nvPr/>
        </p:nvSpPr>
        <p:spPr>
          <a:xfrm>
            <a:off x="8084836"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7" name="Google Shape;157;p211"/>
          <p:cNvSpPr/>
          <p:nvPr/>
        </p:nvSpPr>
        <p:spPr>
          <a:xfrm>
            <a:off x="8091186"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8" name="Google Shape;158;p211"/>
          <p:cNvSpPr/>
          <p:nvPr/>
        </p:nvSpPr>
        <p:spPr>
          <a:xfrm>
            <a:off x="8088011"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59" name="Google Shape;159;p211"/>
          <p:cNvSpPr/>
          <p:nvPr/>
        </p:nvSpPr>
        <p:spPr>
          <a:xfrm>
            <a:off x="8086424" y="2750827"/>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0" name="Google Shape;160;p211"/>
          <p:cNvSpPr/>
          <p:nvPr/>
        </p:nvSpPr>
        <p:spPr>
          <a:xfrm>
            <a:off x="8083249"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1" name="Google Shape;161;p211"/>
          <p:cNvSpPr/>
          <p:nvPr/>
        </p:nvSpPr>
        <p:spPr>
          <a:xfrm>
            <a:off x="4203787" y="353483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2" name="Google Shape;162;p211"/>
          <p:cNvSpPr/>
          <p:nvPr/>
        </p:nvSpPr>
        <p:spPr>
          <a:xfrm>
            <a:off x="4210137" y="512084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3" name="Google Shape;163;p211"/>
          <p:cNvSpPr/>
          <p:nvPr/>
        </p:nvSpPr>
        <p:spPr>
          <a:xfrm>
            <a:off x="4206962" y="4328488"/>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4" name="Google Shape;164;p211"/>
          <p:cNvSpPr/>
          <p:nvPr/>
        </p:nvSpPr>
        <p:spPr>
          <a:xfrm>
            <a:off x="4205375"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5" name="Google Shape;165;p211"/>
          <p:cNvSpPr/>
          <p:nvPr/>
        </p:nvSpPr>
        <p:spPr>
          <a:xfrm>
            <a:off x="4202200" y="19697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6" name="Google Shape;166;p211"/>
          <p:cNvSpPr/>
          <p:nvPr/>
        </p:nvSpPr>
        <p:spPr>
          <a:xfrm>
            <a:off x="326356"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7" name="Google Shape;167;p211"/>
          <p:cNvSpPr/>
          <p:nvPr/>
        </p:nvSpPr>
        <p:spPr>
          <a:xfrm>
            <a:off x="324264"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8" name="Google Shape;168;p211"/>
          <p:cNvSpPr/>
          <p:nvPr/>
        </p:nvSpPr>
        <p:spPr>
          <a:xfrm>
            <a:off x="321089"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69" name="Google Shape;169;p211"/>
          <p:cNvSpPr/>
          <p:nvPr/>
        </p:nvSpPr>
        <p:spPr>
          <a:xfrm>
            <a:off x="322677"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0" name="Google Shape;170;p211"/>
          <p:cNvSpPr/>
          <p:nvPr/>
        </p:nvSpPr>
        <p:spPr>
          <a:xfrm>
            <a:off x="319502"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71" name="Google Shape;171;p211"/>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2" name="Google Shape;172;p211"/>
          <p:cNvSpPr txBox="1"/>
          <p:nvPr>
            <p:ph idx="1" type="body"/>
          </p:nvPr>
        </p:nvSpPr>
        <p:spPr>
          <a:xfrm>
            <a:off x="340333" y="1523269"/>
            <a:ext cx="3444037"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73" name="Google Shape;173;p211"/>
          <p:cNvSpPr txBox="1"/>
          <p:nvPr>
            <p:ph idx="2" type="body"/>
          </p:nvPr>
        </p:nvSpPr>
        <p:spPr>
          <a:xfrm>
            <a:off x="4224499" y="1523269"/>
            <a:ext cx="3444037"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74" name="Google Shape;174;p21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5" name="Google Shape;175;p21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76" name="Google Shape;176;p21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77" name="Google Shape;177;p211"/>
          <p:cNvSpPr txBox="1"/>
          <p:nvPr>
            <p:ph idx="3" type="body"/>
          </p:nvPr>
        </p:nvSpPr>
        <p:spPr>
          <a:xfrm>
            <a:off x="904375" y="1903843"/>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8" name="Google Shape;178;p211"/>
          <p:cNvSpPr txBox="1"/>
          <p:nvPr>
            <p:ph idx="4" type="body"/>
          </p:nvPr>
        </p:nvSpPr>
        <p:spPr>
          <a:xfrm>
            <a:off x="904375" y="269636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79" name="Google Shape;179;p211"/>
          <p:cNvSpPr txBox="1"/>
          <p:nvPr>
            <p:ph idx="5" type="body"/>
          </p:nvPr>
        </p:nvSpPr>
        <p:spPr>
          <a:xfrm>
            <a:off x="904375" y="3488895"/>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0" name="Google Shape;180;p211"/>
          <p:cNvSpPr txBox="1"/>
          <p:nvPr>
            <p:ph idx="6" type="body"/>
          </p:nvPr>
        </p:nvSpPr>
        <p:spPr>
          <a:xfrm>
            <a:off x="904375" y="4281421"/>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1" name="Google Shape;181;p211"/>
          <p:cNvSpPr txBox="1"/>
          <p:nvPr>
            <p:ph idx="7" type="body"/>
          </p:nvPr>
        </p:nvSpPr>
        <p:spPr>
          <a:xfrm>
            <a:off x="904375" y="507394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2" name="Google Shape;182;p211"/>
          <p:cNvSpPr txBox="1"/>
          <p:nvPr>
            <p:ph idx="8" type="body"/>
          </p:nvPr>
        </p:nvSpPr>
        <p:spPr>
          <a:xfrm>
            <a:off x="4788541" y="1903843"/>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3" name="Google Shape;183;p211"/>
          <p:cNvSpPr txBox="1"/>
          <p:nvPr>
            <p:ph idx="9" type="body"/>
          </p:nvPr>
        </p:nvSpPr>
        <p:spPr>
          <a:xfrm>
            <a:off x="4788541" y="269636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4" name="Google Shape;184;p211"/>
          <p:cNvSpPr txBox="1"/>
          <p:nvPr>
            <p:ph idx="13" type="body"/>
          </p:nvPr>
        </p:nvSpPr>
        <p:spPr>
          <a:xfrm>
            <a:off x="4788541" y="3488895"/>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5" name="Google Shape;185;p211"/>
          <p:cNvSpPr txBox="1"/>
          <p:nvPr>
            <p:ph idx="14" type="body"/>
          </p:nvPr>
        </p:nvSpPr>
        <p:spPr>
          <a:xfrm>
            <a:off x="4788541" y="4281421"/>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6" name="Google Shape;186;p211"/>
          <p:cNvSpPr txBox="1"/>
          <p:nvPr>
            <p:ph idx="15" type="body"/>
          </p:nvPr>
        </p:nvSpPr>
        <p:spPr>
          <a:xfrm>
            <a:off x="4788541" y="507394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87" name="Google Shape;187;p211"/>
          <p:cNvSpPr/>
          <p:nvPr>
            <p:ph idx="16" type="pic"/>
          </p:nvPr>
        </p:nvSpPr>
        <p:spPr>
          <a:xfrm>
            <a:off x="445502" y="2094402"/>
            <a:ext cx="288000" cy="288000"/>
          </a:xfrm>
          <a:prstGeom prst="rect">
            <a:avLst/>
          </a:prstGeom>
          <a:noFill/>
          <a:ln>
            <a:noFill/>
          </a:ln>
        </p:spPr>
      </p:sp>
      <p:sp>
        <p:nvSpPr>
          <p:cNvPr id="188" name="Google Shape;188;p211"/>
          <p:cNvSpPr/>
          <p:nvPr>
            <p:ph idx="17" type="pic"/>
          </p:nvPr>
        </p:nvSpPr>
        <p:spPr>
          <a:xfrm>
            <a:off x="448677" y="2878170"/>
            <a:ext cx="288000" cy="288000"/>
          </a:xfrm>
          <a:prstGeom prst="rect">
            <a:avLst/>
          </a:prstGeom>
          <a:noFill/>
          <a:ln>
            <a:noFill/>
          </a:ln>
        </p:spPr>
      </p:sp>
      <p:sp>
        <p:nvSpPr>
          <p:cNvPr id="189" name="Google Shape;189;p211"/>
          <p:cNvSpPr/>
          <p:nvPr>
            <p:ph idx="18" type="pic"/>
          </p:nvPr>
        </p:nvSpPr>
        <p:spPr>
          <a:xfrm>
            <a:off x="447089" y="3659489"/>
            <a:ext cx="288000" cy="288000"/>
          </a:xfrm>
          <a:prstGeom prst="rect">
            <a:avLst/>
          </a:prstGeom>
          <a:noFill/>
          <a:ln>
            <a:noFill/>
          </a:ln>
        </p:spPr>
      </p:sp>
      <p:sp>
        <p:nvSpPr>
          <p:cNvPr id="190" name="Google Shape;190;p211"/>
          <p:cNvSpPr/>
          <p:nvPr>
            <p:ph idx="19" type="pic"/>
          </p:nvPr>
        </p:nvSpPr>
        <p:spPr>
          <a:xfrm>
            <a:off x="450264" y="4453145"/>
            <a:ext cx="288000" cy="288000"/>
          </a:xfrm>
          <a:prstGeom prst="rect">
            <a:avLst/>
          </a:prstGeom>
          <a:noFill/>
          <a:ln>
            <a:noFill/>
          </a:ln>
        </p:spPr>
      </p:sp>
      <p:sp>
        <p:nvSpPr>
          <p:cNvPr id="191" name="Google Shape;191;p211"/>
          <p:cNvSpPr/>
          <p:nvPr>
            <p:ph idx="20" type="pic"/>
          </p:nvPr>
        </p:nvSpPr>
        <p:spPr>
          <a:xfrm>
            <a:off x="452356" y="5245499"/>
            <a:ext cx="288000" cy="288000"/>
          </a:xfrm>
          <a:prstGeom prst="rect">
            <a:avLst/>
          </a:prstGeom>
          <a:noFill/>
          <a:ln>
            <a:noFill/>
          </a:ln>
        </p:spPr>
      </p:sp>
      <p:sp>
        <p:nvSpPr>
          <p:cNvPr id="192" name="Google Shape;192;p211"/>
          <p:cNvSpPr/>
          <p:nvPr>
            <p:ph idx="21" type="pic"/>
          </p:nvPr>
        </p:nvSpPr>
        <p:spPr>
          <a:xfrm>
            <a:off x="4328200" y="2095745"/>
            <a:ext cx="288000" cy="288000"/>
          </a:xfrm>
          <a:prstGeom prst="rect">
            <a:avLst/>
          </a:prstGeom>
          <a:noFill/>
          <a:ln>
            <a:noFill/>
          </a:ln>
        </p:spPr>
      </p:sp>
      <p:sp>
        <p:nvSpPr>
          <p:cNvPr id="193" name="Google Shape;193;p211"/>
          <p:cNvSpPr/>
          <p:nvPr>
            <p:ph idx="22" type="pic"/>
          </p:nvPr>
        </p:nvSpPr>
        <p:spPr>
          <a:xfrm>
            <a:off x="4331375" y="2878170"/>
            <a:ext cx="288000" cy="288000"/>
          </a:xfrm>
          <a:prstGeom prst="rect">
            <a:avLst/>
          </a:prstGeom>
          <a:noFill/>
          <a:ln>
            <a:noFill/>
          </a:ln>
        </p:spPr>
      </p:sp>
      <p:sp>
        <p:nvSpPr>
          <p:cNvPr id="194" name="Google Shape;194;p211"/>
          <p:cNvSpPr/>
          <p:nvPr>
            <p:ph idx="23" type="pic"/>
          </p:nvPr>
        </p:nvSpPr>
        <p:spPr>
          <a:xfrm>
            <a:off x="4329787" y="3660832"/>
            <a:ext cx="288000" cy="288000"/>
          </a:xfrm>
          <a:prstGeom prst="rect">
            <a:avLst/>
          </a:prstGeom>
          <a:noFill/>
          <a:ln>
            <a:noFill/>
          </a:ln>
        </p:spPr>
      </p:sp>
      <p:sp>
        <p:nvSpPr>
          <p:cNvPr id="195" name="Google Shape;195;p211"/>
          <p:cNvSpPr/>
          <p:nvPr>
            <p:ph idx="24" type="pic"/>
          </p:nvPr>
        </p:nvSpPr>
        <p:spPr>
          <a:xfrm>
            <a:off x="4332962" y="4454488"/>
            <a:ext cx="288000" cy="288000"/>
          </a:xfrm>
          <a:prstGeom prst="rect">
            <a:avLst/>
          </a:prstGeom>
          <a:noFill/>
          <a:ln>
            <a:noFill/>
          </a:ln>
        </p:spPr>
      </p:sp>
      <p:sp>
        <p:nvSpPr>
          <p:cNvPr id="196" name="Google Shape;196;p211"/>
          <p:cNvSpPr/>
          <p:nvPr>
            <p:ph idx="25" type="pic"/>
          </p:nvPr>
        </p:nvSpPr>
        <p:spPr>
          <a:xfrm>
            <a:off x="4336137" y="5246842"/>
            <a:ext cx="288000" cy="288000"/>
          </a:xfrm>
          <a:prstGeom prst="rect">
            <a:avLst/>
          </a:prstGeom>
          <a:noFill/>
          <a:ln>
            <a:noFill/>
          </a:ln>
        </p:spPr>
      </p:sp>
      <p:sp>
        <p:nvSpPr>
          <p:cNvPr id="197" name="Google Shape;197;p211"/>
          <p:cNvSpPr txBox="1"/>
          <p:nvPr>
            <p:ph idx="26" type="body"/>
          </p:nvPr>
        </p:nvSpPr>
        <p:spPr>
          <a:xfrm>
            <a:off x="8110618" y="1523269"/>
            <a:ext cx="3444037"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98" name="Google Shape;198;p211"/>
          <p:cNvSpPr txBox="1"/>
          <p:nvPr>
            <p:ph idx="27" type="body"/>
          </p:nvPr>
        </p:nvSpPr>
        <p:spPr>
          <a:xfrm>
            <a:off x="8674660" y="1903843"/>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99" name="Google Shape;199;p211"/>
          <p:cNvSpPr txBox="1"/>
          <p:nvPr>
            <p:ph idx="28" type="body"/>
          </p:nvPr>
        </p:nvSpPr>
        <p:spPr>
          <a:xfrm>
            <a:off x="8674660" y="269636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0" name="Google Shape;200;p211"/>
          <p:cNvSpPr txBox="1"/>
          <p:nvPr>
            <p:ph idx="29" type="body"/>
          </p:nvPr>
        </p:nvSpPr>
        <p:spPr>
          <a:xfrm>
            <a:off x="8674660" y="3488895"/>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1" name="Google Shape;201;p211"/>
          <p:cNvSpPr txBox="1"/>
          <p:nvPr>
            <p:ph idx="30" type="body"/>
          </p:nvPr>
        </p:nvSpPr>
        <p:spPr>
          <a:xfrm>
            <a:off x="8674660" y="4281421"/>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2" name="Google Shape;202;p211"/>
          <p:cNvSpPr txBox="1"/>
          <p:nvPr>
            <p:ph idx="31" type="body"/>
          </p:nvPr>
        </p:nvSpPr>
        <p:spPr>
          <a:xfrm>
            <a:off x="8674660" y="5073949"/>
            <a:ext cx="2880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3" name="Google Shape;203;p211"/>
          <p:cNvSpPr/>
          <p:nvPr>
            <p:ph idx="32" type="pic"/>
          </p:nvPr>
        </p:nvSpPr>
        <p:spPr>
          <a:xfrm>
            <a:off x="8209249" y="2094402"/>
            <a:ext cx="288000" cy="288000"/>
          </a:xfrm>
          <a:prstGeom prst="rect">
            <a:avLst/>
          </a:prstGeom>
          <a:noFill/>
          <a:ln>
            <a:noFill/>
          </a:ln>
        </p:spPr>
      </p:sp>
      <p:sp>
        <p:nvSpPr>
          <p:cNvPr id="204" name="Google Shape;204;p211"/>
          <p:cNvSpPr/>
          <p:nvPr>
            <p:ph idx="33" type="pic"/>
          </p:nvPr>
        </p:nvSpPr>
        <p:spPr>
          <a:xfrm>
            <a:off x="8212424" y="2876827"/>
            <a:ext cx="288000" cy="288000"/>
          </a:xfrm>
          <a:prstGeom prst="rect">
            <a:avLst/>
          </a:prstGeom>
          <a:noFill/>
          <a:ln>
            <a:noFill/>
          </a:ln>
        </p:spPr>
      </p:sp>
      <p:sp>
        <p:nvSpPr>
          <p:cNvPr id="205" name="Google Shape;205;p211"/>
          <p:cNvSpPr/>
          <p:nvPr>
            <p:ph idx="34" type="pic"/>
          </p:nvPr>
        </p:nvSpPr>
        <p:spPr>
          <a:xfrm>
            <a:off x="8210836" y="3659489"/>
            <a:ext cx="288000" cy="288000"/>
          </a:xfrm>
          <a:prstGeom prst="rect">
            <a:avLst/>
          </a:prstGeom>
          <a:noFill/>
          <a:ln>
            <a:noFill/>
          </a:ln>
        </p:spPr>
      </p:sp>
      <p:sp>
        <p:nvSpPr>
          <p:cNvPr id="206" name="Google Shape;206;p211"/>
          <p:cNvSpPr/>
          <p:nvPr>
            <p:ph idx="35" type="pic"/>
          </p:nvPr>
        </p:nvSpPr>
        <p:spPr>
          <a:xfrm>
            <a:off x="8214011" y="4453145"/>
            <a:ext cx="288000" cy="288000"/>
          </a:xfrm>
          <a:prstGeom prst="rect">
            <a:avLst/>
          </a:prstGeom>
          <a:noFill/>
          <a:ln>
            <a:noFill/>
          </a:ln>
        </p:spPr>
      </p:sp>
      <p:sp>
        <p:nvSpPr>
          <p:cNvPr id="207" name="Google Shape;207;p211"/>
          <p:cNvSpPr/>
          <p:nvPr>
            <p:ph idx="36" type="pic"/>
          </p:nvPr>
        </p:nvSpPr>
        <p:spPr>
          <a:xfrm>
            <a:off x="8217186" y="5245499"/>
            <a:ext cx="288000" cy="288000"/>
          </a:xfrm>
          <a:prstGeom prst="rect">
            <a:avLst/>
          </a:prstGeom>
          <a:noFill/>
          <a:ln>
            <a:noFill/>
          </a:ln>
        </p:spPr>
      </p:sp>
      <p:cxnSp>
        <p:nvCxnSpPr>
          <p:cNvPr id="208" name="Google Shape;208;p211"/>
          <p:cNvCxnSpPr/>
          <p:nvPr/>
        </p:nvCxnSpPr>
        <p:spPr>
          <a:xfrm>
            <a:off x="3884228" y="1736964"/>
            <a:ext cx="0" cy="3960000"/>
          </a:xfrm>
          <a:prstGeom prst="straightConnector1">
            <a:avLst/>
          </a:prstGeom>
          <a:noFill/>
          <a:ln cap="flat" cmpd="sng" w="12700">
            <a:solidFill>
              <a:srgbClr val="D8D8D8"/>
            </a:solidFill>
            <a:prstDash val="solid"/>
            <a:miter lim="800000"/>
            <a:headEnd len="sm" w="sm" type="none"/>
            <a:tailEnd len="sm" w="sm" type="none"/>
          </a:ln>
        </p:spPr>
      </p:cxnSp>
      <p:cxnSp>
        <p:nvCxnSpPr>
          <p:cNvPr id="209" name="Google Shape;209;p211"/>
          <p:cNvCxnSpPr/>
          <p:nvPr/>
        </p:nvCxnSpPr>
        <p:spPr>
          <a:xfrm>
            <a:off x="7777439" y="1736964"/>
            <a:ext cx="0" cy="3960000"/>
          </a:xfrm>
          <a:prstGeom prst="straightConnector1">
            <a:avLst/>
          </a:prstGeom>
          <a:noFill/>
          <a:ln cap="flat" cmpd="sng" w="12700">
            <a:solidFill>
              <a:srgbClr val="D8D8D8"/>
            </a:solidFill>
            <a:prstDash val="solid"/>
            <a:miter lim="800000"/>
            <a:headEnd len="sm" w="sm" type="none"/>
            <a:tailEnd len="sm" w="sm" type="none"/>
          </a:ln>
        </p:spPr>
      </p:cxnSp>
      <p:sp>
        <p:nvSpPr>
          <p:cNvPr id="210" name="Google Shape;210;p211"/>
          <p:cNvSpPr txBox="1"/>
          <p:nvPr>
            <p:ph idx="3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Circular Infographic 1">
  <p:cSld name="3 Points Circular Infographic 1">
    <p:spTree>
      <p:nvGrpSpPr>
        <p:cNvPr id="1849" name="Shape 1849"/>
        <p:cNvGrpSpPr/>
        <p:nvPr/>
      </p:nvGrpSpPr>
      <p:grpSpPr>
        <a:xfrm>
          <a:off x="0" y="0"/>
          <a:ext cx="0" cy="0"/>
          <a:chOff x="0" y="0"/>
          <a:chExt cx="0" cy="0"/>
        </a:xfrm>
      </p:grpSpPr>
      <p:sp>
        <p:nvSpPr>
          <p:cNvPr id="1850" name="Google Shape;1850;p283"/>
          <p:cNvSpPr/>
          <p:nvPr/>
        </p:nvSpPr>
        <p:spPr>
          <a:xfrm>
            <a:off x="5008410" y="2756630"/>
            <a:ext cx="2175180" cy="2061587"/>
          </a:xfrm>
          <a:prstGeom prst="donut">
            <a:avLst>
              <a:gd fmla="val 25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851" name="Google Shape;1851;p283"/>
          <p:cNvSpPr/>
          <p:nvPr/>
        </p:nvSpPr>
        <p:spPr>
          <a:xfrm>
            <a:off x="4191000" y="4097185"/>
            <a:ext cx="2175180" cy="2061587"/>
          </a:xfrm>
          <a:prstGeom prst="donut">
            <a:avLst>
              <a:gd fmla="val 25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852" name="Google Shape;1852;p283"/>
          <p:cNvSpPr/>
          <p:nvPr/>
        </p:nvSpPr>
        <p:spPr>
          <a:xfrm>
            <a:off x="5825820" y="4097185"/>
            <a:ext cx="2175180" cy="2061587"/>
          </a:xfrm>
          <a:prstGeom prst="donut">
            <a:avLst>
              <a:gd fmla="val 25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853" name="Google Shape;1853;p283"/>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4" name="Google Shape;1854;p283"/>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5" name="Google Shape;1855;p283"/>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6" name="Google Shape;1856;p283"/>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7" name="Google Shape;1857;p283"/>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8" name="Google Shape;1858;p283"/>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59" name="Google Shape;1859;p28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60" name="Google Shape;1860;p28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61" name="Google Shape;1861;p28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62" name="Google Shape;1862;p28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63" name="Google Shape;1863;p28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864" name="Google Shape;1864;p283"/>
          <p:cNvSpPr/>
          <p:nvPr/>
        </p:nvSpPr>
        <p:spPr>
          <a:xfrm>
            <a:off x="5601119" y="4242464"/>
            <a:ext cx="989761" cy="1047386"/>
          </a:xfrm>
          <a:custGeom>
            <a:rect b="b" l="l" r="r" t="t"/>
            <a:pathLst>
              <a:path extrusionOk="0" h="1533046" w="1373047">
                <a:moveTo>
                  <a:pt x="6960" y="680103"/>
                </a:moveTo>
                <a:lnTo>
                  <a:pt x="94339" y="722195"/>
                </a:lnTo>
                <a:cubicBezTo>
                  <a:pt x="184592" y="760369"/>
                  <a:pt x="279332" y="790010"/>
                  <a:pt x="377548" y="810108"/>
                </a:cubicBezTo>
                <a:lnTo>
                  <a:pt x="387060" y="811560"/>
                </a:lnTo>
                <a:lnTo>
                  <a:pt x="374639" y="845496"/>
                </a:lnTo>
                <a:cubicBezTo>
                  <a:pt x="330556" y="987227"/>
                  <a:pt x="306808" y="1137918"/>
                  <a:pt x="306808" y="1294155"/>
                </a:cubicBezTo>
                <a:cubicBezTo>
                  <a:pt x="306808" y="1346234"/>
                  <a:pt x="309447" y="1397697"/>
                  <a:pt x="314598" y="1448417"/>
                </a:cubicBezTo>
                <a:lnTo>
                  <a:pt x="327514" y="1533046"/>
                </a:lnTo>
                <a:lnTo>
                  <a:pt x="259755" y="1533046"/>
                </a:lnTo>
                <a:lnTo>
                  <a:pt x="286717" y="1446189"/>
                </a:lnTo>
                <a:cubicBezTo>
                  <a:pt x="296766" y="1397081"/>
                  <a:pt x="302043" y="1346234"/>
                  <a:pt x="302043" y="1294155"/>
                </a:cubicBezTo>
                <a:cubicBezTo>
                  <a:pt x="302043" y="1085839"/>
                  <a:pt x="217606" y="897244"/>
                  <a:pt x="81090" y="760728"/>
                </a:cubicBezTo>
                <a:lnTo>
                  <a:pt x="0" y="693822"/>
                </a:lnTo>
                <a:close/>
                <a:moveTo>
                  <a:pt x="1025180" y="0"/>
                </a:moveTo>
                <a:lnTo>
                  <a:pt x="1029355" y="8227"/>
                </a:lnTo>
                <a:lnTo>
                  <a:pt x="1029355" y="8227"/>
                </a:lnTo>
                <a:lnTo>
                  <a:pt x="1367462" y="674712"/>
                </a:lnTo>
                <a:lnTo>
                  <a:pt x="1268893" y="722194"/>
                </a:lnTo>
                <a:cubicBezTo>
                  <a:pt x="1178641" y="760368"/>
                  <a:pt x="1083901" y="790009"/>
                  <a:pt x="985684" y="810107"/>
                </a:cubicBezTo>
                <a:lnTo>
                  <a:pt x="976172" y="811559"/>
                </a:lnTo>
                <a:lnTo>
                  <a:pt x="976172" y="811559"/>
                </a:lnTo>
                <a:lnTo>
                  <a:pt x="976173" y="811560"/>
                </a:lnTo>
                <a:lnTo>
                  <a:pt x="985684" y="810108"/>
                </a:lnTo>
                <a:cubicBezTo>
                  <a:pt x="1083901" y="790010"/>
                  <a:pt x="1178641" y="760369"/>
                  <a:pt x="1268893" y="722195"/>
                </a:cubicBezTo>
                <a:lnTo>
                  <a:pt x="1367462" y="674713"/>
                </a:lnTo>
                <a:lnTo>
                  <a:pt x="1373047" y="685723"/>
                </a:lnTo>
                <a:lnTo>
                  <a:pt x="1282141" y="760728"/>
                </a:lnTo>
                <a:cubicBezTo>
                  <a:pt x="1145625" y="897244"/>
                  <a:pt x="1061188" y="1085839"/>
                  <a:pt x="1061188" y="1294155"/>
                </a:cubicBezTo>
                <a:cubicBezTo>
                  <a:pt x="1061188" y="1346234"/>
                  <a:pt x="1066466" y="1397081"/>
                  <a:pt x="1076514" y="1446189"/>
                </a:cubicBezTo>
                <a:lnTo>
                  <a:pt x="1103476" y="1533046"/>
                </a:lnTo>
                <a:lnTo>
                  <a:pt x="1035717" y="1533046"/>
                </a:lnTo>
                <a:lnTo>
                  <a:pt x="1035717" y="1533045"/>
                </a:lnTo>
                <a:lnTo>
                  <a:pt x="327515" y="1533045"/>
                </a:lnTo>
                <a:lnTo>
                  <a:pt x="314599" y="1448416"/>
                </a:lnTo>
                <a:cubicBezTo>
                  <a:pt x="309448" y="1397696"/>
                  <a:pt x="306809" y="1346233"/>
                  <a:pt x="306809" y="1294154"/>
                </a:cubicBezTo>
                <a:cubicBezTo>
                  <a:pt x="306809" y="1137917"/>
                  <a:pt x="330557" y="987226"/>
                  <a:pt x="374640" y="845495"/>
                </a:cubicBezTo>
                <a:lnTo>
                  <a:pt x="387061" y="811559"/>
                </a:lnTo>
                <a:lnTo>
                  <a:pt x="425375" y="706877"/>
                </a:lnTo>
                <a:cubicBezTo>
                  <a:pt x="482636" y="571498"/>
                  <a:pt x="559094" y="446215"/>
                  <a:pt x="651336" y="334443"/>
                </a:cubicBezTo>
                <a:lnTo>
                  <a:pt x="681617" y="301127"/>
                </a:lnTo>
                <a:lnTo>
                  <a:pt x="681616" y="301127"/>
                </a:lnTo>
                <a:lnTo>
                  <a:pt x="681616" y="301127"/>
                </a:lnTo>
                <a:lnTo>
                  <a:pt x="651335" y="334443"/>
                </a:lnTo>
                <a:cubicBezTo>
                  <a:pt x="559093" y="446215"/>
                  <a:pt x="482635" y="571498"/>
                  <a:pt x="425374" y="706877"/>
                </a:cubicBezTo>
                <a:lnTo>
                  <a:pt x="387060" y="811559"/>
                </a:lnTo>
                <a:lnTo>
                  <a:pt x="377548" y="810107"/>
                </a:lnTo>
                <a:cubicBezTo>
                  <a:pt x="279332" y="790009"/>
                  <a:pt x="184592" y="760368"/>
                  <a:pt x="94339" y="722194"/>
                </a:cubicBezTo>
                <a:lnTo>
                  <a:pt x="6960" y="680102"/>
                </a:lnTo>
                <a:lnTo>
                  <a:pt x="344521" y="14693"/>
                </a:lnTo>
                <a:lnTo>
                  <a:pt x="344522" y="14693"/>
                </a:lnTo>
                <a:lnTo>
                  <a:pt x="348970" y="5926"/>
                </a:lnTo>
                <a:lnTo>
                  <a:pt x="387977" y="27098"/>
                </a:lnTo>
                <a:cubicBezTo>
                  <a:pt x="478230" y="65272"/>
                  <a:pt x="577458" y="86381"/>
                  <a:pt x="681616" y="86381"/>
                </a:cubicBezTo>
                <a:cubicBezTo>
                  <a:pt x="785774" y="86381"/>
                  <a:pt x="885002" y="65272"/>
                  <a:pt x="975255" y="27098"/>
                </a:cubicBezTo>
                <a:close/>
              </a:path>
            </a:pathLst>
          </a:cu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1865" name="Google Shape;1865;p283"/>
          <p:cNvSpPr/>
          <p:nvPr>
            <p:ph idx="8" type="pic"/>
          </p:nvPr>
        </p:nvSpPr>
        <p:spPr>
          <a:xfrm>
            <a:off x="6643589" y="4881085"/>
            <a:ext cx="540000" cy="540000"/>
          </a:xfrm>
          <a:prstGeom prst="rect">
            <a:avLst/>
          </a:prstGeom>
          <a:noFill/>
          <a:ln>
            <a:noFill/>
          </a:ln>
        </p:spPr>
      </p:sp>
      <p:sp>
        <p:nvSpPr>
          <p:cNvPr id="1866" name="Google Shape;1866;p283"/>
          <p:cNvSpPr/>
          <p:nvPr>
            <p:ph idx="9" type="pic"/>
          </p:nvPr>
        </p:nvSpPr>
        <p:spPr>
          <a:xfrm>
            <a:off x="5824963" y="3555740"/>
            <a:ext cx="540000" cy="540000"/>
          </a:xfrm>
          <a:prstGeom prst="rect">
            <a:avLst/>
          </a:prstGeom>
          <a:noFill/>
          <a:ln>
            <a:noFill/>
          </a:ln>
        </p:spPr>
      </p:sp>
      <p:sp>
        <p:nvSpPr>
          <p:cNvPr id="1867" name="Google Shape;1867;p283"/>
          <p:cNvSpPr/>
          <p:nvPr>
            <p:ph idx="13" type="pic"/>
          </p:nvPr>
        </p:nvSpPr>
        <p:spPr>
          <a:xfrm>
            <a:off x="5029783" y="4874941"/>
            <a:ext cx="540000" cy="540000"/>
          </a:xfrm>
          <a:prstGeom prst="rect">
            <a:avLst/>
          </a:prstGeom>
          <a:noFill/>
          <a:ln>
            <a:noFill/>
          </a:ln>
        </p:spPr>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Circular Infographic 2">
  <p:cSld name="3 Points Circular Infographic 2">
    <p:spTree>
      <p:nvGrpSpPr>
        <p:cNvPr id="1868" name="Shape 1868"/>
        <p:cNvGrpSpPr/>
        <p:nvPr/>
      </p:nvGrpSpPr>
      <p:grpSpPr>
        <a:xfrm>
          <a:off x="0" y="0"/>
          <a:ext cx="0" cy="0"/>
          <a:chOff x="0" y="0"/>
          <a:chExt cx="0" cy="0"/>
        </a:xfrm>
      </p:grpSpPr>
      <p:sp>
        <p:nvSpPr>
          <p:cNvPr id="1869" name="Google Shape;1869;p284"/>
          <p:cNvSpPr/>
          <p:nvPr/>
        </p:nvSpPr>
        <p:spPr>
          <a:xfrm rot="-5114730">
            <a:off x="5457116" y="2522226"/>
            <a:ext cx="1685413" cy="2723608"/>
          </a:xfrm>
          <a:custGeom>
            <a:rect b="b" l="l" r="r" t="t"/>
            <a:pathLst>
              <a:path extrusionOk="0" h="4631891" w="2866290">
                <a:moveTo>
                  <a:pt x="2501993" y="3537917"/>
                </a:moveTo>
                <a:cubicBezTo>
                  <a:pt x="2220766" y="4025016"/>
                  <a:pt x="1811430" y="4392038"/>
                  <a:pt x="1341115" y="4620995"/>
                </a:cubicBezTo>
                <a:lnTo>
                  <a:pt x="1315706" y="4631891"/>
                </a:lnTo>
                <a:lnTo>
                  <a:pt x="1315706" y="2272906"/>
                </a:lnTo>
                <a:lnTo>
                  <a:pt x="1320303" y="2211462"/>
                </a:lnTo>
                <a:cubicBezTo>
                  <a:pt x="1331083" y="1796391"/>
                  <a:pt x="1120154" y="1388613"/>
                  <a:pt x="735285" y="1166409"/>
                </a:cubicBezTo>
                <a:cubicBezTo>
                  <a:pt x="525357" y="1045207"/>
                  <a:pt x="293489" y="996428"/>
                  <a:pt x="68613" y="1012320"/>
                </a:cubicBezTo>
                <a:lnTo>
                  <a:pt x="0" y="1020487"/>
                </a:lnTo>
                <a:lnTo>
                  <a:pt x="1767538" y="0"/>
                </a:lnTo>
                <a:lnTo>
                  <a:pt x="1954361" y="149553"/>
                </a:lnTo>
                <a:cubicBezTo>
                  <a:pt x="2899475" y="987625"/>
                  <a:pt x="3158190" y="2401351"/>
                  <a:pt x="2501993" y="3537917"/>
                </a:cubicBezTo>
                <a:close/>
              </a:path>
            </a:pathLst>
          </a:custGeom>
          <a:solidFill>
            <a:schemeClr val="accent2"/>
          </a:solidFill>
          <a:ln>
            <a:noFill/>
          </a:ln>
          <a:effectLst>
            <a:outerShdw blurRad="101600" sx="103000" rotWithShape="0" algn="ctr" sy="103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0" name="Google Shape;1870;p284"/>
          <p:cNvSpPr/>
          <p:nvPr/>
        </p:nvSpPr>
        <p:spPr>
          <a:xfrm rot="-5114730">
            <a:off x="5728864" y="4301704"/>
            <a:ext cx="2228810" cy="1738054"/>
          </a:xfrm>
          <a:custGeom>
            <a:rect b="b" l="l" r="r" t="t"/>
            <a:pathLst>
              <a:path extrusionOk="0" h="2955813" w="3790417">
                <a:moveTo>
                  <a:pt x="3790416" y="2730664"/>
                </a:moveTo>
                <a:lnTo>
                  <a:pt x="3667339" y="2783445"/>
                </a:lnTo>
                <a:cubicBezTo>
                  <a:pt x="2934176" y="3057096"/>
                  <a:pt x="2088985" y="3013357"/>
                  <a:pt x="1358336" y="2591517"/>
                </a:cubicBezTo>
                <a:cubicBezTo>
                  <a:pt x="465321" y="2075934"/>
                  <a:pt x="-24101" y="1129762"/>
                  <a:pt x="913" y="166665"/>
                </a:cubicBezTo>
                <a:lnTo>
                  <a:pt x="13382" y="0"/>
                </a:lnTo>
                <a:lnTo>
                  <a:pt x="1925661" y="1104055"/>
                </a:lnTo>
                <a:lnTo>
                  <a:pt x="1926423" y="1102736"/>
                </a:lnTo>
                <a:lnTo>
                  <a:pt x="1938613" y="1114682"/>
                </a:lnTo>
                <a:cubicBezTo>
                  <a:pt x="1996802" y="1166280"/>
                  <a:pt x="2061028" y="1212816"/>
                  <a:pt x="2131004" y="1253217"/>
                </a:cubicBezTo>
                <a:cubicBezTo>
                  <a:pt x="2690813" y="1576423"/>
                  <a:pt x="3406638" y="1384618"/>
                  <a:pt x="3729844" y="824809"/>
                </a:cubicBezTo>
                <a:cubicBezTo>
                  <a:pt x="3750045" y="789820"/>
                  <a:pt x="3768233" y="754223"/>
                  <a:pt x="3784446" y="718150"/>
                </a:cubicBezTo>
                <a:lnTo>
                  <a:pt x="3790417" y="702854"/>
                </a:lnTo>
                <a:lnTo>
                  <a:pt x="3790416" y="2730664"/>
                </a:lnTo>
                <a:close/>
              </a:path>
            </a:pathLst>
          </a:custGeom>
          <a:solidFill>
            <a:schemeClr val="accent3"/>
          </a:solidFill>
          <a:ln>
            <a:noFill/>
          </a:ln>
          <a:effectLst>
            <a:outerShdw blurRad="101600" sx="103000" rotWithShape="0" algn="ctr" sy="103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1" name="Google Shape;1871;p284"/>
          <p:cNvSpPr/>
          <p:nvPr/>
        </p:nvSpPr>
        <p:spPr>
          <a:xfrm rot="-5114730">
            <a:off x="4282513" y="3927381"/>
            <a:ext cx="2486875" cy="1983338"/>
          </a:xfrm>
          <a:custGeom>
            <a:rect b="b" l="l" r="r" t="t"/>
            <a:pathLst>
              <a:path extrusionOk="0" h="3372955" w="4229294">
                <a:moveTo>
                  <a:pt x="4229294" y="478508"/>
                </a:moveTo>
                <a:lnTo>
                  <a:pt x="2089210" y="1714087"/>
                </a:lnTo>
                <a:lnTo>
                  <a:pt x="2089518" y="1714620"/>
                </a:lnTo>
                <a:lnTo>
                  <a:pt x="2082467" y="1718483"/>
                </a:lnTo>
                <a:cubicBezTo>
                  <a:pt x="1921525" y="1817062"/>
                  <a:pt x="1782181" y="1956064"/>
                  <a:pt x="1681179" y="2131005"/>
                </a:cubicBezTo>
                <a:cubicBezTo>
                  <a:pt x="1458975" y="2515873"/>
                  <a:pt x="1480194" y="2974484"/>
                  <a:pt x="1697066" y="3328556"/>
                </a:cubicBezTo>
                <a:lnTo>
                  <a:pt x="1727328" y="3372955"/>
                </a:lnTo>
                <a:lnTo>
                  <a:pt x="0" y="2375682"/>
                </a:lnTo>
                <a:lnTo>
                  <a:pt x="44824" y="2118775"/>
                </a:lnTo>
                <a:cubicBezTo>
                  <a:pt x="103663" y="1858163"/>
                  <a:pt x="202266" y="1601886"/>
                  <a:pt x="342879" y="1358337"/>
                </a:cubicBezTo>
                <a:cubicBezTo>
                  <a:pt x="1092818" y="59405"/>
                  <a:pt x="2753756" y="-385642"/>
                  <a:pt x="4052687" y="364297"/>
                </a:cubicBezTo>
                <a:lnTo>
                  <a:pt x="4229294" y="478508"/>
                </a:lnTo>
                <a:close/>
              </a:path>
            </a:pathLst>
          </a:custGeom>
          <a:solidFill>
            <a:schemeClr val="accent1"/>
          </a:solidFill>
          <a:ln>
            <a:noFill/>
          </a:ln>
          <a:effectLst>
            <a:outerShdw blurRad="101600" sx="103000" rotWithShape="0" algn="ctr" sy="103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2" name="Google Shape;1872;p284"/>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3" name="Google Shape;1873;p284"/>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4" name="Google Shape;1874;p284"/>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5" name="Google Shape;1875;p284"/>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6" name="Google Shape;1876;p284"/>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7" name="Google Shape;1877;p284"/>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78" name="Google Shape;1878;p28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79" name="Google Shape;1879;p28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80" name="Google Shape;1880;p28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81" name="Google Shape;1881;p28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82" name="Google Shape;1882;p28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883" name="Google Shape;1883;p284"/>
          <p:cNvSpPr/>
          <p:nvPr>
            <p:ph idx="8" type="pic"/>
          </p:nvPr>
        </p:nvSpPr>
        <p:spPr>
          <a:xfrm>
            <a:off x="6844433" y="4952657"/>
            <a:ext cx="540000" cy="540000"/>
          </a:xfrm>
          <a:prstGeom prst="rect">
            <a:avLst/>
          </a:prstGeom>
          <a:noFill/>
          <a:ln>
            <a:noFill/>
          </a:ln>
        </p:spPr>
      </p:sp>
      <p:sp>
        <p:nvSpPr>
          <p:cNvPr id="1884" name="Google Shape;1884;p284"/>
          <p:cNvSpPr/>
          <p:nvPr>
            <p:ph idx="9" type="pic"/>
          </p:nvPr>
        </p:nvSpPr>
        <p:spPr>
          <a:xfrm>
            <a:off x="5884863" y="3218403"/>
            <a:ext cx="540000" cy="540000"/>
          </a:xfrm>
          <a:prstGeom prst="rect">
            <a:avLst/>
          </a:prstGeom>
          <a:noFill/>
          <a:ln>
            <a:noFill/>
          </a:ln>
        </p:spPr>
      </p:sp>
      <p:sp>
        <p:nvSpPr>
          <p:cNvPr id="1885" name="Google Shape;1885;p284"/>
          <p:cNvSpPr/>
          <p:nvPr>
            <p:ph idx="13" type="pic"/>
          </p:nvPr>
        </p:nvSpPr>
        <p:spPr>
          <a:xfrm>
            <a:off x="4891575" y="4964941"/>
            <a:ext cx="540000" cy="540000"/>
          </a:xfrm>
          <a:prstGeom prst="rect">
            <a:avLst/>
          </a:prstGeom>
          <a:noFill/>
          <a:ln>
            <a:noFill/>
          </a:ln>
        </p:spPr>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Circular Infographic 3">
  <p:cSld name="3 Points Circular Infographic 3">
    <p:spTree>
      <p:nvGrpSpPr>
        <p:cNvPr id="1886" name="Shape 1886"/>
        <p:cNvGrpSpPr/>
        <p:nvPr/>
      </p:nvGrpSpPr>
      <p:grpSpPr>
        <a:xfrm>
          <a:off x="0" y="0"/>
          <a:ext cx="0" cy="0"/>
          <a:chOff x="0" y="0"/>
          <a:chExt cx="0" cy="0"/>
        </a:xfrm>
      </p:grpSpPr>
      <p:sp>
        <p:nvSpPr>
          <p:cNvPr id="1887" name="Google Shape;1887;p285"/>
          <p:cNvSpPr/>
          <p:nvPr/>
        </p:nvSpPr>
        <p:spPr>
          <a:xfrm rot="10800000">
            <a:off x="6110862" y="3698615"/>
            <a:ext cx="1581212" cy="2376048"/>
          </a:xfrm>
          <a:custGeom>
            <a:rect b="b" l="l" r="r" t="t"/>
            <a:pathLst>
              <a:path extrusionOk="0" h="3654963" w="2432304">
                <a:moveTo>
                  <a:pt x="2432304" y="0"/>
                </a:moveTo>
                <a:lnTo>
                  <a:pt x="2432304" y="1080670"/>
                </a:lnTo>
                <a:lnTo>
                  <a:pt x="1253230" y="3113253"/>
                </a:lnTo>
                <a:lnTo>
                  <a:pt x="314961" y="3654963"/>
                </a:lnTo>
                <a:lnTo>
                  <a:pt x="296325" y="3624287"/>
                </a:lnTo>
                <a:cubicBezTo>
                  <a:pt x="107345" y="3276407"/>
                  <a:pt x="0" y="2877745"/>
                  <a:pt x="0" y="2454010"/>
                </a:cubicBezTo>
                <a:cubicBezTo>
                  <a:pt x="0" y="1182807"/>
                  <a:pt x="966106" y="137251"/>
                  <a:pt x="2204138" y="11522"/>
                </a:cubicBezTo>
                <a:lnTo>
                  <a:pt x="2432304"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88" name="Google Shape;1888;p285"/>
          <p:cNvSpPr/>
          <p:nvPr/>
        </p:nvSpPr>
        <p:spPr>
          <a:xfrm rot="10800000">
            <a:off x="4720007" y="2883268"/>
            <a:ext cx="2751878" cy="1141326"/>
          </a:xfrm>
          <a:custGeom>
            <a:rect b="b" l="l" r="r" t="t"/>
            <a:pathLst>
              <a:path extrusionOk="0" h="1755648" w="4233085">
                <a:moveTo>
                  <a:pt x="936210" y="0"/>
                </a:moveTo>
                <a:lnTo>
                  <a:pt x="3297353" y="0"/>
                </a:lnTo>
                <a:lnTo>
                  <a:pt x="4233085" y="540246"/>
                </a:lnTo>
                <a:lnTo>
                  <a:pt x="4152320" y="673190"/>
                </a:lnTo>
                <a:cubicBezTo>
                  <a:pt x="3711109" y="1326268"/>
                  <a:pt x="2963928" y="1755648"/>
                  <a:pt x="2116459" y="1755648"/>
                </a:cubicBezTo>
                <a:cubicBezTo>
                  <a:pt x="1268990" y="1755648"/>
                  <a:pt x="521809" y="1326268"/>
                  <a:pt x="80598" y="673190"/>
                </a:cubicBezTo>
                <a:lnTo>
                  <a:pt x="0" y="540521"/>
                </a:lnTo>
                <a:lnTo>
                  <a:pt x="93621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89" name="Google Shape;1889;p285"/>
          <p:cNvSpPr/>
          <p:nvPr/>
        </p:nvSpPr>
        <p:spPr>
          <a:xfrm rot="10800000">
            <a:off x="4499928" y="3698795"/>
            <a:ext cx="1581212" cy="2375869"/>
          </a:xfrm>
          <a:custGeom>
            <a:rect b="b" l="l" r="r" t="t"/>
            <a:pathLst>
              <a:path extrusionOk="0" h="3654688" w="2432304">
                <a:moveTo>
                  <a:pt x="0" y="0"/>
                </a:moveTo>
                <a:lnTo>
                  <a:pt x="228166" y="11522"/>
                </a:lnTo>
                <a:cubicBezTo>
                  <a:pt x="1466198" y="137251"/>
                  <a:pt x="2432304" y="1182807"/>
                  <a:pt x="2432304" y="2454010"/>
                </a:cubicBezTo>
                <a:cubicBezTo>
                  <a:pt x="2432304" y="2877745"/>
                  <a:pt x="2324959" y="3276407"/>
                  <a:pt x="2135979" y="3624287"/>
                </a:cubicBezTo>
                <a:lnTo>
                  <a:pt x="2117511" y="3654688"/>
                </a:lnTo>
                <a:lnTo>
                  <a:pt x="1178750" y="3112694"/>
                </a:lnTo>
                <a:lnTo>
                  <a:pt x="0" y="108067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90" name="Google Shape;1890;p285"/>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1" name="Google Shape;1891;p285"/>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2" name="Google Shape;1892;p285"/>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3" name="Google Shape;1893;p285"/>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4" name="Google Shape;1894;p285"/>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5" name="Google Shape;1895;p285"/>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896" name="Google Shape;1896;p28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97" name="Google Shape;1897;p28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898" name="Google Shape;1898;p28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899" name="Google Shape;1899;p28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00" name="Google Shape;1900;p28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901" name="Google Shape;1901;p285"/>
          <p:cNvSpPr/>
          <p:nvPr>
            <p:ph idx="8" type="pic"/>
          </p:nvPr>
        </p:nvSpPr>
        <p:spPr>
          <a:xfrm>
            <a:off x="6805723" y="4662285"/>
            <a:ext cx="540000" cy="540000"/>
          </a:xfrm>
          <a:prstGeom prst="rect">
            <a:avLst/>
          </a:prstGeom>
          <a:noFill/>
          <a:ln>
            <a:noFill/>
          </a:ln>
        </p:spPr>
      </p:sp>
      <p:sp>
        <p:nvSpPr>
          <p:cNvPr id="1902" name="Google Shape;1902;p285"/>
          <p:cNvSpPr/>
          <p:nvPr>
            <p:ph idx="9" type="pic"/>
          </p:nvPr>
        </p:nvSpPr>
        <p:spPr>
          <a:xfrm>
            <a:off x="5825945" y="3218403"/>
            <a:ext cx="540000" cy="540000"/>
          </a:xfrm>
          <a:prstGeom prst="rect">
            <a:avLst/>
          </a:prstGeom>
          <a:noFill/>
          <a:ln>
            <a:noFill/>
          </a:ln>
        </p:spPr>
      </p:sp>
      <p:sp>
        <p:nvSpPr>
          <p:cNvPr id="1903" name="Google Shape;1903;p285"/>
          <p:cNvSpPr/>
          <p:nvPr>
            <p:ph idx="13" type="pic"/>
          </p:nvPr>
        </p:nvSpPr>
        <p:spPr>
          <a:xfrm>
            <a:off x="4852865" y="4674569"/>
            <a:ext cx="540000" cy="540000"/>
          </a:xfrm>
          <a:prstGeom prst="rect">
            <a:avLst/>
          </a:prstGeom>
          <a:noFill/>
          <a:ln>
            <a:noFill/>
          </a:ln>
        </p:spPr>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Horizontal Infographic 1">
  <p:cSld name="3 Points Horizontal Infographic 1">
    <p:spTree>
      <p:nvGrpSpPr>
        <p:cNvPr id="1904" name="Shape 1904"/>
        <p:cNvGrpSpPr/>
        <p:nvPr/>
      </p:nvGrpSpPr>
      <p:grpSpPr>
        <a:xfrm>
          <a:off x="0" y="0"/>
          <a:ext cx="0" cy="0"/>
          <a:chOff x="0" y="0"/>
          <a:chExt cx="0" cy="0"/>
        </a:xfrm>
      </p:grpSpPr>
      <p:sp>
        <p:nvSpPr>
          <p:cNvPr id="1905" name="Google Shape;1905;p286"/>
          <p:cNvSpPr/>
          <p:nvPr/>
        </p:nvSpPr>
        <p:spPr>
          <a:xfrm>
            <a:off x="1853956" y="4085340"/>
            <a:ext cx="2700000" cy="1091027"/>
          </a:xfrm>
          <a:custGeom>
            <a:rect b="b" l="l" r="r" t="t"/>
            <a:pathLst>
              <a:path extrusionOk="0" h="1091027" w="2700000">
                <a:moveTo>
                  <a:pt x="0" y="0"/>
                </a:moveTo>
                <a:lnTo>
                  <a:pt x="27197" y="20712"/>
                </a:lnTo>
                <a:cubicBezTo>
                  <a:pt x="370839" y="258559"/>
                  <a:pt x="845577" y="405670"/>
                  <a:pt x="1369958" y="405670"/>
                </a:cubicBezTo>
                <a:cubicBezTo>
                  <a:pt x="1828792" y="405670"/>
                  <a:pt x="2249617" y="293038"/>
                  <a:pt x="2577868" y="105541"/>
                </a:cubicBezTo>
                <a:lnTo>
                  <a:pt x="2700000" y="28713"/>
                </a:lnTo>
                <a:lnTo>
                  <a:pt x="2700000" y="1091027"/>
                </a:lnTo>
                <a:lnTo>
                  <a:pt x="0" y="109102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06" name="Google Shape;1906;p286"/>
          <p:cNvSpPr/>
          <p:nvPr/>
        </p:nvSpPr>
        <p:spPr>
          <a:xfrm>
            <a:off x="4746000" y="4088566"/>
            <a:ext cx="2700000" cy="1087800"/>
          </a:xfrm>
          <a:custGeom>
            <a:rect b="b" l="l" r="r" t="t"/>
            <a:pathLst>
              <a:path extrusionOk="0" h="1087800" w="2700000">
                <a:moveTo>
                  <a:pt x="0" y="0"/>
                </a:moveTo>
                <a:lnTo>
                  <a:pt x="22960" y="17485"/>
                </a:lnTo>
                <a:cubicBezTo>
                  <a:pt x="366603" y="255332"/>
                  <a:pt x="841340" y="402443"/>
                  <a:pt x="1365721" y="402443"/>
                </a:cubicBezTo>
                <a:cubicBezTo>
                  <a:pt x="1824555" y="402443"/>
                  <a:pt x="2245380" y="289811"/>
                  <a:pt x="2573631" y="102314"/>
                </a:cubicBezTo>
                <a:lnTo>
                  <a:pt x="2700000" y="22821"/>
                </a:lnTo>
                <a:lnTo>
                  <a:pt x="2700000" y="1087800"/>
                </a:lnTo>
                <a:lnTo>
                  <a:pt x="0" y="108780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07" name="Google Shape;1907;p286"/>
          <p:cNvSpPr/>
          <p:nvPr/>
        </p:nvSpPr>
        <p:spPr>
          <a:xfrm>
            <a:off x="7638044" y="4097704"/>
            <a:ext cx="2700000" cy="1078663"/>
          </a:xfrm>
          <a:custGeom>
            <a:rect b="b" l="l" r="r" t="t"/>
            <a:pathLst>
              <a:path extrusionOk="0" h="1078663" w="2700000">
                <a:moveTo>
                  <a:pt x="0" y="0"/>
                </a:moveTo>
                <a:lnTo>
                  <a:pt x="10962" y="8348"/>
                </a:lnTo>
                <a:cubicBezTo>
                  <a:pt x="354605" y="246195"/>
                  <a:pt x="829342" y="393306"/>
                  <a:pt x="1353723" y="393306"/>
                </a:cubicBezTo>
                <a:cubicBezTo>
                  <a:pt x="1878104" y="393306"/>
                  <a:pt x="2352842" y="246195"/>
                  <a:pt x="2696484" y="8348"/>
                </a:cubicBezTo>
                <a:lnTo>
                  <a:pt x="2700000" y="5670"/>
                </a:lnTo>
                <a:lnTo>
                  <a:pt x="2700000" y="1078663"/>
                </a:lnTo>
                <a:lnTo>
                  <a:pt x="0" y="1078663"/>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08" name="Google Shape;1908;p286"/>
          <p:cNvSpPr/>
          <p:nvPr/>
        </p:nvSpPr>
        <p:spPr>
          <a:xfrm>
            <a:off x="4836000" y="2476366"/>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09" name="Google Shape;1909;p286"/>
          <p:cNvSpPr/>
          <p:nvPr/>
        </p:nvSpPr>
        <p:spPr>
          <a:xfrm>
            <a:off x="1943956" y="2476366"/>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10" name="Google Shape;1910;p286"/>
          <p:cNvSpPr/>
          <p:nvPr/>
        </p:nvSpPr>
        <p:spPr>
          <a:xfrm>
            <a:off x="7728044" y="2476366"/>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11" name="Google Shape;1911;p286"/>
          <p:cNvSpPr txBox="1"/>
          <p:nvPr>
            <p:ph idx="1" type="body"/>
          </p:nvPr>
        </p:nvSpPr>
        <p:spPr>
          <a:xfrm>
            <a:off x="2136000" y="3460233"/>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2"/>
              </a:buClr>
              <a:buSzPts val="1600"/>
              <a:buNone/>
              <a:defRPr b="1" sz="1600">
                <a:solidFill>
                  <a:schemeClr val="dk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2" name="Google Shape;1912;p286"/>
          <p:cNvSpPr txBox="1"/>
          <p:nvPr>
            <p:ph idx="2" type="body"/>
          </p:nvPr>
        </p:nvSpPr>
        <p:spPr>
          <a:xfrm>
            <a:off x="2033956" y="3762889"/>
            <a:ext cx="234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3" name="Google Shape;1913;p286"/>
          <p:cNvSpPr txBox="1"/>
          <p:nvPr>
            <p:ph idx="3" type="body"/>
          </p:nvPr>
        </p:nvSpPr>
        <p:spPr>
          <a:xfrm>
            <a:off x="5016000" y="3460233"/>
            <a:ext cx="216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accent2"/>
              </a:buClr>
              <a:buSzPts val="1600"/>
              <a:buNone/>
              <a:defRPr b="1" sz="1600">
                <a:solidFill>
                  <a:schemeClr val="accent2"/>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4" name="Google Shape;1914;p286"/>
          <p:cNvSpPr txBox="1"/>
          <p:nvPr>
            <p:ph idx="4" type="body"/>
          </p:nvPr>
        </p:nvSpPr>
        <p:spPr>
          <a:xfrm>
            <a:off x="4926000" y="3762889"/>
            <a:ext cx="2340000" cy="108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5" name="Google Shape;1915;p286"/>
          <p:cNvSpPr txBox="1"/>
          <p:nvPr>
            <p:ph idx="5" type="body"/>
          </p:nvPr>
        </p:nvSpPr>
        <p:spPr>
          <a:xfrm>
            <a:off x="7908044" y="3460233"/>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accent3"/>
              </a:buClr>
              <a:buSzPts val="1600"/>
              <a:buNone/>
              <a:defRPr b="1" sz="1600">
                <a:solidFill>
                  <a:schemeClr val="accent3"/>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6" name="Google Shape;1916;p286"/>
          <p:cNvSpPr txBox="1"/>
          <p:nvPr>
            <p:ph idx="6" type="body"/>
          </p:nvPr>
        </p:nvSpPr>
        <p:spPr>
          <a:xfrm>
            <a:off x="7818044" y="3762889"/>
            <a:ext cx="2340000" cy="108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17" name="Google Shape;1917;p28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18" name="Google Shape;1918;p28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19" name="Google Shape;1919;p28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20" name="Google Shape;1920;p28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21" name="Google Shape;1921;p28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922" name="Google Shape;1922;p286"/>
          <p:cNvSpPr/>
          <p:nvPr/>
        </p:nvSpPr>
        <p:spPr>
          <a:xfrm>
            <a:off x="2933956" y="2655126"/>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23" name="Google Shape;1923;p286"/>
          <p:cNvSpPr/>
          <p:nvPr>
            <p:ph idx="8" type="pic"/>
          </p:nvPr>
        </p:nvSpPr>
        <p:spPr>
          <a:xfrm>
            <a:off x="3023956" y="2749337"/>
            <a:ext cx="360000" cy="360000"/>
          </a:xfrm>
          <a:prstGeom prst="rect">
            <a:avLst/>
          </a:prstGeom>
          <a:noFill/>
          <a:ln>
            <a:noFill/>
          </a:ln>
        </p:spPr>
      </p:sp>
      <p:sp>
        <p:nvSpPr>
          <p:cNvPr id="1924" name="Google Shape;1924;p286"/>
          <p:cNvSpPr/>
          <p:nvPr/>
        </p:nvSpPr>
        <p:spPr>
          <a:xfrm>
            <a:off x="5826000" y="2651900"/>
            <a:ext cx="540000" cy="54000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25" name="Google Shape;1925;p286"/>
          <p:cNvSpPr/>
          <p:nvPr>
            <p:ph idx="9" type="pic"/>
          </p:nvPr>
        </p:nvSpPr>
        <p:spPr>
          <a:xfrm>
            <a:off x="5916000" y="2749337"/>
            <a:ext cx="360000" cy="360000"/>
          </a:xfrm>
          <a:prstGeom prst="rect">
            <a:avLst/>
          </a:prstGeom>
          <a:noFill/>
          <a:ln>
            <a:noFill/>
          </a:ln>
        </p:spPr>
      </p:sp>
      <p:sp>
        <p:nvSpPr>
          <p:cNvPr id="1926" name="Google Shape;1926;p286"/>
          <p:cNvSpPr/>
          <p:nvPr/>
        </p:nvSpPr>
        <p:spPr>
          <a:xfrm>
            <a:off x="8718044" y="2659337"/>
            <a:ext cx="540000" cy="54000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27" name="Google Shape;1927;p286"/>
          <p:cNvSpPr/>
          <p:nvPr>
            <p:ph idx="13" type="pic"/>
          </p:nvPr>
        </p:nvSpPr>
        <p:spPr>
          <a:xfrm>
            <a:off x="8808044" y="2749337"/>
            <a:ext cx="360000" cy="360000"/>
          </a:xfrm>
          <a:prstGeom prst="rect">
            <a:avLst/>
          </a:prstGeom>
          <a:noFill/>
          <a:ln>
            <a:noFill/>
          </a:ln>
        </p:spPr>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Horizontal Infographic">
  <p:cSld name="3 Points Horizontal Infographic">
    <p:spTree>
      <p:nvGrpSpPr>
        <p:cNvPr id="1928" name="Shape 1928"/>
        <p:cNvGrpSpPr/>
        <p:nvPr/>
      </p:nvGrpSpPr>
      <p:grpSpPr>
        <a:xfrm>
          <a:off x="0" y="0"/>
          <a:ext cx="0" cy="0"/>
          <a:chOff x="0" y="0"/>
          <a:chExt cx="0" cy="0"/>
        </a:xfrm>
      </p:grpSpPr>
      <p:sp>
        <p:nvSpPr>
          <p:cNvPr id="1929" name="Google Shape;1929;p287"/>
          <p:cNvSpPr/>
          <p:nvPr/>
        </p:nvSpPr>
        <p:spPr>
          <a:xfrm>
            <a:off x="8172064" y="2596794"/>
            <a:ext cx="720000" cy="180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0" name="Google Shape;1930;p287"/>
          <p:cNvSpPr/>
          <p:nvPr/>
        </p:nvSpPr>
        <p:spPr>
          <a:xfrm>
            <a:off x="8172064" y="2596794"/>
            <a:ext cx="3060000" cy="1800000"/>
          </a:xfrm>
          <a:prstGeom prst="rect">
            <a:avLst/>
          </a:prstGeom>
          <a:noFill/>
          <a:ln cap="flat" cmpd="sng" w="19050">
            <a:solidFill>
              <a:schemeClr val="accent3"/>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1" name="Google Shape;1931;p287"/>
          <p:cNvSpPr/>
          <p:nvPr/>
        </p:nvSpPr>
        <p:spPr>
          <a:xfrm>
            <a:off x="4573708" y="2596794"/>
            <a:ext cx="720000" cy="1800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2" name="Google Shape;1932;p287"/>
          <p:cNvSpPr/>
          <p:nvPr/>
        </p:nvSpPr>
        <p:spPr>
          <a:xfrm>
            <a:off x="4573708" y="2596794"/>
            <a:ext cx="3060000" cy="1800000"/>
          </a:xfrm>
          <a:prstGeom prst="rect">
            <a:avLst/>
          </a:prstGeom>
          <a:noFill/>
          <a:ln cap="flat" cmpd="sng" w="19050">
            <a:solidFill>
              <a:schemeClr val="accent2"/>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3" name="Google Shape;1933;p287"/>
          <p:cNvSpPr/>
          <p:nvPr/>
        </p:nvSpPr>
        <p:spPr>
          <a:xfrm>
            <a:off x="972631" y="2596794"/>
            <a:ext cx="720000" cy="180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4" name="Google Shape;1934;p287"/>
          <p:cNvSpPr/>
          <p:nvPr/>
        </p:nvSpPr>
        <p:spPr>
          <a:xfrm>
            <a:off x="972631" y="2596794"/>
            <a:ext cx="3060000" cy="1800000"/>
          </a:xfrm>
          <a:prstGeom prst="rect">
            <a:avLst/>
          </a:prstGeom>
          <a:noFill/>
          <a:ln cap="flat" cmpd="sng" w="19050">
            <a:solidFill>
              <a:schemeClr val="accen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5" name="Google Shape;1935;p287"/>
          <p:cNvSpPr/>
          <p:nvPr/>
        </p:nvSpPr>
        <p:spPr>
          <a:xfrm>
            <a:off x="1062631" y="2686794"/>
            <a:ext cx="2880000" cy="16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6" name="Google Shape;1936;p287"/>
          <p:cNvSpPr/>
          <p:nvPr/>
        </p:nvSpPr>
        <p:spPr>
          <a:xfrm>
            <a:off x="4663708" y="2686794"/>
            <a:ext cx="2880000" cy="16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7" name="Google Shape;1937;p287"/>
          <p:cNvSpPr/>
          <p:nvPr/>
        </p:nvSpPr>
        <p:spPr>
          <a:xfrm>
            <a:off x="8262064" y="2686794"/>
            <a:ext cx="2880000" cy="162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38" name="Google Shape;1938;p287"/>
          <p:cNvSpPr txBox="1"/>
          <p:nvPr>
            <p:ph idx="1" type="body"/>
          </p:nvPr>
        </p:nvSpPr>
        <p:spPr>
          <a:xfrm>
            <a:off x="1742194" y="277904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39" name="Google Shape;1939;p287"/>
          <p:cNvSpPr txBox="1"/>
          <p:nvPr>
            <p:ph idx="2" type="body"/>
          </p:nvPr>
        </p:nvSpPr>
        <p:spPr>
          <a:xfrm>
            <a:off x="1742194" y="3081701"/>
            <a:ext cx="21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40" name="Google Shape;1940;p287"/>
          <p:cNvSpPr txBox="1"/>
          <p:nvPr>
            <p:ph idx="3" type="body"/>
          </p:nvPr>
        </p:nvSpPr>
        <p:spPr>
          <a:xfrm>
            <a:off x="5332044" y="2779045"/>
            <a:ext cx="162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41" name="Google Shape;1941;p287"/>
          <p:cNvSpPr txBox="1"/>
          <p:nvPr>
            <p:ph idx="4" type="body"/>
          </p:nvPr>
        </p:nvSpPr>
        <p:spPr>
          <a:xfrm>
            <a:off x="5332044" y="3081701"/>
            <a:ext cx="2160000" cy="108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42" name="Google Shape;1942;p287"/>
          <p:cNvSpPr txBox="1"/>
          <p:nvPr>
            <p:ph idx="5" type="body"/>
          </p:nvPr>
        </p:nvSpPr>
        <p:spPr>
          <a:xfrm>
            <a:off x="8950599" y="2779045"/>
            <a:ext cx="162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43" name="Google Shape;1943;p287"/>
          <p:cNvSpPr txBox="1"/>
          <p:nvPr>
            <p:ph idx="6" type="body"/>
          </p:nvPr>
        </p:nvSpPr>
        <p:spPr>
          <a:xfrm>
            <a:off x="8950599" y="3081701"/>
            <a:ext cx="216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44" name="Google Shape;1944;p28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45" name="Google Shape;1945;p28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46" name="Google Shape;1946;p28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47" name="Google Shape;1947;p28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48" name="Google Shape;1948;p28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949" name="Google Shape;1949;p287"/>
          <p:cNvSpPr/>
          <p:nvPr>
            <p:ph idx="8" type="pic"/>
          </p:nvPr>
        </p:nvSpPr>
        <p:spPr>
          <a:xfrm>
            <a:off x="1168028" y="3319373"/>
            <a:ext cx="360000" cy="360000"/>
          </a:xfrm>
          <a:prstGeom prst="rect">
            <a:avLst/>
          </a:prstGeom>
          <a:noFill/>
          <a:ln>
            <a:noFill/>
          </a:ln>
        </p:spPr>
      </p:sp>
      <p:sp>
        <p:nvSpPr>
          <p:cNvPr id="1950" name="Google Shape;1950;p287"/>
          <p:cNvSpPr/>
          <p:nvPr>
            <p:ph idx="9" type="pic"/>
          </p:nvPr>
        </p:nvSpPr>
        <p:spPr>
          <a:xfrm>
            <a:off x="4757878" y="3319373"/>
            <a:ext cx="360000" cy="360000"/>
          </a:xfrm>
          <a:prstGeom prst="rect">
            <a:avLst/>
          </a:prstGeom>
          <a:noFill/>
          <a:ln>
            <a:noFill/>
          </a:ln>
        </p:spPr>
      </p:sp>
      <p:sp>
        <p:nvSpPr>
          <p:cNvPr id="1951" name="Google Shape;1951;p287"/>
          <p:cNvSpPr/>
          <p:nvPr>
            <p:ph idx="13" type="pic"/>
          </p:nvPr>
        </p:nvSpPr>
        <p:spPr>
          <a:xfrm>
            <a:off x="8364254" y="3319373"/>
            <a:ext cx="360000" cy="360000"/>
          </a:xfrm>
          <a:prstGeom prst="rect">
            <a:avLst/>
          </a:prstGeom>
          <a:noFill/>
          <a:ln>
            <a:noFill/>
          </a:ln>
        </p:spPr>
      </p:sp>
      <p:cxnSp>
        <p:nvCxnSpPr>
          <p:cNvPr id="1952" name="Google Shape;1952;p287"/>
          <p:cNvCxnSpPr/>
          <p:nvPr/>
        </p:nvCxnSpPr>
        <p:spPr>
          <a:xfrm>
            <a:off x="1617517" y="2869373"/>
            <a:ext cx="0" cy="1260000"/>
          </a:xfrm>
          <a:prstGeom prst="straightConnector1">
            <a:avLst/>
          </a:prstGeom>
          <a:noFill/>
          <a:ln cap="rnd" cmpd="sng" w="9525">
            <a:solidFill>
              <a:schemeClr val="accent1"/>
            </a:solidFill>
            <a:prstDash val="solid"/>
            <a:miter lim="800000"/>
            <a:headEnd len="sm" w="sm" type="none"/>
            <a:tailEnd len="sm" w="sm" type="none"/>
          </a:ln>
        </p:spPr>
      </p:cxnSp>
      <p:cxnSp>
        <p:nvCxnSpPr>
          <p:cNvPr id="1953" name="Google Shape;1953;p287"/>
          <p:cNvCxnSpPr/>
          <p:nvPr/>
        </p:nvCxnSpPr>
        <p:spPr>
          <a:xfrm>
            <a:off x="5208812" y="2869373"/>
            <a:ext cx="0" cy="1260000"/>
          </a:xfrm>
          <a:prstGeom prst="straightConnector1">
            <a:avLst/>
          </a:prstGeom>
          <a:noFill/>
          <a:ln cap="rnd" cmpd="sng" w="9525">
            <a:solidFill>
              <a:schemeClr val="accent1"/>
            </a:solidFill>
            <a:prstDash val="solid"/>
            <a:miter lim="800000"/>
            <a:headEnd len="sm" w="sm" type="none"/>
            <a:tailEnd len="sm" w="sm" type="none"/>
          </a:ln>
        </p:spPr>
      </p:cxnSp>
      <p:cxnSp>
        <p:nvCxnSpPr>
          <p:cNvPr id="1954" name="Google Shape;1954;p287"/>
          <p:cNvCxnSpPr/>
          <p:nvPr/>
        </p:nvCxnSpPr>
        <p:spPr>
          <a:xfrm>
            <a:off x="8800106" y="2869373"/>
            <a:ext cx="0" cy="1260000"/>
          </a:xfrm>
          <a:prstGeom prst="straightConnector1">
            <a:avLst/>
          </a:prstGeom>
          <a:noFill/>
          <a:ln cap="rnd" cmpd="sng" w="9525">
            <a:solidFill>
              <a:schemeClr val="accent1"/>
            </a:solidFill>
            <a:prstDash val="solid"/>
            <a:miter lim="800000"/>
            <a:headEnd len="sm" w="sm" type="none"/>
            <a:tailEnd len="sm" w="sm" type="none"/>
          </a:ln>
        </p:spPr>
      </p:cxn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Points Vertical Infographic">
  <p:cSld name="3 Points Vertical Infographic">
    <p:spTree>
      <p:nvGrpSpPr>
        <p:cNvPr id="1955" name="Shape 1955"/>
        <p:cNvGrpSpPr/>
        <p:nvPr/>
      </p:nvGrpSpPr>
      <p:grpSpPr>
        <a:xfrm>
          <a:off x="0" y="0"/>
          <a:ext cx="0" cy="0"/>
          <a:chOff x="0" y="0"/>
          <a:chExt cx="0" cy="0"/>
        </a:xfrm>
      </p:grpSpPr>
      <p:sp>
        <p:nvSpPr>
          <p:cNvPr id="1956" name="Google Shape;1956;p288"/>
          <p:cNvSpPr/>
          <p:nvPr/>
        </p:nvSpPr>
        <p:spPr>
          <a:xfrm>
            <a:off x="3862043" y="4465552"/>
            <a:ext cx="4500000" cy="1125974"/>
          </a:xfrm>
          <a:custGeom>
            <a:rect b="b" l="l" r="r" t="t"/>
            <a:pathLst>
              <a:path extrusionOk="0" h="1125974" w="4500000">
                <a:moveTo>
                  <a:pt x="431745" y="0"/>
                </a:moveTo>
                <a:lnTo>
                  <a:pt x="4500000" y="0"/>
                </a:lnTo>
                <a:lnTo>
                  <a:pt x="4500000" y="1125974"/>
                </a:lnTo>
                <a:lnTo>
                  <a:pt x="0" y="1125974"/>
                </a:lnTo>
                <a:lnTo>
                  <a:pt x="0" y="393473"/>
                </a:lnTo>
                <a:lnTo>
                  <a:pt x="90901" y="338249"/>
                </a:lnTo>
                <a:cubicBezTo>
                  <a:pt x="193874" y="268682"/>
                  <a:pt x="286266" y="184641"/>
                  <a:pt x="365158" y="89047"/>
                </a:cubicBez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57" name="Google Shape;1957;p288"/>
          <p:cNvSpPr/>
          <p:nvPr/>
        </p:nvSpPr>
        <p:spPr>
          <a:xfrm>
            <a:off x="4387182" y="3171402"/>
            <a:ext cx="3974861" cy="1125974"/>
          </a:xfrm>
          <a:custGeom>
            <a:rect b="b" l="l" r="r" t="t"/>
            <a:pathLst>
              <a:path extrusionOk="0" h="1125974" w="3974861">
                <a:moveTo>
                  <a:pt x="645" y="0"/>
                </a:moveTo>
                <a:lnTo>
                  <a:pt x="3974861" y="0"/>
                </a:lnTo>
                <a:lnTo>
                  <a:pt x="3974861" y="1125974"/>
                </a:lnTo>
                <a:lnTo>
                  <a:pt x="0" y="1125974"/>
                </a:lnTo>
                <a:lnTo>
                  <a:pt x="33276" y="1064669"/>
                </a:lnTo>
                <a:cubicBezTo>
                  <a:pt x="98573" y="910289"/>
                  <a:pt x="134680" y="740558"/>
                  <a:pt x="134680" y="562393"/>
                </a:cubicBezTo>
                <a:cubicBezTo>
                  <a:pt x="134680" y="384228"/>
                  <a:pt x="98573" y="214497"/>
                  <a:pt x="33276" y="60118"/>
                </a:cubicBez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58" name="Google Shape;1958;p288"/>
          <p:cNvSpPr/>
          <p:nvPr/>
        </p:nvSpPr>
        <p:spPr>
          <a:xfrm>
            <a:off x="3862042" y="1876062"/>
            <a:ext cx="4500000" cy="1125974"/>
          </a:xfrm>
          <a:custGeom>
            <a:rect b="b" l="l" r="r" t="t"/>
            <a:pathLst>
              <a:path extrusionOk="0" h="1125974" w="4500000">
                <a:moveTo>
                  <a:pt x="0" y="0"/>
                </a:moveTo>
                <a:lnTo>
                  <a:pt x="4500000" y="0"/>
                </a:lnTo>
                <a:lnTo>
                  <a:pt x="4500000" y="1125974"/>
                </a:lnTo>
                <a:lnTo>
                  <a:pt x="431745" y="1125974"/>
                </a:lnTo>
                <a:lnTo>
                  <a:pt x="365159" y="1036930"/>
                </a:lnTo>
                <a:cubicBezTo>
                  <a:pt x="286267" y="941335"/>
                  <a:pt x="193875" y="857295"/>
                  <a:pt x="90902" y="787727"/>
                </a:cubicBezTo>
                <a:lnTo>
                  <a:pt x="0" y="732503"/>
                </a:lnTo>
                <a:close/>
              </a:path>
            </a:pathLst>
          </a:cu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59" name="Google Shape;1959;p288"/>
          <p:cNvSpPr/>
          <p:nvPr/>
        </p:nvSpPr>
        <p:spPr>
          <a:xfrm>
            <a:off x="3862042" y="1876062"/>
            <a:ext cx="1489780" cy="1127163"/>
          </a:xfrm>
          <a:custGeom>
            <a:rect b="b" l="l" r="r" t="t"/>
            <a:pathLst>
              <a:path extrusionOk="0" h="1127163" w="1489780">
                <a:moveTo>
                  <a:pt x="2723" y="0"/>
                </a:moveTo>
                <a:cubicBezTo>
                  <a:pt x="616796" y="0"/>
                  <a:pt x="1150935" y="393125"/>
                  <a:pt x="1424803" y="972227"/>
                </a:cubicBezTo>
                <a:lnTo>
                  <a:pt x="1489780" y="1127163"/>
                </a:lnTo>
                <a:lnTo>
                  <a:pt x="432634" y="1127163"/>
                </a:lnTo>
                <a:lnTo>
                  <a:pt x="365159" y="1036930"/>
                </a:lnTo>
                <a:cubicBezTo>
                  <a:pt x="286267" y="941335"/>
                  <a:pt x="193875" y="857295"/>
                  <a:pt x="90902" y="787727"/>
                </a:cubicBezTo>
                <a:lnTo>
                  <a:pt x="0" y="732503"/>
                </a:lnTo>
                <a:lnTo>
                  <a:pt x="0" y="1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60" name="Google Shape;1960;p288"/>
          <p:cNvSpPr/>
          <p:nvPr/>
        </p:nvSpPr>
        <p:spPr>
          <a:xfrm>
            <a:off x="4390924" y="3170212"/>
            <a:ext cx="1091119" cy="1127164"/>
          </a:xfrm>
          <a:custGeom>
            <a:rect b="b" l="l" r="r" t="t"/>
            <a:pathLst>
              <a:path extrusionOk="0" h="1127164" w="1091119">
                <a:moveTo>
                  <a:pt x="0" y="0"/>
                </a:moveTo>
                <a:lnTo>
                  <a:pt x="1014857" y="0"/>
                </a:lnTo>
                <a:lnTo>
                  <a:pt x="1018409" y="11150"/>
                </a:lnTo>
                <a:cubicBezTo>
                  <a:pt x="1065663" y="185663"/>
                  <a:pt x="1091119" y="371208"/>
                  <a:pt x="1091119" y="563583"/>
                </a:cubicBezTo>
                <a:cubicBezTo>
                  <a:pt x="1091119" y="755956"/>
                  <a:pt x="1065663" y="941501"/>
                  <a:pt x="1018409" y="1116015"/>
                </a:cubicBezTo>
                <a:lnTo>
                  <a:pt x="1014857" y="1127164"/>
                </a:lnTo>
                <a:lnTo>
                  <a:pt x="1" y="1127164"/>
                </a:lnTo>
                <a:lnTo>
                  <a:pt x="29534" y="1065859"/>
                </a:lnTo>
                <a:cubicBezTo>
                  <a:pt x="94830" y="911479"/>
                  <a:pt x="130938" y="741748"/>
                  <a:pt x="130938" y="563583"/>
                </a:cubicBezTo>
                <a:cubicBezTo>
                  <a:pt x="130938" y="385418"/>
                  <a:pt x="94830" y="215687"/>
                  <a:pt x="29534" y="6130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61" name="Google Shape;1961;p288"/>
          <p:cNvSpPr/>
          <p:nvPr/>
        </p:nvSpPr>
        <p:spPr>
          <a:xfrm>
            <a:off x="3862043" y="4465552"/>
            <a:ext cx="1489281" cy="1125974"/>
          </a:xfrm>
          <a:custGeom>
            <a:rect b="b" l="l" r="r" t="t"/>
            <a:pathLst>
              <a:path extrusionOk="0" h="1125974" w="1489281">
                <a:moveTo>
                  <a:pt x="431745" y="0"/>
                </a:moveTo>
                <a:lnTo>
                  <a:pt x="1489281" y="0"/>
                </a:lnTo>
                <a:lnTo>
                  <a:pt x="1424803" y="153748"/>
                </a:lnTo>
                <a:cubicBezTo>
                  <a:pt x="1150935" y="732850"/>
                  <a:pt x="616796" y="1125974"/>
                  <a:pt x="2723" y="1125974"/>
                </a:cubicBezTo>
                <a:lnTo>
                  <a:pt x="0" y="1125816"/>
                </a:lnTo>
                <a:lnTo>
                  <a:pt x="0" y="393473"/>
                </a:lnTo>
                <a:lnTo>
                  <a:pt x="90901" y="338249"/>
                </a:lnTo>
                <a:cubicBezTo>
                  <a:pt x="193874" y="268682"/>
                  <a:pt x="286266" y="184641"/>
                  <a:pt x="365158" y="8904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1962" name="Google Shape;1962;p288"/>
          <p:cNvSpPr txBox="1"/>
          <p:nvPr>
            <p:ph idx="1" type="body"/>
          </p:nvPr>
        </p:nvSpPr>
        <p:spPr>
          <a:xfrm>
            <a:off x="5602442" y="1934758"/>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3" name="Google Shape;1963;p288"/>
          <p:cNvSpPr txBox="1"/>
          <p:nvPr>
            <p:ph idx="2" type="body"/>
          </p:nvPr>
        </p:nvSpPr>
        <p:spPr>
          <a:xfrm>
            <a:off x="5602442" y="2237414"/>
            <a:ext cx="27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4" name="Google Shape;1964;p288"/>
          <p:cNvSpPr txBox="1"/>
          <p:nvPr>
            <p:ph idx="3" type="body"/>
          </p:nvPr>
        </p:nvSpPr>
        <p:spPr>
          <a:xfrm>
            <a:off x="5602442" y="3232997"/>
            <a:ext cx="2160000" cy="36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5" name="Google Shape;1965;p288"/>
          <p:cNvSpPr txBox="1"/>
          <p:nvPr>
            <p:ph idx="4" type="body"/>
          </p:nvPr>
        </p:nvSpPr>
        <p:spPr>
          <a:xfrm>
            <a:off x="5602442" y="3535653"/>
            <a:ext cx="2700000" cy="7200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6" name="Google Shape;1966;p288"/>
          <p:cNvSpPr txBox="1"/>
          <p:nvPr>
            <p:ph idx="5" type="body"/>
          </p:nvPr>
        </p:nvSpPr>
        <p:spPr>
          <a:xfrm>
            <a:off x="5602442" y="451287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7" name="Google Shape;1967;p288"/>
          <p:cNvSpPr txBox="1"/>
          <p:nvPr>
            <p:ph idx="6" type="body"/>
          </p:nvPr>
        </p:nvSpPr>
        <p:spPr>
          <a:xfrm>
            <a:off x="5602442" y="4815535"/>
            <a:ext cx="2700000" cy="72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68" name="Google Shape;1968;p28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69" name="Google Shape;1969;p28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70" name="Google Shape;1970;p28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71" name="Google Shape;1971;p28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72" name="Google Shape;1972;p28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973" name="Google Shape;1973;p288"/>
          <p:cNvSpPr/>
          <p:nvPr>
            <p:ph idx="8" type="pic"/>
          </p:nvPr>
        </p:nvSpPr>
        <p:spPr>
          <a:xfrm>
            <a:off x="4198651" y="2292114"/>
            <a:ext cx="360000" cy="360000"/>
          </a:xfrm>
          <a:prstGeom prst="rect">
            <a:avLst/>
          </a:prstGeom>
          <a:noFill/>
          <a:ln>
            <a:noFill/>
          </a:ln>
        </p:spPr>
      </p:sp>
      <p:sp>
        <p:nvSpPr>
          <p:cNvPr id="1974" name="Google Shape;1974;p288"/>
          <p:cNvSpPr/>
          <p:nvPr>
            <p:ph idx="9" type="pic"/>
          </p:nvPr>
        </p:nvSpPr>
        <p:spPr>
          <a:xfrm>
            <a:off x="4756483" y="3553794"/>
            <a:ext cx="360000" cy="360000"/>
          </a:xfrm>
          <a:prstGeom prst="rect">
            <a:avLst/>
          </a:prstGeom>
          <a:noFill/>
          <a:ln>
            <a:noFill/>
          </a:ln>
        </p:spPr>
      </p:sp>
      <p:sp>
        <p:nvSpPr>
          <p:cNvPr id="1975" name="Google Shape;1975;p288"/>
          <p:cNvSpPr/>
          <p:nvPr>
            <p:ph idx="13" type="pic"/>
          </p:nvPr>
        </p:nvSpPr>
        <p:spPr>
          <a:xfrm>
            <a:off x="4195095" y="4816842"/>
            <a:ext cx="360000" cy="3600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Circular Infographic 1">
  <p:cSld name="4 Points Circular Infographic 1">
    <p:spTree>
      <p:nvGrpSpPr>
        <p:cNvPr id="1976" name="Shape 1976"/>
        <p:cNvGrpSpPr/>
        <p:nvPr/>
      </p:nvGrpSpPr>
      <p:grpSpPr>
        <a:xfrm>
          <a:off x="0" y="0"/>
          <a:ext cx="0" cy="0"/>
          <a:chOff x="0" y="0"/>
          <a:chExt cx="0" cy="0"/>
        </a:xfrm>
      </p:grpSpPr>
      <p:grpSp>
        <p:nvGrpSpPr>
          <p:cNvPr id="1977" name="Google Shape;1977;p289"/>
          <p:cNvGrpSpPr/>
          <p:nvPr/>
        </p:nvGrpSpPr>
        <p:grpSpPr>
          <a:xfrm>
            <a:off x="3557152" y="1118983"/>
            <a:ext cx="5077697" cy="5077697"/>
            <a:chOff x="3365441" y="1118983"/>
            <a:chExt cx="5077697" cy="5077697"/>
          </a:xfrm>
        </p:grpSpPr>
        <p:sp>
          <p:nvSpPr>
            <p:cNvPr id="1978" name="Google Shape;1978;p289"/>
            <p:cNvSpPr/>
            <p:nvPr/>
          </p:nvSpPr>
          <p:spPr>
            <a:xfrm rot="-2898139">
              <a:off x="5695388" y="3020759"/>
              <a:ext cx="2526580" cy="1725325"/>
            </a:xfrm>
            <a:custGeom>
              <a:rect b="b" l="l" r="r" t="t"/>
              <a:pathLst>
                <a:path extrusionOk="0" h="2143232" w="3138566">
                  <a:moveTo>
                    <a:pt x="3138566" y="0"/>
                  </a:moveTo>
                  <a:lnTo>
                    <a:pt x="3131706" y="135855"/>
                  </a:lnTo>
                  <a:cubicBezTo>
                    <a:pt x="3024834" y="1188201"/>
                    <a:pt x="2188219" y="2024816"/>
                    <a:pt x="1135873" y="2131688"/>
                  </a:cubicBezTo>
                  <a:lnTo>
                    <a:pt x="1000018" y="2138548"/>
                  </a:lnTo>
                  <a:lnTo>
                    <a:pt x="907256" y="2143232"/>
                  </a:lnTo>
                  <a:lnTo>
                    <a:pt x="814494" y="2138548"/>
                  </a:lnTo>
                  <a:lnTo>
                    <a:pt x="724412" y="2124800"/>
                  </a:lnTo>
                  <a:cubicBezTo>
                    <a:pt x="310991" y="2040202"/>
                    <a:pt x="0" y="1674407"/>
                    <a:pt x="0" y="1235976"/>
                  </a:cubicBezTo>
                  <a:lnTo>
                    <a:pt x="0" y="814494"/>
                  </a:lnTo>
                  <a:lnTo>
                    <a:pt x="1814512" y="814494"/>
                  </a:lnTo>
                  <a:lnTo>
                    <a:pt x="2235994" y="814494"/>
                  </a:lnTo>
                  <a:cubicBezTo>
                    <a:pt x="2674425" y="814494"/>
                    <a:pt x="3040220" y="503503"/>
                    <a:pt x="3124818" y="90082"/>
                  </a:cubicBezTo>
                  <a:close/>
                </a:path>
              </a:pathLst>
            </a:custGeom>
            <a:solidFill>
              <a:schemeClr val="accent1"/>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979" name="Google Shape;1979;p289"/>
            <p:cNvSpPr/>
            <p:nvPr/>
          </p:nvSpPr>
          <p:spPr>
            <a:xfrm rot="-2898139">
              <a:off x="4816037" y="3448930"/>
              <a:ext cx="1725325" cy="2526580"/>
            </a:xfrm>
            <a:custGeom>
              <a:rect b="b" l="l" r="r" t="t"/>
              <a:pathLst>
                <a:path extrusionOk="0" h="3138566" w="2143232">
                  <a:moveTo>
                    <a:pt x="907256" y="0"/>
                  </a:moveTo>
                  <a:lnTo>
                    <a:pt x="1328738" y="0"/>
                  </a:lnTo>
                  <a:lnTo>
                    <a:pt x="1328738" y="1814512"/>
                  </a:lnTo>
                  <a:lnTo>
                    <a:pt x="1328738" y="2235994"/>
                  </a:lnTo>
                  <a:cubicBezTo>
                    <a:pt x="1328738" y="2674425"/>
                    <a:pt x="1639729" y="3040220"/>
                    <a:pt x="2053150" y="3124818"/>
                  </a:cubicBezTo>
                  <a:lnTo>
                    <a:pt x="2143232" y="3138566"/>
                  </a:lnTo>
                  <a:lnTo>
                    <a:pt x="2007377" y="3131706"/>
                  </a:lnTo>
                  <a:cubicBezTo>
                    <a:pt x="955031" y="3024834"/>
                    <a:pt x="118416" y="2188219"/>
                    <a:pt x="11544" y="1135873"/>
                  </a:cubicBezTo>
                  <a:lnTo>
                    <a:pt x="4684" y="1000018"/>
                  </a:lnTo>
                  <a:lnTo>
                    <a:pt x="0" y="907256"/>
                  </a:lnTo>
                  <a:lnTo>
                    <a:pt x="4684" y="814494"/>
                  </a:lnTo>
                  <a:lnTo>
                    <a:pt x="18432" y="724412"/>
                  </a:lnTo>
                  <a:cubicBezTo>
                    <a:pt x="103031" y="310991"/>
                    <a:pt x="468825" y="0"/>
                    <a:pt x="907256" y="0"/>
                  </a:cubicBezTo>
                  <a:close/>
                </a:path>
              </a:pathLst>
            </a:custGeom>
            <a:solidFill>
              <a:schemeClr val="accent3"/>
            </a:solidFill>
            <a:ln>
              <a:noFill/>
            </a:ln>
            <a:effectLst>
              <a:outerShdw blurRad="50800" rotWithShape="0" algn="tl" dir="27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980" name="Google Shape;1980;p289"/>
            <p:cNvSpPr/>
            <p:nvPr/>
          </p:nvSpPr>
          <p:spPr>
            <a:xfrm rot="-2898139">
              <a:off x="3586612" y="2569579"/>
              <a:ext cx="2526580" cy="1725325"/>
            </a:xfrm>
            <a:custGeom>
              <a:rect b="b" l="l" r="r" t="t"/>
              <a:pathLst>
                <a:path extrusionOk="0" h="2143232" w="3138566">
                  <a:moveTo>
                    <a:pt x="2231310" y="0"/>
                  </a:moveTo>
                  <a:lnTo>
                    <a:pt x="2324072" y="4684"/>
                  </a:lnTo>
                  <a:lnTo>
                    <a:pt x="2414154" y="18432"/>
                  </a:lnTo>
                  <a:cubicBezTo>
                    <a:pt x="2827575" y="103030"/>
                    <a:pt x="3138566" y="468825"/>
                    <a:pt x="3138566" y="907256"/>
                  </a:cubicBezTo>
                  <a:lnTo>
                    <a:pt x="3138566" y="1328738"/>
                  </a:lnTo>
                  <a:lnTo>
                    <a:pt x="1324054" y="1328738"/>
                  </a:lnTo>
                  <a:lnTo>
                    <a:pt x="902572" y="1328738"/>
                  </a:lnTo>
                  <a:cubicBezTo>
                    <a:pt x="464141" y="1328738"/>
                    <a:pt x="98347" y="1639729"/>
                    <a:pt x="13748" y="2053150"/>
                  </a:cubicBezTo>
                  <a:lnTo>
                    <a:pt x="0" y="2143232"/>
                  </a:lnTo>
                  <a:lnTo>
                    <a:pt x="6860" y="2007377"/>
                  </a:lnTo>
                  <a:cubicBezTo>
                    <a:pt x="113732" y="955031"/>
                    <a:pt x="950347" y="118416"/>
                    <a:pt x="2002693" y="11544"/>
                  </a:cubicBezTo>
                  <a:lnTo>
                    <a:pt x="2138548" y="4684"/>
                  </a:lnTo>
                  <a:close/>
                </a:path>
              </a:pathLst>
            </a:cu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981" name="Google Shape;1981;p289"/>
            <p:cNvSpPr/>
            <p:nvPr/>
          </p:nvSpPr>
          <p:spPr>
            <a:xfrm rot="-2898139">
              <a:off x="5267217" y="1340154"/>
              <a:ext cx="1725325" cy="2526580"/>
            </a:xfrm>
            <a:custGeom>
              <a:rect b="b" l="l" r="r" t="t"/>
              <a:pathLst>
                <a:path extrusionOk="0" h="3138566" w="2143232">
                  <a:moveTo>
                    <a:pt x="0" y="0"/>
                  </a:moveTo>
                  <a:lnTo>
                    <a:pt x="135855" y="6860"/>
                  </a:lnTo>
                  <a:cubicBezTo>
                    <a:pt x="1188201" y="113732"/>
                    <a:pt x="2024816" y="950347"/>
                    <a:pt x="2131688" y="2002693"/>
                  </a:cubicBezTo>
                  <a:lnTo>
                    <a:pt x="2138548" y="2138548"/>
                  </a:lnTo>
                  <a:lnTo>
                    <a:pt x="2143232" y="2231310"/>
                  </a:lnTo>
                  <a:lnTo>
                    <a:pt x="2138548" y="2324072"/>
                  </a:lnTo>
                  <a:lnTo>
                    <a:pt x="2124800" y="2414154"/>
                  </a:lnTo>
                  <a:cubicBezTo>
                    <a:pt x="2040202" y="2827575"/>
                    <a:pt x="1674407" y="3138566"/>
                    <a:pt x="1235976" y="3138566"/>
                  </a:cubicBezTo>
                  <a:lnTo>
                    <a:pt x="814494" y="3138566"/>
                  </a:lnTo>
                  <a:lnTo>
                    <a:pt x="814494" y="1324054"/>
                  </a:lnTo>
                  <a:lnTo>
                    <a:pt x="814494" y="902572"/>
                  </a:lnTo>
                  <a:cubicBezTo>
                    <a:pt x="814494" y="464141"/>
                    <a:pt x="503503" y="98346"/>
                    <a:pt x="90082" y="1374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1982" name="Google Shape;1982;p289"/>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3" name="Google Shape;1983;p289"/>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4" name="Google Shape;1984;p289"/>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5" name="Google Shape;1985;p289"/>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6" name="Google Shape;1986;p289"/>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7" name="Google Shape;1987;p289"/>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88" name="Google Shape;1988;p28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89" name="Google Shape;1989;p28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90" name="Google Shape;1990;p28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91" name="Google Shape;1991;p28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992" name="Google Shape;1992;p28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1993" name="Google Shape;1993;p289"/>
          <p:cNvSpPr/>
          <p:nvPr>
            <p:ph idx="8" type="pic"/>
          </p:nvPr>
        </p:nvSpPr>
        <p:spPr>
          <a:xfrm>
            <a:off x="4835998" y="2584128"/>
            <a:ext cx="540000" cy="540000"/>
          </a:xfrm>
          <a:prstGeom prst="rect">
            <a:avLst/>
          </a:prstGeom>
          <a:noFill/>
          <a:ln>
            <a:noFill/>
          </a:ln>
        </p:spPr>
      </p:sp>
      <p:sp>
        <p:nvSpPr>
          <p:cNvPr id="1994" name="Google Shape;1994;p289"/>
          <p:cNvSpPr/>
          <p:nvPr>
            <p:ph idx="9" type="pic"/>
          </p:nvPr>
        </p:nvSpPr>
        <p:spPr>
          <a:xfrm>
            <a:off x="5002303" y="4351138"/>
            <a:ext cx="540000" cy="540000"/>
          </a:xfrm>
          <a:prstGeom prst="rect">
            <a:avLst/>
          </a:prstGeom>
          <a:noFill/>
          <a:ln>
            <a:noFill/>
          </a:ln>
        </p:spPr>
      </p:sp>
      <p:sp>
        <p:nvSpPr>
          <p:cNvPr id="1995" name="Google Shape;1995;p289"/>
          <p:cNvSpPr/>
          <p:nvPr>
            <p:ph idx="13" type="pic"/>
          </p:nvPr>
        </p:nvSpPr>
        <p:spPr>
          <a:xfrm>
            <a:off x="6761623" y="2553730"/>
            <a:ext cx="540000" cy="540000"/>
          </a:xfrm>
          <a:prstGeom prst="rect">
            <a:avLst/>
          </a:prstGeom>
          <a:noFill/>
          <a:ln>
            <a:noFill/>
          </a:ln>
        </p:spPr>
      </p:sp>
      <p:sp>
        <p:nvSpPr>
          <p:cNvPr id="1996" name="Google Shape;1996;p289"/>
          <p:cNvSpPr/>
          <p:nvPr>
            <p:ph idx="14" type="pic"/>
          </p:nvPr>
        </p:nvSpPr>
        <p:spPr>
          <a:xfrm>
            <a:off x="6693998" y="4334941"/>
            <a:ext cx="540000" cy="540000"/>
          </a:xfrm>
          <a:prstGeom prst="rect">
            <a:avLst/>
          </a:prstGeom>
          <a:noFill/>
          <a:ln>
            <a:noFill/>
          </a:ln>
        </p:spPr>
      </p:sp>
      <p:sp>
        <p:nvSpPr>
          <p:cNvPr id="1997" name="Google Shape;1997;p289"/>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998" name="Google Shape;1998;p289"/>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Infographic 1">
  <p:cSld name="4 Points Infographic 1">
    <p:spTree>
      <p:nvGrpSpPr>
        <p:cNvPr id="1999" name="Shape 1999"/>
        <p:cNvGrpSpPr/>
        <p:nvPr/>
      </p:nvGrpSpPr>
      <p:grpSpPr>
        <a:xfrm>
          <a:off x="0" y="0"/>
          <a:ext cx="0" cy="0"/>
          <a:chOff x="0" y="0"/>
          <a:chExt cx="0" cy="0"/>
        </a:xfrm>
      </p:grpSpPr>
      <p:sp>
        <p:nvSpPr>
          <p:cNvPr id="2000" name="Google Shape;2000;p290"/>
          <p:cNvSpPr/>
          <p:nvPr/>
        </p:nvSpPr>
        <p:spPr>
          <a:xfrm>
            <a:off x="4040249" y="4051057"/>
            <a:ext cx="1853140" cy="185314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1" name="Google Shape;2001;p290"/>
          <p:cNvSpPr/>
          <p:nvPr/>
        </p:nvSpPr>
        <p:spPr>
          <a:xfrm rot="-5400000">
            <a:off x="6298611" y="4051057"/>
            <a:ext cx="1853140" cy="185314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2" name="Google Shape;2002;p290"/>
          <p:cNvSpPr/>
          <p:nvPr/>
        </p:nvSpPr>
        <p:spPr>
          <a:xfrm rot="5400000">
            <a:off x="4040249" y="1679039"/>
            <a:ext cx="1853140" cy="185314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3" name="Google Shape;2003;p290"/>
          <p:cNvSpPr/>
          <p:nvPr/>
        </p:nvSpPr>
        <p:spPr>
          <a:xfrm rot="10800000">
            <a:off x="6298611" y="1679039"/>
            <a:ext cx="1853140" cy="185314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4" name="Google Shape;2004;p290"/>
          <p:cNvSpPr/>
          <p:nvPr/>
        </p:nvSpPr>
        <p:spPr>
          <a:xfrm>
            <a:off x="4271069" y="4021928"/>
            <a:ext cx="1645069" cy="1645068"/>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5" name="Google Shape;2005;p290"/>
          <p:cNvSpPr/>
          <p:nvPr/>
        </p:nvSpPr>
        <p:spPr>
          <a:xfrm rot="-5400000">
            <a:off x="6275861" y="4021927"/>
            <a:ext cx="1645068" cy="1645069"/>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6" name="Google Shape;2006;p290"/>
          <p:cNvSpPr/>
          <p:nvPr/>
        </p:nvSpPr>
        <p:spPr>
          <a:xfrm rot="5400000">
            <a:off x="4271069" y="1916241"/>
            <a:ext cx="1645068" cy="1645069"/>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7" name="Google Shape;2007;p290"/>
          <p:cNvSpPr/>
          <p:nvPr/>
        </p:nvSpPr>
        <p:spPr>
          <a:xfrm rot="10800000">
            <a:off x="6275861" y="1916241"/>
            <a:ext cx="1645069" cy="1645068"/>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08" name="Google Shape;2008;p290"/>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09" name="Google Shape;2009;p290"/>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10" name="Google Shape;2010;p290"/>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11" name="Google Shape;2011;p290"/>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12" name="Google Shape;2012;p290"/>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13" name="Google Shape;2013;p290"/>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14" name="Google Shape;2014;p29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15" name="Google Shape;2015;p29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016" name="Google Shape;2016;p29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17" name="Google Shape;2017;p29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18" name="Google Shape;2018;p29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019" name="Google Shape;2019;p290"/>
          <p:cNvSpPr/>
          <p:nvPr>
            <p:ph idx="8" type="pic"/>
          </p:nvPr>
        </p:nvSpPr>
        <p:spPr>
          <a:xfrm>
            <a:off x="4835998" y="2584128"/>
            <a:ext cx="540000" cy="540000"/>
          </a:xfrm>
          <a:prstGeom prst="rect">
            <a:avLst/>
          </a:prstGeom>
          <a:noFill/>
          <a:ln>
            <a:noFill/>
          </a:ln>
        </p:spPr>
      </p:sp>
      <p:sp>
        <p:nvSpPr>
          <p:cNvPr id="2020" name="Google Shape;2020;p290"/>
          <p:cNvSpPr/>
          <p:nvPr>
            <p:ph idx="9" type="pic"/>
          </p:nvPr>
        </p:nvSpPr>
        <p:spPr>
          <a:xfrm>
            <a:off x="5002303" y="4351138"/>
            <a:ext cx="540000" cy="540000"/>
          </a:xfrm>
          <a:prstGeom prst="rect">
            <a:avLst/>
          </a:prstGeom>
          <a:noFill/>
          <a:ln>
            <a:noFill/>
          </a:ln>
        </p:spPr>
      </p:sp>
      <p:sp>
        <p:nvSpPr>
          <p:cNvPr id="2021" name="Google Shape;2021;p290"/>
          <p:cNvSpPr/>
          <p:nvPr>
            <p:ph idx="13" type="pic"/>
          </p:nvPr>
        </p:nvSpPr>
        <p:spPr>
          <a:xfrm>
            <a:off x="6761623" y="2553730"/>
            <a:ext cx="540000" cy="540000"/>
          </a:xfrm>
          <a:prstGeom prst="rect">
            <a:avLst/>
          </a:prstGeom>
          <a:noFill/>
          <a:ln>
            <a:noFill/>
          </a:ln>
        </p:spPr>
      </p:sp>
      <p:sp>
        <p:nvSpPr>
          <p:cNvPr id="2022" name="Google Shape;2022;p290"/>
          <p:cNvSpPr/>
          <p:nvPr>
            <p:ph idx="14" type="pic"/>
          </p:nvPr>
        </p:nvSpPr>
        <p:spPr>
          <a:xfrm>
            <a:off x="6693998" y="4334941"/>
            <a:ext cx="540000" cy="540000"/>
          </a:xfrm>
          <a:prstGeom prst="rect">
            <a:avLst/>
          </a:prstGeom>
          <a:noFill/>
          <a:ln>
            <a:noFill/>
          </a:ln>
        </p:spPr>
      </p:sp>
      <p:sp>
        <p:nvSpPr>
          <p:cNvPr id="2023" name="Google Shape;2023;p290"/>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24" name="Google Shape;2024;p290"/>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Infographic 2">
  <p:cSld name="4 Points Infographic 2">
    <p:spTree>
      <p:nvGrpSpPr>
        <p:cNvPr id="2025" name="Shape 2025"/>
        <p:cNvGrpSpPr/>
        <p:nvPr/>
      </p:nvGrpSpPr>
      <p:grpSpPr>
        <a:xfrm>
          <a:off x="0" y="0"/>
          <a:ext cx="0" cy="0"/>
          <a:chOff x="0" y="0"/>
          <a:chExt cx="0" cy="0"/>
        </a:xfrm>
      </p:grpSpPr>
      <p:grpSp>
        <p:nvGrpSpPr>
          <p:cNvPr id="2026" name="Google Shape;2026;p291"/>
          <p:cNvGrpSpPr/>
          <p:nvPr/>
        </p:nvGrpSpPr>
        <p:grpSpPr>
          <a:xfrm>
            <a:off x="4341940" y="1904273"/>
            <a:ext cx="3553365" cy="3527741"/>
            <a:chOff x="3302000" y="2070101"/>
            <a:chExt cx="2535302" cy="2541586"/>
          </a:xfrm>
        </p:grpSpPr>
        <p:sp>
          <p:nvSpPr>
            <p:cNvPr id="2027" name="Google Shape;2027;p291"/>
            <p:cNvSpPr/>
            <p:nvPr/>
          </p:nvSpPr>
          <p:spPr>
            <a:xfrm>
              <a:off x="4348227" y="2070101"/>
              <a:ext cx="1489075" cy="1489075"/>
            </a:xfrm>
            <a:custGeom>
              <a:rect b="b" l="l" r="r" t="t"/>
              <a:pathLst>
                <a:path extrusionOk="0" h="1489075" w="1489075">
                  <a:moveTo>
                    <a:pt x="0" y="0"/>
                  </a:moveTo>
                  <a:lnTo>
                    <a:pt x="444310" y="0"/>
                  </a:lnTo>
                  <a:cubicBezTo>
                    <a:pt x="444310" y="577008"/>
                    <a:pt x="912067" y="1044765"/>
                    <a:pt x="1489075" y="1044765"/>
                  </a:cubicBezTo>
                  <a:lnTo>
                    <a:pt x="1489075" y="1489075"/>
                  </a:lnTo>
                  <a:cubicBezTo>
                    <a:pt x="666682" y="1489075"/>
                    <a:pt x="0" y="822393"/>
                    <a:pt x="0" y="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28" name="Google Shape;2028;p291"/>
            <p:cNvSpPr/>
            <p:nvPr/>
          </p:nvSpPr>
          <p:spPr>
            <a:xfrm>
              <a:off x="3302001" y="2070101"/>
              <a:ext cx="1489075" cy="1501775"/>
            </a:xfrm>
            <a:custGeom>
              <a:rect b="b" l="l" r="r" t="t"/>
              <a:pathLst>
                <a:path extrusionOk="0" h="1501775" w="1489075">
                  <a:moveTo>
                    <a:pt x="1043485" y="0"/>
                  </a:moveTo>
                  <a:lnTo>
                    <a:pt x="1488434" y="0"/>
                  </a:lnTo>
                  <a:lnTo>
                    <a:pt x="1489075" y="12700"/>
                  </a:lnTo>
                  <a:cubicBezTo>
                    <a:pt x="1489075" y="835093"/>
                    <a:pt x="822393" y="1501775"/>
                    <a:pt x="0" y="1501775"/>
                  </a:cubicBezTo>
                  <a:lnTo>
                    <a:pt x="0" y="1057465"/>
                  </a:lnTo>
                  <a:cubicBezTo>
                    <a:pt x="577008" y="1057465"/>
                    <a:pt x="1044765" y="589708"/>
                    <a:pt x="1044765" y="1270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29" name="Google Shape;2029;p291"/>
            <p:cNvSpPr/>
            <p:nvPr/>
          </p:nvSpPr>
          <p:spPr>
            <a:xfrm>
              <a:off x="3302000" y="3122612"/>
              <a:ext cx="1489075" cy="1489075"/>
            </a:xfrm>
            <a:custGeom>
              <a:rect b="b" l="l" r="r" t="t"/>
              <a:pathLst>
                <a:path extrusionOk="0" h="1489075" w="1489075">
                  <a:moveTo>
                    <a:pt x="0" y="0"/>
                  </a:moveTo>
                  <a:cubicBezTo>
                    <a:pt x="822393" y="0"/>
                    <a:pt x="1489075" y="666682"/>
                    <a:pt x="1489075" y="1489075"/>
                  </a:cubicBezTo>
                  <a:lnTo>
                    <a:pt x="1044765" y="1489075"/>
                  </a:lnTo>
                  <a:cubicBezTo>
                    <a:pt x="1044765" y="912067"/>
                    <a:pt x="577008" y="444310"/>
                    <a:pt x="0" y="444310"/>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30" name="Google Shape;2030;p291"/>
            <p:cNvSpPr/>
            <p:nvPr/>
          </p:nvSpPr>
          <p:spPr>
            <a:xfrm>
              <a:off x="4348226" y="3122611"/>
              <a:ext cx="1489075" cy="1489075"/>
            </a:xfrm>
            <a:custGeom>
              <a:rect b="b" l="l" r="r" t="t"/>
              <a:pathLst>
                <a:path extrusionOk="0" h="1489075" w="1489075">
                  <a:moveTo>
                    <a:pt x="1489075" y="0"/>
                  </a:moveTo>
                  <a:lnTo>
                    <a:pt x="1489075" y="444310"/>
                  </a:lnTo>
                  <a:cubicBezTo>
                    <a:pt x="912067" y="444310"/>
                    <a:pt x="444310" y="912067"/>
                    <a:pt x="444310" y="1489075"/>
                  </a:cubicBezTo>
                  <a:lnTo>
                    <a:pt x="0" y="1489075"/>
                  </a:lnTo>
                  <a:cubicBezTo>
                    <a:pt x="0" y="666682"/>
                    <a:pt x="666682" y="0"/>
                    <a:pt x="1489075"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31" name="Google Shape;2031;p291"/>
            <p:cNvSpPr/>
            <p:nvPr/>
          </p:nvSpPr>
          <p:spPr>
            <a:xfrm>
              <a:off x="5059038" y="3115349"/>
              <a:ext cx="778263" cy="443827"/>
            </a:xfrm>
            <a:custGeom>
              <a:rect b="b" l="l" r="r" t="t"/>
              <a:pathLst>
                <a:path extrusionOk="0" h="443827" w="778263">
                  <a:moveTo>
                    <a:pt x="778263" y="0"/>
                  </a:moveTo>
                  <a:lnTo>
                    <a:pt x="778263" y="443827"/>
                  </a:lnTo>
                  <a:cubicBezTo>
                    <a:pt x="521265" y="443827"/>
                    <a:pt x="279474" y="378721"/>
                    <a:pt x="68482" y="264104"/>
                  </a:cubicBezTo>
                  <a:lnTo>
                    <a:pt x="0" y="222500"/>
                  </a:lnTo>
                  <a:lnTo>
                    <a:pt x="70589" y="179616"/>
                  </a:lnTo>
                  <a:cubicBezTo>
                    <a:pt x="239382" y="87922"/>
                    <a:pt x="427888" y="27916"/>
                    <a:pt x="628121" y="7581"/>
                  </a:cubicBezTo>
                  <a:lnTo>
                    <a:pt x="778263"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2032" name="Google Shape;2032;p291"/>
          <p:cNvSpPr/>
          <p:nvPr/>
        </p:nvSpPr>
        <p:spPr>
          <a:xfrm>
            <a:off x="7145873" y="1795209"/>
            <a:ext cx="843657" cy="83550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033" name="Google Shape;2033;p291"/>
          <p:cNvSpPr/>
          <p:nvPr/>
        </p:nvSpPr>
        <p:spPr>
          <a:xfrm>
            <a:off x="7059401" y="1709575"/>
            <a:ext cx="1016599" cy="1006770"/>
          </a:xfrm>
          <a:prstGeom prst="arc">
            <a:avLst>
              <a:gd fmla="val 13815770" name="adj1"/>
              <a:gd fmla="val 2605079" name="adj2"/>
            </a:avLst>
          </a:prstGeom>
          <a:noFill/>
          <a:ln cap="flat" cmpd="sng" w="12700">
            <a:solidFill>
              <a:schemeClr val="accent3"/>
            </a:solidFill>
            <a:prstDash val="solid"/>
            <a:miter lim="800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34" name="Google Shape;2034;p291"/>
          <p:cNvSpPr/>
          <p:nvPr/>
        </p:nvSpPr>
        <p:spPr>
          <a:xfrm>
            <a:off x="7103923" y="4748440"/>
            <a:ext cx="843657" cy="83550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035" name="Google Shape;2035;p291"/>
          <p:cNvSpPr/>
          <p:nvPr/>
        </p:nvSpPr>
        <p:spPr>
          <a:xfrm>
            <a:off x="7017451" y="4662805"/>
            <a:ext cx="1016599" cy="1006770"/>
          </a:xfrm>
          <a:prstGeom prst="arc">
            <a:avLst>
              <a:gd fmla="val 18984127" name="adj1"/>
              <a:gd fmla="val 7889301" name="adj2"/>
            </a:avLst>
          </a:prstGeom>
          <a:noFill/>
          <a:ln cap="flat" cmpd="sng" w="12700">
            <a:solidFill>
              <a:schemeClr val="accent1"/>
            </a:solidFill>
            <a:prstDash val="solid"/>
            <a:miter lim="800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36" name="Google Shape;2036;p291"/>
          <p:cNvSpPr/>
          <p:nvPr/>
        </p:nvSpPr>
        <p:spPr>
          <a:xfrm>
            <a:off x="4255470" y="4748440"/>
            <a:ext cx="843657" cy="83550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037" name="Google Shape;2037;p291"/>
          <p:cNvSpPr/>
          <p:nvPr/>
        </p:nvSpPr>
        <p:spPr>
          <a:xfrm>
            <a:off x="4168999" y="4662805"/>
            <a:ext cx="1016599" cy="1006770"/>
          </a:xfrm>
          <a:prstGeom prst="arc">
            <a:avLst>
              <a:gd fmla="val 3752131" name="adj1"/>
              <a:gd fmla="val 12966017" name="adj2"/>
            </a:avLst>
          </a:prstGeom>
          <a:noFill/>
          <a:ln cap="flat" cmpd="sng" w="12700">
            <a:solidFill>
              <a:schemeClr val="accent3"/>
            </a:solidFill>
            <a:prstDash val="solid"/>
            <a:miter lim="800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38" name="Google Shape;2038;p291"/>
          <p:cNvSpPr/>
          <p:nvPr/>
        </p:nvSpPr>
        <p:spPr>
          <a:xfrm>
            <a:off x="4202471" y="1818640"/>
            <a:ext cx="843657" cy="83550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039" name="Google Shape;2039;p291"/>
          <p:cNvSpPr/>
          <p:nvPr/>
        </p:nvSpPr>
        <p:spPr>
          <a:xfrm>
            <a:off x="4116000" y="1733005"/>
            <a:ext cx="1016599" cy="1006770"/>
          </a:xfrm>
          <a:prstGeom prst="arc">
            <a:avLst>
              <a:gd fmla="val 8732141" name="adj1"/>
              <a:gd fmla="val 18545757" name="adj2"/>
            </a:avLst>
          </a:prstGeom>
          <a:noFill/>
          <a:ln cap="flat" cmpd="sng" w="12700">
            <a:solidFill>
              <a:schemeClr val="accent1"/>
            </a:solidFill>
            <a:prstDash val="solid"/>
            <a:miter lim="800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040" name="Google Shape;2040;p291"/>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1" name="Google Shape;2041;p291"/>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2" name="Google Shape;2042;p291"/>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3" name="Google Shape;2043;p291"/>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4" name="Google Shape;2044;p291"/>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5" name="Google Shape;2045;p291"/>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46" name="Google Shape;2046;p29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47" name="Google Shape;2047;p29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048" name="Google Shape;2048;p29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49" name="Google Shape;2049;p29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50" name="Google Shape;2050;p29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051" name="Google Shape;2051;p291"/>
          <p:cNvSpPr/>
          <p:nvPr>
            <p:ph idx="8" type="pic"/>
          </p:nvPr>
        </p:nvSpPr>
        <p:spPr>
          <a:xfrm>
            <a:off x="4408299" y="2020391"/>
            <a:ext cx="432000" cy="432000"/>
          </a:xfrm>
          <a:prstGeom prst="rect">
            <a:avLst/>
          </a:prstGeom>
          <a:noFill/>
          <a:ln>
            <a:noFill/>
          </a:ln>
        </p:spPr>
      </p:sp>
      <p:sp>
        <p:nvSpPr>
          <p:cNvPr id="2052" name="Google Shape;2052;p291"/>
          <p:cNvSpPr/>
          <p:nvPr>
            <p:ph idx="9" type="pic"/>
          </p:nvPr>
        </p:nvSpPr>
        <p:spPr>
          <a:xfrm>
            <a:off x="4461298" y="4950191"/>
            <a:ext cx="432000" cy="432000"/>
          </a:xfrm>
          <a:prstGeom prst="rect">
            <a:avLst/>
          </a:prstGeom>
          <a:noFill/>
          <a:ln>
            <a:noFill/>
          </a:ln>
        </p:spPr>
      </p:sp>
      <p:sp>
        <p:nvSpPr>
          <p:cNvPr id="2053" name="Google Shape;2053;p291"/>
          <p:cNvSpPr/>
          <p:nvPr>
            <p:ph idx="13" type="pic"/>
          </p:nvPr>
        </p:nvSpPr>
        <p:spPr>
          <a:xfrm>
            <a:off x="7351701" y="1996960"/>
            <a:ext cx="432000" cy="432000"/>
          </a:xfrm>
          <a:prstGeom prst="rect">
            <a:avLst/>
          </a:prstGeom>
          <a:noFill/>
          <a:ln>
            <a:noFill/>
          </a:ln>
        </p:spPr>
      </p:sp>
      <p:sp>
        <p:nvSpPr>
          <p:cNvPr id="2054" name="Google Shape;2054;p291"/>
          <p:cNvSpPr/>
          <p:nvPr>
            <p:ph idx="14" type="pic"/>
          </p:nvPr>
        </p:nvSpPr>
        <p:spPr>
          <a:xfrm>
            <a:off x="7309751" y="4950191"/>
            <a:ext cx="432000" cy="432000"/>
          </a:xfrm>
          <a:prstGeom prst="rect">
            <a:avLst/>
          </a:prstGeom>
          <a:noFill/>
          <a:ln>
            <a:noFill/>
          </a:ln>
        </p:spPr>
      </p:sp>
      <p:sp>
        <p:nvSpPr>
          <p:cNvPr id="2055" name="Google Shape;2055;p291"/>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56" name="Google Shape;2056;p291"/>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Semi-Circle Infographic">
  <p:cSld name="4 Points Semi-Circle Infographic">
    <p:spTree>
      <p:nvGrpSpPr>
        <p:cNvPr id="2057" name="Shape 2057"/>
        <p:cNvGrpSpPr/>
        <p:nvPr/>
      </p:nvGrpSpPr>
      <p:grpSpPr>
        <a:xfrm>
          <a:off x="0" y="0"/>
          <a:ext cx="0" cy="0"/>
          <a:chOff x="0" y="0"/>
          <a:chExt cx="0" cy="0"/>
        </a:xfrm>
      </p:grpSpPr>
      <p:sp>
        <p:nvSpPr>
          <p:cNvPr id="2058" name="Google Shape;2058;p292"/>
          <p:cNvSpPr/>
          <p:nvPr/>
        </p:nvSpPr>
        <p:spPr>
          <a:xfrm rot="-2700000">
            <a:off x="4601940" y="2928543"/>
            <a:ext cx="1816881" cy="1703523"/>
          </a:xfrm>
          <a:custGeom>
            <a:rect b="b" l="l" r="r" t="t"/>
            <a:pathLst>
              <a:path extrusionOk="0" h="1202018" w="1282004">
                <a:moveTo>
                  <a:pt x="1282004" y="533802"/>
                </a:moveTo>
                <a:lnTo>
                  <a:pt x="613788" y="1202018"/>
                </a:lnTo>
                <a:lnTo>
                  <a:pt x="562070" y="1155272"/>
                </a:lnTo>
                <a:cubicBezTo>
                  <a:pt x="438347" y="1054361"/>
                  <a:pt x="295030" y="989490"/>
                  <a:pt x="146115" y="960658"/>
                </a:cubicBezTo>
                <a:lnTo>
                  <a:pt x="0" y="946653"/>
                </a:lnTo>
                <a:lnTo>
                  <a:pt x="0" y="0"/>
                </a:lnTo>
                <a:lnTo>
                  <a:pt x="146787" y="7009"/>
                </a:lnTo>
                <a:cubicBezTo>
                  <a:pt x="508213" y="41606"/>
                  <a:pt x="861578" y="179998"/>
                  <a:pt x="1158515" y="422185"/>
                </a:cubicBezTo>
                <a:lnTo>
                  <a:pt x="1282004" y="533802"/>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59" name="Google Shape;2059;p292"/>
          <p:cNvSpPr/>
          <p:nvPr/>
        </p:nvSpPr>
        <p:spPr>
          <a:xfrm rot="-2700000">
            <a:off x="5888801" y="2870162"/>
            <a:ext cx="1704015" cy="1827329"/>
          </a:xfrm>
          <a:custGeom>
            <a:rect b="b" l="l" r="r" t="t"/>
            <a:pathLst>
              <a:path extrusionOk="0" h="1289377" w="1202365">
                <a:moveTo>
                  <a:pt x="668216" y="0"/>
                </a:moveTo>
                <a:lnTo>
                  <a:pt x="779827" y="123483"/>
                </a:lnTo>
                <a:cubicBezTo>
                  <a:pt x="1022014" y="420420"/>
                  <a:pt x="1160406" y="773785"/>
                  <a:pt x="1195004" y="1135211"/>
                </a:cubicBezTo>
                <a:lnTo>
                  <a:pt x="1202365" y="1289377"/>
                </a:lnTo>
                <a:lnTo>
                  <a:pt x="256066" y="1289377"/>
                </a:lnTo>
                <a:lnTo>
                  <a:pt x="241354" y="1135883"/>
                </a:lnTo>
                <a:cubicBezTo>
                  <a:pt x="212523" y="986969"/>
                  <a:pt x="147652" y="843652"/>
                  <a:pt x="46741" y="719928"/>
                </a:cubicBezTo>
                <a:lnTo>
                  <a:pt x="0" y="668216"/>
                </a:lnTo>
                <a:lnTo>
                  <a:pt x="66821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0" name="Google Shape;2060;p292"/>
          <p:cNvSpPr/>
          <p:nvPr/>
        </p:nvSpPr>
        <p:spPr>
          <a:xfrm rot="-2700000">
            <a:off x="3252955" y="4270587"/>
            <a:ext cx="1822702" cy="1690889"/>
          </a:xfrm>
          <a:custGeom>
            <a:rect b="b" l="l" r="r" t="t"/>
            <a:pathLst>
              <a:path extrusionOk="0" h="1193104" w="1286111">
                <a:moveTo>
                  <a:pt x="1286111" y="0"/>
                </a:moveTo>
                <a:lnTo>
                  <a:pt x="1286111" y="945945"/>
                </a:lnTo>
                <a:lnTo>
                  <a:pt x="1125247" y="961363"/>
                </a:lnTo>
                <a:cubicBezTo>
                  <a:pt x="976332" y="990194"/>
                  <a:pt x="833016" y="1055066"/>
                  <a:pt x="709292" y="1155977"/>
                </a:cubicBezTo>
                <a:lnTo>
                  <a:pt x="668216" y="1193104"/>
                </a:lnTo>
                <a:lnTo>
                  <a:pt x="0" y="524888"/>
                </a:lnTo>
                <a:lnTo>
                  <a:pt x="112847" y="422890"/>
                </a:lnTo>
                <a:cubicBezTo>
                  <a:pt x="409784" y="180703"/>
                  <a:pt x="763149" y="42311"/>
                  <a:pt x="1124575" y="7714"/>
                </a:cubicBezTo>
                <a:lnTo>
                  <a:pt x="1286111"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1" name="Google Shape;2061;p292"/>
          <p:cNvSpPr/>
          <p:nvPr/>
        </p:nvSpPr>
        <p:spPr>
          <a:xfrm rot="-2700000">
            <a:off x="7235026" y="4216394"/>
            <a:ext cx="1704020" cy="1827322"/>
          </a:xfrm>
          <a:custGeom>
            <a:rect b="b" l="l" r="r" t="t"/>
            <a:pathLst>
              <a:path extrusionOk="0" h="1289372" w="1202368">
                <a:moveTo>
                  <a:pt x="1202368" y="0"/>
                </a:moveTo>
                <a:lnTo>
                  <a:pt x="1195007" y="154157"/>
                </a:lnTo>
                <a:cubicBezTo>
                  <a:pt x="1160409" y="515583"/>
                  <a:pt x="1022017" y="868949"/>
                  <a:pt x="779830" y="1165886"/>
                </a:cubicBezTo>
                <a:lnTo>
                  <a:pt x="668216" y="1289372"/>
                </a:lnTo>
                <a:lnTo>
                  <a:pt x="0" y="621156"/>
                </a:lnTo>
                <a:lnTo>
                  <a:pt x="46744" y="569440"/>
                </a:lnTo>
                <a:cubicBezTo>
                  <a:pt x="147655" y="445717"/>
                  <a:pt x="212526" y="302400"/>
                  <a:pt x="241357" y="153486"/>
                </a:cubicBezTo>
                <a:lnTo>
                  <a:pt x="256069" y="0"/>
                </a:lnTo>
                <a:lnTo>
                  <a:pt x="1202368"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2" name="Google Shape;2062;p292"/>
          <p:cNvSpPr/>
          <p:nvPr/>
        </p:nvSpPr>
        <p:spPr>
          <a:xfrm rot="-2700000">
            <a:off x="5417589" y="4624977"/>
            <a:ext cx="705574" cy="402273"/>
          </a:xfrm>
          <a:custGeom>
            <a:rect b="b" l="l" r="r" t="t"/>
            <a:pathLst>
              <a:path extrusionOk="0" h="283847" w="497858">
                <a:moveTo>
                  <a:pt x="497858" y="207345"/>
                </a:moveTo>
                <a:lnTo>
                  <a:pt x="421356" y="283847"/>
                </a:lnTo>
                <a:lnTo>
                  <a:pt x="336603" y="214617"/>
                </a:lnTo>
                <a:cubicBezTo>
                  <a:pt x="261833" y="165249"/>
                  <a:pt x="179393" y="132336"/>
                  <a:pt x="94397" y="115880"/>
                </a:cubicBezTo>
                <a:lnTo>
                  <a:pt x="0" y="106832"/>
                </a:lnTo>
                <a:lnTo>
                  <a:pt x="0" y="0"/>
                </a:lnTo>
                <a:lnTo>
                  <a:pt x="114802" y="11004"/>
                </a:lnTo>
                <a:cubicBezTo>
                  <a:pt x="237881" y="34833"/>
                  <a:pt x="356333" y="88450"/>
                  <a:pt x="458592" y="171853"/>
                </a:cubicBezTo>
                <a:lnTo>
                  <a:pt x="497858" y="207345"/>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3" name="Google Shape;2063;p292"/>
          <p:cNvSpPr/>
          <p:nvPr/>
        </p:nvSpPr>
        <p:spPr>
          <a:xfrm rot="-2700000">
            <a:off x="6279355" y="4471445"/>
            <a:ext cx="403268" cy="716023"/>
          </a:xfrm>
          <a:custGeom>
            <a:rect b="b" l="l" r="r" t="t"/>
            <a:pathLst>
              <a:path extrusionOk="0" h="505231" w="284549">
                <a:moveTo>
                  <a:pt x="76503" y="0"/>
                </a:moveTo>
                <a:lnTo>
                  <a:pt x="111989" y="39260"/>
                </a:lnTo>
                <a:cubicBezTo>
                  <a:pt x="195393" y="141519"/>
                  <a:pt x="249009" y="259972"/>
                  <a:pt x="272839" y="383051"/>
                </a:cubicBezTo>
                <a:lnTo>
                  <a:pt x="284549" y="505231"/>
                </a:lnTo>
                <a:lnTo>
                  <a:pt x="177717" y="505231"/>
                </a:lnTo>
                <a:lnTo>
                  <a:pt x="167963" y="403456"/>
                </a:lnTo>
                <a:cubicBezTo>
                  <a:pt x="151506" y="318460"/>
                  <a:pt x="118594" y="236020"/>
                  <a:pt x="69225" y="161249"/>
                </a:cubicBezTo>
                <a:lnTo>
                  <a:pt x="0" y="76502"/>
                </a:lnTo>
                <a:lnTo>
                  <a:pt x="7650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4" name="Google Shape;2064;p292"/>
          <p:cNvSpPr/>
          <p:nvPr/>
        </p:nvSpPr>
        <p:spPr>
          <a:xfrm rot="-2700000">
            <a:off x="4854318" y="5180247"/>
            <a:ext cx="711395" cy="391366"/>
          </a:xfrm>
          <a:custGeom>
            <a:rect b="b" l="l" r="r" t="t"/>
            <a:pathLst>
              <a:path extrusionOk="0" h="276151" w="501965">
                <a:moveTo>
                  <a:pt x="501965" y="0"/>
                </a:moveTo>
                <a:lnTo>
                  <a:pt x="501965" y="106832"/>
                </a:lnTo>
                <a:lnTo>
                  <a:pt x="392819" y="117293"/>
                </a:lnTo>
                <a:cubicBezTo>
                  <a:pt x="307823" y="133749"/>
                  <a:pt x="225384" y="166661"/>
                  <a:pt x="150613" y="216030"/>
                </a:cubicBezTo>
                <a:lnTo>
                  <a:pt x="77012" y="276151"/>
                </a:lnTo>
                <a:lnTo>
                  <a:pt x="0" y="199139"/>
                </a:lnTo>
                <a:lnTo>
                  <a:pt x="28624" y="173266"/>
                </a:lnTo>
                <a:cubicBezTo>
                  <a:pt x="130883" y="89863"/>
                  <a:pt x="249336" y="36246"/>
                  <a:pt x="372414" y="12417"/>
                </a:cubicBezTo>
                <a:lnTo>
                  <a:pt x="50196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5" name="Google Shape;2065;p292"/>
          <p:cNvSpPr/>
          <p:nvPr/>
        </p:nvSpPr>
        <p:spPr>
          <a:xfrm rot="-2700000">
            <a:off x="6839769" y="5031867"/>
            <a:ext cx="403271" cy="716016"/>
          </a:xfrm>
          <a:custGeom>
            <a:rect b="b" l="l" r="r" t="t"/>
            <a:pathLst>
              <a:path extrusionOk="0" h="505226" w="284551">
                <a:moveTo>
                  <a:pt x="284551" y="0"/>
                </a:moveTo>
                <a:lnTo>
                  <a:pt x="272841" y="122172"/>
                </a:lnTo>
                <a:cubicBezTo>
                  <a:pt x="249011" y="245251"/>
                  <a:pt x="195395" y="363703"/>
                  <a:pt x="111991" y="465962"/>
                </a:cubicBezTo>
                <a:lnTo>
                  <a:pt x="76502" y="505226"/>
                </a:lnTo>
                <a:lnTo>
                  <a:pt x="0" y="428723"/>
                </a:lnTo>
                <a:lnTo>
                  <a:pt x="69227" y="343974"/>
                </a:lnTo>
                <a:cubicBezTo>
                  <a:pt x="118596" y="269203"/>
                  <a:pt x="151508" y="186763"/>
                  <a:pt x="167965" y="101767"/>
                </a:cubicBezTo>
                <a:lnTo>
                  <a:pt x="177718" y="0"/>
                </a:lnTo>
                <a:lnTo>
                  <a:pt x="284551"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66" name="Google Shape;2066;p292"/>
          <p:cNvSpPr txBox="1"/>
          <p:nvPr>
            <p:ph idx="1" type="body"/>
          </p:nvPr>
        </p:nvSpPr>
        <p:spPr>
          <a:xfrm>
            <a:off x="1054963" y="4274177"/>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67" name="Google Shape;2067;p292"/>
          <p:cNvSpPr txBox="1"/>
          <p:nvPr>
            <p:ph idx="2" type="body"/>
          </p:nvPr>
        </p:nvSpPr>
        <p:spPr>
          <a:xfrm>
            <a:off x="334963" y="4576833"/>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68" name="Google Shape;2068;p292"/>
          <p:cNvSpPr txBox="1"/>
          <p:nvPr>
            <p:ph idx="3" type="body"/>
          </p:nvPr>
        </p:nvSpPr>
        <p:spPr>
          <a:xfrm>
            <a:off x="2806906" y="169948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69" name="Google Shape;2069;p292"/>
          <p:cNvSpPr txBox="1"/>
          <p:nvPr>
            <p:ph idx="4" type="body"/>
          </p:nvPr>
        </p:nvSpPr>
        <p:spPr>
          <a:xfrm>
            <a:off x="2086906" y="2002140"/>
            <a:ext cx="2880000" cy="108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70" name="Google Shape;2070;p292"/>
          <p:cNvSpPr txBox="1"/>
          <p:nvPr>
            <p:ph idx="5" type="body"/>
          </p:nvPr>
        </p:nvSpPr>
        <p:spPr>
          <a:xfrm>
            <a:off x="7222441" y="169948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71" name="Google Shape;2071;p292"/>
          <p:cNvSpPr txBox="1"/>
          <p:nvPr>
            <p:ph idx="6" type="body"/>
          </p:nvPr>
        </p:nvSpPr>
        <p:spPr>
          <a:xfrm>
            <a:off x="7222441" y="2002140"/>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72" name="Google Shape;2072;p29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73" name="Google Shape;2073;p29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074" name="Google Shape;2074;p29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75" name="Google Shape;2075;p29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076" name="Google Shape;2076;p29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077" name="Google Shape;2077;p292"/>
          <p:cNvSpPr/>
          <p:nvPr>
            <p:ph idx="8" type="pic"/>
          </p:nvPr>
        </p:nvSpPr>
        <p:spPr>
          <a:xfrm>
            <a:off x="3998313" y="4659670"/>
            <a:ext cx="540000" cy="540000"/>
          </a:xfrm>
          <a:prstGeom prst="rect">
            <a:avLst/>
          </a:prstGeom>
          <a:noFill/>
          <a:ln>
            <a:noFill/>
          </a:ln>
        </p:spPr>
      </p:sp>
      <p:sp>
        <p:nvSpPr>
          <p:cNvPr id="2078" name="Google Shape;2078;p292"/>
          <p:cNvSpPr/>
          <p:nvPr>
            <p:ph idx="9" type="pic"/>
          </p:nvPr>
        </p:nvSpPr>
        <p:spPr>
          <a:xfrm>
            <a:off x="5093825" y="3585826"/>
            <a:ext cx="540000" cy="540000"/>
          </a:xfrm>
          <a:prstGeom prst="rect">
            <a:avLst/>
          </a:prstGeom>
          <a:noFill/>
          <a:ln>
            <a:noFill/>
          </a:ln>
        </p:spPr>
      </p:sp>
      <p:sp>
        <p:nvSpPr>
          <p:cNvPr id="2079" name="Google Shape;2079;p292"/>
          <p:cNvSpPr/>
          <p:nvPr>
            <p:ph idx="13" type="pic"/>
          </p:nvPr>
        </p:nvSpPr>
        <p:spPr>
          <a:xfrm>
            <a:off x="6487856" y="3590464"/>
            <a:ext cx="540000" cy="540000"/>
          </a:xfrm>
          <a:prstGeom prst="rect">
            <a:avLst/>
          </a:prstGeom>
          <a:noFill/>
          <a:ln>
            <a:noFill/>
          </a:ln>
        </p:spPr>
      </p:sp>
      <p:sp>
        <p:nvSpPr>
          <p:cNvPr id="2080" name="Google Shape;2080;p292"/>
          <p:cNvSpPr/>
          <p:nvPr>
            <p:ph idx="14" type="pic"/>
          </p:nvPr>
        </p:nvSpPr>
        <p:spPr>
          <a:xfrm>
            <a:off x="7714194" y="4659670"/>
            <a:ext cx="540000" cy="540000"/>
          </a:xfrm>
          <a:prstGeom prst="rect">
            <a:avLst/>
          </a:prstGeom>
          <a:noFill/>
          <a:ln>
            <a:noFill/>
          </a:ln>
        </p:spPr>
      </p:sp>
      <p:sp>
        <p:nvSpPr>
          <p:cNvPr id="2081" name="Google Shape;2081;p292"/>
          <p:cNvSpPr txBox="1"/>
          <p:nvPr>
            <p:ph idx="15" type="body"/>
          </p:nvPr>
        </p:nvSpPr>
        <p:spPr>
          <a:xfrm>
            <a:off x="8974963" y="4274177"/>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82" name="Google Shape;2082;p292"/>
          <p:cNvSpPr txBox="1"/>
          <p:nvPr>
            <p:ph idx="16" type="body"/>
          </p:nvPr>
        </p:nvSpPr>
        <p:spPr>
          <a:xfrm>
            <a:off x="8974963" y="4576833"/>
            <a:ext cx="2880000" cy="108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 Text w/ icons">
  <p:cSld name="Four Column Text w/ icons">
    <p:spTree>
      <p:nvGrpSpPr>
        <p:cNvPr id="211" name="Shape 211"/>
        <p:cNvGrpSpPr/>
        <p:nvPr/>
      </p:nvGrpSpPr>
      <p:grpSpPr>
        <a:xfrm>
          <a:off x="0" y="0"/>
          <a:ext cx="0" cy="0"/>
          <a:chOff x="0" y="0"/>
          <a:chExt cx="0" cy="0"/>
        </a:xfrm>
      </p:grpSpPr>
      <p:sp>
        <p:nvSpPr>
          <p:cNvPr id="212" name="Google Shape;212;p212"/>
          <p:cNvSpPr/>
          <p:nvPr/>
        </p:nvSpPr>
        <p:spPr>
          <a:xfrm>
            <a:off x="9056392"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3" name="Google Shape;213;p212"/>
          <p:cNvSpPr/>
          <p:nvPr/>
        </p:nvSpPr>
        <p:spPr>
          <a:xfrm>
            <a:off x="9056392"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 name="Google Shape;214;p212"/>
          <p:cNvSpPr/>
          <p:nvPr/>
        </p:nvSpPr>
        <p:spPr>
          <a:xfrm>
            <a:off x="9056392"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5" name="Google Shape;215;p212"/>
          <p:cNvSpPr/>
          <p:nvPr/>
        </p:nvSpPr>
        <p:spPr>
          <a:xfrm>
            <a:off x="9056392" y="2750827"/>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6" name="Google Shape;216;p212"/>
          <p:cNvSpPr/>
          <p:nvPr/>
        </p:nvSpPr>
        <p:spPr>
          <a:xfrm>
            <a:off x="9056392"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7" name="Google Shape;217;p212"/>
          <p:cNvSpPr/>
          <p:nvPr/>
        </p:nvSpPr>
        <p:spPr>
          <a:xfrm>
            <a:off x="6148573"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8" name="Google Shape;218;p212"/>
          <p:cNvSpPr/>
          <p:nvPr/>
        </p:nvSpPr>
        <p:spPr>
          <a:xfrm>
            <a:off x="6148573"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9" name="Google Shape;219;p212"/>
          <p:cNvSpPr/>
          <p:nvPr/>
        </p:nvSpPr>
        <p:spPr>
          <a:xfrm>
            <a:off x="6148573"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0" name="Google Shape;220;p212"/>
          <p:cNvSpPr/>
          <p:nvPr/>
        </p:nvSpPr>
        <p:spPr>
          <a:xfrm>
            <a:off x="6148573" y="2750827"/>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1" name="Google Shape;221;p212"/>
          <p:cNvSpPr/>
          <p:nvPr/>
        </p:nvSpPr>
        <p:spPr>
          <a:xfrm>
            <a:off x="6148573"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 name="Google Shape;222;p212"/>
          <p:cNvSpPr/>
          <p:nvPr/>
        </p:nvSpPr>
        <p:spPr>
          <a:xfrm>
            <a:off x="3244286" y="353483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 name="Google Shape;223;p212"/>
          <p:cNvSpPr/>
          <p:nvPr/>
        </p:nvSpPr>
        <p:spPr>
          <a:xfrm>
            <a:off x="3244286" y="512084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4" name="Google Shape;224;p212"/>
          <p:cNvSpPr/>
          <p:nvPr/>
        </p:nvSpPr>
        <p:spPr>
          <a:xfrm>
            <a:off x="3244286" y="4328488"/>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5" name="Google Shape;225;p212"/>
          <p:cNvSpPr/>
          <p:nvPr/>
        </p:nvSpPr>
        <p:spPr>
          <a:xfrm>
            <a:off x="3244286"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6" name="Google Shape;226;p212"/>
          <p:cNvSpPr/>
          <p:nvPr/>
        </p:nvSpPr>
        <p:spPr>
          <a:xfrm>
            <a:off x="3244286" y="19697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7" name="Google Shape;227;p212"/>
          <p:cNvSpPr/>
          <p:nvPr/>
        </p:nvSpPr>
        <p:spPr>
          <a:xfrm>
            <a:off x="325274" y="511949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8" name="Google Shape;228;p212"/>
          <p:cNvSpPr/>
          <p:nvPr/>
        </p:nvSpPr>
        <p:spPr>
          <a:xfrm>
            <a:off x="325274" y="43271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9" name="Google Shape;229;p212"/>
          <p:cNvSpPr/>
          <p:nvPr/>
        </p:nvSpPr>
        <p:spPr>
          <a:xfrm>
            <a:off x="325274" y="353348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0" name="Google Shape;230;p212"/>
          <p:cNvSpPr/>
          <p:nvPr/>
        </p:nvSpPr>
        <p:spPr>
          <a:xfrm>
            <a:off x="325274" y="2752170"/>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1" name="Google Shape;231;p212"/>
          <p:cNvSpPr/>
          <p:nvPr/>
        </p:nvSpPr>
        <p:spPr>
          <a:xfrm>
            <a:off x="325274" y="1968402"/>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2" name="Google Shape;232;p212"/>
          <p:cNvSpPr txBox="1"/>
          <p:nvPr>
            <p:ph type="title"/>
          </p:nvPr>
        </p:nvSpPr>
        <p:spPr>
          <a:xfrm>
            <a:off x="336000" y="205471"/>
            <a:ext cx="11520000" cy="828000"/>
          </a:xfrm>
          <a:prstGeom prst="rect">
            <a:avLst/>
          </a:prstGeom>
          <a:noFill/>
          <a:ln>
            <a:noFill/>
          </a:ln>
        </p:spPr>
        <p:txBody>
          <a:bodyPr anchorCtr="0" anchor="b" bIns="45700" lIns="90000"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3" name="Google Shape;233;p212"/>
          <p:cNvSpPr txBox="1"/>
          <p:nvPr>
            <p:ph idx="1" type="body"/>
          </p:nvPr>
        </p:nvSpPr>
        <p:spPr>
          <a:xfrm>
            <a:off x="335998" y="1520551"/>
            <a:ext cx="2799507"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34" name="Google Shape;234;p212"/>
          <p:cNvSpPr txBox="1"/>
          <p:nvPr>
            <p:ph idx="2" type="body"/>
          </p:nvPr>
        </p:nvSpPr>
        <p:spPr>
          <a:xfrm>
            <a:off x="3244286" y="1520551"/>
            <a:ext cx="2800645"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35" name="Google Shape;235;p21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6" name="Google Shape;236;p21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7" name="Google Shape;237;p21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38" name="Google Shape;238;p212"/>
          <p:cNvSpPr txBox="1"/>
          <p:nvPr>
            <p:ph idx="3" type="body"/>
          </p:nvPr>
        </p:nvSpPr>
        <p:spPr>
          <a:xfrm>
            <a:off x="906194" y="1903843"/>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39" name="Google Shape;239;p212"/>
          <p:cNvSpPr txBox="1"/>
          <p:nvPr>
            <p:ph idx="4" type="body"/>
          </p:nvPr>
        </p:nvSpPr>
        <p:spPr>
          <a:xfrm>
            <a:off x="906194" y="269636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0" name="Google Shape;240;p212"/>
          <p:cNvSpPr txBox="1"/>
          <p:nvPr>
            <p:ph idx="5" type="body"/>
          </p:nvPr>
        </p:nvSpPr>
        <p:spPr>
          <a:xfrm>
            <a:off x="906194" y="3488895"/>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1" name="Google Shape;241;p212"/>
          <p:cNvSpPr txBox="1"/>
          <p:nvPr>
            <p:ph idx="6" type="body"/>
          </p:nvPr>
        </p:nvSpPr>
        <p:spPr>
          <a:xfrm>
            <a:off x="906194" y="4281421"/>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2" name="Google Shape;242;p212"/>
          <p:cNvSpPr txBox="1"/>
          <p:nvPr>
            <p:ph idx="7" type="body"/>
          </p:nvPr>
        </p:nvSpPr>
        <p:spPr>
          <a:xfrm>
            <a:off x="906194" y="507394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3" name="Google Shape;243;p212"/>
          <p:cNvSpPr txBox="1"/>
          <p:nvPr>
            <p:ph idx="8" type="body"/>
          </p:nvPr>
        </p:nvSpPr>
        <p:spPr>
          <a:xfrm>
            <a:off x="3814482" y="1903843"/>
            <a:ext cx="223045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4" name="Google Shape;244;p212"/>
          <p:cNvSpPr txBox="1"/>
          <p:nvPr>
            <p:ph idx="9" type="body"/>
          </p:nvPr>
        </p:nvSpPr>
        <p:spPr>
          <a:xfrm>
            <a:off x="3814482" y="2696369"/>
            <a:ext cx="223045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5" name="Google Shape;245;p212"/>
          <p:cNvSpPr txBox="1"/>
          <p:nvPr>
            <p:ph idx="13" type="body"/>
          </p:nvPr>
        </p:nvSpPr>
        <p:spPr>
          <a:xfrm>
            <a:off x="3814482" y="3488895"/>
            <a:ext cx="223045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6" name="Google Shape;246;p212"/>
          <p:cNvSpPr txBox="1"/>
          <p:nvPr>
            <p:ph idx="14" type="body"/>
          </p:nvPr>
        </p:nvSpPr>
        <p:spPr>
          <a:xfrm>
            <a:off x="3814482" y="4281421"/>
            <a:ext cx="223045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7" name="Google Shape;247;p212"/>
          <p:cNvSpPr txBox="1"/>
          <p:nvPr>
            <p:ph idx="15" type="body"/>
          </p:nvPr>
        </p:nvSpPr>
        <p:spPr>
          <a:xfrm>
            <a:off x="3814482" y="5073949"/>
            <a:ext cx="223045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48" name="Google Shape;248;p212"/>
          <p:cNvSpPr/>
          <p:nvPr>
            <p:ph idx="16" type="pic"/>
          </p:nvPr>
        </p:nvSpPr>
        <p:spPr>
          <a:xfrm>
            <a:off x="451274" y="2094402"/>
            <a:ext cx="288000" cy="288000"/>
          </a:xfrm>
          <a:prstGeom prst="rect">
            <a:avLst/>
          </a:prstGeom>
          <a:noFill/>
          <a:ln>
            <a:noFill/>
          </a:ln>
        </p:spPr>
      </p:sp>
      <p:sp>
        <p:nvSpPr>
          <p:cNvPr id="249" name="Google Shape;249;p212"/>
          <p:cNvSpPr/>
          <p:nvPr>
            <p:ph idx="17" type="pic"/>
          </p:nvPr>
        </p:nvSpPr>
        <p:spPr>
          <a:xfrm>
            <a:off x="451274" y="2878170"/>
            <a:ext cx="288000" cy="288000"/>
          </a:xfrm>
          <a:prstGeom prst="rect">
            <a:avLst/>
          </a:prstGeom>
          <a:noFill/>
          <a:ln>
            <a:noFill/>
          </a:ln>
        </p:spPr>
      </p:sp>
      <p:sp>
        <p:nvSpPr>
          <p:cNvPr id="250" name="Google Shape;250;p212"/>
          <p:cNvSpPr/>
          <p:nvPr>
            <p:ph idx="18" type="pic"/>
          </p:nvPr>
        </p:nvSpPr>
        <p:spPr>
          <a:xfrm>
            <a:off x="451274" y="3659489"/>
            <a:ext cx="288000" cy="288000"/>
          </a:xfrm>
          <a:prstGeom prst="rect">
            <a:avLst/>
          </a:prstGeom>
          <a:noFill/>
          <a:ln>
            <a:noFill/>
          </a:ln>
        </p:spPr>
      </p:sp>
      <p:sp>
        <p:nvSpPr>
          <p:cNvPr id="251" name="Google Shape;251;p212"/>
          <p:cNvSpPr/>
          <p:nvPr>
            <p:ph idx="19" type="pic"/>
          </p:nvPr>
        </p:nvSpPr>
        <p:spPr>
          <a:xfrm>
            <a:off x="451274" y="4453145"/>
            <a:ext cx="288000" cy="288000"/>
          </a:xfrm>
          <a:prstGeom prst="rect">
            <a:avLst/>
          </a:prstGeom>
          <a:noFill/>
          <a:ln>
            <a:noFill/>
          </a:ln>
        </p:spPr>
      </p:sp>
      <p:sp>
        <p:nvSpPr>
          <p:cNvPr id="252" name="Google Shape;252;p212"/>
          <p:cNvSpPr/>
          <p:nvPr>
            <p:ph idx="20" type="pic"/>
          </p:nvPr>
        </p:nvSpPr>
        <p:spPr>
          <a:xfrm>
            <a:off x="451274" y="5245499"/>
            <a:ext cx="288000" cy="288000"/>
          </a:xfrm>
          <a:prstGeom prst="rect">
            <a:avLst/>
          </a:prstGeom>
          <a:noFill/>
          <a:ln>
            <a:noFill/>
          </a:ln>
        </p:spPr>
      </p:sp>
      <p:sp>
        <p:nvSpPr>
          <p:cNvPr id="253" name="Google Shape;253;p212"/>
          <p:cNvSpPr/>
          <p:nvPr>
            <p:ph idx="21" type="pic"/>
          </p:nvPr>
        </p:nvSpPr>
        <p:spPr>
          <a:xfrm>
            <a:off x="3370286" y="2095745"/>
            <a:ext cx="288000" cy="288000"/>
          </a:xfrm>
          <a:prstGeom prst="rect">
            <a:avLst/>
          </a:prstGeom>
          <a:noFill/>
          <a:ln>
            <a:noFill/>
          </a:ln>
        </p:spPr>
      </p:sp>
      <p:sp>
        <p:nvSpPr>
          <p:cNvPr id="254" name="Google Shape;254;p212"/>
          <p:cNvSpPr/>
          <p:nvPr>
            <p:ph idx="22" type="pic"/>
          </p:nvPr>
        </p:nvSpPr>
        <p:spPr>
          <a:xfrm>
            <a:off x="3370286" y="2878170"/>
            <a:ext cx="288000" cy="288000"/>
          </a:xfrm>
          <a:prstGeom prst="rect">
            <a:avLst/>
          </a:prstGeom>
          <a:noFill/>
          <a:ln>
            <a:noFill/>
          </a:ln>
        </p:spPr>
      </p:sp>
      <p:sp>
        <p:nvSpPr>
          <p:cNvPr id="255" name="Google Shape;255;p212"/>
          <p:cNvSpPr/>
          <p:nvPr>
            <p:ph idx="23" type="pic"/>
          </p:nvPr>
        </p:nvSpPr>
        <p:spPr>
          <a:xfrm>
            <a:off x="3370286" y="3660832"/>
            <a:ext cx="288000" cy="288000"/>
          </a:xfrm>
          <a:prstGeom prst="rect">
            <a:avLst/>
          </a:prstGeom>
          <a:noFill/>
          <a:ln>
            <a:noFill/>
          </a:ln>
        </p:spPr>
      </p:sp>
      <p:sp>
        <p:nvSpPr>
          <p:cNvPr id="256" name="Google Shape;256;p212"/>
          <p:cNvSpPr/>
          <p:nvPr>
            <p:ph idx="24" type="pic"/>
          </p:nvPr>
        </p:nvSpPr>
        <p:spPr>
          <a:xfrm>
            <a:off x="3370286" y="4454488"/>
            <a:ext cx="288000" cy="288000"/>
          </a:xfrm>
          <a:prstGeom prst="rect">
            <a:avLst/>
          </a:prstGeom>
          <a:noFill/>
          <a:ln>
            <a:noFill/>
          </a:ln>
        </p:spPr>
      </p:sp>
      <p:sp>
        <p:nvSpPr>
          <p:cNvPr id="257" name="Google Shape;257;p212"/>
          <p:cNvSpPr/>
          <p:nvPr>
            <p:ph idx="25" type="pic"/>
          </p:nvPr>
        </p:nvSpPr>
        <p:spPr>
          <a:xfrm>
            <a:off x="3370286" y="5246842"/>
            <a:ext cx="288000" cy="288000"/>
          </a:xfrm>
          <a:prstGeom prst="rect">
            <a:avLst/>
          </a:prstGeom>
          <a:noFill/>
          <a:ln>
            <a:noFill/>
          </a:ln>
        </p:spPr>
      </p:sp>
      <p:sp>
        <p:nvSpPr>
          <p:cNvPr id="258" name="Google Shape;258;p212"/>
          <p:cNvSpPr txBox="1"/>
          <p:nvPr>
            <p:ph idx="26" type="body"/>
          </p:nvPr>
        </p:nvSpPr>
        <p:spPr>
          <a:xfrm>
            <a:off x="6148573" y="1520551"/>
            <a:ext cx="2800645"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59" name="Google Shape;259;p212"/>
          <p:cNvSpPr txBox="1"/>
          <p:nvPr>
            <p:ph idx="27" type="body"/>
          </p:nvPr>
        </p:nvSpPr>
        <p:spPr>
          <a:xfrm>
            <a:off x="6717218" y="1903843"/>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0" name="Google Shape;260;p212"/>
          <p:cNvSpPr txBox="1"/>
          <p:nvPr>
            <p:ph idx="28" type="body"/>
          </p:nvPr>
        </p:nvSpPr>
        <p:spPr>
          <a:xfrm>
            <a:off x="6717218" y="269636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1" name="Google Shape;261;p212"/>
          <p:cNvSpPr txBox="1"/>
          <p:nvPr>
            <p:ph idx="29" type="body"/>
          </p:nvPr>
        </p:nvSpPr>
        <p:spPr>
          <a:xfrm>
            <a:off x="6717218" y="3488895"/>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2" name="Google Shape;262;p212"/>
          <p:cNvSpPr txBox="1"/>
          <p:nvPr>
            <p:ph idx="30" type="body"/>
          </p:nvPr>
        </p:nvSpPr>
        <p:spPr>
          <a:xfrm>
            <a:off x="6717218" y="4281421"/>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3" name="Google Shape;263;p212"/>
          <p:cNvSpPr txBox="1"/>
          <p:nvPr>
            <p:ph idx="31" type="body"/>
          </p:nvPr>
        </p:nvSpPr>
        <p:spPr>
          <a:xfrm>
            <a:off x="6717218" y="507394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64" name="Google Shape;264;p212"/>
          <p:cNvSpPr/>
          <p:nvPr>
            <p:ph idx="32" type="pic"/>
          </p:nvPr>
        </p:nvSpPr>
        <p:spPr>
          <a:xfrm>
            <a:off x="6274573" y="2094402"/>
            <a:ext cx="288000" cy="288000"/>
          </a:xfrm>
          <a:prstGeom prst="rect">
            <a:avLst/>
          </a:prstGeom>
          <a:noFill/>
          <a:ln>
            <a:noFill/>
          </a:ln>
        </p:spPr>
      </p:sp>
      <p:sp>
        <p:nvSpPr>
          <p:cNvPr id="265" name="Google Shape;265;p212"/>
          <p:cNvSpPr/>
          <p:nvPr>
            <p:ph idx="33" type="pic"/>
          </p:nvPr>
        </p:nvSpPr>
        <p:spPr>
          <a:xfrm>
            <a:off x="6274573" y="2876827"/>
            <a:ext cx="288000" cy="288000"/>
          </a:xfrm>
          <a:prstGeom prst="rect">
            <a:avLst/>
          </a:prstGeom>
          <a:noFill/>
          <a:ln>
            <a:noFill/>
          </a:ln>
        </p:spPr>
      </p:sp>
      <p:sp>
        <p:nvSpPr>
          <p:cNvPr id="266" name="Google Shape;266;p212"/>
          <p:cNvSpPr/>
          <p:nvPr>
            <p:ph idx="34" type="pic"/>
          </p:nvPr>
        </p:nvSpPr>
        <p:spPr>
          <a:xfrm>
            <a:off x="6274573" y="3659489"/>
            <a:ext cx="288000" cy="288000"/>
          </a:xfrm>
          <a:prstGeom prst="rect">
            <a:avLst/>
          </a:prstGeom>
          <a:noFill/>
          <a:ln>
            <a:noFill/>
          </a:ln>
        </p:spPr>
      </p:sp>
      <p:sp>
        <p:nvSpPr>
          <p:cNvPr id="267" name="Google Shape;267;p212"/>
          <p:cNvSpPr/>
          <p:nvPr>
            <p:ph idx="35" type="pic"/>
          </p:nvPr>
        </p:nvSpPr>
        <p:spPr>
          <a:xfrm>
            <a:off x="6274573" y="4453145"/>
            <a:ext cx="288000" cy="288000"/>
          </a:xfrm>
          <a:prstGeom prst="rect">
            <a:avLst/>
          </a:prstGeom>
          <a:noFill/>
          <a:ln>
            <a:noFill/>
          </a:ln>
        </p:spPr>
      </p:sp>
      <p:sp>
        <p:nvSpPr>
          <p:cNvPr id="268" name="Google Shape;268;p212"/>
          <p:cNvSpPr/>
          <p:nvPr>
            <p:ph idx="36" type="pic"/>
          </p:nvPr>
        </p:nvSpPr>
        <p:spPr>
          <a:xfrm>
            <a:off x="6274573" y="5245499"/>
            <a:ext cx="288000" cy="288000"/>
          </a:xfrm>
          <a:prstGeom prst="rect">
            <a:avLst/>
          </a:prstGeom>
          <a:noFill/>
          <a:ln>
            <a:noFill/>
          </a:ln>
        </p:spPr>
      </p:sp>
      <p:sp>
        <p:nvSpPr>
          <p:cNvPr id="269" name="Google Shape;269;p212"/>
          <p:cNvSpPr txBox="1"/>
          <p:nvPr>
            <p:ph idx="37" type="body"/>
          </p:nvPr>
        </p:nvSpPr>
        <p:spPr>
          <a:xfrm>
            <a:off x="9056392" y="1520551"/>
            <a:ext cx="2800645" cy="360000"/>
          </a:xfrm>
          <a:prstGeom prst="rect">
            <a:avLst/>
          </a:prstGeom>
          <a:noFill/>
          <a:ln>
            <a:noFill/>
          </a:ln>
        </p:spPr>
        <p:txBody>
          <a:bodyPr anchorCtr="0" anchor="b" bIns="45700" lIns="90000" spcFirstLastPara="1" rIns="91425" wrap="square" tIns="45700">
            <a:noAutofit/>
          </a:bodyPr>
          <a:lstStyle>
            <a:lvl1pPr indent="-228600" lvl="0" marL="457200" marR="0" algn="l">
              <a:lnSpc>
                <a:spcPct val="100000"/>
              </a:lnSpc>
              <a:spcBef>
                <a:spcPts val="0"/>
              </a:spcBef>
              <a:spcAft>
                <a:spcPts val="0"/>
              </a:spcAft>
              <a:buClr>
                <a:schemeClr val="dk1"/>
              </a:buClr>
              <a:buSzPts val="1600"/>
              <a:buFont typeface="Arial"/>
              <a:buNone/>
              <a:defRPr b="1" sz="1600"/>
            </a:lvl1pPr>
            <a:lvl2pPr indent="-228600" lvl="1" marL="914400" algn="l">
              <a:lnSpc>
                <a:spcPct val="100000"/>
              </a:lnSpc>
              <a:spcBef>
                <a:spcPts val="500"/>
              </a:spcBef>
              <a:spcAft>
                <a:spcPts val="0"/>
              </a:spcAft>
              <a:buClr>
                <a:schemeClr val="dk1"/>
              </a:buClr>
              <a:buSzPts val="2000"/>
              <a:buNone/>
              <a:defRPr b="1" sz="2000"/>
            </a:lvl2pPr>
            <a:lvl3pPr indent="-228600" lvl="2" marL="1371600" algn="l">
              <a:lnSpc>
                <a:spcPct val="100000"/>
              </a:lnSpc>
              <a:spcBef>
                <a:spcPts val="500"/>
              </a:spcBef>
              <a:spcAft>
                <a:spcPts val="0"/>
              </a:spcAft>
              <a:buClr>
                <a:schemeClr val="dk1"/>
              </a:buClr>
              <a:buSzPts val="1800"/>
              <a:buNone/>
              <a:defRPr b="1" sz="1800"/>
            </a:lvl3pPr>
            <a:lvl4pPr indent="-228600" lvl="3" marL="1828800" algn="l">
              <a:lnSpc>
                <a:spcPct val="100000"/>
              </a:lnSpc>
              <a:spcBef>
                <a:spcPts val="500"/>
              </a:spcBef>
              <a:spcAft>
                <a:spcPts val="0"/>
              </a:spcAft>
              <a:buClr>
                <a:schemeClr val="dk1"/>
              </a:buClr>
              <a:buSzPts val="1600"/>
              <a:buNone/>
              <a:defRPr b="1" sz="1600"/>
            </a:lvl4pPr>
            <a:lvl5pPr indent="-228600" lvl="4" marL="2286000" algn="l">
              <a:lnSpc>
                <a:spcPct val="10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70" name="Google Shape;270;p212"/>
          <p:cNvSpPr txBox="1"/>
          <p:nvPr>
            <p:ph idx="38" type="body"/>
          </p:nvPr>
        </p:nvSpPr>
        <p:spPr>
          <a:xfrm>
            <a:off x="9625037" y="1882291"/>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1" name="Google Shape;271;p212"/>
          <p:cNvSpPr txBox="1"/>
          <p:nvPr>
            <p:ph idx="39" type="body"/>
          </p:nvPr>
        </p:nvSpPr>
        <p:spPr>
          <a:xfrm>
            <a:off x="9625037" y="269636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2" name="Google Shape;272;p212"/>
          <p:cNvSpPr txBox="1"/>
          <p:nvPr>
            <p:ph idx="40" type="body"/>
          </p:nvPr>
        </p:nvSpPr>
        <p:spPr>
          <a:xfrm>
            <a:off x="9625037" y="3488895"/>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3" name="Google Shape;273;p212"/>
          <p:cNvSpPr txBox="1"/>
          <p:nvPr>
            <p:ph idx="41" type="body"/>
          </p:nvPr>
        </p:nvSpPr>
        <p:spPr>
          <a:xfrm>
            <a:off x="9625037" y="4281421"/>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4" name="Google Shape;274;p212"/>
          <p:cNvSpPr txBox="1"/>
          <p:nvPr>
            <p:ph idx="42" type="body"/>
          </p:nvPr>
        </p:nvSpPr>
        <p:spPr>
          <a:xfrm>
            <a:off x="9625037" y="5073949"/>
            <a:ext cx="2232000" cy="720000"/>
          </a:xfrm>
          <a:prstGeom prst="rect">
            <a:avLst/>
          </a:prstGeom>
          <a:noFill/>
          <a:ln>
            <a:noFill/>
          </a:ln>
        </p:spPr>
        <p:txBody>
          <a:bodyPr anchorCtr="0" anchor="ctr" bIns="45700" lIns="91425" spcFirstLastPara="1" rIns="91425" wrap="square" tIns="45700">
            <a:noAutofit/>
          </a:bodyPr>
          <a:lstStyle>
            <a:lvl1pPr indent="-228600" lvl="0" marL="457200" algn="l">
              <a:lnSpc>
                <a:spcPct val="100000"/>
              </a:lnSpc>
              <a:spcBef>
                <a:spcPts val="1000"/>
              </a:spcBef>
              <a:spcAft>
                <a:spcPts val="0"/>
              </a:spcAft>
              <a:buClr>
                <a:schemeClr val="dk1"/>
              </a:buClr>
              <a:buSzPts val="1400"/>
              <a:buFont typeface="Arial"/>
              <a:buNone/>
              <a:defRPr sz="1400"/>
            </a:lvl1pPr>
            <a:lvl2pPr indent="-228600" lvl="1" marL="914400" algn="l">
              <a:lnSpc>
                <a:spcPct val="100000"/>
              </a:lnSpc>
              <a:spcBef>
                <a:spcPts val="500"/>
              </a:spcBef>
              <a:spcAft>
                <a:spcPts val="0"/>
              </a:spcAft>
              <a:buClr>
                <a:schemeClr val="dk1"/>
              </a:buClr>
              <a:buSzPts val="1400"/>
              <a:buNone/>
              <a:defRPr/>
            </a:lvl2pPr>
            <a:lvl3pPr indent="-342900" lvl="2" marL="1371600" algn="l">
              <a:lnSpc>
                <a:spcPct val="100000"/>
              </a:lnSpc>
              <a:spcBef>
                <a:spcPts val="500"/>
              </a:spcBef>
              <a:spcAft>
                <a:spcPts val="0"/>
              </a:spcAft>
              <a:buClr>
                <a:schemeClr val="dk1"/>
              </a:buClr>
              <a:buSzPts val="1800"/>
              <a:buChar char="•"/>
              <a:defRPr/>
            </a:lvl3pPr>
            <a:lvl4pPr indent="-342900" lvl="3" marL="1828800" algn="l">
              <a:lnSpc>
                <a:spcPct val="100000"/>
              </a:lnSpc>
              <a:spcBef>
                <a:spcPts val="500"/>
              </a:spcBef>
              <a:spcAft>
                <a:spcPts val="0"/>
              </a:spcAft>
              <a:buClr>
                <a:schemeClr val="dk1"/>
              </a:buClr>
              <a:buSzPts val="1800"/>
              <a:buChar char="•"/>
              <a:defRPr/>
            </a:lvl4pPr>
            <a:lvl5pPr indent="-342900" lvl="4" marL="2286000" algn="l">
              <a:lnSpc>
                <a:spcPct val="10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75" name="Google Shape;275;p212"/>
          <p:cNvSpPr/>
          <p:nvPr>
            <p:ph idx="43" type="pic"/>
          </p:nvPr>
        </p:nvSpPr>
        <p:spPr>
          <a:xfrm>
            <a:off x="9182392" y="2094402"/>
            <a:ext cx="288000" cy="288000"/>
          </a:xfrm>
          <a:prstGeom prst="rect">
            <a:avLst/>
          </a:prstGeom>
          <a:noFill/>
          <a:ln>
            <a:noFill/>
          </a:ln>
        </p:spPr>
      </p:sp>
      <p:sp>
        <p:nvSpPr>
          <p:cNvPr id="276" name="Google Shape;276;p212"/>
          <p:cNvSpPr/>
          <p:nvPr>
            <p:ph idx="44" type="pic"/>
          </p:nvPr>
        </p:nvSpPr>
        <p:spPr>
          <a:xfrm>
            <a:off x="9182392" y="2876827"/>
            <a:ext cx="288000" cy="288000"/>
          </a:xfrm>
          <a:prstGeom prst="rect">
            <a:avLst/>
          </a:prstGeom>
          <a:noFill/>
          <a:ln>
            <a:noFill/>
          </a:ln>
        </p:spPr>
      </p:sp>
      <p:sp>
        <p:nvSpPr>
          <p:cNvPr id="277" name="Google Shape;277;p212"/>
          <p:cNvSpPr/>
          <p:nvPr>
            <p:ph idx="45" type="pic"/>
          </p:nvPr>
        </p:nvSpPr>
        <p:spPr>
          <a:xfrm>
            <a:off x="9182392" y="3659489"/>
            <a:ext cx="288000" cy="288000"/>
          </a:xfrm>
          <a:prstGeom prst="rect">
            <a:avLst/>
          </a:prstGeom>
          <a:noFill/>
          <a:ln>
            <a:noFill/>
          </a:ln>
        </p:spPr>
      </p:sp>
      <p:sp>
        <p:nvSpPr>
          <p:cNvPr id="278" name="Google Shape;278;p212"/>
          <p:cNvSpPr/>
          <p:nvPr>
            <p:ph idx="46" type="pic"/>
          </p:nvPr>
        </p:nvSpPr>
        <p:spPr>
          <a:xfrm>
            <a:off x="9182392" y="4453145"/>
            <a:ext cx="288000" cy="288000"/>
          </a:xfrm>
          <a:prstGeom prst="rect">
            <a:avLst/>
          </a:prstGeom>
          <a:noFill/>
          <a:ln>
            <a:noFill/>
          </a:ln>
        </p:spPr>
      </p:sp>
      <p:sp>
        <p:nvSpPr>
          <p:cNvPr id="279" name="Google Shape;279;p212"/>
          <p:cNvSpPr/>
          <p:nvPr>
            <p:ph idx="47" type="pic"/>
          </p:nvPr>
        </p:nvSpPr>
        <p:spPr>
          <a:xfrm>
            <a:off x="9182392" y="5245499"/>
            <a:ext cx="288000" cy="288000"/>
          </a:xfrm>
          <a:prstGeom prst="rect">
            <a:avLst/>
          </a:prstGeom>
          <a:noFill/>
          <a:ln>
            <a:noFill/>
          </a:ln>
        </p:spPr>
      </p:sp>
      <p:sp>
        <p:nvSpPr>
          <p:cNvPr id="280" name="Google Shape;280;p212"/>
          <p:cNvSpPr txBox="1"/>
          <p:nvPr>
            <p:ph idx="48"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800"/>
              <a:buNone/>
              <a:defRPr sz="18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Horizontal Infographic 1">
  <p:cSld name="4 Points Horizontal Infographic 1">
    <p:spTree>
      <p:nvGrpSpPr>
        <p:cNvPr id="2083" name="Shape 2083"/>
        <p:cNvGrpSpPr/>
        <p:nvPr/>
      </p:nvGrpSpPr>
      <p:grpSpPr>
        <a:xfrm>
          <a:off x="0" y="0"/>
          <a:ext cx="0" cy="0"/>
          <a:chOff x="0" y="0"/>
          <a:chExt cx="0" cy="0"/>
        </a:xfrm>
      </p:grpSpPr>
      <p:sp>
        <p:nvSpPr>
          <p:cNvPr id="2084" name="Google Shape;2084;p293"/>
          <p:cNvSpPr/>
          <p:nvPr/>
        </p:nvSpPr>
        <p:spPr>
          <a:xfrm rot="5400000">
            <a:off x="5795998" y="2739287"/>
            <a:ext cx="3600000" cy="2520000"/>
          </a:xfrm>
          <a:prstGeom prst="homePlate">
            <a:avLst>
              <a:gd fmla="val 19916"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85" name="Google Shape;2085;p293"/>
          <p:cNvSpPr/>
          <p:nvPr/>
        </p:nvSpPr>
        <p:spPr>
          <a:xfrm rot="5400000">
            <a:off x="8795998" y="2739287"/>
            <a:ext cx="3600000" cy="2520000"/>
          </a:xfrm>
          <a:prstGeom prst="homePlate">
            <a:avLst>
              <a:gd fmla="val 19916"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86" name="Google Shape;2086;p293"/>
          <p:cNvSpPr/>
          <p:nvPr/>
        </p:nvSpPr>
        <p:spPr>
          <a:xfrm rot="5400000">
            <a:off x="7235998" y="3513816"/>
            <a:ext cx="720000" cy="2520000"/>
          </a:xfrm>
          <a:prstGeom prst="chevron">
            <a:avLst>
              <a:gd fmla="val 68562"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087" name="Google Shape;2087;p293"/>
          <p:cNvSpPr/>
          <p:nvPr/>
        </p:nvSpPr>
        <p:spPr>
          <a:xfrm rot="5400000">
            <a:off x="10235998" y="3513816"/>
            <a:ext cx="720000" cy="2520000"/>
          </a:xfrm>
          <a:prstGeom prst="chevron">
            <a:avLst>
              <a:gd fmla="val 68562"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088" name="Google Shape;2088;p293"/>
          <p:cNvSpPr/>
          <p:nvPr/>
        </p:nvSpPr>
        <p:spPr>
          <a:xfrm>
            <a:off x="10145998" y="1749975"/>
            <a:ext cx="900000" cy="900000"/>
          </a:xfrm>
          <a:prstGeom prst="ellipse">
            <a:avLst/>
          </a:prstGeom>
          <a:solidFill>
            <a:schemeClr val="accent3"/>
          </a:solidFill>
          <a:ln cap="flat" cmpd="sng" w="508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89" name="Google Shape;2089;p293"/>
          <p:cNvSpPr/>
          <p:nvPr/>
        </p:nvSpPr>
        <p:spPr>
          <a:xfrm>
            <a:off x="7145998" y="1749975"/>
            <a:ext cx="900000" cy="900000"/>
          </a:xfrm>
          <a:prstGeom prst="ellipse">
            <a:avLst/>
          </a:prstGeom>
          <a:solidFill>
            <a:schemeClr val="accent1"/>
          </a:solidFill>
          <a:ln cap="flat" cmpd="sng" w="508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90" name="Google Shape;2090;p293"/>
          <p:cNvSpPr/>
          <p:nvPr/>
        </p:nvSpPr>
        <p:spPr>
          <a:xfrm rot="5400000">
            <a:off x="2795998" y="2739287"/>
            <a:ext cx="3600000" cy="2520000"/>
          </a:xfrm>
          <a:prstGeom prst="homePlate">
            <a:avLst>
              <a:gd fmla="val 19916"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91" name="Google Shape;2091;p293"/>
          <p:cNvSpPr/>
          <p:nvPr/>
        </p:nvSpPr>
        <p:spPr>
          <a:xfrm rot="5400000">
            <a:off x="4235998" y="3513816"/>
            <a:ext cx="720000" cy="2520000"/>
          </a:xfrm>
          <a:prstGeom prst="chevron">
            <a:avLst>
              <a:gd fmla="val 68562"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092" name="Google Shape;2092;p293"/>
          <p:cNvSpPr/>
          <p:nvPr/>
        </p:nvSpPr>
        <p:spPr>
          <a:xfrm>
            <a:off x="4145998" y="1749975"/>
            <a:ext cx="900000" cy="900000"/>
          </a:xfrm>
          <a:prstGeom prst="ellipse">
            <a:avLst/>
          </a:prstGeom>
          <a:solidFill>
            <a:schemeClr val="accent3"/>
          </a:solidFill>
          <a:ln cap="flat" cmpd="sng" w="508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93" name="Google Shape;2093;p293"/>
          <p:cNvSpPr/>
          <p:nvPr/>
        </p:nvSpPr>
        <p:spPr>
          <a:xfrm rot="5400000">
            <a:off x="-204002" y="2739287"/>
            <a:ext cx="3600000" cy="2520000"/>
          </a:xfrm>
          <a:prstGeom prst="homePlate">
            <a:avLst>
              <a:gd fmla="val 19916"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94" name="Google Shape;2094;p293"/>
          <p:cNvSpPr/>
          <p:nvPr/>
        </p:nvSpPr>
        <p:spPr>
          <a:xfrm rot="5400000">
            <a:off x="1235998" y="3513816"/>
            <a:ext cx="720000" cy="2520000"/>
          </a:xfrm>
          <a:prstGeom prst="chevron">
            <a:avLst>
              <a:gd fmla="val 68562"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095" name="Google Shape;2095;p293"/>
          <p:cNvSpPr/>
          <p:nvPr/>
        </p:nvSpPr>
        <p:spPr>
          <a:xfrm>
            <a:off x="1145998" y="1749975"/>
            <a:ext cx="900000" cy="900000"/>
          </a:xfrm>
          <a:prstGeom prst="ellipse">
            <a:avLst/>
          </a:prstGeom>
          <a:solidFill>
            <a:schemeClr val="accent1"/>
          </a:solidFill>
          <a:ln cap="flat" cmpd="sng" w="50800">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096" name="Google Shape;2096;p293"/>
          <p:cNvSpPr txBox="1"/>
          <p:nvPr>
            <p:ph idx="1" type="body"/>
          </p:nvPr>
        </p:nvSpPr>
        <p:spPr>
          <a:xfrm>
            <a:off x="785998" y="2835176"/>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97" name="Google Shape;2097;p293"/>
          <p:cNvSpPr txBox="1"/>
          <p:nvPr>
            <p:ph idx="2" type="body"/>
          </p:nvPr>
        </p:nvSpPr>
        <p:spPr>
          <a:xfrm>
            <a:off x="515998" y="313783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98" name="Google Shape;2098;p293"/>
          <p:cNvSpPr txBox="1"/>
          <p:nvPr>
            <p:ph idx="3" type="body"/>
          </p:nvPr>
        </p:nvSpPr>
        <p:spPr>
          <a:xfrm>
            <a:off x="3785998" y="2835176"/>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099" name="Google Shape;2099;p293"/>
          <p:cNvSpPr txBox="1"/>
          <p:nvPr>
            <p:ph idx="4" type="body"/>
          </p:nvPr>
        </p:nvSpPr>
        <p:spPr>
          <a:xfrm>
            <a:off x="3515998" y="3137832"/>
            <a:ext cx="2160000" cy="12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00" name="Google Shape;2100;p293"/>
          <p:cNvSpPr txBox="1"/>
          <p:nvPr>
            <p:ph idx="5" type="body"/>
          </p:nvPr>
        </p:nvSpPr>
        <p:spPr>
          <a:xfrm>
            <a:off x="6785998" y="2835176"/>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01" name="Google Shape;2101;p293"/>
          <p:cNvSpPr txBox="1"/>
          <p:nvPr>
            <p:ph idx="6" type="body"/>
          </p:nvPr>
        </p:nvSpPr>
        <p:spPr>
          <a:xfrm>
            <a:off x="6515998" y="3137832"/>
            <a:ext cx="2160000" cy="12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02" name="Google Shape;2102;p29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03" name="Google Shape;2103;p29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04" name="Google Shape;2104;p29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05" name="Google Shape;2105;p29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06" name="Google Shape;2106;p29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107" name="Google Shape;2107;p293"/>
          <p:cNvSpPr/>
          <p:nvPr>
            <p:ph idx="8" type="pic"/>
          </p:nvPr>
        </p:nvSpPr>
        <p:spPr>
          <a:xfrm>
            <a:off x="1379998" y="1983975"/>
            <a:ext cx="432000" cy="432000"/>
          </a:xfrm>
          <a:prstGeom prst="rect">
            <a:avLst/>
          </a:prstGeom>
          <a:noFill/>
          <a:ln>
            <a:noFill/>
          </a:ln>
        </p:spPr>
      </p:sp>
      <p:sp>
        <p:nvSpPr>
          <p:cNvPr id="2108" name="Google Shape;2108;p293"/>
          <p:cNvSpPr/>
          <p:nvPr>
            <p:ph idx="9" type="pic"/>
          </p:nvPr>
        </p:nvSpPr>
        <p:spPr>
          <a:xfrm>
            <a:off x="4379998" y="1983975"/>
            <a:ext cx="432000" cy="432000"/>
          </a:xfrm>
          <a:prstGeom prst="rect">
            <a:avLst/>
          </a:prstGeom>
          <a:noFill/>
          <a:ln>
            <a:noFill/>
          </a:ln>
        </p:spPr>
      </p:sp>
      <p:sp>
        <p:nvSpPr>
          <p:cNvPr id="2109" name="Google Shape;2109;p293"/>
          <p:cNvSpPr/>
          <p:nvPr>
            <p:ph idx="13" type="pic"/>
          </p:nvPr>
        </p:nvSpPr>
        <p:spPr>
          <a:xfrm>
            <a:off x="7379998" y="1983975"/>
            <a:ext cx="432000" cy="432000"/>
          </a:xfrm>
          <a:prstGeom prst="rect">
            <a:avLst/>
          </a:prstGeom>
          <a:noFill/>
          <a:ln>
            <a:noFill/>
          </a:ln>
        </p:spPr>
      </p:sp>
      <p:sp>
        <p:nvSpPr>
          <p:cNvPr id="2110" name="Google Shape;2110;p293"/>
          <p:cNvSpPr/>
          <p:nvPr>
            <p:ph idx="14" type="pic"/>
          </p:nvPr>
        </p:nvSpPr>
        <p:spPr>
          <a:xfrm>
            <a:off x="10379998" y="1983975"/>
            <a:ext cx="432000" cy="432000"/>
          </a:xfrm>
          <a:prstGeom prst="rect">
            <a:avLst/>
          </a:prstGeom>
          <a:noFill/>
          <a:ln>
            <a:noFill/>
          </a:ln>
        </p:spPr>
      </p:sp>
      <p:sp>
        <p:nvSpPr>
          <p:cNvPr id="2111" name="Google Shape;2111;p293"/>
          <p:cNvSpPr txBox="1"/>
          <p:nvPr>
            <p:ph idx="15" type="body"/>
          </p:nvPr>
        </p:nvSpPr>
        <p:spPr>
          <a:xfrm>
            <a:off x="9785998" y="2835176"/>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12" name="Google Shape;2112;p293"/>
          <p:cNvSpPr txBox="1"/>
          <p:nvPr>
            <p:ph idx="16" type="body"/>
          </p:nvPr>
        </p:nvSpPr>
        <p:spPr>
          <a:xfrm>
            <a:off x="9515998" y="3137832"/>
            <a:ext cx="2160000" cy="12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Points Horizontal Infographic 2">
  <p:cSld name="4 Points Horizontal Infographic 2">
    <p:spTree>
      <p:nvGrpSpPr>
        <p:cNvPr id="2113" name="Shape 2113"/>
        <p:cNvGrpSpPr/>
        <p:nvPr/>
      </p:nvGrpSpPr>
      <p:grpSpPr>
        <a:xfrm>
          <a:off x="0" y="0"/>
          <a:ext cx="0" cy="0"/>
          <a:chOff x="0" y="0"/>
          <a:chExt cx="0" cy="0"/>
        </a:xfrm>
      </p:grpSpPr>
      <p:sp>
        <p:nvSpPr>
          <p:cNvPr id="2114" name="Google Shape;2114;p294"/>
          <p:cNvSpPr/>
          <p:nvPr/>
        </p:nvSpPr>
        <p:spPr>
          <a:xfrm>
            <a:off x="6347998" y="2259357"/>
            <a:ext cx="2520000" cy="324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15" name="Google Shape;2115;p294"/>
          <p:cNvSpPr/>
          <p:nvPr/>
        </p:nvSpPr>
        <p:spPr>
          <a:xfrm>
            <a:off x="6401998" y="2740551"/>
            <a:ext cx="2412000" cy="2700000"/>
          </a:xfrm>
          <a:custGeom>
            <a:rect b="b" l="l" r="r" t="t"/>
            <a:pathLst>
              <a:path extrusionOk="0" h="2700000" w="2412000">
                <a:moveTo>
                  <a:pt x="0" y="0"/>
                </a:moveTo>
                <a:lnTo>
                  <a:pt x="756006" y="0"/>
                </a:lnTo>
                <a:lnTo>
                  <a:pt x="756000" y="61"/>
                </a:lnTo>
                <a:cubicBezTo>
                  <a:pt x="756000" y="248589"/>
                  <a:pt x="957472" y="450061"/>
                  <a:pt x="1206000" y="450061"/>
                </a:cubicBezTo>
                <a:cubicBezTo>
                  <a:pt x="1454528" y="450061"/>
                  <a:pt x="1656000" y="248589"/>
                  <a:pt x="1656000" y="61"/>
                </a:cubicBezTo>
                <a:lnTo>
                  <a:pt x="1655994" y="0"/>
                </a:lnTo>
                <a:lnTo>
                  <a:pt x="2412000" y="0"/>
                </a:lnTo>
                <a:lnTo>
                  <a:pt x="2412000" y="2700000"/>
                </a:lnTo>
                <a:lnTo>
                  <a:pt x="0" y="2700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16" name="Google Shape;2116;p294"/>
          <p:cNvSpPr/>
          <p:nvPr/>
        </p:nvSpPr>
        <p:spPr>
          <a:xfrm>
            <a:off x="9334963" y="2259357"/>
            <a:ext cx="2520000" cy="324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17" name="Google Shape;2117;p294"/>
          <p:cNvSpPr/>
          <p:nvPr/>
        </p:nvSpPr>
        <p:spPr>
          <a:xfrm>
            <a:off x="9388948" y="2740551"/>
            <a:ext cx="2412000" cy="2700000"/>
          </a:xfrm>
          <a:custGeom>
            <a:rect b="b" l="l" r="r" t="t"/>
            <a:pathLst>
              <a:path extrusionOk="0" h="2700000" w="2412000">
                <a:moveTo>
                  <a:pt x="0" y="0"/>
                </a:moveTo>
                <a:lnTo>
                  <a:pt x="756006" y="0"/>
                </a:lnTo>
                <a:lnTo>
                  <a:pt x="756000" y="61"/>
                </a:lnTo>
                <a:cubicBezTo>
                  <a:pt x="756000" y="248589"/>
                  <a:pt x="957472" y="450061"/>
                  <a:pt x="1206000" y="450061"/>
                </a:cubicBezTo>
                <a:cubicBezTo>
                  <a:pt x="1454528" y="450061"/>
                  <a:pt x="1656000" y="248589"/>
                  <a:pt x="1656000" y="61"/>
                </a:cubicBezTo>
                <a:lnTo>
                  <a:pt x="1655994" y="0"/>
                </a:lnTo>
                <a:lnTo>
                  <a:pt x="2412000" y="0"/>
                </a:lnTo>
                <a:lnTo>
                  <a:pt x="2412000" y="2700000"/>
                </a:lnTo>
                <a:lnTo>
                  <a:pt x="0" y="270000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18" name="Google Shape;2118;p294"/>
          <p:cNvSpPr/>
          <p:nvPr/>
        </p:nvSpPr>
        <p:spPr>
          <a:xfrm>
            <a:off x="3341998" y="2259357"/>
            <a:ext cx="2520000" cy="324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19" name="Google Shape;2119;p294"/>
          <p:cNvSpPr/>
          <p:nvPr/>
        </p:nvSpPr>
        <p:spPr>
          <a:xfrm>
            <a:off x="3395998" y="2740551"/>
            <a:ext cx="2412000" cy="2700000"/>
          </a:xfrm>
          <a:custGeom>
            <a:rect b="b" l="l" r="r" t="t"/>
            <a:pathLst>
              <a:path extrusionOk="0" h="2700000" w="2412000">
                <a:moveTo>
                  <a:pt x="0" y="0"/>
                </a:moveTo>
                <a:lnTo>
                  <a:pt x="756006" y="0"/>
                </a:lnTo>
                <a:lnTo>
                  <a:pt x="756000" y="61"/>
                </a:lnTo>
                <a:cubicBezTo>
                  <a:pt x="756000" y="248589"/>
                  <a:pt x="957472" y="450061"/>
                  <a:pt x="1206000" y="450061"/>
                </a:cubicBezTo>
                <a:cubicBezTo>
                  <a:pt x="1454528" y="450061"/>
                  <a:pt x="1656000" y="248589"/>
                  <a:pt x="1656000" y="61"/>
                </a:cubicBezTo>
                <a:lnTo>
                  <a:pt x="1655994" y="0"/>
                </a:lnTo>
                <a:lnTo>
                  <a:pt x="2412000" y="0"/>
                </a:lnTo>
                <a:lnTo>
                  <a:pt x="2412000" y="2700000"/>
                </a:lnTo>
                <a:lnTo>
                  <a:pt x="0" y="270000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20" name="Google Shape;2120;p294"/>
          <p:cNvSpPr/>
          <p:nvPr/>
        </p:nvSpPr>
        <p:spPr>
          <a:xfrm>
            <a:off x="334963" y="2259357"/>
            <a:ext cx="2520000" cy="3240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21" name="Google Shape;2121;p294"/>
          <p:cNvSpPr txBox="1"/>
          <p:nvPr>
            <p:ph idx="1" type="body"/>
          </p:nvPr>
        </p:nvSpPr>
        <p:spPr>
          <a:xfrm>
            <a:off x="3785998" y="343174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22" name="Google Shape;2122;p294"/>
          <p:cNvSpPr txBox="1"/>
          <p:nvPr>
            <p:ph idx="2" type="body"/>
          </p:nvPr>
        </p:nvSpPr>
        <p:spPr>
          <a:xfrm>
            <a:off x="3515998" y="3734396"/>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23" name="Google Shape;2123;p294"/>
          <p:cNvSpPr txBox="1"/>
          <p:nvPr>
            <p:ph idx="3" type="body"/>
          </p:nvPr>
        </p:nvSpPr>
        <p:spPr>
          <a:xfrm>
            <a:off x="6785998" y="343174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24" name="Google Shape;2124;p294"/>
          <p:cNvSpPr txBox="1"/>
          <p:nvPr>
            <p:ph idx="4" type="body"/>
          </p:nvPr>
        </p:nvSpPr>
        <p:spPr>
          <a:xfrm>
            <a:off x="6515998" y="3734396"/>
            <a:ext cx="216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25" name="Google Shape;2125;p29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26" name="Google Shape;2126;p294"/>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27" name="Google Shape;2127;p29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28" name="Google Shape;2128;p29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29" name="Google Shape;2129;p29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130" name="Google Shape;2130;p294"/>
          <p:cNvSpPr/>
          <p:nvPr>
            <p:ph idx="6" type="pic"/>
          </p:nvPr>
        </p:nvSpPr>
        <p:spPr>
          <a:xfrm>
            <a:off x="1379998" y="2534419"/>
            <a:ext cx="432000" cy="432000"/>
          </a:xfrm>
          <a:prstGeom prst="rect">
            <a:avLst/>
          </a:prstGeom>
          <a:noFill/>
          <a:ln>
            <a:noFill/>
          </a:ln>
        </p:spPr>
      </p:sp>
      <p:sp>
        <p:nvSpPr>
          <p:cNvPr id="2131" name="Google Shape;2131;p294"/>
          <p:cNvSpPr/>
          <p:nvPr>
            <p:ph idx="7" type="pic"/>
          </p:nvPr>
        </p:nvSpPr>
        <p:spPr>
          <a:xfrm>
            <a:off x="4379998" y="2534419"/>
            <a:ext cx="432000" cy="432000"/>
          </a:xfrm>
          <a:prstGeom prst="rect">
            <a:avLst/>
          </a:prstGeom>
          <a:noFill/>
          <a:ln>
            <a:noFill/>
          </a:ln>
        </p:spPr>
      </p:sp>
      <p:sp>
        <p:nvSpPr>
          <p:cNvPr id="2132" name="Google Shape;2132;p294"/>
          <p:cNvSpPr/>
          <p:nvPr>
            <p:ph idx="8" type="pic"/>
          </p:nvPr>
        </p:nvSpPr>
        <p:spPr>
          <a:xfrm>
            <a:off x="7379998" y="2534419"/>
            <a:ext cx="432000" cy="432000"/>
          </a:xfrm>
          <a:prstGeom prst="rect">
            <a:avLst/>
          </a:prstGeom>
          <a:noFill/>
          <a:ln>
            <a:noFill/>
          </a:ln>
        </p:spPr>
      </p:sp>
      <p:sp>
        <p:nvSpPr>
          <p:cNvPr id="2133" name="Google Shape;2133;p294"/>
          <p:cNvSpPr/>
          <p:nvPr>
            <p:ph idx="9" type="pic"/>
          </p:nvPr>
        </p:nvSpPr>
        <p:spPr>
          <a:xfrm>
            <a:off x="10379998" y="2534419"/>
            <a:ext cx="432000" cy="432000"/>
          </a:xfrm>
          <a:prstGeom prst="rect">
            <a:avLst/>
          </a:prstGeom>
          <a:noFill/>
          <a:ln>
            <a:noFill/>
          </a:ln>
        </p:spPr>
      </p:sp>
      <p:sp>
        <p:nvSpPr>
          <p:cNvPr id="2134" name="Google Shape;2134;p294"/>
          <p:cNvSpPr txBox="1"/>
          <p:nvPr>
            <p:ph idx="13" type="body"/>
          </p:nvPr>
        </p:nvSpPr>
        <p:spPr>
          <a:xfrm>
            <a:off x="9785998" y="343174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35" name="Google Shape;2135;p294"/>
          <p:cNvSpPr txBox="1"/>
          <p:nvPr>
            <p:ph idx="14" type="body"/>
          </p:nvPr>
        </p:nvSpPr>
        <p:spPr>
          <a:xfrm>
            <a:off x="9515998" y="3734396"/>
            <a:ext cx="216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36" name="Google Shape;2136;p294"/>
          <p:cNvSpPr/>
          <p:nvPr/>
        </p:nvSpPr>
        <p:spPr>
          <a:xfrm>
            <a:off x="389998" y="2740551"/>
            <a:ext cx="2412000" cy="2700000"/>
          </a:xfrm>
          <a:custGeom>
            <a:rect b="b" l="l" r="r" t="t"/>
            <a:pathLst>
              <a:path extrusionOk="0" h="2700000" w="2412000">
                <a:moveTo>
                  <a:pt x="0" y="0"/>
                </a:moveTo>
                <a:lnTo>
                  <a:pt x="756006" y="0"/>
                </a:lnTo>
                <a:lnTo>
                  <a:pt x="756000" y="61"/>
                </a:lnTo>
                <a:cubicBezTo>
                  <a:pt x="756000" y="248589"/>
                  <a:pt x="957472" y="450061"/>
                  <a:pt x="1206000" y="450061"/>
                </a:cubicBezTo>
                <a:cubicBezTo>
                  <a:pt x="1454528" y="450061"/>
                  <a:pt x="1656000" y="248589"/>
                  <a:pt x="1656000" y="61"/>
                </a:cubicBezTo>
                <a:lnTo>
                  <a:pt x="1655994" y="0"/>
                </a:lnTo>
                <a:lnTo>
                  <a:pt x="2412000" y="0"/>
                </a:lnTo>
                <a:lnTo>
                  <a:pt x="2412000" y="2700000"/>
                </a:lnTo>
                <a:lnTo>
                  <a:pt x="0" y="270000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37" name="Google Shape;2137;p294"/>
          <p:cNvSpPr txBox="1"/>
          <p:nvPr>
            <p:ph idx="15" type="body"/>
          </p:nvPr>
        </p:nvSpPr>
        <p:spPr>
          <a:xfrm>
            <a:off x="785998" y="343174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38" name="Google Shape;2138;p294"/>
          <p:cNvSpPr txBox="1"/>
          <p:nvPr>
            <p:ph idx="16" type="body"/>
          </p:nvPr>
        </p:nvSpPr>
        <p:spPr>
          <a:xfrm>
            <a:off x="515998" y="3734396"/>
            <a:ext cx="216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Horizontal Infographic 1">
  <p:cSld name="5 Points Horizontal Infographic 1">
    <p:spTree>
      <p:nvGrpSpPr>
        <p:cNvPr id="2139" name="Shape 2139"/>
        <p:cNvGrpSpPr/>
        <p:nvPr/>
      </p:nvGrpSpPr>
      <p:grpSpPr>
        <a:xfrm>
          <a:off x="0" y="0"/>
          <a:ext cx="0" cy="0"/>
          <a:chOff x="0" y="0"/>
          <a:chExt cx="0" cy="0"/>
        </a:xfrm>
      </p:grpSpPr>
      <p:sp>
        <p:nvSpPr>
          <p:cNvPr id="2140" name="Google Shape;2140;p295"/>
          <p:cNvSpPr/>
          <p:nvPr/>
        </p:nvSpPr>
        <p:spPr>
          <a:xfrm>
            <a:off x="9515998" y="2222932"/>
            <a:ext cx="2340000" cy="3060000"/>
          </a:xfrm>
          <a:prstGeom prst="rect">
            <a:avLst/>
          </a:prstGeom>
          <a:solidFill>
            <a:schemeClr val="accen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1" name="Google Shape;2141;p295"/>
          <p:cNvSpPr/>
          <p:nvPr/>
        </p:nvSpPr>
        <p:spPr>
          <a:xfrm>
            <a:off x="7220997" y="2222932"/>
            <a:ext cx="2340000" cy="3060000"/>
          </a:xfrm>
          <a:prstGeom prst="rect">
            <a:avLst/>
          </a:prstGeom>
          <a:solidFill>
            <a:schemeClr val="accent3"/>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2" name="Google Shape;2142;p295"/>
          <p:cNvSpPr/>
          <p:nvPr/>
        </p:nvSpPr>
        <p:spPr>
          <a:xfrm>
            <a:off x="4925997" y="2222932"/>
            <a:ext cx="2340000" cy="3060000"/>
          </a:xfrm>
          <a:prstGeom prst="rect">
            <a:avLst/>
          </a:prstGeom>
          <a:solidFill>
            <a:schemeClr val="accen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3" name="Google Shape;2143;p295"/>
          <p:cNvSpPr/>
          <p:nvPr/>
        </p:nvSpPr>
        <p:spPr>
          <a:xfrm>
            <a:off x="2630997" y="2222932"/>
            <a:ext cx="2340000" cy="3060000"/>
          </a:xfrm>
          <a:prstGeom prst="rect">
            <a:avLst/>
          </a:prstGeom>
          <a:solidFill>
            <a:schemeClr val="accent3"/>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4" name="Google Shape;2144;p295"/>
          <p:cNvSpPr/>
          <p:nvPr/>
        </p:nvSpPr>
        <p:spPr>
          <a:xfrm>
            <a:off x="335997" y="2222932"/>
            <a:ext cx="2340000" cy="3060000"/>
          </a:xfrm>
          <a:prstGeom prst="rect">
            <a:avLst/>
          </a:prstGeom>
          <a:solidFill>
            <a:schemeClr val="accent1"/>
          </a:solidFill>
          <a:ln>
            <a:noFill/>
          </a:ln>
          <a:effectLst>
            <a:outerShdw blurRad="50800" rotWithShape="0" algn="l"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145" name="Google Shape;2145;p295"/>
          <p:cNvSpPr txBox="1"/>
          <p:nvPr>
            <p:ph idx="1" type="body"/>
          </p:nvPr>
        </p:nvSpPr>
        <p:spPr>
          <a:xfrm>
            <a:off x="695997" y="3213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46" name="Google Shape;2146;p295"/>
          <p:cNvSpPr txBox="1"/>
          <p:nvPr>
            <p:ph idx="2" type="body"/>
          </p:nvPr>
        </p:nvSpPr>
        <p:spPr>
          <a:xfrm>
            <a:off x="605997" y="3516216"/>
            <a:ext cx="180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47" name="Google Shape;2147;p295"/>
          <p:cNvSpPr txBox="1"/>
          <p:nvPr>
            <p:ph idx="3" type="body"/>
          </p:nvPr>
        </p:nvSpPr>
        <p:spPr>
          <a:xfrm>
            <a:off x="2990997" y="3213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48" name="Google Shape;2148;p295"/>
          <p:cNvSpPr txBox="1"/>
          <p:nvPr>
            <p:ph idx="4" type="body"/>
          </p:nvPr>
        </p:nvSpPr>
        <p:spPr>
          <a:xfrm>
            <a:off x="2900997" y="3516216"/>
            <a:ext cx="180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49" name="Google Shape;2149;p295"/>
          <p:cNvSpPr txBox="1"/>
          <p:nvPr>
            <p:ph idx="5" type="body"/>
          </p:nvPr>
        </p:nvSpPr>
        <p:spPr>
          <a:xfrm>
            <a:off x="5285997"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50" name="Google Shape;2150;p295"/>
          <p:cNvSpPr txBox="1"/>
          <p:nvPr>
            <p:ph idx="6" type="body"/>
          </p:nvPr>
        </p:nvSpPr>
        <p:spPr>
          <a:xfrm>
            <a:off x="5195997"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51" name="Google Shape;2151;p29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52" name="Google Shape;2152;p29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53" name="Google Shape;2153;p295"/>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54" name="Google Shape;2154;p29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55" name="Google Shape;2155;p29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156" name="Google Shape;2156;p295"/>
          <p:cNvSpPr/>
          <p:nvPr>
            <p:ph idx="8" type="pic"/>
          </p:nvPr>
        </p:nvSpPr>
        <p:spPr>
          <a:xfrm>
            <a:off x="1415998" y="2398359"/>
            <a:ext cx="468000" cy="468000"/>
          </a:xfrm>
          <a:prstGeom prst="rect">
            <a:avLst/>
          </a:prstGeom>
          <a:noFill/>
          <a:ln>
            <a:noFill/>
          </a:ln>
        </p:spPr>
      </p:sp>
      <p:sp>
        <p:nvSpPr>
          <p:cNvPr id="2157" name="Google Shape;2157;p295"/>
          <p:cNvSpPr/>
          <p:nvPr>
            <p:ph idx="9" type="pic"/>
          </p:nvPr>
        </p:nvSpPr>
        <p:spPr>
          <a:xfrm>
            <a:off x="3566997" y="2398359"/>
            <a:ext cx="468000" cy="468000"/>
          </a:xfrm>
          <a:prstGeom prst="rect">
            <a:avLst/>
          </a:prstGeom>
          <a:noFill/>
          <a:ln>
            <a:noFill/>
          </a:ln>
        </p:spPr>
      </p:sp>
      <p:sp>
        <p:nvSpPr>
          <p:cNvPr id="2158" name="Google Shape;2158;p295"/>
          <p:cNvSpPr/>
          <p:nvPr>
            <p:ph idx="13" type="pic"/>
          </p:nvPr>
        </p:nvSpPr>
        <p:spPr>
          <a:xfrm>
            <a:off x="5861997" y="2398359"/>
            <a:ext cx="468000" cy="468000"/>
          </a:xfrm>
          <a:prstGeom prst="rect">
            <a:avLst/>
          </a:prstGeom>
          <a:noFill/>
          <a:ln>
            <a:noFill/>
          </a:ln>
        </p:spPr>
      </p:sp>
      <p:sp>
        <p:nvSpPr>
          <p:cNvPr id="2159" name="Google Shape;2159;p295"/>
          <p:cNvSpPr/>
          <p:nvPr>
            <p:ph idx="14" type="pic"/>
          </p:nvPr>
        </p:nvSpPr>
        <p:spPr>
          <a:xfrm>
            <a:off x="8156997" y="2398359"/>
            <a:ext cx="468000" cy="468000"/>
          </a:xfrm>
          <a:prstGeom prst="rect">
            <a:avLst/>
          </a:prstGeom>
          <a:noFill/>
          <a:ln>
            <a:noFill/>
          </a:ln>
        </p:spPr>
      </p:sp>
      <p:sp>
        <p:nvSpPr>
          <p:cNvPr id="2160" name="Google Shape;2160;p295"/>
          <p:cNvSpPr txBox="1"/>
          <p:nvPr>
            <p:ph idx="15" type="body"/>
          </p:nvPr>
        </p:nvSpPr>
        <p:spPr>
          <a:xfrm>
            <a:off x="7580997"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61" name="Google Shape;2161;p295"/>
          <p:cNvSpPr txBox="1"/>
          <p:nvPr>
            <p:ph idx="16" type="body"/>
          </p:nvPr>
        </p:nvSpPr>
        <p:spPr>
          <a:xfrm>
            <a:off x="7490997"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62" name="Google Shape;2162;p295"/>
          <p:cNvSpPr txBox="1"/>
          <p:nvPr>
            <p:ph idx="17" type="body"/>
          </p:nvPr>
        </p:nvSpPr>
        <p:spPr>
          <a:xfrm>
            <a:off x="9876003"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600"/>
              <a:buNone/>
              <a:defRPr b="1" sz="16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63" name="Google Shape;2163;p295"/>
          <p:cNvSpPr txBox="1"/>
          <p:nvPr>
            <p:ph idx="18" type="body"/>
          </p:nvPr>
        </p:nvSpPr>
        <p:spPr>
          <a:xfrm>
            <a:off x="9786003"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lt1"/>
              </a:buClr>
              <a:buSzPts val="1400"/>
              <a:buNone/>
              <a:defRPr b="0" sz="1400">
                <a:solidFill>
                  <a:schemeClr val="lt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64" name="Google Shape;2164;p295"/>
          <p:cNvSpPr/>
          <p:nvPr>
            <p:ph idx="19" type="pic"/>
          </p:nvPr>
        </p:nvSpPr>
        <p:spPr>
          <a:xfrm>
            <a:off x="10452003" y="2398359"/>
            <a:ext cx="468000" cy="468000"/>
          </a:xfrm>
          <a:prstGeom prst="rect">
            <a:avLst/>
          </a:prstGeom>
          <a:noFill/>
          <a:ln>
            <a:noFill/>
          </a:ln>
        </p:spPr>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Horizontal Infographic 2">
  <p:cSld name="5 Points Horizontal Infographic 2">
    <p:spTree>
      <p:nvGrpSpPr>
        <p:cNvPr id="2165" name="Shape 2165"/>
        <p:cNvGrpSpPr/>
        <p:nvPr/>
      </p:nvGrpSpPr>
      <p:grpSpPr>
        <a:xfrm>
          <a:off x="0" y="0"/>
          <a:ext cx="0" cy="0"/>
          <a:chOff x="0" y="0"/>
          <a:chExt cx="0" cy="0"/>
        </a:xfrm>
      </p:grpSpPr>
      <p:sp>
        <p:nvSpPr>
          <p:cNvPr id="2166" name="Google Shape;2166;p296"/>
          <p:cNvSpPr/>
          <p:nvPr/>
        </p:nvSpPr>
        <p:spPr>
          <a:xfrm>
            <a:off x="9694963" y="2175634"/>
            <a:ext cx="2160000" cy="3060000"/>
          </a:xfrm>
          <a:prstGeom prst="rect">
            <a:avLst/>
          </a:prstGeom>
          <a:noFill/>
          <a:ln cap="flat" cmpd="sng" w="2857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67" name="Google Shape;2167;p296"/>
          <p:cNvSpPr/>
          <p:nvPr/>
        </p:nvSpPr>
        <p:spPr>
          <a:xfrm>
            <a:off x="7355223" y="2175634"/>
            <a:ext cx="2160000" cy="3060000"/>
          </a:xfrm>
          <a:prstGeom prst="rect">
            <a:avLst/>
          </a:prstGeom>
          <a:noFill/>
          <a:ln cap="flat" cmpd="sng" w="2857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68" name="Google Shape;2168;p296"/>
          <p:cNvSpPr/>
          <p:nvPr/>
        </p:nvSpPr>
        <p:spPr>
          <a:xfrm>
            <a:off x="5015481" y="2175634"/>
            <a:ext cx="2160000" cy="3060000"/>
          </a:xfrm>
          <a:prstGeom prst="rect">
            <a:avLst/>
          </a:prstGeom>
          <a:noFill/>
          <a:ln cap="flat" cmpd="sng" w="2857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69" name="Google Shape;2169;p296"/>
          <p:cNvSpPr/>
          <p:nvPr/>
        </p:nvSpPr>
        <p:spPr>
          <a:xfrm>
            <a:off x="2675739" y="2175634"/>
            <a:ext cx="2160000" cy="3060000"/>
          </a:xfrm>
          <a:prstGeom prst="rect">
            <a:avLst/>
          </a:prstGeom>
          <a:noFill/>
          <a:ln cap="flat" cmpd="sng" w="2857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a:p>
            <a:pPr indent="0" lvl="0" marL="0" marR="0" rtl="0" algn="ctr">
              <a:spcBef>
                <a:spcPts val="0"/>
              </a:spcBef>
              <a:spcAft>
                <a:spcPts val="0"/>
              </a:spcAft>
              <a:buNone/>
            </a:pPr>
            <a:r>
              <a:t/>
            </a:r>
            <a:endParaRPr sz="1800">
              <a:solidFill>
                <a:schemeClr val="lt1"/>
              </a:solidFill>
              <a:latin typeface="Arial"/>
              <a:ea typeface="Arial"/>
              <a:cs typeface="Arial"/>
              <a:sym typeface="Arial"/>
            </a:endParaRPr>
          </a:p>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70" name="Google Shape;2170;p296"/>
          <p:cNvSpPr/>
          <p:nvPr/>
        </p:nvSpPr>
        <p:spPr>
          <a:xfrm>
            <a:off x="335997" y="2175634"/>
            <a:ext cx="2160000" cy="3060000"/>
          </a:xfrm>
          <a:prstGeom prst="rect">
            <a:avLst/>
          </a:prstGeom>
          <a:noFill/>
          <a:ln cap="flat" cmpd="sng" w="28575">
            <a:solidFill>
              <a:schemeClr val="lt1"/>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71" name="Google Shape;2171;p296"/>
          <p:cNvSpPr txBox="1"/>
          <p:nvPr>
            <p:ph idx="1" type="body"/>
          </p:nvPr>
        </p:nvSpPr>
        <p:spPr>
          <a:xfrm>
            <a:off x="605997" y="3213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2" name="Google Shape;2172;p296"/>
          <p:cNvSpPr txBox="1"/>
          <p:nvPr>
            <p:ph idx="2" type="body"/>
          </p:nvPr>
        </p:nvSpPr>
        <p:spPr>
          <a:xfrm>
            <a:off x="515997" y="3516216"/>
            <a:ext cx="180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3" name="Google Shape;2173;p296"/>
          <p:cNvSpPr txBox="1"/>
          <p:nvPr>
            <p:ph idx="3" type="body"/>
          </p:nvPr>
        </p:nvSpPr>
        <p:spPr>
          <a:xfrm>
            <a:off x="2945739" y="3213560"/>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4" name="Google Shape;2174;p296"/>
          <p:cNvSpPr txBox="1"/>
          <p:nvPr>
            <p:ph idx="4" type="body"/>
          </p:nvPr>
        </p:nvSpPr>
        <p:spPr>
          <a:xfrm>
            <a:off x="2855739" y="3516216"/>
            <a:ext cx="1800000" cy="144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5" name="Google Shape;2175;p296"/>
          <p:cNvSpPr txBox="1"/>
          <p:nvPr>
            <p:ph idx="5" type="body"/>
          </p:nvPr>
        </p:nvSpPr>
        <p:spPr>
          <a:xfrm>
            <a:off x="5285481"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6" name="Google Shape;2176;p296"/>
          <p:cNvSpPr txBox="1"/>
          <p:nvPr>
            <p:ph idx="6" type="body"/>
          </p:nvPr>
        </p:nvSpPr>
        <p:spPr>
          <a:xfrm>
            <a:off x="5195481"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77" name="Google Shape;2177;p29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78" name="Google Shape;2178;p29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179" name="Google Shape;2179;p296"/>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80" name="Google Shape;2180;p29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181" name="Google Shape;2181;p29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182" name="Google Shape;2182;p296"/>
          <p:cNvSpPr/>
          <p:nvPr>
            <p:ph idx="8" type="pic"/>
          </p:nvPr>
        </p:nvSpPr>
        <p:spPr>
          <a:xfrm>
            <a:off x="1181997" y="2398359"/>
            <a:ext cx="468000" cy="468000"/>
          </a:xfrm>
          <a:prstGeom prst="rect">
            <a:avLst/>
          </a:prstGeom>
          <a:noFill/>
          <a:ln>
            <a:noFill/>
          </a:ln>
        </p:spPr>
      </p:sp>
      <p:sp>
        <p:nvSpPr>
          <p:cNvPr id="2183" name="Google Shape;2183;p296"/>
          <p:cNvSpPr/>
          <p:nvPr>
            <p:ph idx="9" type="pic"/>
          </p:nvPr>
        </p:nvSpPr>
        <p:spPr>
          <a:xfrm>
            <a:off x="3521739" y="2398359"/>
            <a:ext cx="468000" cy="468000"/>
          </a:xfrm>
          <a:prstGeom prst="rect">
            <a:avLst/>
          </a:prstGeom>
          <a:noFill/>
          <a:ln>
            <a:noFill/>
          </a:ln>
        </p:spPr>
      </p:sp>
      <p:sp>
        <p:nvSpPr>
          <p:cNvPr id="2184" name="Google Shape;2184;p296"/>
          <p:cNvSpPr/>
          <p:nvPr>
            <p:ph idx="13" type="pic"/>
          </p:nvPr>
        </p:nvSpPr>
        <p:spPr>
          <a:xfrm>
            <a:off x="5861481" y="2398359"/>
            <a:ext cx="468000" cy="468000"/>
          </a:xfrm>
          <a:prstGeom prst="rect">
            <a:avLst/>
          </a:prstGeom>
          <a:noFill/>
          <a:ln>
            <a:noFill/>
          </a:ln>
        </p:spPr>
      </p:sp>
      <p:sp>
        <p:nvSpPr>
          <p:cNvPr id="2185" name="Google Shape;2185;p296"/>
          <p:cNvSpPr/>
          <p:nvPr>
            <p:ph idx="14" type="pic"/>
          </p:nvPr>
        </p:nvSpPr>
        <p:spPr>
          <a:xfrm>
            <a:off x="8201223" y="2398359"/>
            <a:ext cx="468000" cy="468000"/>
          </a:xfrm>
          <a:prstGeom prst="rect">
            <a:avLst/>
          </a:prstGeom>
          <a:noFill/>
          <a:ln>
            <a:noFill/>
          </a:ln>
        </p:spPr>
      </p:sp>
      <p:sp>
        <p:nvSpPr>
          <p:cNvPr id="2186" name="Google Shape;2186;p296"/>
          <p:cNvSpPr txBox="1"/>
          <p:nvPr>
            <p:ph idx="15" type="body"/>
          </p:nvPr>
        </p:nvSpPr>
        <p:spPr>
          <a:xfrm>
            <a:off x="7625223"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87" name="Google Shape;2187;p296"/>
          <p:cNvSpPr txBox="1"/>
          <p:nvPr>
            <p:ph idx="16" type="body"/>
          </p:nvPr>
        </p:nvSpPr>
        <p:spPr>
          <a:xfrm>
            <a:off x="7535223"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88" name="Google Shape;2188;p296"/>
          <p:cNvSpPr txBox="1"/>
          <p:nvPr>
            <p:ph idx="17" type="body"/>
          </p:nvPr>
        </p:nvSpPr>
        <p:spPr>
          <a:xfrm>
            <a:off x="9964963" y="3213560"/>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89" name="Google Shape;2189;p296"/>
          <p:cNvSpPr txBox="1"/>
          <p:nvPr>
            <p:ph idx="18" type="body"/>
          </p:nvPr>
        </p:nvSpPr>
        <p:spPr>
          <a:xfrm>
            <a:off x="9874963" y="3516216"/>
            <a:ext cx="1800000" cy="144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190" name="Google Shape;2190;p296"/>
          <p:cNvSpPr/>
          <p:nvPr>
            <p:ph idx="19" type="pic"/>
          </p:nvPr>
        </p:nvSpPr>
        <p:spPr>
          <a:xfrm>
            <a:off x="10540963" y="2398359"/>
            <a:ext cx="468000" cy="468000"/>
          </a:xfrm>
          <a:prstGeom prst="rect">
            <a:avLst/>
          </a:prstGeom>
          <a:noFill/>
          <a:ln>
            <a:noFill/>
          </a:ln>
        </p:spPr>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Horizontal Infographic 3">
  <p:cSld name="5 Points Horizontal Infographic 3">
    <p:spTree>
      <p:nvGrpSpPr>
        <p:cNvPr id="2191" name="Shape 2191"/>
        <p:cNvGrpSpPr/>
        <p:nvPr/>
      </p:nvGrpSpPr>
      <p:grpSpPr>
        <a:xfrm>
          <a:off x="0" y="0"/>
          <a:ext cx="0" cy="0"/>
          <a:chOff x="0" y="0"/>
          <a:chExt cx="0" cy="0"/>
        </a:xfrm>
      </p:grpSpPr>
      <p:sp>
        <p:nvSpPr>
          <p:cNvPr id="2192" name="Google Shape;2192;p297"/>
          <p:cNvSpPr/>
          <p:nvPr/>
        </p:nvSpPr>
        <p:spPr>
          <a:xfrm>
            <a:off x="600528" y="3901980"/>
            <a:ext cx="2200819" cy="1102073"/>
          </a:xfrm>
          <a:custGeom>
            <a:rect b="b" l="l" r="r" t="t"/>
            <a:pathLst>
              <a:path extrusionOk="0" h="1371599" w="2739060">
                <a:moveTo>
                  <a:pt x="0" y="0"/>
                </a:moveTo>
                <a:lnTo>
                  <a:pt x="1139372" y="0"/>
                </a:lnTo>
                <a:lnTo>
                  <a:pt x="1155664" y="161613"/>
                </a:lnTo>
                <a:cubicBezTo>
                  <a:pt x="1230440" y="527032"/>
                  <a:pt x="1553762" y="801913"/>
                  <a:pt x="1941286" y="801913"/>
                </a:cubicBezTo>
                <a:cubicBezTo>
                  <a:pt x="2328811" y="801913"/>
                  <a:pt x="2652133" y="527032"/>
                  <a:pt x="2726908" y="161613"/>
                </a:cubicBezTo>
                <a:lnTo>
                  <a:pt x="2739060" y="81990"/>
                </a:lnTo>
                <a:lnTo>
                  <a:pt x="2736119" y="140237"/>
                </a:lnTo>
                <a:cubicBezTo>
                  <a:pt x="2665879" y="831875"/>
                  <a:pt x="2081770" y="1371599"/>
                  <a:pt x="1371600" y="1371599"/>
                </a:cubicBezTo>
                <a:cubicBezTo>
                  <a:pt x="661431" y="1371599"/>
                  <a:pt x="77321" y="831875"/>
                  <a:pt x="7082" y="1402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3" name="Google Shape;2193;p297"/>
          <p:cNvSpPr/>
          <p:nvPr/>
        </p:nvSpPr>
        <p:spPr>
          <a:xfrm flipH="1" rot="10800000">
            <a:off x="2801347" y="2798905"/>
            <a:ext cx="2200819" cy="1102073"/>
          </a:xfrm>
          <a:custGeom>
            <a:rect b="b" l="l" r="r" t="t"/>
            <a:pathLst>
              <a:path extrusionOk="0" h="1371599" w="2739060">
                <a:moveTo>
                  <a:pt x="0" y="0"/>
                </a:moveTo>
                <a:lnTo>
                  <a:pt x="1139372" y="0"/>
                </a:lnTo>
                <a:lnTo>
                  <a:pt x="1155664" y="161613"/>
                </a:lnTo>
                <a:cubicBezTo>
                  <a:pt x="1230440" y="527032"/>
                  <a:pt x="1553762" y="801913"/>
                  <a:pt x="1941286" y="801913"/>
                </a:cubicBezTo>
                <a:cubicBezTo>
                  <a:pt x="2328811" y="801913"/>
                  <a:pt x="2652133" y="527032"/>
                  <a:pt x="2726908" y="161613"/>
                </a:cubicBezTo>
                <a:lnTo>
                  <a:pt x="2739060" y="81990"/>
                </a:lnTo>
                <a:lnTo>
                  <a:pt x="2736119" y="140237"/>
                </a:lnTo>
                <a:cubicBezTo>
                  <a:pt x="2665879" y="831875"/>
                  <a:pt x="2081770" y="1371599"/>
                  <a:pt x="1371600" y="1371599"/>
                </a:cubicBezTo>
                <a:cubicBezTo>
                  <a:pt x="661431" y="1371599"/>
                  <a:pt x="77321" y="831875"/>
                  <a:pt x="7082" y="14023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4" name="Google Shape;2194;p297"/>
          <p:cNvSpPr/>
          <p:nvPr/>
        </p:nvSpPr>
        <p:spPr>
          <a:xfrm>
            <a:off x="5002167" y="3901980"/>
            <a:ext cx="2200819" cy="1102073"/>
          </a:xfrm>
          <a:custGeom>
            <a:rect b="b" l="l" r="r" t="t"/>
            <a:pathLst>
              <a:path extrusionOk="0" h="1371599" w="2739060">
                <a:moveTo>
                  <a:pt x="0" y="0"/>
                </a:moveTo>
                <a:lnTo>
                  <a:pt x="1139372" y="0"/>
                </a:lnTo>
                <a:lnTo>
                  <a:pt x="1155664" y="161613"/>
                </a:lnTo>
                <a:cubicBezTo>
                  <a:pt x="1230440" y="527032"/>
                  <a:pt x="1553762" y="801913"/>
                  <a:pt x="1941286" y="801913"/>
                </a:cubicBezTo>
                <a:cubicBezTo>
                  <a:pt x="2328811" y="801913"/>
                  <a:pt x="2652133" y="527032"/>
                  <a:pt x="2726908" y="161613"/>
                </a:cubicBezTo>
                <a:lnTo>
                  <a:pt x="2739060" y="81990"/>
                </a:lnTo>
                <a:lnTo>
                  <a:pt x="2736119" y="140237"/>
                </a:lnTo>
                <a:cubicBezTo>
                  <a:pt x="2665879" y="831875"/>
                  <a:pt x="2081770" y="1371599"/>
                  <a:pt x="1371600" y="1371599"/>
                </a:cubicBezTo>
                <a:cubicBezTo>
                  <a:pt x="661431" y="1371599"/>
                  <a:pt x="77321" y="831875"/>
                  <a:pt x="7082" y="1402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5" name="Google Shape;2195;p297"/>
          <p:cNvSpPr/>
          <p:nvPr/>
        </p:nvSpPr>
        <p:spPr>
          <a:xfrm flipH="1" rot="10800000">
            <a:off x="7202986" y="2798905"/>
            <a:ext cx="2200819" cy="1102073"/>
          </a:xfrm>
          <a:custGeom>
            <a:rect b="b" l="l" r="r" t="t"/>
            <a:pathLst>
              <a:path extrusionOk="0" h="1371599" w="2739060">
                <a:moveTo>
                  <a:pt x="0" y="0"/>
                </a:moveTo>
                <a:lnTo>
                  <a:pt x="1139372" y="0"/>
                </a:lnTo>
                <a:lnTo>
                  <a:pt x="1155664" y="161613"/>
                </a:lnTo>
                <a:cubicBezTo>
                  <a:pt x="1230440" y="527032"/>
                  <a:pt x="1553762" y="801913"/>
                  <a:pt x="1941286" y="801913"/>
                </a:cubicBezTo>
                <a:cubicBezTo>
                  <a:pt x="2328811" y="801913"/>
                  <a:pt x="2652133" y="527032"/>
                  <a:pt x="2726908" y="161613"/>
                </a:cubicBezTo>
                <a:lnTo>
                  <a:pt x="2739060" y="81990"/>
                </a:lnTo>
                <a:lnTo>
                  <a:pt x="2736119" y="140237"/>
                </a:lnTo>
                <a:cubicBezTo>
                  <a:pt x="2665879" y="831875"/>
                  <a:pt x="2081770" y="1371599"/>
                  <a:pt x="1371600" y="1371599"/>
                </a:cubicBezTo>
                <a:cubicBezTo>
                  <a:pt x="661431" y="1371599"/>
                  <a:pt x="77321" y="831875"/>
                  <a:pt x="7082" y="140237"/>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6" name="Google Shape;2196;p297"/>
          <p:cNvSpPr/>
          <p:nvPr/>
        </p:nvSpPr>
        <p:spPr>
          <a:xfrm>
            <a:off x="9403806" y="3901980"/>
            <a:ext cx="2200819" cy="1102073"/>
          </a:xfrm>
          <a:custGeom>
            <a:rect b="b" l="l" r="r" t="t"/>
            <a:pathLst>
              <a:path extrusionOk="0" h="1371599" w="2739060">
                <a:moveTo>
                  <a:pt x="0" y="0"/>
                </a:moveTo>
                <a:lnTo>
                  <a:pt x="1139372" y="0"/>
                </a:lnTo>
                <a:lnTo>
                  <a:pt x="1155664" y="161613"/>
                </a:lnTo>
                <a:cubicBezTo>
                  <a:pt x="1230440" y="527032"/>
                  <a:pt x="1553762" y="801913"/>
                  <a:pt x="1941286" y="801913"/>
                </a:cubicBezTo>
                <a:cubicBezTo>
                  <a:pt x="2328811" y="801913"/>
                  <a:pt x="2652133" y="527032"/>
                  <a:pt x="2726908" y="161613"/>
                </a:cubicBezTo>
                <a:lnTo>
                  <a:pt x="2739060" y="81990"/>
                </a:lnTo>
                <a:lnTo>
                  <a:pt x="2736119" y="140237"/>
                </a:lnTo>
                <a:cubicBezTo>
                  <a:pt x="2665879" y="831875"/>
                  <a:pt x="2081770" y="1371599"/>
                  <a:pt x="1371600" y="1371599"/>
                </a:cubicBezTo>
                <a:cubicBezTo>
                  <a:pt x="661431" y="1371599"/>
                  <a:pt x="77321" y="831875"/>
                  <a:pt x="7082" y="140237"/>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7" name="Google Shape;2197;p297"/>
          <p:cNvSpPr/>
          <p:nvPr/>
        </p:nvSpPr>
        <p:spPr>
          <a:xfrm>
            <a:off x="1525362" y="3349941"/>
            <a:ext cx="1249681" cy="1249681"/>
          </a:xfrm>
          <a:prstGeom prst="ellipse">
            <a:avLst/>
          </a:prstGeom>
          <a:solidFill>
            <a:schemeClr val="lt1"/>
          </a:solidFill>
          <a:ln>
            <a:noFill/>
          </a:ln>
          <a:effectLst>
            <a:outerShdw blurRad="317500" sx="102000" rotWithShape="0" algn="ctr" dist="152400"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8" name="Google Shape;2198;p297"/>
          <p:cNvSpPr/>
          <p:nvPr/>
        </p:nvSpPr>
        <p:spPr>
          <a:xfrm>
            <a:off x="3752485" y="3276137"/>
            <a:ext cx="1249681" cy="1249681"/>
          </a:xfrm>
          <a:prstGeom prst="ellipse">
            <a:avLst/>
          </a:prstGeom>
          <a:solidFill>
            <a:schemeClr val="lt1"/>
          </a:solidFill>
          <a:ln>
            <a:noFill/>
          </a:ln>
          <a:effectLst>
            <a:outerShdw blurRad="317500" sx="102000" rotWithShape="0" algn="ctr" dist="152400"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199" name="Google Shape;2199;p297"/>
          <p:cNvSpPr/>
          <p:nvPr/>
        </p:nvSpPr>
        <p:spPr>
          <a:xfrm>
            <a:off x="5940155" y="3281228"/>
            <a:ext cx="1249681" cy="1249681"/>
          </a:xfrm>
          <a:prstGeom prst="ellipse">
            <a:avLst/>
          </a:prstGeom>
          <a:solidFill>
            <a:schemeClr val="lt1"/>
          </a:solidFill>
          <a:ln>
            <a:noFill/>
          </a:ln>
          <a:effectLst>
            <a:outerShdw blurRad="317500" sx="102000" rotWithShape="0" algn="ctr" dist="152400"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200" name="Google Shape;2200;p297"/>
          <p:cNvSpPr/>
          <p:nvPr/>
        </p:nvSpPr>
        <p:spPr>
          <a:xfrm>
            <a:off x="8140524" y="3281228"/>
            <a:ext cx="1249681" cy="1249681"/>
          </a:xfrm>
          <a:prstGeom prst="ellipse">
            <a:avLst/>
          </a:prstGeom>
          <a:solidFill>
            <a:schemeClr val="lt1"/>
          </a:solidFill>
          <a:ln>
            <a:noFill/>
          </a:ln>
          <a:effectLst>
            <a:outerShdw blurRad="317500" sx="102000" rotWithShape="0" algn="ctr" dist="152400"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201" name="Google Shape;2201;p297"/>
          <p:cNvSpPr/>
          <p:nvPr/>
        </p:nvSpPr>
        <p:spPr>
          <a:xfrm>
            <a:off x="10354944" y="3277139"/>
            <a:ext cx="1249681" cy="1249681"/>
          </a:xfrm>
          <a:prstGeom prst="ellipse">
            <a:avLst/>
          </a:prstGeom>
          <a:solidFill>
            <a:schemeClr val="lt1"/>
          </a:solidFill>
          <a:ln>
            <a:noFill/>
          </a:ln>
          <a:effectLst>
            <a:outerShdw blurRad="317500" sx="102000" rotWithShape="0" algn="ctr" dist="152400" sy="1020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202" name="Google Shape;2202;p297"/>
          <p:cNvSpPr txBox="1"/>
          <p:nvPr>
            <p:ph idx="1" type="body"/>
          </p:nvPr>
        </p:nvSpPr>
        <p:spPr>
          <a:xfrm>
            <a:off x="890937" y="5103747"/>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3" name="Google Shape;2203;p297"/>
          <p:cNvSpPr txBox="1"/>
          <p:nvPr>
            <p:ph idx="2" type="body"/>
          </p:nvPr>
        </p:nvSpPr>
        <p:spPr>
          <a:xfrm>
            <a:off x="620937" y="5406403"/>
            <a:ext cx="2160000" cy="828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4" name="Google Shape;2204;p297"/>
          <p:cNvSpPr txBox="1"/>
          <p:nvPr>
            <p:ph idx="3" type="body"/>
          </p:nvPr>
        </p:nvSpPr>
        <p:spPr>
          <a:xfrm>
            <a:off x="3091756" y="1525954"/>
            <a:ext cx="1620000" cy="360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5" name="Google Shape;2205;p297"/>
          <p:cNvSpPr txBox="1"/>
          <p:nvPr>
            <p:ph idx="4" type="body"/>
          </p:nvPr>
        </p:nvSpPr>
        <p:spPr>
          <a:xfrm>
            <a:off x="2821756" y="1828610"/>
            <a:ext cx="2160000" cy="828000"/>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6" name="Google Shape;2206;p297"/>
          <p:cNvSpPr txBox="1"/>
          <p:nvPr>
            <p:ph idx="5" type="body"/>
          </p:nvPr>
        </p:nvSpPr>
        <p:spPr>
          <a:xfrm>
            <a:off x="5292576" y="510374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7" name="Google Shape;2207;p297"/>
          <p:cNvSpPr txBox="1"/>
          <p:nvPr>
            <p:ph idx="6" type="body"/>
          </p:nvPr>
        </p:nvSpPr>
        <p:spPr>
          <a:xfrm>
            <a:off x="5022576" y="5406403"/>
            <a:ext cx="2160000" cy="828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08" name="Google Shape;2208;p29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09" name="Google Shape;2209;p29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10" name="Google Shape;2210;p297"/>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11" name="Google Shape;2211;p29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12" name="Google Shape;2212;p29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213" name="Google Shape;2213;p297"/>
          <p:cNvSpPr/>
          <p:nvPr>
            <p:ph idx="8" type="pic"/>
          </p:nvPr>
        </p:nvSpPr>
        <p:spPr>
          <a:xfrm>
            <a:off x="1916202" y="3740781"/>
            <a:ext cx="468000" cy="468000"/>
          </a:xfrm>
          <a:prstGeom prst="rect">
            <a:avLst/>
          </a:prstGeom>
          <a:noFill/>
          <a:ln>
            <a:noFill/>
          </a:ln>
        </p:spPr>
      </p:sp>
      <p:sp>
        <p:nvSpPr>
          <p:cNvPr id="2214" name="Google Shape;2214;p297"/>
          <p:cNvSpPr/>
          <p:nvPr>
            <p:ph idx="9" type="pic"/>
          </p:nvPr>
        </p:nvSpPr>
        <p:spPr>
          <a:xfrm>
            <a:off x="4143325" y="3666977"/>
            <a:ext cx="468000" cy="468000"/>
          </a:xfrm>
          <a:prstGeom prst="rect">
            <a:avLst/>
          </a:prstGeom>
          <a:noFill/>
          <a:ln>
            <a:noFill/>
          </a:ln>
        </p:spPr>
      </p:sp>
      <p:sp>
        <p:nvSpPr>
          <p:cNvPr id="2215" name="Google Shape;2215;p297"/>
          <p:cNvSpPr/>
          <p:nvPr>
            <p:ph idx="13" type="pic"/>
          </p:nvPr>
        </p:nvSpPr>
        <p:spPr>
          <a:xfrm>
            <a:off x="6330995" y="3672068"/>
            <a:ext cx="468000" cy="468000"/>
          </a:xfrm>
          <a:prstGeom prst="rect">
            <a:avLst/>
          </a:prstGeom>
          <a:noFill/>
          <a:ln>
            <a:noFill/>
          </a:ln>
        </p:spPr>
      </p:sp>
      <p:sp>
        <p:nvSpPr>
          <p:cNvPr id="2216" name="Google Shape;2216;p297"/>
          <p:cNvSpPr/>
          <p:nvPr>
            <p:ph idx="14" type="pic"/>
          </p:nvPr>
        </p:nvSpPr>
        <p:spPr>
          <a:xfrm>
            <a:off x="8531364" y="3672068"/>
            <a:ext cx="468000" cy="468000"/>
          </a:xfrm>
          <a:prstGeom prst="rect">
            <a:avLst/>
          </a:prstGeom>
          <a:noFill/>
          <a:ln>
            <a:noFill/>
          </a:ln>
        </p:spPr>
      </p:sp>
      <p:sp>
        <p:nvSpPr>
          <p:cNvPr id="2217" name="Google Shape;2217;p297"/>
          <p:cNvSpPr txBox="1"/>
          <p:nvPr>
            <p:ph idx="15" type="body"/>
          </p:nvPr>
        </p:nvSpPr>
        <p:spPr>
          <a:xfrm>
            <a:off x="7493395" y="1525954"/>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18" name="Google Shape;2218;p297"/>
          <p:cNvSpPr txBox="1"/>
          <p:nvPr>
            <p:ph idx="16" type="body"/>
          </p:nvPr>
        </p:nvSpPr>
        <p:spPr>
          <a:xfrm>
            <a:off x="7223395" y="1828610"/>
            <a:ext cx="2160000" cy="828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19" name="Google Shape;2219;p297"/>
          <p:cNvSpPr txBox="1"/>
          <p:nvPr>
            <p:ph idx="17" type="body"/>
          </p:nvPr>
        </p:nvSpPr>
        <p:spPr>
          <a:xfrm>
            <a:off x="9694215" y="5103747"/>
            <a:ext cx="162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20" name="Google Shape;2220;p297"/>
          <p:cNvSpPr txBox="1"/>
          <p:nvPr>
            <p:ph idx="18" type="body"/>
          </p:nvPr>
        </p:nvSpPr>
        <p:spPr>
          <a:xfrm>
            <a:off x="9424215" y="5406403"/>
            <a:ext cx="2160000" cy="828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21" name="Google Shape;2221;p297"/>
          <p:cNvSpPr/>
          <p:nvPr>
            <p:ph idx="19" type="pic"/>
          </p:nvPr>
        </p:nvSpPr>
        <p:spPr>
          <a:xfrm>
            <a:off x="10745784" y="3667979"/>
            <a:ext cx="468000" cy="468000"/>
          </a:xfrm>
          <a:prstGeom prst="rect">
            <a:avLst/>
          </a:prstGeom>
          <a:noFill/>
          <a:ln>
            <a:noFill/>
          </a:ln>
        </p:spPr>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Semi-Circle Infographic">
  <p:cSld name="5 Points Semi-Circle Infographic">
    <p:spTree>
      <p:nvGrpSpPr>
        <p:cNvPr id="2222" name="Shape 2222"/>
        <p:cNvGrpSpPr/>
        <p:nvPr/>
      </p:nvGrpSpPr>
      <p:grpSpPr>
        <a:xfrm>
          <a:off x="0" y="0"/>
          <a:ext cx="0" cy="0"/>
          <a:chOff x="0" y="0"/>
          <a:chExt cx="0" cy="0"/>
        </a:xfrm>
      </p:grpSpPr>
      <p:sp>
        <p:nvSpPr>
          <p:cNvPr id="2223" name="Google Shape;2223;p298"/>
          <p:cNvSpPr/>
          <p:nvPr/>
        </p:nvSpPr>
        <p:spPr>
          <a:xfrm rot="9720128">
            <a:off x="8125229" y="3949719"/>
            <a:ext cx="405658" cy="1541392"/>
          </a:xfrm>
          <a:custGeom>
            <a:rect b="b" l="l" r="r" t="t"/>
            <a:pathLst>
              <a:path extrusionOk="0" h="1541392" w="405658">
                <a:moveTo>
                  <a:pt x="120883" y="1541392"/>
                </a:moveTo>
                <a:lnTo>
                  <a:pt x="82275" y="1416759"/>
                </a:lnTo>
                <a:cubicBezTo>
                  <a:pt x="-20891" y="1016920"/>
                  <a:pt x="-28093" y="594147"/>
                  <a:pt x="66646" y="186169"/>
                </a:cubicBezTo>
                <a:lnTo>
                  <a:pt x="119667" y="0"/>
                </a:lnTo>
                <a:lnTo>
                  <a:pt x="404653" y="92598"/>
                </a:lnTo>
                <a:lnTo>
                  <a:pt x="358652" y="254113"/>
                </a:lnTo>
                <a:cubicBezTo>
                  <a:pt x="274921" y="614685"/>
                  <a:pt x="281286" y="988332"/>
                  <a:pt x="372466" y="1341709"/>
                </a:cubicBezTo>
                <a:lnTo>
                  <a:pt x="405658" y="1448863"/>
                </a:lnTo>
                <a:lnTo>
                  <a:pt x="120883" y="154139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4" name="Google Shape;2224;p298"/>
          <p:cNvSpPr/>
          <p:nvPr/>
        </p:nvSpPr>
        <p:spPr>
          <a:xfrm rot="9720128">
            <a:off x="5371816" y="2750164"/>
            <a:ext cx="1466502" cy="719019"/>
          </a:xfrm>
          <a:custGeom>
            <a:rect b="b" l="l" r="r" t="t"/>
            <a:pathLst>
              <a:path extrusionOk="0" h="719019" w="1466502">
                <a:moveTo>
                  <a:pt x="0" y="242486"/>
                </a:moveTo>
                <a:lnTo>
                  <a:pt x="176176" y="0"/>
                </a:lnTo>
                <a:lnTo>
                  <a:pt x="349020" y="112715"/>
                </a:lnTo>
                <a:cubicBezTo>
                  <a:pt x="681895" y="306462"/>
                  <a:pt x="1047854" y="406945"/>
                  <a:pt x="1413550" y="419444"/>
                </a:cubicBezTo>
                <a:lnTo>
                  <a:pt x="1466502" y="418715"/>
                </a:lnTo>
                <a:lnTo>
                  <a:pt x="1466502" y="718146"/>
                </a:lnTo>
                <a:lnTo>
                  <a:pt x="1403038" y="719019"/>
                </a:lnTo>
                <a:cubicBezTo>
                  <a:pt x="989261" y="704877"/>
                  <a:pt x="575187" y="591183"/>
                  <a:pt x="198545" y="371962"/>
                </a:cubicBezTo>
                <a:lnTo>
                  <a:pt x="0" y="24248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5" name="Google Shape;2225;p298"/>
          <p:cNvSpPr/>
          <p:nvPr/>
        </p:nvSpPr>
        <p:spPr>
          <a:xfrm rot="9720128">
            <a:off x="6902991" y="2865626"/>
            <a:ext cx="1081730" cy="1340269"/>
          </a:xfrm>
          <a:custGeom>
            <a:rect b="b" l="l" r="r" t="t"/>
            <a:pathLst>
              <a:path extrusionOk="0" h="1340269" w="1081730">
                <a:moveTo>
                  <a:pt x="905554" y="1340269"/>
                </a:moveTo>
                <a:lnTo>
                  <a:pt x="721061" y="1191452"/>
                </a:lnTo>
                <a:cubicBezTo>
                  <a:pt x="396181" y="900987"/>
                  <a:pt x="160096" y="542313"/>
                  <a:pt x="18781" y="153158"/>
                </a:cubicBezTo>
                <a:lnTo>
                  <a:pt x="0" y="92529"/>
                </a:lnTo>
                <a:lnTo>
                  <a:pt x="284775" y="0"/>
                </a:lnTo>
                <a:lnTo>
                  <a:pt x="300445" y="50586"/>
                </a:lnTo>
                <a:cubicBezTo>
                  <a:pt x="425340" y="394522"/>
                  <a:pt x="633992" y="711519"/>
                  <a:pt x="921120" y="968230"/>
                </a:cubicBezTo>
                <a:lnTo>
                  <a:pt x="1081730" y="1097784"/>
                </a:lnTo>
                <a:lnTo>
                  <a:pt x="905554" y="134026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6" name="Google Shape;2226;p298"/>
          <p:cNvSpPr/>
          <p:nvPr/>
        </p:nvSpPr>
        <p:spPr>
          <a:xfrm rot="9720128">
            <a:off x="5716984" y="3153753"/>
            <a:ext cx="1219970" cy="2075792"/>
          </a:xfrm>
          <a:custGeom>
            <a:rect b="b" l="l" r="r" t="t"/>
            <a:pathLst>
              <a:path extrusionOk="0" h="2075792" w="1219970">
                <a:moveTo>
                  <a:pt x="0" y="1679146"/>
                </a:moveTo>
                <a:lnTo>
                  <a:pt x="1219970" y="0"/>
                </a:lnTo>
                <a:lnTo>
                  <a:pt x="1219970" y="2075121"/>
                </a:lnTo>
                <a:lnTo>
                  <a:pt x="1171217" y="2075792"/>
                </a:lnTo>
                <a:cubicBezTo>
                  <a:pt x="824721" y="2063949"/>
                  <a:pt x="477977" y="1968742"/>
                  <a:pt x="162579" y="1785167"/>
                </a:cubicBezTo>
                <a:lnTo>
                  <a:pt x="0" y="167914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7" name="Google Shape;2227;p298"/>
          <p:cNvSpPr/>
          <p:nvPr/>
        </p:nvSpPr>
        <p:spPr>
          <a:xfrm rot="9720128">
            <a:off x="5811182" y="3440961"/>
            <a:ext cx="1973557" cy="1679147"/>
          </a:xfrm>
          <a:custGeom>
            <a:rect b="b" l="l" r="r" t="t"/>
            <a:pathLst>
              <a:path extrusionOk="0" h="1679147" w="1973557">
                <a:moveTo>
                  <a:pt x="753586" y="1679147"/>
                </a:moveTo>
                <a:lnTo>
                  <a:pt x="602514" y="1557287"/>
                </a:lnTo>
                <a:cubicBezTo>
                  <a:pt x="330460" y="1314053"/>
                  <a:pt x="132764" y="1013701"/>
                  <a:pt x="14427" y="687823"/>
                </a:cubicBezTo>
                <a:lnTo>
                  <a:pt x="0" y="641248"/>
                </a:lnTo>
                <a:lnTo>
                  <a:pt x="1973557" y="0"/>
                </a:lnTo>
                <a:lnTo>
                  <a:pt x="753586" y="167914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8" name="Google Shape;2228;p298"/>
          <p:cNvSpPr/>
          <p:nvPr/>
        </p:nvSpPr>
        <p:spPr>
          <a:xfrm rot="9720128">
            <a:off x="3926164" y="3221518"/>
            <a:ext cx="1466327" cy="717583"/>
          </a:xfrm>
          <a:custGeom>
            <a:rect b="b" l="l" r="r" t="t"/>
            <a:pathLst>
              <a:path extrusionOk="0" h="717583" w="1466327">
                <a:moveTo>
                  <a:pt x="0" y="717583"/>
                </a:moveTo>
                <a:lnTo>
                  <a:pt x="0" y="418153"/>
                </a:lnTo>
                <a:lnTo>
                  <a:pt x="112167" y="416608"/>
                </a:lnTo>
                <a:cubicBezTo>
                  <a:pt x="476425" y="394126"/>
                  <a:pt x="833751" y="284716"/>
                  <a:pt x="1150800" y="93660"/>
                </a:cubicBezTo>
                <a:lnTo>
                  <a:pt x="1290196" y="0"/>
                </a:lnTo>
                <a:lnTo>
                  <a:pt x="1466327" y="242423"/>
                </a:lnTo>
                <a:lnTo>
                  <a:pt x="1305654" y="350379"/>
                </a:lnTo>
                <a:cubicBezTo>
                  <a:pt x="946921" y="566554"/>
                  <a:pt x="542614" y="690348"/>
                  <a:pt x="130464" y="715788"/>
                </a:cubicBezTo>
                <a:lnTo>
                  <a:pt x="0" y="717583"/>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29" name="Google Shape;2229;p298"/>
          <p:cNvSpPr/>
          <p:nvPr/>
        </p:nvSpPr>
        <p:spPr>
          <a:xfrm rot="9720128">
            <a:off x="4505680" y="3548750"/>
            <a:ext cx="1219859" cy="2074378"/>
          </a:xfrm>
          <a:custGeom>
            <a:rect b="b" l="l" r="r" t="t"/>
            <a:pathLst>
              <a:path extrusionOk="0" h="2074378" w="1219859">
                <a:moveTo>
                  <a:pt x="0" y="2074378"/>
                </a:moveTo>
                <a:lnTo>
                  <a:pt x="0" y="0"/>
                </a:lnTo>
                <a:lnTo>
                  <a:pt x="1219859" y="1678992"/>
                </a:lnTo>
                <a:lnTo>
                  <a:pt x="1088959" y="1766943"/>
                </a:lnTo>
                <a:cubicBezTo>
                  <a:pt x="788557" y="1947967"/>
                  <a:pt x="449992" y="2051632"/>
                  <a:pt x="104860" y="2072935"/>
                </a:cubicBezTo>
                <a:lnTo>
                  <a:pt x="0" y="2074378"/>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0" name="Google Shape;2230;p298"/>
          <p:cNvSpPr/>
          <p:nvPr/>
        </p:nvSpPr>
        <p:spPr>
          <a:xfrm rot="9720128">
            <a:off x="6099953" y="4466360"/>
            <a:ext cx="2072779" cy="1282336"/>
          </a:xfrm>
          <a:custGeom>
            <a:rect b="b" l="l" r="r" t="t"/>
            <a:pathLst>
              <a:path extrusionOk="0" h="1282336" w="2072779">
                <a:moveTo>
                  <a:pt x="99928" y="1282336"/>
                </a:moveTo>
                <a:lnTo>
                  <a:pt x="68898" y="1182162"/>
                </a:lnTo>
                <a:cubicBezTo>
                  <a:pt x="-17494" y="847339"/>
                  <a:pt x="-23525" y="493311"/>
                  <a:pt x="55810" y="151671"/>
                </a:cubicBezTo>
                <a:lnTo>
                  <a:pt x="99006" y="0"/>
                </a:lnTo>
                <a:lnTo>
                  <a:pt x="2072779" y="641317"/>
                </a:lnTo>
                <a:lnTo>
                  <a:pt x="99928" y="12823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1" name="Google Shape;2231;p298"/>
          <p:cNvSpPr/>
          <p:nvPr/>
        </p:nvSpPr>
        <p:spPr>
          <a:xfrm rot="9720128">
            <a:off x="3797506" y="4093373"/>
            <a:ext cx="1975620" cy="1680563"/>
          </a:xfrm>
          <a:custGeom>
            <a:rect b="b" l="l" r="r" t="t"/>
            <a:pathLst>
              <a:path extrusionOk="0" h="1680563" w="1975620">
                <a:moveTo>
                  <a:pt x="1221001" y="1680563"/>
                </a:moveTo>
                <a:lnTo>
                  <a:pt x="0" y="0"/>
                </a:lnTo>
                <a:lnTo>
                  <a:pt x="1975620" y="641918"/>
                </a:lnTo>
                <a:lnTo>
                  <a:pt x="1897159" y="840288"/>
                </a:lnTo>
                <a:cubicBezTo>
                  <a:pt x="1837788" y="970956"/>
                  <a:pt x="1764438" y="1097621"/>
                  <a:pt x="1676790" y="1218259"/>
                </a:cubicBezTo>
                <a:cubicBezTo>
                  <a:pt x="1589141" y="1338897"/>
                  <a:pt x="1491342" y="1447798"/>
                  <a:pt x="1385415" y="1544642"/>
                </a:cubicBezTo>
                <a:lnTo>
                  <a:pt x="1221001" y="168056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2" name="Google Shape;2232;p298"/>
          <p:cNvSpPr/>
          <p:nvPr/>
        </p:nvSpPr>
        <p:spPr>
          <a:xfrm>
            <a:off x="5586317" y="4778318"/>
            <a:ext cx="1079230" cy="1080000"/>
          </a:xfrm>
          <a:prstGeom prst="ellipse">
            <a:avLst/>
          </a:prstGeom>
          <a:solidFill>
            <a:srgbClr val="D8D8D8"/>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3" name="Google Shape;2233;p298"/>
          <p:cNvSpPr/>
          <p:nvPr/>
        </p:nvSpPr>
        <p:spPr>
          <a:xfrm rot="9720128">
            <a:off x="3282729" y="4040137"/>
            <a:ext cx="1083090" cy="1340921"/>
          </a:xfrm>
          <a:custGeom>
            <a:rect b="b" l="l" r="r" t="t"/>
            <a:pathLst>
              <a:path extrusionOk="0" h="1340921" w="1083090">
                <a:moveTo>
                  <a:pt x="176131" y="1340921"/>
                </a:moveTo>
                <a:lnTo>
                  <a:pt x="0" y="1098498"/>
                </a:lnTo>
                <a:lnTo>
                  <a:pt x="881" y="1097906"/>
                </a:lnTo>
                <a:cubicBezTo>
                  <a:pt x="180644" y="963805"/>
                  <a:pt x="343506" y="800692"/>
                  <a:pt x="482265" y="609707"/>
                </a:cubicBezTo>
                <a:cubicBezTo>
                  <a:pt x="621023" y="418722"/>
                  <a:pt x="725826" y="213426"/>
                  <a:pt x="797815" y="1022"/>
                </a:cubicBezTo>
                <a:lnTo>
                  <a:pt x="798105" y="0"/>
                </a:lnTo>
                <a:lnTo>
                  <a:pt x="1083090" y="92598"/>
                </a:lnTo>
                <a:lnTo>
                  <a:pt x="1081788" y="97170"/>
                </a:lnTo>
                <a:cubicBezTo>
                  <a:pt x="1000335" y="337500"/>
                  <a:pt x="881753" y="569788"/>
                  <a:pt x="724751" y="785883"/>
                </a:cubicBezTo>
                <a:cubicBezTo>
                  <a:pt x="567748" y="1001978"/>
                  <a:pt x="383474" y="1186537"/>
                  <a:pt x="180076" y="1338270"/>
                </a:cubicBezTo>
                <a:lnTo>
                  <a:pt x="176131" y="13409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34" name="Google Shape;2234;p298"/>
          <p:cNvSpPr txBox="1"/>
          <p:nvPr>
            <p:ph idx="1" type="body"/>
          </p:nvPr>
        </p:nvSpPr>
        <p:spPr>
          <a:xfrm>
            <a:off x="1328961" y="4181267"/>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35" name="Google Shape;2235;p298"/>
          <p:cNvSpPr txBox="1"/>
          <p:nvPr>
            <p:ph idx="2" type="body"/>
          </p:nvPr>
        </p:nvSpPr>
        <p:spPr>
          <a:xfrm>
            <a:off x="968961" y="4483923"/>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36" name="Google Shape;2236;p298"/>
          <p:cNvSpPr txBox="1"/>
          <p:nvPr>
            <p:ph idx="3" type="body"/>
          </p:nvPr>
        </p:nvSpPr>
        <p:spPr>
          <a:xfrm>
            <a:off x="1933207" y="264375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37" name="Google Shape;2237;p298"/>
          <p:cNvSpPr txBox="1"/>
          <p:nvPr>
            <p:ph idx="4" type="body"/>
          </p:nvPr>
        </p:nvSpPr>
        <p:spPr>
          <a:xfrm>
            <a:off x="1573207" y="2946410"/>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38" name="Google Shape;2238;p298"/>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39" name="Google Shape;2239;p298"/>
          <p:cNvSpPr txBox="1"/>
          <p:nvPr>
            <p:ph idx="6" type="body"/>
          </p:nvPr>
        </p:nvSpPr>
        <p:spPr>
          <a:xfrm>
            <a:off x="4836000" y="1843579"/>
            <a:ext cx="2520000" cy="90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40" name="Google Shape;2240;p29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41" name="Google Shape;2241;p29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42" name="Google Shape;2242;p298"/>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43" name="Google Shape;2243;p29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44" name="Google Shape;2244;p29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245" name="Google Shape;2245;p298"/>
          <p:cNvSpPr/>
          <p:nvPr>
            <p:ph idx="8" type="pic"/>
          </p:nvPr>
        </p:nvSpPr>
        <p:spPr>
          <a:xfrm>
            <a:off x="4211059" y="4730813"/>
            <a:ext cx="468000" cy="468000"/>
          </a:xfrm>
          <a:prstGeom prst="rect">
            <a:avLst/>
          </a:prstGeom>
          <a:noFill/>
          <a:ln>
            <a:noFill/>
          </a:ln>
        </p:spPr>
      </p:sp>
      <p:sp>
        <p:nvSpPr>
          <p:cNvPr id="2246" name="Google Shape;2246;p298"/>
          <p:cNvSpPr/>
          <p:nvPr>
            <p:ph idx="9" type="pic"/>
          </p:nvPr>
        </p:nvSpPr>
        <p:spPr>
          <a:xfrm>
            <a:off x="4882750" y="3852695"/>
            <a:ext cx="468000" cy="468000"/>
          </a:xfrm>
          <a:prstGeom prst="rect">
            <a:avLst/>
          </a:prstGeom>
          <a:noFill/>
          <a:ln>
            <a:noFill/>
          </a:ln>
        </p:spPr>
      </p:sp>
      <p:sp>
        <p:nvSpPr>
          <p:cNvPr id="2247" name="Google Shape;2247;p298"/>
          <p:cNvSpPr/>
          <p:nvPr>
            <p:ph idx="13" type="pic"/>
          </p:nvPr>
        </p:nvSpPr>
        <p:spPr>
          <a:xfrm>
            <a:off x="5750423" y="3486585"/>
            <a:ext cx="468000" cy="468000"/>
          </a:xfrm>
          <a:prstGeom prst="rect">
            <a:avLst/>
          </a:prstGeom>
          <a:noFill/>
          <a:ln>
            <a:noFill/>
          </a:ln>
        </p:spPr>
      </p:sp>
      <p:sp>
        <p:nvSpPr>
          <p:cNvPr id="2248" name="Google Shape;2248;p298"/>
          <p:cNvSpPr/>
          <p:nvPr>
            <p:ph idx="14" type="pic"/>
          </p:nvPr>
        </p:nvSpPr>
        <p:spPr>
          <a:xfrm>
            <a:off x="6826551" y="3808946"/>
            <a:ext cx="468000" cy="468000"/>
          </a:xfrm>
          <a:prstGeom prst="rect">
            <a:avLst/>
          </a:prstGeom>
          <a:noFill/>
          <a:ln>
            <a:noFill/>
          </a:ln>
        </p:spPr>
      </p:sp>
      <p:sp>
        <p:nvSpPr>
          <p:cNvPr id="2249" name="Google Shape;2249;p298"/>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50" name="Google Shape;2250;p298"/>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51" name="Google Shape;2251;p298"/>
          <p:cNvSpPr txBox="1"/>
          <p:nvPr>
            <p:ph idx="17" type="body"/>
          </p:nvPr>
        </p:nvSpPr>
        <p:spPr>
          <a:xfrm>
            <a:off x="8652803" y="4181267"/>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52" name="Google Shape;2252;p298"/>
          <p:cNvSpPr txBox="1"/>
          <p:nvPr>
            <p:ph idx="18" type="body"/>
          </p:nvPr>
        </p:nvSpPr>
        <p:spPr>
          <a:xfrm>
            <a:off x="8652803" y="4483923"/>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53" name="Google Shape;2253;p298"/>
          <p:cNvSpPr/>
          <p:nvPr>
            <p:ph idx="19" type="pic"/>
          </p:nvPr>
        </p:nvSpPr>
        <p:spPr>
          <a:xfrm>
            <a:off x="7439999" y="4778318"/>
            <a:ext cx="468000" cy="468000"/>
          </a:xfrm>
          <a:prstGeom prst="rect">
            <a:avLst/>
          </a:prstGeom>
          <a:noFill/>
          <a:ln>
            <a:noFill/>
          </a:ln>
        </p:spPr>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Circular Infographic">
  <p:cSld name="5 Points Circular Infographic">
    <p:spTree>
      <p:nvGrpSpPr>
        <p:cNvPr id="2254" name="Shape 2254"/>
        <p:cNvGrpSpPr/>
        <p:nvPr/>
      </p:nvGrpSpPr>
      <p:grpSpPr>
        <a:xfrm>
          <a:off x="0" y="0"/>
          <a:ext cx="0" cy="0"/>
          <a:chOff x="0" y="0"/>
          <a:chExt cx="0" cy="0"/>
        </a:xfrm>
      </p:grpSpPr>
      <p:grpSp>
        <p:nvGrpSpPr>
          <p:cNvPr id="2255" name="Google Shape;2255;p299"/>
          <p:cNvGrpSpPr/>
          <p:nvPr/>
        </p:nvGrpSpPr>
        <p:grpSpPr>
          <a:xfrm>
            <a:off x="4099517" y="2280823"/>
            <a:ext cx="3964235" cy="4023273"/>
            <a:chOff x="4099516" y="2470015"/>
            <a:chExt cx="3964235" cy="4023273"/>
          </a:xfrm>
        </p:grpSpPr>
        <p:sp>
          <p:nvSpPr>
            <p:cNvPr id="2256" name="Google Shape;2256;p299"/>
            <p:cNvSpPr/>
            <p:nvPr/>
          </p:nvSpPr>
          <p:spPr>
            <a:xfrm flipH="1" rot="-6480000">
              <a:off x="4667984" y="4789898"/>
              <a:ext cx="1650335" cy="1403509"/>
            </a:xfrm>
            <a:custGeom>
              <a:rect b="b" l="l" r="r" t="t"/>
              <a:pathLst>
                <a:path extrusionOk="0" h="1803959" w="2130096">
                  <a:moveTo>
                    <a:pt x="2130096" y="1467850"/>
                  </a:moveTo>
                  <a:lnTo>
                    <a:pt x="1095661" y="1803959"/>
                  </a:lnTo>
                  <a:lnTo>
                    <a:pt x="0" y="1009021"/>
                  </a:lnTo>
                  <a:lnTo>
                    <a:pt x="0" y="3854"/>
                  </a:lnTo>
                  <a:lnTo>
                    <a:pt x="58867" y="171"/>
                  </a:lnTo>
                  <a:cubicBezTo>
                    <a:pt x="908784" y="-10549"/>
                    <a:pt x="1707461" y="485153"/>
                    <a:pt x="2060885" y="1286516"/>
                  </a:cubicBezTo>
                  <a:lnTo>
                    <a:pt x="2130096" y="146785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57" name="Google Shape;2257;p299"/>
            <p:cNvSpPr/>
            <p:nvPr/>
          </p:nvSpPr>
          <p:spPr>
            <a:xfrm flipH="1" rot="-6480000">
              <a:off x="6346979" y="4402899"/>
              <a:ext cx="1202831" cy="1895211"/>
            </a:xfrm>
            <a:custGeom>
              <a:rect b="b" l="l" r="r" t="t"/>
              <a:pathLst>
                <a:path extrusionOk="0" h="2435954" w="1552501">
                  <a:moveTo>
                    <a:pt x="1453247" y="0"/>
                  </a:moveTo>
                  <a:lnTo>
                    <a:pt x="1503840" y="187385"/>
                  </a:lnTo>
                  <a:cubicBezTo>
                    <a:pt x="1688943" y="1043438"/>
                    <a:pt x="1334166" y="1913919"/>
                    <a:pt x="640267" y="2404816"/>
                  </a:cubicBezTo>
                  <a:lnTo>
                    <a:pt x="591238" y="2435954"/>
                  </a:lnTo>
                  <a:lnTo>
                    <a:pt x="0" y="1622186"/>
                  </a:lnTo>
                  <a:lnTo>
                    <a:pt x="418813" y="336108"/>
                  </a:lnTo>
                  <a:lnTo>
                    <a:pt x="1453247"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58" name="Google Shape;2258;p299"/>
            <p:cNvSpPr/>
            <p:nvPr/>
          </p:nvSpPr>
          <p:spPr>
            <a:xfrm flipH="1" rot="-6480000">
              <a:off x="6394976" y="3588278"/>
              <a:ext cx="1899026" cy="895522"/>
            </a:xfrm>
            <a:custGeom>
              <a:rect b="b" l="l" r="r" t="t"/>
              <a:pathLst>
                <a:path extrusionOk="0" h="1151033" w="2451084">
                  <a:moveTo>
                    <a:pt x="2451084" y="814034"/>
                  </a:moveTo>
                  <a:lnTo>
                    <a:pt x="2365362" y="868476"/>
                  </a:lnTo>
                  <a:cubicBezTo>
                    <a:pt x="2240525" y="939293"/>
                    <a:pt x="2106733" y="998653"/>
                    <a:pt x="1964914" y="1044732"/>
                  </a:cubicBezTo>
                  <a:cubicBezTo>
                    <a:pt x="1326730" y="1252091"/>
                    <a:pt x="661961" y="1146355"/>
                    <a:pt x="136831" y="812222"/>
                  </a:cubicBezTo>
                  <a:lnTo>
                    <a:pt x="0" y="715659"/>
                  </a:lnTo>
                  <a:lnTo>
                    <a:pt x="519559" y="547"/>
                  </a:lnTo>
                  <a:lnTo>
                    <a:pt x="1859654" y="0"/>
                  </a:lnTo>
                  <a:lnTo>
                    <a:pt x="2451084" y="81403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59" name="Google Shape;2259;p299"/>
            <p:cNvSpPr/>
            <p:nvPr/>
          </p:nvSpPr>
          <p:spPr>
            <a:xfrm flipH="1" rot="-6480000">
              <a:off x="4250004" y="3254506"/>
              <a:ext cx="1493674" cy="1401683"/>
            </a:xfrm>
            <a:custGeom>
              <a:rect b="b" l="l" r="r" t="t"/>
              <a:pathLst>
                <a:path extrusionOk="0" h="1801612" w="1927893">
                  <a:moveTo>
                    <a:pt x="1927893" y="0"/>
                  </a:moveTo>
                  <a:lnTo>
                    <a:pt x="1927893" y="1006798"/>
                  </a:lnTo>
                  <a:lnTo>
                    <a:pt x="832986" y="1801612"/>
                  </a:lnTo>
                  <a:lnTo>
                    <a:pt x="0" y="1530958"/>
                  </a:lnTo>
                  <a:lnTo>
                    <a:pt x="57585" y="1361694"/>
                  </a:lnTo>
                  <a:cubicBezTo>
                    <a:pt x="286026" y="782711"/>
                    <a:pt x="761686" y="306428"/>
                    <a:pt x="1399870" y="99069"/>
                  </a:cubicBezTo>
                  <a:cubicBezTo>
                    <a:pt x="1541688" y="52989"/>
                    <a:pt x="1684820" y="22371"/>
                    <a:pt x="1827440" y="6286"/>
                  </a:cubicBezTo>
                  <a:lnTo>
                    <a:pt x="192789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260" name="Google Shape;2260;p299"/>
            <p:cNvSpPr/>
            <p:nvPr/>
          </p:nvSpPr>
          <p:spPr>
            <a:xfrm flipH="1" rot="-6480000">
              <a:off x="5728351" y="2353063"/>
              <a:ext cx="1033533" cy="1761044"/>
            </a:xfrm>
            <a:custGeom>
              <a:rect b="b" l="l" r="r" t="t"/>
              <a:pathLst>
                <a:path extrusionOk="0" h="2263507" w="1333987">
                  <a:moveTo>
                    <a:pt x="917043" y="272573"/>
                  </a:moveTo>
                  <a:lnTo>
                    <a:pt x="1333987" y="1555797"/>
                  </a:lnTo>
                  <a:lnTo>
                    <a:pt x="819805" y="2263507"/>
                  </a:lnTo>
                  <a:lnTo>
                    <a:pt x="672400" y="2136625"/>
                  </a:lnTo>
                  <a:cubicBezTo>
                    <a:pt x="419700" y="1896924"/>
                    <a:pt x="221499" y="1592539"/>
                    <a:pt x="106300" y="1237993"/>
                  </a:cubicBezTo>
                  <a:cubicBezTo>
                    <a:pt x="-8899" y="883447"/>
                    <a:pt x="-27464" y="520694"/>
                    <a:pt x="36082" y="178240"/>
                  </a:cubicBezTo>
                  <a:lnTo>
                    <a:pt x="78148" y="0"/>
                  </a:lnTo>
                  <a:lnTo>
                    <a:pt x="917043" y="2725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pSp>
      <p:sp>
        <p:nvSpPr>
          <p:cNvPr id="2261" name="Google Shape;2261;p299"/>
          <p:cNvSpPr txBox="1"/>
          <p:nvPr>
            <p:ph idx="1" type="body"/>
          </p:nvPr>
        </p:nvSpPr>
        <p:spPr>
          <a:xfrm>
            <a:off x="1933207" y="4181267"/>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2" name="Google Shape;2262;p299"/>
          <p:cNvSpPr txBox="1"/>
          <p:nvPr>
            <p:ph idx="2" type="body"/>
          </p:nvPr>
        </p:nvSpPr>
        <p:spPr>
          <a:xfrm>
            <a:off x="1573207" y="4483923"/>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3" name="Google Shape;2263;p299"/>
          <p:cNvSpPr txBox="1"/>
          <p:nvPr>
            <p:ph idx="3" type="body"/>
          </p:nvPr>
        </p:nvSpPr>
        <p:spPr>
          <a:xfrm>
            <a:off x="1933207" y="264375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4" name="Google Shape;2264;p299"/>
          <p:cNvSpPr txBox="1"/>
          <p:nvPr>
            <p:ph idx="4" type="body"/>
          </p:nvPr>
        </p:nvSpPr>
        <p:spPr>
          <a:xfrm>
            <a:off x="1573207" y="2946410"/>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5" name="Google Shape;2265;p299"/>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6" name="Google Shape;2266;p299"/>
          <p:cNvSpPr txBox="1"/>
          <p:nvPr>
            <p:ph idx="6" type="body"/>
          </p:nvPr>
        </p:nvSpPr>
        <p:spPr>
          <a:xfrm>
            <a:off x="4836000" y="1843579"/>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67" name="Google Shape;2267;p29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68" name="Google Shape;2268;p29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69" name="Google Shape;2269;p299"/>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70" name="Google Shape;2270;p29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71" name="Google Shape;2271;p29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272" name="Google Shape;2272;p299"/>
          <p:cNvSpPr/>
          <p:nvPr>
            <p:ph idx="8" type="pic"/>
          </p:nvPr>
        </p:nvSpPr>
        <p:spPr>
          <a:xfrm>
            <a:off x="5145085" y="4919032"/>
            <a:ext cx="468000" cy="468000"/>
          </a:xfrm>
          <a:prstGeom prst="rect">
            <a:avLst/>
          </a:prstGeom>
          <a:noFill/>
          <a:ln>
            <a:noFill/>
          </a:ln>
        </p:spPr>
      </p:sp>
      <p:sp>
        <p:nvSpPr>
          <p:cNvPr id="2273" name="Google Shape;2273;p299"/>
          <p:cNvSpPr/>
          <p:nvPr>
            <p:ph idx="9" type="pic"/>
          </p:nvPr>
        </p:nvSpPr>
        <p:spPr>
          <a:xfrm>
            <a:off x="4835998" y="3640128"/>
            <a:ext cx="468000" cy="468000"/>
          </a:xfrm>
          <a:prstGeom prst="rect">
            <a:avLst/>
          </a:prstGeom>
          <a:noFill/>
          <a:ln>
            <a:noFill/>
          </a:ln>
        </p:spPr>
      </p:sp>
      <p:sp>
        <p:nvSpPr>
          <p:cNvPr id="2274" name="Google Shape;2274;p299"/>
          <p:cNvSpPr/>
          <p:nvPr>
            <p:ph idx="13" type="pic"/>
          </p:nvPr>
        </p:nvSpPr>
        <p:spPr>
          <a:xfrm>
            <a:off x="5907727" y="2790567"/>
            <a:ext cx="468000" cy="468000"/>
          </a:xfrm>
          <a:prstGeom prst="rect">
            <a:avLst/>
          </a:prstGeom>
          <a:noFill/>
          <a:ln>
            <a:noFill/>
          </a:ln>
        </p:spPr>
      </p:sp>
      <p:sp>
        <p:nvSpPr>
          <p:cNvPr id="2275" name="Google Shape;2275;p299"/>
          <p:cNvSpPr/>
          <p:nvPr>
            <p:ph idx="14" type="pic"/>
          </p:nvPr>
        </p:nvSpPr>
        <p:spPr>
          <a:xfrm>
            <a:off x="7044964" y="3590460"/>
            <a:ext cx="468000" cy="468000"/>
          </a:xfrm>
          <a:prstGeom prst="rect">
            <a:avLst/>
          </a:prstGeom>
          <a:noFill/>
          <a:ln>
            <a:noFill/>
          </a:ln>
        </p:spPr>
      </p:sp>
      <p:sp>
        <p:nvSpPr>
          <p:cNvPr id="2276" name="Google Shape;2276;p299"/>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77" name="Google Shape;2277;p299"/>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78" name="Google Shape;2278;p299"/>
          <p:cNvSpPr txBox="1"/>
          <p:nvPr>
            <p:ph idx="17" type="body"/>
          </p:nvPr>
        </p:nvSpPr>
        <p:spPr>
          <a:xfrm>
            <a:off x="8014207" y="4181267"/>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79" name="Google Shape;2279;p299"/>
          <p:cNvSpPr txBox="1"/>
          <p:nvPr>
            <p:ph idx="18" type="body"/>
          </p:nvPr>
        </p:nvSpPr>
        <p:spPr>
          <a:xfrm>
            <a:off x="8014207" y="4483923"/>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80" name="Google Shape;2280;p299"/>
          <p:cNvSpPr/>
          <p:nvPr>
            <p:ph idx="19" type="pic"/>
          </p:nvPr>
        </p:nvSpPr>
        <p:spPr>
          <a:xfrm>
            <a:off x="6755884" y="4935920"/>
            <a:ext cx="468000" cy="468000"/>
          </a:xfrm>
          <a:prstGeom prst="rect">
            <a:avLst/>
          </a:prstGeom>
          <a:noFill/>
          <a:ln>
            <a:noFill/>
          </a:ln>
        </p:spPr>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Points Circular Infographic 2">
  <p:cSld name="5 Points Circular Infographic 2">
    <p:spTree>
      <p:nvGrpSpPr>
        <p:cNvPr id="2281" name="Shape 2281"/>
        <p:cNvGrpSpPr/>
        <p:nvPr/>
      </p:nvGrpSpPr>
      <p:grpSpPr>
        <a:xfrm>
          <a:off x="0" y="0"/>
          <a:ext cx="0" cy="0"/>
          <a:chOff x="0" y="0"/>
          <a:chExt cx="0" cy="0"/>
        </a:xfrm>
      </p:grpSpPr>
      <p:sp>
        <p:nvSpPr>
          <p:cNvPr id="2282" name="Google Shape;2282;p300"/>
          <p:cNvSpPr/>
          <p:nvPr/>
        </p:nvSpPr>
        <p:spPr>
          <a:xfrm>
            <a:off x="5652810" y="4482530"/>
            <a:ext cx="1849091" cy="1621393"/>
          </a:xfrm>
          <a:custGeom>
            <a:rect b="b" l="l" r="r" t="t"/>
            <a:pathLst>
              <a:path extrusionOk="0" h="2890352" w="3361552">
                <a:moveTo>
                  <a:pt x="515491" y="0"/>
                </a:moveTo>
                <a:lnTo>
                  <a:pt x="522245" y="44257"/>
                </a:lnTo>
                <a:cubicBezTo>
                  <a:pt x="544635" y="153672"/>
                  <a:pt x="577656" y="259213"/>
                  <a:pt x="620182" y="359756"/>
                </a:cubicBezTo>
                <a:lnTo>
                  <a:pt x="658733" y="439782"/>
                </a:lnTo>
                <a:lnTo>
                  <a:pt x="690959" y="506680"/>
                </a:lnTo>
                <a:cubicBezTo>
                  <a:pt x="742708" y="601942"/>
                  <a:pt x="803399" y="691641"/>
                  <a:pt x="871906" y="774652"/>
                </a:cubicBezTo>
                <a:lnTo>
                  <a:pt x="890140" y="794714"/>
                </a:lnTo>
                <a:lnTo>
                  <a:pt x="980386" y="894010"/>
                </a:lnTo>
                <a:cubicBezTo>
                  <a:pt x="1170487" y="1084111"/>
                  <a:pt x="1405912" y="1228886"/>
                  <a:pt x="1669063" y="1310734"/>
                </a:cubicBezTo>
                <a:lnTo>
                  <a:pt x="1773811" y="1337668"/>
                </a:lnTo>
                <a:lnTo>
                  <a:pt x="1830139" y="1352151"/>
                </a:lnTo>
                <a:cubicBezTo>
                  <a:pt x="1939554" y="1374540"/>
                  <a:pt x="2052841" y="1386298"/>
                  <a:pt x="2168874" y="1386298"/>
                </a:cubicBezTo>
                <a:cubicBezTo>
                  <a:pt x="2574991" y="1386298"/>
                  <a:pt x="2947467" y="1242263"/>
                  <a:pt x="3238004" y="1002490"/>
                </a:cubicBezTo>
                <a:lnTo>
                  <a:pt x="3334159" y="915098"/>
                </a:lnTo>
                <a:lnTo>
                  <a:pt x="3352874" y="1037726"/>
                </a:lnTo>
                <a:cubicBezTo>
                  <a:pt x="3358613" y="1094229"/>
                  <a:pt x="3361552" y="1151560"/>
                  <a:pt x="3361552" y="1209576"/>
                </a:cubicBezTo>
                <a:cubicBezTo>
                  <a:pt x="3361552" y="2137843"/>
                  <a:pt x="2609043" y="2890352"/>
                  <a:pt x="1680776" y="2890352"/>
                </a:cubicBezTo>
                <a:cubicBezTo>
                  <a:pt x="1448709" y="2890352"/>
                  <a:pt x="1227628" y="2843320"/>
                  <a:pt x="1026542" y="2758268"/>
                </a:cubicBezTo>
                <a:lnTo>
                  <a:pt x="890140" y="2692560"/>
                </a:lnTo>
                <a:lnTo>
                  <a:pt x="879618" y="2687491"/>
                </a:lnTo>
                <a:cubicBezTo>
                  <a:pt x="403309" y="2428745"/>
                  <a:pt x="66060" y="1946454"/>
                  <a:pt x="8678" y="1381426"/>
                </a:cubicBezTo>
                <a:lnTo>
                  <a:pt x="6469" y="1337668"/>
                </a:lnTo>
                <a:lnTo>
                  <a:pt x="0" y="1209576"/>
                </a:lnTo>
                <a:cubicBezTo>
                  <a:pt x="0" y="919493"/>
                  <a:pt x="73487" y="646573"/>
                  <a:pt x="202861" y="408418"/>
                </a:cubicBezTo>
                <a:lnTo>
                  <a:pt x="250100" y="330660"/>
                </a:lnTo>
                <a:lnTo>
                  <a:pt x="287050" y="269838"/>
                </a:lnTo>
                <a:cubicBezTo>
                  <a:pt x="347460" y="180420"/>
                  <a:pt x="416248" y="97128"/>
                  <a:pt x="492288" y="21088"/>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3" name="Google Shape;2283;p300"/>
          <p:cNvSpPr/>
          <p:nvPr/>
        </p:nvSpPr>
        <p:spPr>
          <a:xfrm>
            <a:off x="4386000" y="3249381"/>
            <a:ext cx="1849091" cy="1621393"/>
          </a:xfrm>
          <a:custGeom>
            <a:rect b="b" l="l" r="r" t="t"/>
            <a:pathLst>
              <a:path extrusionOk="0" h="2890352" w="3361552">
                <a:moveTo>
                  <a:pt x="1680776" y="0"/>
                </a:moveTo>
                <a:cubicBezTo>
                  <a:pt x="2144910" y="0"/>
                  <a:pt x="2565104" y="188127"/>
                  <a:pt x="2869264" y="492288"/>
                </a:cubicBezTo>
                <a:lnTo>
                  <a:pt x="2959511" y="591584"/>
                </a:lnTo>
                <a:lnTo>
                  <a:pt x="2977744" y="611646"/>
                </a:lnTo>
                <a:cubicBezTo>
                  <a:pt x="3183264" y="860678"/>
                  <a:pt x="3318446" y="1169910"/>
                  <a:pt x="3352874" y="1508926"/>
                </a:cubicBezTo>
                <a:lnTo>
                  <a:pt x="3355084" y="1552685"/>
                </a:lnTo>
                <a:lnTo>
                  <a:pt x="3361552" y="1680776"/>
                </a:lnTo>
                <a:cubicBezTo>
                  <a:pt x="3361552" y="1738793"/>
                  <a:pt x="3358613" y="1796123"/>
                  <a:pt x="3352874" y="1852626"/>
                </a:cubicBezTo>
                <a:lnTo>
                  <a:pt x="3334160" y="1975254"/>
                </a:lnTo>
                <a:lnTo>
                  <a:pt x="3238004" y="1887862"/>
                </a:lnTo>
                <a:cubicBezTo>
                  <a:pt x="3154993" y="1819355"/>
                  <a:pt x="3065294" y="1758664"/>
                  <a:pt x="2970032" y="1706915"/>
                </a:cubicBezTo>
                <a:lnTo>
                  <a:pt x="2959511" y="1701847"/>
                </a:lnTo>
                <a:lnTo>
                  <a:pt x="2823108" y="1636138"/>
                </a:lnTo>
                <a:cubicBezTo>
                  <a:pt x="2772837" y="1614875"/>
                  <a:pt x="2721316" y="1595988"/>
                  <a:pt x="2668685" y="1579618"/>
                </a:cubicBezTo>
                <a:lnTo>
                  <a:pt x="2563938" y="1552685"/>
                </a:lnTo>
                <a:lnTo>
                  <a:pt x="2507609" y="1538201"/>
                </a:lnTo>
                <a:cubicBezTo>
                  <a:pt x="2398195" y="1515812"/>
                  <a:pt x="2284908" y="1504054"/>
                  <a:pt x="2168874" y="1504054"/>
                </a:cubicBezTo>
                <a:cubicBezTo>
                  <a:pt x="1994824" y="1504054"/>
                  <a:pt x="1826953" y="1530510"/>
                  <a:pt x="1669063" y="1579618"/>
                </a:cubicBezTo>
                <a:lnTo>
                  <a:pt x="1528835" y="1630943"/>
                </a:lnTo>
                <a:lnTo>
                  <a:pt x="1514640" y="1636138"/>
                </a:lnTo>
                <a:cubicBezTo>
                  <a:pt x="1011927" y="1848768"/>
                  <a:pt x="634193" y="2299023"/>
                  <a:pt x="522245" y="2846095"/>
                </a:cubicBezTo>
                <a:lnTo>
                  <a:pt x="515491" y="2890352"/>
                </a:lnTo>
                <a:lnTo>
                  <a:pt x="492288" y="2869264"/>
                </a:lnTo>
                <a:cubicBezTo>
                  <a:pt x="188127" y="2565104"/>
                  <a:pt x="0" y="2144910"/>
                  <a:pt x="0" y="1680776"/>
                </a:cubicBezTo>
                <a:cubicBezTo>
                  <a:pt x="0" y="868543"/>
                  <a:pt x="576140" y="190874"/>
                  <a:pt x="1342041" y="34147"/>
                </a:cubicBezTo>
                <a:lnTo>
                  <a:pt x="1449370" y="17767"/>
                </a:lnTo>
                <a:lnTo>
                  <a:pt x="1508926" y="8678"/>
                </a:lnTo>
                <a:cubicBezTo>
                  <a:pt x="1565429" y="2940"/>
                  <a:pt x="1622760" y="0"/>
                  <a:pt x="1680776"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4" name="Google Shape;2284;p300"/>
          <p:cNvSpPr/>
          <p:nvPr/>
        </p:nvSpPr>
        <p:spPr>
          <a:xfrm>
            <a:off x="4657161" y="4203281"/>
            <a:ext cx="1359451" cy="1885721"/>
          </a:xfrm>
          <a:custGeom>
            <a:rect b="b" l="l" r="r" t="t"/>
            <a:pathLst>
              <a:path extrusionOk="0" h="3361552" w="2471413">
                <a:moveTo>
                  <a:pt x="1680776" y="0"/>
                </a:moveTo>
                <a:cubicBezTo>
                  <a:pt x="1796810" y="0"/>
                  <a:pt x="1910097" y="11758"/>
                  <a:pt x="2019511" y="34147"/>
                </a:cubicBezTo>
                <a:lnTo>
                  <a:pt x="2075840" y="48631"/>
                </a:lnTo>
                <a:lnTo>
                  <a:pt x="2180587" y="75564"/>
                </a:lnTo>
                <a:cubicBezTo>
                  <a:pt x="2233218" y="91934"/>
                  <a:pt x="2284739" y="110821"/>
                  <a:pt x="2335010" y="132084"/>
                </a:cubicBezTo>
                <a:lnTo>
                  <a:pt x="2471413" y="197793"/>
                </a:lnTo>
                <a:lnTo>
                  <a:pt x="2460891" y="202861"/>
                </a:lnTo>
                <a:cubicBezTo>
                  <a:pt x="2365630" y="254610"/>
                  <a:pt x="2275930" y="315301"/>
                  <a:pt x="2192919" y="383808"/>
                </a:cubicBezTo>
                <a:lnTo>
                  <a:pt x="2096764" y="471200"/>
                </a:lnTo>
                <a:lnTo>
                  <a:pt x="2073561" y="492288"/>
                </a:lnTo>
                <a:cubicBezTo>
                  <a:pt x="1997521" y="568328"/>
                  <a:pt x="1928733" y="651620"/>
                  <a:pt x="1868323" y="741038"/>
                </a:cubicBezTo>
                <a:lnTo>
                  <a:pt x="1831373" y="801860"/>
                </a:lnTo>
                <a:lnTo>
                  <a:pt x="1784134" y="879618"/>
                </a:lnTo>
                <a:cubicBezTo>
                  <a:pt x="1654760" y="1117773"/>
                  <a:pt x="1581273" y="1390693"/>
                  <a:pt x="1581273" y="1680776"/>
                </a:cubicBezTo>
                <a:lnTo>
                  <a:pt x="1587742" y="1808868"/>
                </a:lnTo>
                <a:lnTo>
                  <a:pt x="1589951" y="1852626"/>
                </a:lnTo>
                <a:cubicBezTo>
                  <a:pt x="1647333" y="2417654"/>
                  <a:pt x="1984582" y="2899945"/>
                  <a:pt x="2460891" y="3158691"/>
                </a:cubicBezTo>
                <a:lnTo>
                  <a:pt x="2471413" y="3163760"/>
                </a:lnTo>
                <a:lnTo>
                  <a:pt x="2335010" y="3229468"/>
                </a:lnTo>
                <a:cubicBezTo>
                  <a:pt x="2133925" y="3314520"/>
                  <a:pt x="1912843" y="3361552"/>
                  <a:pt x="1680776" y="3361552"/>
                </a:cubicBezTo>
                <a:cubicBezTo>
                  <a:pt x="752509" y="3361552"/>
                  <a:pt x="0" y="2609043"/>
                  <a:pt x="0" y="1680776"/>
                </a:cubicBezTo>
                <a:cubicBezTo>
                  <a:pt x="0" y="1622760"/>
                  <a:pt x="2940" y="1565429"/>
                  <a:pt x="8678" y="1508926"/>
                </a:cubicBezTo>
                <a:lnTo>
                  <a:pt x="27393" y="1386298"/>
                </a:lnTo>
                <a:lnTo>
                  <a:pt x="34147" y="1342041"/>
                </a:lnTo>
                <a:cubicBezTo>
                  <a:pt x="146095" y="794969"/>
                  <a:pt x="523829" y="344714"/>
                  <a:pt x="1026542" y="132084"/>
                </a:cubicBezTo>
                <a:lnTo>
                  <a:pt x="1040737" y="126889"/>
                </a:lnTo>
                <a:lnTo>
                  <a:pt x="1180965" y="75564"/>
                </a:lnTo>
                <a:cubicBezTo>
                  <a:pt x="1338855" y="26456"/>
                  <a:pt x="1506726" y="0"/>
                  <a:pt x="1680776"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5" name="Google Shape;2285;p300"/>
          <p:cNvSpPr/>
          <p:nvPr/>
        </p:nvSpPr>
        <p:spPr>
          <a:xfrm>
            <a:off x="5267965" y="2683923"/>
            <a:ext cx="1755230" cy="1875755"/>
          </a:xfrm>
          <a:custGeom>
            <a:rect b="b" l="l" r="r" t="t"/>
            <a:pathLst>
              <a:path extrusionOk="0" h="3343785" w="3190917">
                <a:moveTo>
                  <a:pt x="1510141" y="0"/>
                </a:moveTo>
                <a:cubicBezTo>
                  <a:pt x="2148325" y="0"/>
                  <a:pt x="2703435" y="355678"/>
                  <a:pt x="2988056" y="879618"/>
                </a:cubicBezTo>
                <a:lnTo>
                  <a:pt x="3020283" y="946516"/>
                </a:lnTo>
                <a:lnTo>
                  <a:pt x="3058833" y="1026542"/>
                </a:lnTo>
                <a:cubicBezTo>
                  <a:pt x="3143885" y="1227627"/>
                  <a:pt x="3190917" y="1448709"/>
                  <a:pt x="3190917" y="1680776"/>
                </a:cubicBezTo>
                <a:cubicBezTo>
                  <a:pt x="3190917" y="1970860"/>
                  <a:pt x="3117430" y="2243779"/>
                  <a:pt x="2988056" y="2481934"/>
                </a:cubicBezTo>
                <a:lnTo>
                  <a:pt x="2940817" y="2559692"/>
                </a:lnTo>
                <a:lnTo>
                  <a:pt x="2903867" y="2620514"/>
                </a:lnTo>
                <a:cubicBezTo>
                  <a:pt x="2722639" y="2888768"/>
                  <a:pt x="2466003" y="3101891"/>
                  <a:pt x="2164375" y="3229468"/>
                </a:cubicBezTo>
                <a:lnTo>
                  <a:pt x="2150181" y="3234663"/>
                </a:lnTo>
                <a:lnTo>
                  <a:pt x="2009952" y="3285988"/>
                </a:lnTo>
                <a:cubicBezTo>
                  <a:pt x="1957323" y="3302357"/>
                  <a:pt x="1903583" y="3316210"/>
                  <a:pt x="1848876" y="3327405"/>
                </a:cubicBezTo>
                <a:lnTo>
                  <a:pt x="1741548" y="3343785"/>
                </a:lnTo>
                <a:lnTo>
                  <a:pt x="1780098" y="3263759"/>
                </a:lnTo>
                <a:cubicBezTo>
                  <a:pt x="1822624" y="3163216"/>
                  <a:pt x="1855645" y="3057675"/>
                  <a:pt x="1878035" y="2948260"/>
                </a:cubicBezTo>
                <a:lnTo>
                  <a:pt x="1884790" y="2904003"/>
                </a:lnTo>
                <a:lnTo>
                  <a:pt x="1903504" y="2781375"/>
                </a:lnTo>
                <a:cubicBezTo>
                  <a:pt x="1909243" y="2724872"/>
                  <a:pt x="1912182" y="2667542"/>
                  <a:pt x="1912182" y="2609525"/>
                </a:cubicBezTo>
                <a:lnTo>
                  <a:pt x="1905714" y="2481434"/>
                </a:lnTo>
                <a:lnTo>
                  <a:pt x="1903504" y="2437675"/>
                </a:lnTo>
                <a:cubicBezTo>
                  <a:pt x="1869076" y="2098659"/>
                  <a:pt x="1733894" y="1789427"/>
                  <a:pt x="1528374" y="1540395"/>
                </a:cubicBezTo>
                <a:lnTo>
                  <a:pt x="1510141" y="1520333"/>
                </a:lnTo>
                <a:lnTo>
                  <a:pt x="1419894" y="1421037"/>
                </a:lnTo>
                <a:cubicBezTo>
                  <a:pt x="1115734" y="1116876"/>
                  <a:pt x="695540" y="928749"/>
                  <a:pt x="231406" y="928749"/>
                </a:cubicBezTo>
                <a:cubicBezTo>
                  <a:pt x="173390" y="928749"/>
                  <a:pt x="116059" y="931689"/>
                  <a:pt x="59556" y="937427"/>
                </a:cubicBezTo>
                <a:lnTo>
                  <a:pt x="0" y="946516"/>
                </a:lnTo>
                <a:lnTo>
                  <a:pt x="32226" y="879618"/>
                </a:lnTo>
                <a:cubicBezTo>
                  <a:pt x="316847" y="355678"/>
                  <a:pt x="871958" y="0"/>
                  <a:pt x="1510141"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6" name="Google Shape;2286;p300"/>
          <p:cNvSpPr/>
          <p:nvPr/>
        </p:nvSpPr>
        <p:spPr>
          <a:xfrm>
            <a:off x="6050770" y="3274831"/>
            <a:ext cx="1755230" cy="1875755"/>
          </a:xfrm>
          <a:custGeom>
            <a:rect b="b" l="l" r="r" t="t"/>
            <a:pathLst>
              <a:path extrusionOk="0" h="3343785" w="3190917">
                <a:moveTo>
                  <a:pt x="1741549" y="0"/>
                </a:moveTo>
                <a:lnTo>
                  <a:pt x="1848876" y="16380"/>
                </a:lnTo>
                <a:cubicBezTo>
                  <a:pt x="2614777" y="173107"/>
                  <a:pt x="3190917" y="850776"/>
                  <a:pt x="3190917" y="1663009"/>
                </a:cubicBezTo>
                <a:cubicBezTo>
                  <a:pt x="3190917" y="2127143"/>
                  <a:pt x="3002790" y="2547337"/>
                  <a:pt x="2698629" y="2851497"/>
                </a:cubicBezTo>
                <a:lnTo>
                  <a:pt x="2675426" y="2872585"/>
                </a:lnTo>
                <a:lnTo>
                  <a:pt x="2579271" y="2959977"/>
                </a:lnTo>
                <a:cubicBezTo>
                  <a:pt x="2288734" y="3199750"/>
                  <a:pt x="1916258" y="3343785"/>
                  <a:pt x="1510141" y="3343785"/>
                </a:cubicBezTo>
                <a:cubicBezTo>
                  <a:pt x="1394108" y="3343785"/>
                  <a:pt x="1280821" y="3332027"/>
                  <a:pt x="1171406" y="3309638"/>
                </a:cubicBezTo>
                <a:lnTo>
                  <a:pt x="1115078" y="3295155"/>
                </a:lnTo>
                <a:lnTo>
                  <a:pt x="1010330" y="3268221"/>
                </a:lnTo>
                <a:cubicBezTo>
                  <a:pt x="747179" y="3186373"/>
                  <a:pt x="511754" y="3041598"/>
                  <a:pt x="321653" y="2851497"/>
                </a:cubicBezTo>
                <a:lnTo>
                  <a:pt x="231407" y="2752201"/>
                </a:lnTo>
                <a:lnTo>
                  <a:pt x="213173" y="2732139"/>
                </a:lnTo>
                <a:cubicBezTo>
                  <a:pt x="144666" y="2649128"/>
                  <a:pt x="83975" y="2559429"/>
                  <a:pt x="32226" y="2464167"/>
                </a:cubicBezTo>
                <a:lnTo>
                  <a:pt x="0" y="2397269"/>
                </a:lnTo>
                <a:lnTo>
                  <a:pt x="59557" y="2406358"/>
                </a:lnTo>
                <a:cubicBezTo>
                  <a:pt x="116060" y="2412097"/>
                  <a:pt x="173391" y="2415036"/>
                  <a:pt x="231407" y="2415036"/>
                </a:cubicBezTo>
                <a:cubicBezTo>
                  <a:pt x="289424" y="2415036"/>
                  <a:pt x="346754" y="2412097"/>
                  <a:pt x="403257" y="2406358"/>
                </a:cubicBezTo>
                <a:lnTo>
                  <a:pt x="462814" y="2397269"/>
                </a:lnTo>
                <a:lnTo>
                  <a:pt x="570142" y="2380889"/>
                </a:lnTo>
                <a:cubicBezTo>
                  <a:pt x="624849" y="2369694"/>
                  <a:pt x="678589" y="2355841"/>
                  <a:pt x="731218" y="2339472"/>
                </a:cubicBezTo>
                <a:lnTo>
                  <a:pt x="871447" y="2288147"/>
                </a:lnTo>
                <a:lnTo>
                  <a:pt x="885641" y="2282952"/>
                </a:lnTo>
                <a:cubicBezTo>
                  <a:pt x="1187269" y="2155375"/>
                  <a:pt x="1443905" y="1942252"/>
                  <a:pt x="1625133" y="1673998"/>
                </a:cubicBezTo>
                <a:lnTo>
                  <a:pt x="1662083" y="1613176"/>
                </a:lnTo>
                <a:lnTo>
                  <a:pt x="1709322" y="1535418"/>
                </a:lnTo>
                <a:cubicBezTo>
                  <a:pt x="1838696" y="1297263"/>
                  <a:pt x="1912183" y="1024344"/>
                  <a:pt x="1912183" y="734260"/>
                </a:cubicBezTo>
                <a:cubicBezTo>
                  <a:pt x="1912183" y="502193"/>
                  <a:pt x="1865151" y="281111"/>
                  <a:pt x="1780099" y="8002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7" name="Google Shape;2287;p300"/>
          <p:cNvSpPr txBox="1"/>
          <p:nvPr>
            <p:ph idx="1" type="body"/>
          </p:nvPr>
        </p:nvSpPr>
        <p:spPr>
          <a:xfrm>
            <a:off x="1761757" y="4181267"/>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88" name="Google Shape;2288;p300"/>
          <p:cNvSpPr txBox="1"/>
          <p:nvPr>
            <p:ph idx="2" type="body"/>
          </p:nvPr>
        </p:nvSpPr>
        <p:spPr>
          <a:xfrm>
            <a:off x="1401757" y="4483923"/>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89" name="Google Shape;2289;p300"/>
          <p:cNvSpPr txBox="1"/>
          <p:nvPr>
            <p:ph idx="3" type="body"/>
          </p:nvPr>
        </p:nvSpPr>
        <p:spPr>
          <a:xfrm>
            <a:off x="1761757" y="2643754"/>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90" name="Google Shape;2290;p300"/>
          <p:cNvSpPr txBox="1"/>
          <p:nvPr>
            <p:ph idx="4" type="body"/>
          </p:nvPr>
        </p:nvSpPr>
        <p:spPr>
          <a:xfrm>
            <a:off x="1401757" y="2946410"/>
            <a:ext cx="252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91" name="Google Shape;2291;p300"/>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92" name="Google Shape;2292;p300"/>
          <p:cNvSpPr txBox="1"/>
          <p:nvPr>
            <p:ph idx="6" type="body"/>
          </p:nvPr>
        </p:nvSpPr>
        <p:spPr>
          <a:xfrm>
            <a:off x="4836000" y="1843579"/>
            <a:ext cx="2520000" cy="720000"/>
          </a:xfrm>
          <a:prstGeom prst="rect">
            <a:avLst/>
          </a:prstGeom>
          <a:noFill/>
          <a:ln>
            <a:noFill/>
          </a:ln>
        </p:spPr>
        <p:txBody>
          <a:bodyPr anchorCtr="0" anchor="t" bIns="45700" lIns="90000" spcFirstLastPara="1" rIns="91425" wrap="square" tIns="45700">
            <a:noAutofit/>
          </a:bodyPr>
          <a:lstStyle>
            <a:lvl1pPr indent="-228600" lvl="0" marL="457200" algn="ct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93" name="Google Shape;2293;p30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94" name="Google Shape;2294;p30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95" name="Google Shape;2295;p300"/>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96" name="Google Shape;2296;p30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297" name="Google Shape;2297;p30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298" name="Google Shape;2298;p300"/>
          <p:cNvSpPr/>
          <p:nvPr>
            <p:ph idx="8" type="pic"/>
          </p:nvPr>
        </p:nvSpPr>
        <p:spPr>
          <a:xfrm>
            <a:off x="4844827" y="4950425"/>
            <a:ext cx="468000" cy="468000"/>
          </a:xfrm>
          <a:prstGeom prst="rect">
            <a:avLst/>
          </a:prstGeom>
          <a:noFill/>
          <a:ln>
            <a:noFill/>
          </a:ln>
        </p:spPr>
      </p:sp>
      <p:sp>
        <p:nvSpPr>
          <p:cNvPr id="2299" name="Google Shape;2299;p300"/>
          <p:cNvSpPr/>
          <p:nvPr>
            <p:ph idx="9" type="pic"/>
          </p:nvPr>
        </p:nvSpPr>
        <p:spPr>
          <a:xfrm>
            <a:off x="4907788" y="3532704"/>
            <a:ext cx="468000" cy="468000"/>
          </a:xfrm>
          <a:prstGeom prst="rect">
            <a:avLst/>
          </a:prstGeom>
          <a:noFill/>
          <a:ln>
            <a:noFill/>
          </a:ln>
        </p:spPr>
      </p:sp>
      <p:sp>
        <p:nvSpPr>
          <p:cNvPr id="2300" name="Google Shape;2300;p300"/>
          <p:cNvSpPr/>
          <p:nvPr>
            <p:ph idx="13" type="pic"/>
          </p:nvPr>
        </p:nvSpPr>
        <p:spPr>
          <a:xfrm>
            <a:off x="6177766" y="3030302"/>
            <a:ext cx="468000" cy="468000"/>
          </a:xfrm>
          <a:prstGeom prst="rect">
            <a:avLst/>
          </a:prstGeom>
          <a:noFill/>
          <a:ln>
            <a:noFill/>
          </a:ln>
        </p:spPr>
      </p:sp>
      <p:sp>
        <p:nvSpPr>
          <p:cNvPr id="2301" name="Google Shape;2301;p300"/>
          <p:cNvSpPr/>
          <p:nvPr>
            <p:ph idx="14" type="pic"/>
          </p:nvPr>
        </p:nvSpPr>
        <p:spPr>
          <a:xfrm>
            <a:off x="7138005" y="4079431"/>
            <a:ext cx="468000" cy="468000"/>
          </a:xfrm>
          <a:prstGeom prst="rect">
            <a:avLst/>
          </a:prstGeom>
          <a:noFill/>
          <a:ln>
            <a:noFill/>
          </a:ln>
        </p:spPr>
      </p:sp>
      <p:sp>
        <p:nvSpPr>
          <p:cNvPr id="2302" name="Google Shape;2302;p300"/>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03" name="Google Shape;2303;p300"/>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04" name="Google Shape;2304;p300"/>
          <p:cNvSpPr txBox="1"/>
          <p:nvPr>
            <p:ph idx="17" type="body"/>
          </p:nvPr>
        </p:nvSpPr>
        <p:spPr>
          <a:xfrm>
            <a:off x="8014207" y="4181267"/>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05" name="Google Shape;2305;p300"/>
          <p:cNvSpPr txBox="1"/>
          <p:nvPr>
            <p:ph idx="18" type="body"/>
          </p:nvPr>
        </p:nvSpPr>
        <p:spPr>
          <a:xfrm>
            <a:off x="8014207" y="4483923"/>
            <a:ext cx="252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06" name="Google Shape;2306;p300"/>
          <p:cNvSpPr/>
          <p:nvPr>
            <p:ph idx="19" type="pic"/>
          </p:nvPr>
        </p:nvSpPr>
        <p:spPr>
          <a:xfrm>
            <a:off x="6308476" y="5374457"/>
            <a:ext cx="468000" cy="468000"/>
          </a:xfrm>
          <a:prstGeom prst="rect">
            <a:avLst/>
          </a:prstGeom>
          <a:noFill/>
          <a:ln>
            <a:noFill/>
          </a:ln>
        </p:spPr>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Circular Infographic">
  <p:cSld name="6 Points Circular Infographic">
    <p:spTree>
      <p:nvGrpSpPr>
        <p:cNvPr id="2307" name="Shape 2307"/>
        <p:cNvGrpSpPr/>
        <p:nvPr/>
      </p:nvGrpSpPr>
      <p:grpSpPr>
        <a:xfrm>
          <a:off x="0" y="0"/>
          <a:ext cx="0" cy="0"/>
          <a:chOff x="0" y="0"/>
          <a:chExt cx="0" cy="0"/>
        </a:xfrm>
      </p:grpSpPr>
      <p:grpSp>
        <p:nvGrpSpPr>
          <p:cNvPr id="2308" name="Google Shape;2308;p301"/>
          <p:cNvGrpSpPr/>
          <p:nvPr/>
        </p:nvGrpSpPr>
        <p:grpSpPr>
          <a:xfrm>
            <a:off x="4296000" y="2027688"/>
            <a:ext cx="3600001" cy="3596364"/>
            <a:chOff x="4296000" y="1722888"/>
            <a:chExt cx="3600001" cy="3596364"/>
          </a:xfrm>
        </p:grpSpPr>
        <p:sp>
          <p:nvSpPr>
            <p:cNvPr id="2309" name="Google Shape;2309;p301"/>
            <p:cNvSpPr/>
            <p:nvPr/>
          </p:nvSpPr>
          <p:spPr>
            <a:xfrm>
              <a:off x="4602386" y="1722888"/>
              <a:ext cx="1457615" cy="1247541"/>
            </a:xfrm>
            <a:custGeom>
              <a:rect b="b" l="l" r="r" t="t"/>
              <a:pathLst>
                <a:path extrusionOk="0" h="1247541" w="1457615">
                  <a:moveTo>
                    <a:pt x="1457615" y="0"/>
                  </a:moveTo>
                  <a:lnTo>
                    <a:pt x="1457615" y="900000"/>
                  </a:lnTo>
                  <a:lnTo>
                    <a:pt x="1401595" y="902829"/>
                  </a:lnTo>
                  <a:cubicBezTo>
                    <a:pt x="1189808" y="924337"/>
                    <a:pt x="999729" y="1019277"/>
                    <a:pt x="857219" y="1161786"/>
                  </a:cubicBezTo>
                  <a:lnTo>
                    <a:pt x="786465" y="1247541"/>
                  </a:lnTo>
                  <a:lnTo>
                    <a:pt x="0" y="793475"/>
                  </a:lnTo>
                  <a:lnTo>
                    <a:pt x="1027" y="791785"/>
                  </a:lnTo>
                  <a:cubicBezTo>
                    <a:pt x="292152" y="360862"/>
                    <a:pt x="764979" y="62782"/>
                    <a:pt x="1309575" y="7475"/>
                  </a:cubicBezTo>
                  <a:lnTo>
                    <a:pt x="1457615"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310" name="Google Shape;2310;p301"/>
            <p:cNvSpPr/>
            <p:nvPr/>
          </p:nvSpPr>
          <p:spPr>
            <a:xfrm>
              <a:off x="6132001" y="1722888"/>
              <a:ext cx="1457615" cy="1247541"/>
            </a:xfrm>
            <a:custGeom>
              <a:rect b="b" l="l" r="r" t="t"/>
              <a:pathLst>
                <a:path extrusionOk="0" h="1247541" w="1457615">
                  <a:moveTo>
                    <a:pt x="0" y="0"/>
                  </a:moveTo>
                  <a:lnTo>
                    <a:pt x="148040" y="7475"/>
                  </a:lnTo>
                  <a:cubicBezTo>
                    <a:pt x="692637" y="62782"/>
                    <a:pt x="1165463" y="360862"/>
                    <a:pt x="1456588" y="791785"/>
                  </a:cubicBezTo>
                  <a:lnTo>
                    <a:pt x="1457615" y="793475"/>
                  </a:lnTo>
                  <a:lnTo>
                    <a:pt x="671150" y="1247541"/>
                  </a:lnTo>
                  <a:lnTo>
                    <a:pt x="600396" y="1161786"/>
                  </a:lnTo>
                  <a:cubicBezTo>
                    <a:pt x="457887" y="1019277"/>
                    <a:pt x="267807" y="924337"/>
                    <a:pt x="56020" y="902829"/>
                  </a:cubicBezTo>
                  <a:lnTo>
                    <a:pt x="0" y="90000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311" name="Google Shape;2311;p301"/>
            <p:cNvSpPr/>
            <p:nvPr/>
          </p:nvSpPr>
          <p:spPr>
            <a:xfrm>
              <a:off x="4296000" y="2590839"/>
              <a:ext cx="1039964" cy="1720499"/>
            </a:xfrm>
            <a:custGeom>
              <a:rect b="b" l="l" r="r" t="t"/>
              <a:pathLst>
                <a:path extrusionOk="0" h="1720499" w="1039964">
                  <a:moveTo>
                    <a:pt x="261140" y="0"/>
                  </a:moveTo>
                  <a:lnTo>
                    <a:pt x="1039964" y="449654"/>
                  </a:lnTo>
                  <a:lnTo>
                    <a:pt x="1008625" y="501238"/>
                  </a:lnTo>
                  <a:cubicBezTo>
                    <a:pt x="939350" y="628762"/>
                    <a:pt x="900000" y="774901"/>
                    <a:pt x="900000" y="930231"/>
                  </a:cubicBezTo>
                  <a:cubicBezTo>
                    <a:pt x="900000" y="1023429"/>
                    <a:pt x="914166" y="1113319"/>
                    <a:pt x="940462" y="1197863"/>
                  </a:cubicBezTo>
                  <a:lnTo>
                    <a:pt x="966525" y="1269071"/>
                  </a:lnTo>
                  <a:lnTo>
                    <a:pt x="184628" y="1720499"/>
                  </a:lnTo>
                  <a:lnTo>
                    <a:pt x="141453" y="1630872"/>
                  </a:lnTo>
                  <a:cubicBezTo>
                    <a:pt x="50368" y="1415524"/>
                    <a:pt x="0" y="1178759"/>
                    <a:pt x="0" y="930231"/>
                  </a:cubicBezTo>
                  <a:cubicBezTo>
                    <a:pt x="0" y="619571"/>
                    <a:pt x="78700" y="327292"/>
                    <a:pt x="217250" y="72244"/>
                  </a:cubicBezTo>
                  <a:lnTo>
                    <a:pt x="26114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312" name="Google Shape;2312;p301"/>
            <p:cNvSpPr/>
            <p:nvPr/>
          </p:nvSpPr>
          <p:spPr>
            <a:xfrm>
              <a:off x="6856038" y="2590839"/>
              <a:ext cx="1039963" cy="1720499"/>
            </a:xfrm>
            <a:custGeom>
              <a:rect b="b" l="l" r="r" t="t"/>
              <a:pathLst>
                <a:path extrusionOk="0" h="1720499" w="1039963">
                  <a:moveTo>
                    <a:pt x="778823" y="0"/>
                  </a:moveTo>
                  <a:lnTo>
                    <a:pt x="822713" y="72244"/>
                  </a:lnTo>
                  <a:cubicBezTo>
                    <a:pt x="961263" y="327292"/>
                    <a:pt x="1039963" y="619571"/>
                    <a:pt x="1039963" y="930231"/>
                  </a:cubicBezTo>
                  <a:cubicBezTo>
                    <a:pt x="1039963" y="1178759"/>
                    <a:pt x="989595" y="1415524"/>
                    <a:pt x="898510" y="1630872"/>
                  </a:cubicBezTo>
                  <a:lnTo>
                    <a:pt x="855335" y="1720499"/>
                  </a:lnTo>
                  <a:lnTo>
                    <a:pt x="73439" y="1269071"/>
                  </a:lnTo>
                  <a:lnTo>
                    <a:pt x="99501" y="1197863"/>
                  </a:lnTo>
                  <a:cubicBezTo>
                    <a:pt x="125797" y="1113319"/>
                    <a:pt x="139963" y="1023429"/>
                    <a:pt x="139963" y="930231"/>
                  </a:cubicBezTo>
                  <a:cubicBezTo>
                    <a:pt x="139963" y="774901"/>
                    <a:pt x="100613" y="628762"/>
                    <a:pt x="31338" y="501238"/>
                  </a:cubicBezTo>
                  <a:lnTo>
                    <a:pt x="0" y="449654"/>
                  </a:lnTo>
                  <a:lnTo>
                    <a:pt x="778823"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313" name="Google Shape;2313;p301"/>
            <p:cNvSpPr/>
            <p:nvPr/>
          </p:nvSpPr>
          <p:spPr>
            <a:xfrm>
              <a:off x="4519568" y="3939217"/>
              <a:ext cx="1540433" cy="1380035"/>
            </a:xfrm>
            <a:custGeom>
              <a:rect b="b" l="l" r="r" t="t"/>
              <a:pathLst>
                <a:path extrusionOk="0" h="1380035" w="1540433">
                  <a:moveTo>
                    <a:pt x="779833" y="0"/>
                  </a:moveTo>
                  <a:lnTo>
                    <a:pt x="785058" y="10846"/>
                  </a:lnTo>
                  <a:cubicBezTo>
                    <a:pt x="923609" y="265894"/>
                    <a:pt x="1181860" y="446481"/>
                    <a:pt x="1484413" y="477206"/>
                  </a:cubicBezTo>
                  <a:lnTo>
                    <a:pt x="1540433" y="480035"/>
                  </a:lnTo>
                  <a:lnTo>
                    <a:pt x="1540433" y="1380035"/>
                  </a:lnTo>
                  <a:lnTo>
                    <a:pt x="1392393" y="1372560"/>
                  </a:lnTo>
                  <a:cubicBezTo>
                    <a:pt x="847797" y="1317253"/>
                    <a:pt x="374970" y="1019173"/>
                    <a:pt x="83845" y="588250"/>
                  </a:cubicBezTo>
                  <a:lnTo>
                    <a:pt x="0" y="450237"/>
                  </a:lnTo>
                  <a:lnTo>
                    <a:pt x="779833"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314" name="Google Shape;2314;p301"/>
            <p:cNvSpPr/>
            <p:nvPr/>
          </p:nvSpPr>
          <p:spPr>
            <a:xfrm>
              <a:off x="6132000" y="3939217"/>
              <a:ext cx="1540434" cy="1380035"/>
            </a:xfrm>
            <a:custGeom>
              <a:rect b="b" l="l" r="r" t="t"/>
              <a:pathLst>
                <a:path extrusionOk="0" h="1380035" w="1540434">
                  <a:moveTo>
                    <a:pt x="760600" y="0"/>
                  </a:moveTo>
                  <a:lnTo>
                    <a:pt x="1540434" y="450237"/>
                  </a:lnTo>
                  <a:lnTo>
                    <a:pt x="1456588" y="588250"/>
                  </a:lnTo>
                  <a:cubicBezTo>
                    <a:pt x="1165463" y="1019173"/>
                    <a:pt x="692637" y="1317253"/>
                    <a:pt x="148040" y="1372560"/>
                  </a:cubicBezTo>
                  <a:lnTo>
                    <a:pt x="0" y="1380035"/>
                  </a:lnTo>
                  <a:lnTo>
                    <a:pt x="0" y="480035"/>
                  </a:lnTo>
                  <a:lnTo>
                    <a:pt x="56020" y="477206"/>
                  </a:lnTo>
                  <a:cubicBezTo>
                    <a:pt x="358573" y="446481"/>
                    <a:pt x="616825" y="265894"/>
                    <a:pt x="755375" y="10846"/>
                  </a:cubicBezTo>
                  <a:lnTo>
                    <a:pt x="76060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sp>
        <p:nvSpPr>
          <p:cNvPr id="2315" name="Google Shape;2315;p301"/>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16" name="Google Shape;2316;p301"/>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17" name="Google Shape;2317;p301"/>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18" name="Google Shape;2318;p301"/>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19" name="Google Shape;2319;p301"/>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20" name="Google Shape;2320;p301"/>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21" name="Google Shape;2321;p30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22" name="Google Shape;2322;p30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323" name="Google Shape;2323;p301"/>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24" name="Google Shape;2324;p30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25" name="Google Shape;2325;p30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326" name="Google Shape;2326;p301"/>
          <p:cNvSpPr/>
          <p:nvPr>
            <p:ph idx="8" type="pic"/>
          </p:nvPr>
        </p:nvSpPr>
        <p:spPr>
          <a:xfrm>
            <a:off x="5173964" y="2417458"/>
            <a:ext cx="468000" cy="468000"/>
          </a:xfrm>
          <a:prstGeom prst="rect">
            <a:avLst/>
          </a:prstGeom>
          <a:noFill/>
          <a:ln>
            <a:noFill/>
          </a:ln>
        </p:spPr>
      </p:sp>
      <p:sp>
        <p:nvSpPr>
          <p:cNvPr id="2327" name="Google Shape;2327;p301"/>
          <p:cNvSpPr/>
          <p:nvPr>
            <p:ph idx="9" type="pic"/>
          </p:nvPr>
        </p:nvSpPr>
        <p:spPr>
          <a:xfrm>
            <a:off x="4518261" y="3552121"/>
            <a:ext cx="468000" cy="468000"/>
          </a:xfrm>
          <a:prstGeom prst="rect">
            <a:avLst/>
          </a:prstGeom>
          <a:noFill/>
          <a:ln>
            <a:noFill/>
          </a:ln>
        </p:spPr>
      </p:sp>
      <p:sp>
        <p:nvSpPr>
          <p:cNvPr id="2328" name="Google Shape;2328;p301"/>
          <p:cNvSpPr/>
          <p:nvPr>
            <p:ph idx="13" type="pic"/>
          </p:nvPr>
        </p:nvSpPr>
        <p:spPr>
          <a:xfrm>
            <a:off x="5155003" y="4743510"/>
            <a:ext cx="468000" cy="468000"/>
          </a:xfrm>
          <a:prstGeom prst="rect">
            <a:avLst/>
          </a:prstGeom>
          <a:noFill/>
          <a:ln>
            <a:noFill/>
          </a:ln>
        </p:spPr>
      </p:sp>
      <p:sp>
        <p:nvSpPr>
          <p:cNvPr id="2329" name="Google Shape;2329;p301"/>
          <p:cNvSpPr/>
          <p:nvPr>
            <p:ph idx="14" type="pic"/>
          </p:nvPr>
        </p:nvSpPr>
        <p:spPr>
          <a:xfrm>
            <a:off x="6511167" y="2417458"/>
            <a:ext cx="468000" cy="468000"/>
          </a:xfrm>
          <a:prstGeom prst="rect">
            <a:avLst/>
          </a:prstGeom>
          <a:noFill/>
          <a:ln>
            <a:noFill/>
          </a:ln>
        </p:spPr>
      </p:sp>
      <p:sp>
        <p:nvSpPr>
          <p:cNvPr id="2330" name="Google Shape;2330;p301"/>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1" name="Google Shape;2331;p301"/>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2" name="Google Shape;2332;p301"/>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3" name="Google Shape;2333;p301"/>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4" name="Google Shape;2334;p301"/>
          <p:cNvSpPr/>
          <p:nvPr>
            <p:ph idx="19" type="pic"/>
          </p:nvPr>
        </p:nvSpPr>
        <p:spPr>
          <a:xfrm>
            <a:off x="7176000" y="3552121"/>
            <a:ext cx="468000" cy="468000"/>
          </a:xfrm>
          <a:prstGeom prst="rect">
            <a:avLst/>
          </a:prstGeom>
          <a:noFill/>
          <a:ln>
            <a:noFill/>
          </a:ln>
        </p:spPr>
      </p:sp>
      <p:sp>
        <p:nvSpPr>
          <p:cNvPr id="2335" name="Google Shape;2335;p301"/>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6" name="Google Shape;2336;p301"/>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37" name="Google Shape;2337;p301"/>
          <p:cNvSpPr/>
          <p:nvPr>
            <p:ph idx="22" type="pic"/>
          </p:nvPr>
        </p:nvSpPr>
        <p:spPr>
          <a:xfrm>
            <a:off x="6602751" y="4743510"/>
            <a:ext cx="468000" cy="468000"/>
          </a:xfrm>
          <a:prstGeom prst="rect">
            <a:avLst/>
          </a:prstGeom>
          <a:noFill/>
          <a:ln>
            <a:noFill/>
          </a:ln>
        </p:spPr>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Points Circular Infographic 3">
  <p:cSld name="6 Points Circular Infographic 3">
    <p:spTree>
      <p:nvGrpSpPr>
        <p:cNvPr id="2338" name="Shape 2338"/>
        <p:cNvGrpSpPr/>
        <p:nvPr/>
      </p:nvGrpSpPr>
      <p:grpSpPr>
        <a:xfrm>
          <a:off x="0" y="0"/>
          <a:ext cx="0" cy="0"/>
          <a:chOff x="0" y="0"/>
          <a:chExt cx="0" cy="0"/>
        </a:xfrm>
      </p:grpSpPr>
      <p:sp>
        <p:nvSpPr>
          <p:cNvPr id="2339" name="Google Shape;2339;p302"/>
          <p:cNvSpPr/>
          <p:nvPr/>
        </p:nvSpPr>
        <p:spPr>
          <a:xfrm rot="-1610008">
            <a:off x="4764259" y="2025382"/>
            <a:ext cx="1642366" cy="1422896"/>
          </a:xfrm>
          <a:custGeom>
            <a:rect b="b" l="l" r="r" t="t"/>
            <a:pathLst>
              <a:path extrusionOk="0" h="1422896" w="1642366">
                <a:moveTo>
                  <a:pt x="1642366" y="200426"/>
                </a:moveTo>
                <a:lnTo>
                  <a:pt x="600717" y="976740"/>
                </a:lnTo>
                <a:lnTo>
                  <a:pt x="0" y="1422896"/>
                </a:lnTo>
                <a:lnTo>
                  <a:pt x="0" y="178355"/>
                </a:lnTo>
                <a:lnTo>
                  <a:pt x="38388" y="159317"/>
                </a:lnTo>
                <a:cubicBezTo>
                  <a:pt x="481887" y="-34762"/>
                  <a:pt x="996533" y="-57984"/>
                  <a:pt x="1473393" y="125397"/>
                </a:cubicBezTo>
                <a:lnTo>
                  <a:pt x="1642366" y="2004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0" name="Google Shape;2340;p302"/>
          <p:cNvSpPr/>
          <p:nvPr/>
        </p:nvSpPr>
        <p:spPr>
          <a:xfrm rot="-1610008">
            <a:off x="5572122" y="1812631"/>
            <a:ext cx="1948692" cy="1699476"/>
          </a:xfrm>
          <a:custGeom>
            <a:rect b="b" l="l" r="r" t="t"/>
            <a:pathLst>
              <a:path extrusionOk="0" h="1699476" w="1948692">
                <a:moveTo>
                  <a:pt x="956298" y="0"/>
                </a:moveTo>
                <a:lnTo>
                  <a:pt x="1080266" y="70780"/>
                </a:lnTo>
                <a:cubicBezTo>
                  <a:pt x="1618089" y="415159"/>
                  <a:pt x="1930835" y="998361"/>
                  <a:pt x="1948692" y="1607627"/>
                </a:cubicBezTo>
                <a:lnTo>
                  <a:pt x="1946909" y="1699476"/>
                </a:lnTo>
                <a:lnTo>
                  <a:pt x="911958" y="1175926"/>
                </a:lnTo>
                <a:lnTo>
                  <a:pt x="911966" y="1174042"/>
                </a:lnTo>
                <a:lnTo>
                  <a:pt x="0" y="712705"/>
                </a:lnTo>
                <a:lnTo>
                  <a:pt x="956298"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1" name="Google Shape;2341;p302"/>
          <p:cNvSpPr/>
          <p:nvPr/>
        </p:nvSpPr>
        <p:spPr>
          <a:xfrm rot="-1610008">
            <a:off x="4072727" y="2800130"/>
            <a:ext cx="1035591" cy="2111724"/>
          </a:xfrm>
          <a:custGeom>
            <a:rect b="b" l="l" r="r" t="t"/>
            <a:pathLst>
              <a:path extrusionOk="0" h="2111724" w="1035591">
                <a:moveTo>
                  <a:pt x="1035591" y="0"/>
                </a:moveTo>
                <a:lnTo>
                  <a:pt x="1035591" y="1259551"/>
                </a:lnTo>
                <a:lnTo>
                  <a:pt x="1031378" y="1262691"/>
                </a:lnTo>
                <a:lnTo>
                  <a:pt x="1035591" y="1268345"/>
                </a:lnTo>
                <a:lnTo>
                  <a:pt x="1035591" y="1791862"/>
                </a:lnTo>
                <a:lnTo>
                  <a:pt x="1034093" y="2111724"/>
                </a:lnTo>
                <a:lnTo>
                  <a:pt x="0" y="1588607"/>
                </a:lnTo>
                <a:lnTo>
                  <a:pt x="640" y="1555632"/>
                </a:lnTo>
                <a:cubicBezTo>
                  <a:pt x="17367" y="1310692"/>
                  <a:pt x="82394" y="1064985"/>
                  <a:pt x="200189" y="832130"/>
                </a:cubicBezTo>
                <a:cubicBezTo>
                  <a:pt x="376881" y="482847"/>
                  <a:pt x="647209" y="212077"/>
                  <a:pt x="965215" y="34901"/>
                </a:cubicBezTo>
                <a:lnTo>
                  <a:pt x="1035591"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2" name="Google Shape;2342;p302"/>
          <p:cNvSpPr/>
          <p:nvPr/>
        </p:nvSpPr>
        <p:spPr>
          <a:xfrm rot="-1610008">
            <a:off x="7084594" y="2688846"/>
            <a:ext cx="1034680" cy="2108137"/>
          </a:xfrm>
          <a:custGeom>
            <a:rect b="b" l="l" r="r" t="t"/>
            <a:pathLst>
              <a:path extrusionOk="0" h="2108137" w="1034680">
                <a:moveTo>
                  <a:pt x="610" y="0"/>
                </a:moveTo>
                <a:lnTo>
                  <a:pt x="1034680" y="523105"/>
                </a:lnTo>
                <a:lnTo>
                  <a:pt x="1034067" y="554676"/>
                </a:lnTo>
                <a:cubicBezTo>
                  <a:pt x="1017340" y="799617"/>
                  <a:pt x="952313" y="1045323"/>
                  <a:pt x="834518" y="1278178"/>
                </a:cubicBezTo>
                <a:cubicBezTo>
                  <a:pt x="657826" y="1627462"/>
                  <a:pt x="387499" y="1898231"/>
                  <a:pt x="69492" y="2075407"/>
                </a:cubicBezTo>
                <a:lnTo>
                  <a:pt x="3492" y="2108137"/>
                </a:lnTo>
                <a:lnTo>
                  <a:pt x="0" y="130048"/>
                </a:lnTo>
                <a:lnTo>
                  <a:pt x="61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3" name="Google Shape;2343;p302"/>
          <p:cNvSpPr/>
          <p:nvPr/>
        </p:nvSpPr>
        <p:spPr>
          <a:xfrm rot="-1610008">
            <a:off x="5777146" y="4150472"/>
            <a:ext cx="1655099" cy="1424548"/>
          </a:xfrm>
          <a:custGeom>
            <a:rect b="b" l="l" r="r" t="t"/>
            <a:pathLst>
              <a:path extrusionOk="0" h="1424548" w="1655099">
                <a:moveTo>
                  <a:pt x="1652902" y="0"/>
                </a:moveTo>
                <a:lnTo>
                  <a:pt x="1655099" y="1244001"/>
                </a:lnTo>
                <a:lnTo>
                  <a:pt x="1612287" y="1265232"/>
                </a:lnTo>
                <a:cubicBezTo>
                  <a:pt x="1113351" y="1483571"/>
                  <a:pt x="524369" y="1485668"/>
                  <a:pt x="444" y="1220631"/>
                </a:cubicBezTo>
                <a:lnTo>
                  <a:pt x="0" y="1220377"/>
                </a:lnTo>
                <a:lnTo>
                  <a:pt x="963489" y="508471"/>
                </a:lnTo>
                <a:lnTo>
                  <a:pt x="966341" y="509914"/>
                </a:lnTo>
                <a:lnTo>
                  <a:pt x="1652902"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4" name="Google Shape;2344;p302"/>
          <p:cNvSpPr/>
          <p:nvPr/>
        </p:nvSpPr>
        <p:spPr>
          <a:xfrm rot="-1610008">
            <a:off x="4670930" y="4089600"/>
            <a:ext cx="1945560" cy="1693707"/>
          </a:xfrm>
          <a:custGeom>
            <a:rect b="b" l="l" r="r" t="t"/>
            <a:pathLst>
              <a:path extrusionOk="0" h="1693707" w="1945560">
                <a:moveTo>
                  <a:pt x="1756" y="0"/>
                </a:moveTo>
                <a:lnTo>
                  <a:pt x="1036730" y="523562"/>
                </a:lnTo>
                <a:lnTo>
                  <a:pt x="1036728" y="524031"/>
                </a:lnTo>
                <a:lnTo>
                  <a:pt x="1945560" y="983782"/>
                </a:lnTo>
                <a:lnTo>
                  <a:pt x="984750" y="1693707"/>
                </a:lnTo>
                <a:lnTo>
                  <a:pt x="868426" y="1627292"/>
                </a:lnTo>
                <a:cubicBezTo>
                  <a:pt x="330604" y="1282913"/>
                  <a:pt x="17857" y="699711"/>
                  <a:pt x="0" y="90445"/>
                </a:cubicBezTo>
                <a:lnTo>
                  <a:pt x="175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2345" name="Google Shape;2345;p302"/>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46" name="Google Shape;2346;p302"/>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47" name="Google Shape;2347;p302"/>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48" name="Google Shape;2348;p302"/>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49" name="Google Shape;2349;p302"/>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50" name="Google Shape;2350;p302"/>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lvl1pPr indent="-228600" lvl="0" marL="457200" algn="r">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51" name="Google Shape;2351;p30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algn="l">
              <a:lnSpc>
                <a:spcPct val="100000"/>
              </a:lnSpc>
              <a:spcBef>
                <a:spcPts val="0"/>
              </a:spcBef>
              <a:spcAft>
                <a:spcPts val="0"/>
              </a:spcAft>
              <a:buClr>
                <a:schemeClr val="dk2"/>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52" name="Google Shape;2352;p30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lvl1pPr lvl="0" algn="l">
              <a:lnSpc>
                <a:spcPct val="100000"/>
              </a:lnSpc>
              <a:spcBef>
                <a:spcPts val="1000"/>
              </a:spcBef>
              <a:spcAft>
                <a:spcPts val="0"/>
              </a:spcAft>
              <a:buClr>
                <a:schemeClr val="dk1"/>
              </a:buClr>
              <a:buSzPts val="1600"/>
              <a:buNone/>
              <a:defRPr sz="1600"/>
            </a:lvl1pPr>
            <a:lvl2pPr lvl="1" algn="ctr">
              <a:lnSpc>
                <a:spcPct val="100000"/>
              </a:lnSpc>
              <a:spcBef>
                <a:spcPts val="500"/>
              </a:spcBef>
              <a:spcAft>
                <a:spcPts val="0"/>
              </a:spcAft>
              <a:buClr>
                <a:schemeClr val="dk1"/>
              </a:buClr>
              <a:buSzPts val="2000"/>
              <a:buNone/>
              <a:defRPr sz="2000"/>
            </a:lvl2pPr>
            <a:lvl3pPr lvl="2" algn="ctr">
              <a:lnSpc>
                <a:spcPct val="100000"/>
              </a:lnSpc>
              <a:spcBef>
                <a:spcPts val="500"/>
              </a:spcBef>
              <a:spcAft>
                <a:spcPts val="0"/>
              </a:spcAft>
              <a:buClr>
                <a:schemeClr val="dk1"/>
              </a:buClr>
              <a:buSzPts val="1800"/>
              <a:buNone/>
              <a:defRPr sz="1800"/>
            </a:lvl3pPr>
            <a:lvl4pPr lvl="3" algn="ctr">
              <a:lnSpc>
                <a:spcPct val="100000"/>
              </a:lnSpc>
              <a:spcBef>
                <a:spcPts val="500"/>
              </a:spcBef>
              <a:spcAft>
                <a:spcPts val="0"/>
              </a:spcAft>
              <a:buClr>
                <a:schemeClr val="dk1"/>
              </a:buClr>
              <a:buSzPts val="1600"/>
              <a:buNone/>
              <a:defRPr sz="1600"/>
            </a:lvl4pPr>
            <a:lvl5pPr lvl="4" algn="ctr">
              <a:lnSpc>
                <a:spcPct val="10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353" name="Google Shape;2353;p302"/>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algn="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54" name="Google Shape;2354;p30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2355" name="Google Shape;2355;p30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sz="1000"/>
          </a:p>
        </p:txBody>
      </p:sp>
      <p:sp>
        <p:nvSpPr>
          <p:cNvPr id="2356" name="Google Shape;2356;p302"/>
          <p:cNvSpPr/>
          <p:nvPr>
            <p:ph idx="8" type="pic"/>
          </p:nvPr>
        </p:nvSpPr>
        <p:spPr>
          <a:xfrm>
            <a:off x="4939105" y="2456133"/>
            <a:ext cx="468000" cy="468000"/>
          </a:xfrm>
          <a:prstGeom prst="rect">
            <a:avLst/>
          </a:prstGeom>
          <a:noFill/>
          <a:ln>
            <a:noFill/>
          </a:ln>
        </p:spPr>
      </p:sp>
      <p:sp>
        <p:nvSpPr>
          <p:cNvPr id="2357" name="Google Shape;2357;p302"/>
          <p:cNvSpPr/>
          <p:nvPr>
            <p:ph idx="9" type="pic"/>
          </p:nvPr>
        </p:nvSpPr>
        <p:spPr>
          <a:xfrm>
            <a:off x="4388919" y="3619613"/>
            <a:ext cx="468000" cy="468000"/>
          </a:xfrm>
          <a:prstGeom prst="rect">
            <a:avLst/>
          </a:prstGeom>
          <a:noFill/>
          <a:ln>
            <a:noFill/>
          </a:ln>
        </p:spPr>
      </p:sp>
      <p:sp>
        <p:nvSpPr>
          <p:cNvPr id="2358" name="Google Shape;2358;p302"/>
          <p:cNvSpPr/>
          <p:nvPr>
            <p:ph idx="13" type="pic"/>
          </p:nvPr>
        </p:nvSpPr>
        <p:spPr>
          <a:xfrm>
            <a:off x="5351442" y="4859883"/>
            <a:ext cx="468000" cy="468000"/>
          </a:xfrm>
          <a:prstGeom prst="rect">
            <a:avLst/>
          </a:prstGeom>
          <a:noFill/>
          <a:ln>
            <a:noFill/>
          </a:ln>
        </p:spPr>
      </p:sp>
      <p:sp>
        <p:nvSpPr>
          <p:cNvPr id="2359" name="Google Shape;2359;p302"/>
          <p:cNvSpPr/>
          <p:nvPr>
            <p:ph idx="14" type="pic"/>
          </p:nvPr>
        </p:nvSpPr>
        <p:spPr>
          <a:xfrm>
            <a:off x="6258539" y="2247143"/>
            <a:ext cx="468000" cy="468000"/>
          </a:xfrm>
          <a:prstGeom prst="rect">
            <a:avLst/>
          </a:prstGeom>
          <a:noFill/>
          <a:ln>
            <a:noFill/>
          </a:ln>
        </p:spPr>
      </p:sp>
      <p:sp>
        <p:nvSpPr>
          <p:cNvPr id="2360" name="Google Shape;2360;p302"/>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1" name="Google Shape;2361;p302"/>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2" name="Google Shape;2362;p302"/>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3" name="Google Shape;2363;p302"/>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4" name="Google Shape;2364;p302"/>
          <p:cNvSpPr/>
          <p:nvPr>
            <p:ph idx="19" type="pic"/>
          </p:nvPr>
        </p:nvSpPr>
        <p:spPr>
          <a:xfrm>
            <a:off x="7337137" y="3619967"/>
            <a:ext cx="468000" cy="468000"/>
          </a:xfrm>
          <a:prstGeom prst="rect">
            <a:avLst/>
          </a:prstGeom>
          <a:noFill/>
          <a:ln>
            <a:noFill/>
          </a:ln>
        </p:spPr>
      </p:sp>
      <p:sp>
        <p:nvSpPr>
          <p:cNvPr id="2365" name="Google Shape;2365;p302"/>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600"/>
              <a:buNone/>
              <a:defRPr b="1" sz="16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6" name="Google Shape;2366;p302"/>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lvl1pPr indent="-228600" lvl="0" marL="457200" algn="l">
              <a:lnSpc>
                <a:spcPct val="100000"/>
              </a:lnSpc>
              <a:spcBef>
                <a:spcPts val="1000"/>
              </a:spcBef>
              <a:spcAft>
                <a:spcPts val="0"/>
              </a:spcAft>
              <a:buClr>
                <a:schemeClr val="dk1"/>
              </a:buClr>
              <a:buSzPts val="1400"/>
              <a:buNone/>
              <a:defRPr b="0" sz="1400">
                <a:solidFill>
                  <a:schemeClr val="dk1"/>
                </a:solidFill>
              </a:defRPr>
            </a:lvl1pPr>
            <a:lvl2pPr indent="-228600" lvl="1" marL="914400" algn="l">
              <a:lnSpc>
                <a:spcPct val="100000"/>
              </a:lnSpc>
              <a:spcBef>
                <a:spcPts val="500"/>
              </a:spcBef>
              <a:spcAft>
                <a:spcPts val="0"/>
              </a:spcAft>
              <a:buClr>
                <a:schemeClr val="dk1"/>
              </a:buClr>
              <a:buSzPts val="1400"/>
              <a:buNone/>
              <a:defRPr sz="1400"/>
            </a:lvl2pPr>
            <a:lvl3pPr indent="-228600" lvl="2" marL="1371600" algn="l">
              <a:lnSpc>
                <a:spcPct val="100000"/>
              </a:lnSpc>
              <a:spcBef>
                <a:spcPts val="500"/>
              </a:spcBef>
              <a:spcAft>
                <a:spcPts val="0"/>
              </a:spcAft>
              <a:buClr>
                <a:schemeClr val="dk1"/>
              </a:buClr>
              <a:buSzPts val="1200"/>
              <a:buNone/>
              <a:defRPr sz="1200"/>
            </a:lvl3pPr>
            <a:lvl4pPr indent="-228600" lvl="3" marL="1828800" algn="l">
              <a:lnSpc>
                <a:spcPct val="100000"/>
              </a:lnSpc>
              <a:spcBef>
                <a:spcPts val="500"/>
              </a:spcBef>
              <a:spcAft>
                <a:spcPts val="0"/>
              </a:spcAft>
              <a:buClr>
                <a:schemeClr val="dk1"/>
              </a:buClr>
              <a:buSzPts val="1000"/>
              <a:buNone/>
              <a:defRPr sz="1000"/>
            </a:lvl4pPr>
            <a:lvl5pPr indent="-228600" lvl="4" marL="2286000" algn="l">
              <a:lnSpc>
                <a:spcPct val="10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367" name="Google Shape;2367;p302"/>
          <p:cNvSpPr/>
          <p:nvPr>
            <p:ph idx="22" type="pic"/>
          </p:nvPr>
        </p:nvSpPr>
        <p:spPr>
          <a:xfrm>
            <a:off x="6788182" y="4625883"/>
            <a:ext cx="468000" cy="468000"/>
          </a:xfrm>
          <a:prstGeom prst="rect">
            <a:avLst/>
          </a:prstGeom>
          <a:noFill/>
          <a:ln>
            <a:noFill/>
          </a:ln>
        </p:spPr>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07" Type="http://schemas.openxmlformats.org/officeDocument/2006/relationships/slideLayout" Target="../slideLayouts/slideLayout107.xml"/><Relationship Id="rId106" Type="http://schemas.openxmlformats.org/officeDocument/2006/relationships/slideLayout" Target="../slideLayouts/slideLayout106.xml"/><Relationship Id="rId105" Type="http://schemas.openxmlformats.org/officeDocument/2006/relationships/slideLayout" Target="../slideLayouts/slideLayout105.xml"/><Relationship Id="rId104" Type="http://schemas.openxmlformats.org/officeDocument/2006/relationships/slideLayout" Target="../slideLayouts/slideLayout104.xml"/><Relationship Id="rId109" Type="http://schemas.openxmlformats.org/officeDocument/2006/relationships/slideLayout" Target="../slideLayouts/slideLayout109.xml"/><Relationship Id="rId108" Type="http://schemas.openxmlformats.org/officeDocument/2006/relationships/slideLayout" Target="../slideLayouts/slideLayout108.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103" Type="http://schemas.openxmlformats.org/officeDocument/2006/relationships/slideLayout" Target="../slideLayouts/slideLayout103.xml"/><Relationship Id="rId102" Type="http://schemas.openxmlformats.org/officeDocument/2006/relationships/slideLayout" Target="../slideLayouts/slideLayout102.xml"/><Relationship Id="rId101" Type="http://schemas.openxmlformats.org/officeDocument/2006/relationships/slideLayout" Target="../slideLayouts/slideLayout101.xml"/><Relationship Id="rId100" Type="http://schemas.openxmlformats.org/officeDocument/2006/relationships/slideLayout" Target="../slideLayouts/slideLayout100.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181" Type="http://schemas.openxmlformats.org/officeDocument/2006/relationships/theme" Target="../theme/theme3.xml"/><Relationship Id="rId34" Type="http://schemas.openxmlformats.org/officeDocument/2006/relationships/slideLayout" Target="../slideLayouts/slideLayout34.xml"/><Relationship Id="rId180" Type="http://schemas.openxmlformats.org/officeDocument/2006/relationships/slideLayout" Target="../slideLayouts/slideLayout180.xml"/><Relationship Id="rId37" Type="http://schemas.openxmlformats.org/officeDocument/2006/relationships/slideLayout" Target="../slideLayouts/slideLayout37.xml"/><Relationship Id="rId176" Type="http://schemas.openxmlformats.org/officeDocument/2006/relationships/slideLayout" Target="../slideLayouts/slideLayout176.xml"/><Relationship Id="rId36" Type="http://schemas.openxmlformats.org/officeDocument/2006/relationships/slideLayout" Target="../slideLayouts/slideLayout36.xml"/><Relationship Id="rId175" Type="http://schemas.openxmlformats.org/officeDocument/2006/relationships/slideLayout" Target="../slideLayouts/slideLayout175.xml"/><Relationship Id="rId39" Type="http://schemas.openxmlformats.org/officeDocument/2006/relationships/slideLayout" Target="../slideLayouts/slideLayout39.xml"/><Relationship Id="rId174" Type="http://schemas.openxmlformats.org/officeDocument/2006/relationships/slideLayout" Target="../slideLayouts/slideLayout174.xml"/><Relationship Id="rId38" Type="http://schemas.openxmlformats.org/officeDocument/2006/relationships/slideLayout" Target="../slideLayouts/slideLayout38.xml"/><Relationship Id="rId173" Type="http://schemas.openxmlformats.org/officeDocument/2006/relationships/slideLayout" Target="../slideLayouts/slideLayout173.xml"/><Relationship Id="rId179" Type="http://schemas.openxmlformats.org/officeDocument/2006/relationships/slideLayout" Target="../slideLayouts/slideLayout179.xml"/><Relationship Id="rId178" Type="http://schemas.openxmlformats.org/officeDocument/2006/relationships/slideLayout" Target="../slideLayouts/slideLayout178.xml"/><Relationship Id="rId177" Type="http://schemas.openxmlformats.org/officeDocument/2006/relationships/slideLayout" Target="../slideLayouts/slideLayout177.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29" Type="http://schemas.openxmlformats.org/officeDocument/2006/relationships/slideLayout" Target="../slideLayouts/slideLayout129.xml"/><Relationship Id="rId128" Type="http://schemas.openxmlformats.org/officeDocument/2006/relationships/slideLayout" Target="../slideLayouts/slideLayout128.xml"/><Relationship Id="rId127" Type="http://schemas.openxmlformats.org/officeDocument/2006/relationships/slideLayout" Target="../slideLayouts/slideLayout127.xml"/><Relationship Id="rId126" Type="http://schemas.openxmlformats.org/officeDocument/2006/relationships/slideLayout" Target="../slideLayouts/slideLayout126.xml"/><Relationship Id="rId26" Type="http://schemas.openxmlformats.org/officeDocument/2006/relationships/slideLayout" Target="../slideLayouts/slideLayout26.xml"/><Relationship Id="rId121" Type="http://schemas.openxmlformats.org/officeDocument/2006/relationships/slideLayout" Target="../slideLayouts/slideLayout121.xml"/><Relationship Id="rId25" Type="http://schemas.openxmlformats.org/officeDocument/2006/relationships/slideLayout" Target="../slideLayouts/slideLayout25.xml"/><Relationship Id="rId120" Type="http://schemas.openxmlformats.org/officeDocument/2006/relationships/slideLayout" Target="../slideLayouts/slideLayout120.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125" Type="http://schemas.openxmlformats.org/officeDocument/2006/relationships/slideLayout" Target="../slideLayouts/slideLayout125.xml"/><Relationship Id="rId29" Type="http://schemas.openxmlformats.org/officeDocument/2006/relationships/slideLayout" Target="../slideLayouts/slideLayout29.xml"/><Relationship Id="rId124" Type="http://schemas.openxmlformats.org/officeDocument/2006/relationships/slideLayout" Target="../slideLayouts/slideLayout124.xml"/><Relationship Id="rId123" Type="http://schemas.openxmlformats.org/officeDocument/2006/relationships/slideLayout" Target="../slideLayouts/slideLayout123.xml"/><Relationship Id="rId122" Type="http://schemas.openxmlformats.org/officeDocument/2006/relationships/slideLayout" Target="../slideLayouts/slideLayout122.xml"/><Relationship Id="rId95" Type="http://schemas.openxmlformats.org/officeDocument/2006/relationships/slideLayout" Target="../slideLayouts/slideLayout95.xml"/><Relationship Id="rId94" Type="http://schemas.openxmlformats.org/officeDocument/2006/relationships/slideLayout" Target="../slideLayouts/slideLayout94.xml"/><Relationship Id="rId97" Type="http://schemas.openxmlformats.org/officeDocument/2006/relationships/slideLayout" Target="../slideLayouts/slideLayout97.xml"/><Relationship Id="rId96" Type="http://schemas.openxmlformats.org/officeDocument/2006/relationships/slideLayout" Target="../slideLayouts/slideLayout96.xml"/><Relationship Id="rId11" Type="http://schemas.openxmlformats.org/officeDocument/2006/relationships/slideLayout" Target="../slideLayouts/slideLayout11.xml"/><Relationship Id="rId99" Type="http://schemas.openxmlformats.org/officeDocument/2006/relationships/slideLayout" Target="../slideLayouts/slideLayout99.xml"/><Relationship Id="rId10" Type="http://schemas.openxmlformats.org/officeDocument/2006/relationships/slideLayout" Target="../slideLayouts/slideLayout10.xml"/><Relationship Id="rId98" Type="http://schemas.openxmlformats.org/officeDocument/2006/relationships/slideLayout" Target="../slideLayouts/slideLayout98.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91" Type="http://schemas.openxmlformats.org/officeDocument/2006/relationships/slideLayout" Target="../slideLayouts/slideLayout91.xml"/><Relationship Id="rId90" Type="http://schemas.openxmlformats.org/officeDocument/2006/relationships/slideLayout" Target="../slideLayouts/slideLayout90.xml"/><Relationship Id="rId93" Type="http://schemas.openxmlformats.org/officeDocument/2006/relationships/slideLayout" Target="../slideLayouts/slideLayout93.xml"/><Relationship Id="rId92" Type="http://schemas.openxmlformats.org/officeDocument/2006/relationships/slideLayout" Target="../slideLayouts/slideLayout92.xml"/><Relationship Id="rId118" Type="http://schemas.openxmlformats.org/officeDocument/2006/relationships/slideLayout" Target="../slideLayouts/slideLayout118.xml"/><Relationship Id="rId117" Type="http://schemas.openxmlformats.org/officeDocument/2006/relationships/slideLayout" Target="../slideLayouts/slideLayout117.xml"/><Relationship Id="rId116" Type="http://schemas.openxmlformats.org/officeDocument/2006/relationships/slideLayout" Target="../slideLayouts/slideLayout116.xml"/><Relationship Id="rId115" Type="http://schemas.openxmlformats.org/officeDocument/2006/relationships/slideLayout" Target="../slideLayouts/slideLayout115.xml"/><Relationship Id="rId119" Type="http://schemas.openxmlformats.org/officeDocument/2006/relationships/slideLayout" Target="../slideLayouts/slideLayout119.xml"/><Relationship Id="rId15" Type="http://schemas.openxmlformats.org/officeDocument/2006/relationships/slideLayout" Target="../slideLayouts/slideLayout15.xml"/><Relationship Id="rId110" Type="http://schemas.openxmlformats.org/officeDocument/2006/relationships/slideLayout" Target="../slideLayouts/slideLayout110.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14" Type="http://schemas.openxmlformats.org/officeDocument/2006/relationships/slideLayout" Target="../slideLayouts/slideLayout114.xml"/><Relationship Id="rId18" Type="http://schemas.openxmlformats.org/officeDocument/2006/relationships/slideLayout" Target="../slideLayouts/slideLayout18.xml"/><Relationship Id="rId113" Type="http://schemas.openxmlformats.org/officeDocument/2006/relationships/slideLayout" Target="../slideLayouts/slideLayout113.xml"/><Relationship Id="rId112" Type="http://schemas.openxmlformats.org/officeDocument/2006/relationships/slideLayout" Target="../slideLayouts/slideLayout112.xml"/><Relationship Id="rId111" Type="http://schemas.openxmlformats.org/officeDocument/2006/relationships/slideLayout" Target="../slideLayouts/slideLayout111.xml"/><Relationship Id="rId84" Type="http://schemas.openxmlformats.org/officeDocument/2006/relationships/slideLayout" Target="../slideLayouts/slideLayout84.xml"/><Relationship Id="rId83" Type="http://schemas.openxmlformats.org/officeDocument/2006/relationships/slideLayout" Target="../slideLayouts/slideLayout83.xml"/><Relationship Id="rId86" Type="http://schemas.openxmlformats.org/officeDocument/2006/relationships/slideLayout" Target="../slideLayouts/slideLayout86.xml"/><Relationship Id="rId85" Type="http://schemas.openxmlformats.org/officeDocument/2006/relationships/slideLayout" Target="../slideLayouts/slideLayout85.xml"/><Relationship Id="rId88" Type="http://schemas.openxmlformats.org/officeDocument/2006/relationships/slideLayout" Target="../slideLayouts/slideLayout88.xml"/><Relationship Id="rId150" Type="http://schemas.openxmlformats.org/officeDocument/2006/relationships/slideLayout" Target="../slideLayouts/slideLayout150.xml"/><Relationship Id="rId87" Type="http://schemas.openxmlformats.org/officeDocument/2006/relationships/slideLayout" Target="../slideLayouts/slideLayout87.xml"/><Relationship Id="rId89" Type="http://schemas.openxmlformats.org/officeDocument/2006/relationships/slideLayout" Target="../slideLayouts/slideLayout89.xml"/><Relationship Id="rId80" Type="http://schemas.openxmlformats.org/officeDocument/2006/relationships/slideLayout" Target="../slideLayouts/slideLayout80.xml"/><Relationship Id="rId82" Type="http://schemas.openxmlformats.org/officeDocument/2006/relationships/slideLayout" Target="../slideLayouts/slideLayout82.xml"/><Relationship Id="rId81" Type="http://schemas.openxmlformats.org/officeDocument/2006/relationships/slideLayout" Target="../slideLayouts/slideLayout8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149" Type="http://schemas.openxmlformats.org/officeDocument/2006/relationships/slideLayout" Target="../slideLayouts/slideLayout149.xml"/><Relationship Id="rId4" Type="http://schemas.openxmlformats.org/officeDocument/2006/relationships/slideLayout" Target="../slideLayouts/slideLayout4.xml"/><Relationship Id="rId148" Type="http://schemas.openxmlformats.org/officeDocument/2006/relationships/slideLayout" Target="../slideLayouts/slideLayout148.xml"/><Relationship Id="rId9" Type="http://schemas.openxmlformats.org/officeDocument/2006/relationships/slideLayout" Target="../slideLayouts/slideLayout9.xml"/><Relationship Id="rId143" Type="http://schemas.openxmlformats.org/officeDocument/2006/relationships/slideLayout" Target="../slideLayouts/slideLayout143.xml"/><Relationship Id="rId142" Type="http://schemas.openxmlformats.org/officeDocument/2006/relationships/slideLayout" Target="../slideLayouts/slideLayout142.xml"/><Relationship Id="rId141" Type="http://schemas.openxmlformats.org/officeDocument/2006/relationships/slideLayout" Target="../slideLayouts/slideLayout141.xml"/><Relationship Id="rId140" Type="http://schemas.openxmlformats.org/officeDocument/2006/relationships/slideLayout" Target="../slideLayouts/slideLayout140.xml"/><Relationship Id="rId5" Type="http://schemas.openxmlformats.org/officeDocument/2006/relationships/slideLayout" Target="../slideLayouts/slideLayout5.xml"/><Relationship Id="rId147" Type="http://schemas.openxmlformats.org/officeDocument/2006/relationships/slideLayout" Target="../slideLayouts/slideLayout147.xml"/><Relationship Id="rId6" Type="http://schemas.openxmlformats.org/officeDocument/2006/relationships/slideLayout" Target="../slideLayouts/slideLayout6.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145" Type="http://schemas.openxmlformats.org/officeDocument/2006/relationships/slideLayout" Target="../slideLayouts/slideLayout145.xml"/><Relationship Id="rId8" Type="http://schemas.openxmlformats.org/officeDocument/2006/relationships/slideLayout" Target="../slideLayouts/slideLayout8.xml"/><Relationship Id="rId144" Type="http://schemas.openxmlformats.org/officeDocument/2006/relationships/slideLayout" Target="../slideLayouts/slideLayout144.xml"/><Relationship Id="rId73" Type="http://schemas.openxmlformats.org/officeDocument/2006/relationships/slideLayout" Target="../slideLayouts/slideLayout73.xml"/><Relationship Id="rId72" Type="http://schemas.openxmlformats.org/officeDocument/2006/relationships/slideLayout" Target="../slideLayouts/slideLayout72.xml"/><Relationship Id="rId75" Type="http://schemas.openxmlformats.org/officeDocument/2006/relationships/slideLayout" Target="../slideLayouts/slideLayout75.xml"/><Relationship Id="rId74" Type="http://schemas.openxmlformats.org/officeDocument/2006/relationships/slideLayout" Target="../slideLayouts/slideLayout74.xml"/><Relationship Id="rId77" Type="http://schemas.openxmlformats.org/officeDocument/2006/relationships/slideLayout" Target="../slideLayouts/slideLayout77.xml"/><Relationship Id="rId76" Type="http://schemas.openxmlformats.org/officeDocument/2006/relationships/slideLayout" Target="../slideLayouts/slideLayout76.xml"/><Relationship Id="rId79" Type="http://schemas.openxmlformats.org/officeDocument/2006/relationships/slideLayout" Target="../slideLayouts/slideLayout79.xml"/><Relationship Id="rId78" Type="http://schemas.openxmlformats.org/officeDocument/2006/relationships/slideLayout" Target="../slideLayouts/slideLayout78.xml"/><Relationship Id="rId71" Type="http://schemas.openxmlformats.org/officeDocument/2006/relationships/slideLayout" Target="../slideLayouts/slideLayout71.xml"/><Relationship Id="rId70" Type="http://schemas.openxmlformats.org/officeDocument/2006/relationships/slideLayout" Target="../slideLayouts/slideLayout70.xml"/><Relationship Id="rId139" Type="http://schemas.openxmlformats.org/officeDocument/2006/relationships/slideLayout" Target="../slideLayouts/slideLayout139.xml"/><Relationship Id="rId138" Type="http://schemas.openxmlformats.org/officeDocument/2006/relationships/slideLayout" Target="../slideLayouts/slideLayout138.xml"/><Relationship Id="rId137" Type="http://schemas.openxmlformats.org/officeDocument/2006/relationships/slideLayout" Target="../slideLayouts/slideLayout137.xml"/><Relationship Id="rId132" Type="http://schemas.openxmlformats.org/officeDocument/2006/relationships/slideLayout" Target="../slideLayouts/slideLayout132.xml"/><Relationship Id="rId131" Type="http://schemas.openxmlformats.org/officeDocument/2006/relationships/slideLayout" Target="../slideLayouts/slideLayout131.xml"/><Relationship Id="rId130" Type="http://schemas.openxmlformats.org/officeDocument/2006/relationships/slideLayout" Target="../slideLayouts/slideLayout130.xml"/><Relationship Id="rId136" Type="http://schemas.openxmlformats.org/officeDocument/2006/relationships/slideLayout" Target="../slideLayouts/slideLayout136.xml"/><Relationship Id="rId135" Type="http://schemas.openxmlformats.org/officeDocument/2006/relationships/slideLayout" Target="../slideLayouts/slideLayout135.xml"/><Relationship Id="rId134" Type="http://schemas.openxmlformats.org/officeDocument/2006/relationships/slideLayout" Target="../slideLayouts/slideLayout134.xml"/><Relationship Id="rId133" Type="http://schemas.openxmlformats.org/officeDocument/2006/relationships/slideLayout" Target="../slideLayouts/slideLayout133.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66" Type="http://schemas.openxmlformats.org/officeDocument/2006/relationships/slideLayout" Target="../slideLayouts/slideLayout66.xml"/><Relationship Id="rId172" Type="http://schemas.openxmlformats.org/officeDocument/2006/relationships/slideLayout" Target="../slideLayouts/slideLayout172.xml"/><Relationship Id="rId65" Type="http://schemas.openxmlformats.org/officeDocument/2006/relationships/slideLayout" Target="../slideLayouts/slideLayout65.xml"/><Relationship Id="rId171" Type="http://schemas.openxmlformats.org/officeDocument/2006/relationships/slideLayout" Target="../slideLayouts/slideLayout171.xml"/><Relationship Id="rId68" Type="http://schemas.openxmlformats.org/officeDocument/2006/relationships/slideLayout" Target="../slideLayouts/slideLayout68.xml"/><Relationship Id="rId170" Type="http://schemas.openxmlformats.org/officeDocument/2006/relationships/slideLayout" Target="../slideLayouts/slideLayout170.xml"/><Relationship Id="rId67" Type="http://schemas.openxmlformats.org/officeDocument/2006/relationships/slideLayout" Target="../slideLayouts/slideLayout67.xml"/><Relationship Id="rId60" Type="http://schemas.openxmlformats.org/officeDocument/2006/relationships/slideLayout" Target="../slideLayouts/slideLayout60.xml"/><Relationship Id="rId165" Type="http://schemas.openxmlformats.org/officeDocument/2006/relationships/slideLayout" Target="../slideLayouts/slideLayout165.xml"/><Relationship Id="rId69" Type="http://schemas.openxmlformats.org/officeDocument/2006/relationships/slideLayout" Target="../slideLayouts/slideLayout69.xml"/><Relationship Id="rId164" Type="http://schemas.openxmlformats.org/officeDocument/2006/relationships/slideLayout" Target="../slideLayouts/slideLayout164.xml"/><Relationship Id="rId163" Type="http://schemas.openxmlformats.org/officeDocument/2006/relationships/slideLayout" Target="../slideLayouts/slideLayout163.xml"/><Relationship Id="rId162" Type="http://schemas.openxmlformats.org/officeDocument/2006/relationships/slideLayout" Target="../slideLayouts/slideLayout162.xml"/><Relationship Id="rId169" Type="http://schemas.openxmlformats.org/officeDocument/2006/relationships/slideLayout" Target="../slideLayouts/slideLayout169.xml"/><Relationship Id="rId168" Type="http://schemas.openxmlformats.org/officeDocument/2006/relationships/slideLayout" Target="../slideLayouts/slideLayout168.xml"/><Relationship Id="rId167" Type="http://schemas.openxmlformats.org/officeDocument/2006/relationships/slideLayout" Target="../slideLayouts/slideLayout167.xml"/><Relationship Id="rId166" Type="http://schemas.openxmlformats.org/officeDocument/2006/relationships/slideLayout" Target="../slideLayouts/slideLayout166.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55" Type="http://schemas.openxmlformats.org/officeDocument/2006/relationships/slideLayout" Target="../slideLayouts/slideLayout55.xml"/><Relationship Id="rId161" Type="http://schemas.openxmlformats.org/officeDocument/2006/relationships/slideLayout" Target="../slideLayouts/slideLayout161.xml"/><Relationship Id="rId54" Type="http://schemas.openxmlformats.org/officeDocument/2006/relationships/slideLayout" Target="../slideLayouts/slideLayout54.xml"/><Relationship Id="rId160" Type="http://schemas.openxmlformats.org/officeDocument/2006/relationships/slideLayout" Target="../slideLayouts/slideLayout160.xml"/><Relationship Id="rId57" Type="http://schemas.openxmlformats.org/officeDocument/2006/relationships/slideLayout" Target="../slideLayouts/slideLayout57.xml"/><Relationship Id="rId56" Type="http://schemas.openxmlformats.org/officeDocument/2006/relationships/slideLayout" Target="../slideLayouts/slideLayout56.xml"/><Relationship Id="rId159" Type="http://schemas.openxmlformats.org/officeDocument/2006/relationships/slideLayout" Target="../slideLayouts/slideLayout159.xml"/><Relationship Id="rId59" Type="http://schemas.openxmlformats.org/officeDocument/2006/relationships/slideLayout" Target="../slideLayouts/slideLayout59.xml"/><Relationship Id="rId154" Type="http://schemas.openxmlformats.org/officeDocument/2006/relationships/slideLayout" Target="../slideLayouts/slideLayout154.xml"/><Relationship Id="rId58" Type="http://schemas.openxmlformats.org/officeDocument/2006/relationships/slideLayout" Target="../slideLayouts/slideLayout58.xml"/><Relationship Id="rId153" Type="http://schemas.openxmlformats.org/officeDocument/2006/relationships/slideLayout" Target="../slideLayouts/slideLayout153.xml"/><Relationship Id="rId152" Type="http://schemas.openxmlformats.org/officeDocument/2006/relationships/slideLayout" Target="../slideLayouts/slideLayout152.xml"/><Relationship Id="rId151" Type="http://schemas.openxmlformats.org/officeDocument/2006/relationships/slideLayout" Target="../slideLayouts/slideLayout151.xml"/><Relationship Id="rId158" Type="http://schemas.openxmlformats.org/officeDocument/2006/relationships/slideLayout" Target="../slideLayouts/slideLayout158.xml"/><Relationship Id="rId157" Type="http://schemas.openxmlformats.org/officeDocument/2006/relationships/slideLayout" Target="../slideLayouts/slideLayout157.xml"/><Relationship Id="rId156" Type="http://schemas.openxmlformats.org/officeDocument/2006/relationships/slideLayout" Target="../slideLayouts/slideLayout156.xml"/><Relationship Id="rId155" Type="http://schemas.openxmlformats.org/officeDocument/2006/relationships/slideLayout" Target="../slideLayouts/slideLayout155.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slideLayout" Target="../slideLayouts/slideLayout182.xml"/><Relationship Id="rId3" Type="http://schemas.openxmlformats.org/officeDocument/2006/relationships/slideLayout" Target="../slideLayouts/slideLayout183.xml"/><Relationship Id="rId4" Type="http://schemas.openxmlformats.org/officeDocument/2006/relationships/slideLayout" Target="../slideLayouts/slideLayout184.xml"/><Relationship Id="rId5" Type="http://schemas.openxmlformats.org/officeDocument/2006/relationships/slideLayout" Target="../slideLayouts/slideLayout185.xml"/><Relationship Id="rId6"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20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chemeClr val="dk2"/>
              </a:buClr>
              <a:buSzPts val="2800"/>
              <a:buFont typeface="Montserrat Black"/>
              <a:buNone/>
              <a:defRPr b="0" i="0" sz="2800" u="none" cap="none" strike="noStrike">
                <a:solidFill>
                  <a:schemeClr val="dk2"/>
                </a:solidFill>
                <a:latin typeface="Montserrat Black"/>
                <a:ea typeface="Montserrat Black"/>
                <a:cs typeface="Montserrat Black"/>
                <a:sym typeface="Montserrat Black"/>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203"/>
          <p:cNvSpPr txBox="1"/>
          <p:nvPr>
            <p:ph idx="1" type="body"/>
          </p:nvPr>
        </p:nvSpPr>
        <p:spPr>
          <a:xfrm>
            <a:off x="336000" y="1140052"/>
            <a:ext cx="11520000" cy="50760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1000"/>
              </a:spcBef>
              <a:spcAft>
                <a:spcPts val="0"/>
              </a:spcAft>
              <a:buClr>
                <a:schemeClr val="dk1"/>
              </a:buClr>
              <a:buSzPts val="1600"/>
              <a:buFont typeface="Arial"/>
              <a:buNone/>
              <a:defRPr b="0" i="0" sz="1600" u="none" cap="none" strike="noStrike">
                <a:solidFill>
                  <a:schemeClr val="dk1"/>
                </a:solidFill>
                <a:latin typeface="Arial"/>
                <a:ea typeface="Arial"/>
                <a:cs typeface="Arial"/>
                <a:sym typeface="Arial"/>
              </a:defRPr>
            </a:lvl1pPr>
            <a:lvl2pPr indent="-317500" lvl="1" marL="914400" marR="0" rtl="0" algn="l">
              <a:lnSpc>
                <a:spcPct val="100000"/>
              </a:lnSpc>
              <a:spcBef>
                <a:spcPts val="500"/>
              </a:spcBef>
              <a:spcAft>
                <a:spcPts val="0"/>
              </a:spcAft>
              <a:buClr>
                <a:schemeClr val="dk1"/>
              </a:buClr>
              <a:buSzPts val="1400"/>
              <a:buFont typeface="Arial"/>
              <a:buChar char="•"/>
              <a:defRPr b="0" i="0" sz="1400" u="none" cap="none" strike="noStrike">
                <a:solidFill>
                  <a:schemeClr val="dk1"/>
                </a:solidFill>
                <a:latin typeface="Arial"/>
                <a:ea typeface="Arial"/>
                <a:cs typeface="Arial"/>
                <a:sym typeface="Arial"/>
              </a:defRPr>
            </a:lvl2pPr>
            <a:lvl3pPr indent="-317500" lvl="2" marL="1371600" marR="0" rtl="0" algn="l">
              <a:lnSpc>
                <a:spcPct val="100000"/>
              </a:lnSpc>
              <a:spcBef>
                <a:spcPts val="500"/>
              </a:spcBef>
              <a:spcAft>
                <a:spcPts val="0"/>
              </a:spcAft>
              <a:buClr>
                <a:schemeClr val="dk1"/>
              </a:buClr>
              <a:buSzPts val="1400"/>
              <a:buFont typeface="Arial"/>
              <a:buChar char="•"/>
              <a:defRPr b="0" i="0" sz="1400" u="none" cap="none" strike="noStrike">
                <a:solidFill>
                  <a:schemeClr val="dk1"/>
                </a:solidFill>
                <a:latin typeface="Arial"/>
                <a:ea typeface="Arial"/>
                <a:cs typeface="Arial"/>
                <a:sym typeface="Arial"/>
              </a:defRPr>
            </a:lvl3pPr>
            <a:lvl4pPr indent="-317500" lvl="3" marL="1828800" marR="0" rtl="0" algn="l">
              <a:lnSpc>
                <a:spcPct val="100000"/>
              </a:lnSpc>
              <a:spcBef>
                <a:spcPts val="500"/>
              </a:spcBef>
              <a:spcAft>
                <a:spcPts val="0"/>
              </a:spcAft>
              <a:buClr>
                <a:schemeClr val="dk1"/>
              </a:buClr>
              <a:buSzPts val="1400"/>
              <a:buFont typeface="Arial"/>
              <a:buChar char="•"/>
              <a:defRPr b="0" i="0" sz="1400" u="none" cap="none" strike="noStrike">
                <a:solidFill>
                  <a:schemeClr val="dk1"/>
                </a:solidFill>
                <a:latin typeface="Arial"/>
                <a:ea typeface="Arial"/>
                <a:cs typeface="Arial"/>
                <a:sym typeface="Arial"/>
              </a:defRPr>
            </a:lvl4pPr>
            <a:lvl5pPr indent="-317500" lvl="4" marL="2286000" marR="0" rtl="0" algn="l">
              <a:lnSpc>
                <a:spcPct val="100000"/>
              </a:lnSpc>
              <a:spcBef>
                <a:spcPts val="500"/>
              </a:spcBef>
              <a:spcAft>
                <a:spcPts val="0"/>
              </a:spcAft>
              <a:buClr>
                <a:schemeClr val="dk1"/>
              </a:buClr>
              <a:buSzPts val="1400"/>
              <a:buFont typeface="Arial"/>
              <a:buChar char="•"/>
              <a:defRPr b="0" i="0" sz="1400" u="none" cap="none" strike="noStrike">
                <a:solidFill>
                  <a:schemeClr val="dk1"/>
                </a:solidFill>
                <a:latin typeface="Arial"/>
                <a:ea typeface="Arial"/>
                <a:cs typeface="Arial"/>
                <a:sym typeface="Arial"/>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9pPr>
          </a:lstStyle>
          <a:p/>
        </p:txBody>
      </p:sp>
      <p:sp>
        <p:nvSpPr>
          <p:cNvPr id="12" name="Google Shape;12;p20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000" u="none" cap="none" strike="noStrike">
                <a:solidFill>
                  <a:srgbClr val="757575"/>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3" name="Google Shape;13;p203"/>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marR="0" rtl="0" algn="r">
              <a:spcBef>
                <a:spcPts val="0"/>
              </a:spcBef>
              <a:spcAft>
                <a:spcPts val="0"/>
              </a:spcAft>
              <a:buSzPts val="1400"/>
              <a:buNone/>
              <a:defRPr b="0" i="0" sz="1000" u="none" cap="none" strike="noStrike">
                <a:solidFill>
                  <a:srgbClr val="757575"/>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4" name="Google Shape;14;p20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000" u="none" cap="none" strike="noStrike">
                <a:solidFill>
                  <a:srgbClr val="757575"/>
                </a:solidFill>
                <a:latin typeface="Arial"/>
                <a:ea typeface="Arial"/>
                <a:cs typeface="Arial"/>
                <a:sym typeface="Arial"/>
              </a:defRPr>
            </a:lvl1pPr>
            <a:lvl2pPr indent="0" lvl="1" marL="0" marR="0" rtl="0" algn="r">
              <a:spcBef>
                <a:spcPts val="0"/>
              </a:spcBef>
              <a:buNone/>
              <a:defRPr b="0" i="0" sz="1000" u="none" cap="none" strike="noStrike">
                <a:solidFill>
                  <a:srgbClr val="757575"/>
                </a:solidFill>
                <a:latin typeface="Arial"/>
                <a:ea typeface="Arial"/>
                <a:cs typeface="Arial"/>
                <a:sym typeface="Arial"/>
              </a:defRPr>
            </a:lvl2pPr>
            <a:lvl3pPr indent="0" lvl="2" marL="0" marR="0" rtl="0" algn="r">
              <a:spcBef>
                <a:spcPts val="0"/>
              </a:spcBef>
              <a:buNone/>
              <a:defRPr b="0" i="0" sz="1000" u="none" cap="none" strike="noStrike">
                <a:solidFill>
                  <a:srgbClr val="757575"/>
                </a:solidFill>
                <a:latin typeface="Arial"/>
                <a:ea typeface="Arial"/>
                <a:cs typeface="Arial"/>
                <a:sym typeface="Arial"/>
              </a:defRPr>
            </a:lvl3pPr>
            <a:lvl4pPr indent="0" lvl="3" marL="0" marR="0" rtl="0" algn="r">
              <a:spcBef>
                <a:spcPts val="0"/>
              </a:spcBef>
              <a:buNone/>
              <a:defRPr b="0" i="0" sz="1000" u="none" cap="none" strike="noStrike">
                <a:solidFill>
                  <a:srgbClr val="757575"/>
                </a:solidFill>
                <a:latin typeface="Arial"/>
                <a:ea typeface="Arial"/>
                <a:cs typeface="Arial"/>
                <a:sym typeface="Arial"/>
              </a:defRPr>
            </a:lvl4pPr>
            <a:lvl5pPr indent="0" lvl="4" marL="0" marR="0" rtl="0" algn="r">
              <a:spcBef>
                <a:spcPts val="0"/>
              </a:spcBef>
              <a:buNone/>
              <a:defRPr b="0" i="0" sz="1000" u="none" cap="none" strike="noStrike">
                <a:solidFill>
                  <a:srgbClr val="757575"/>
                </a:solidFill>
                <a:latin typeface="Arial"/>
                <a:ea typeface="Arial"/>
                <a:cs typeface="Arial"/>
                <a:sym typeface="Arial"/>
              </a:defRPr>
            </a:lvl5pPr>
            <a:lvl6pPr indent="0" lvl="5" marL="0" marR="0" rtl="0" algn="r">
              <a:spcBef>
                <a:spcPts val="0"/>
              </a:spcBef>
              <a:buNone/>
              <a:defRPr b="0" i="0" sz="1000" u="none" cap="none" strike="noStrike">
                <a:solidFill>
                  <a:srgbClr val="757575"/>
                </a:solidFill>
                <a:latin typeface="Arial"/>
                <a:ea typeface="Arial"/>
                <a:cs typeface="Arial"/>
                <a:sym typeface="Arial"/>
              </a:defRPr>
            </a:lvl6pPr>
            <a:lvl7pPr indent="0" lvl="6" marL="0" marR="0" rtl="0" algn="r">
              <a:spcBef>
                <a:spcPts val="0"/>
              </a:spcBef>
              <a:buNone/>
              <a:defRPr b="0" i="0" sz="1000" u="none" cap="none" strike="noStrike">
                <a:solidFill>
                  <a:srgbClr val="757575"/>
                </a:solidFill>
                <a:latin typeface="Arial"/>
                <a:ea typeface="Arial"/>
                <a:cs typeface="Arial"/>
                <a:sym typeface="Arial"/>
              </a:defRPr>
            </a:lvl7pPr>
            <a:lvl8pPr indent="0" lvl="7" marL="0" marR="0" rtl="0" algn="r">
              <a:spcBef>
                <a:spcPts val="0"/>
              </a:spcBef>
              <a:buNone/>
              <a:defRPr b="0" i="0" sz="1000" u="none" cap="none" strike="noStrike">
                <a:solidFill>
                  <a:srgbClr val="757575"/>
                </a:solidFill>
                <a:latin typeface="Arial"/>
                <a:ea typeface="Arial"/>
                <a:cs typeface="Arial"/>
                <a:sym typeface="Arial"/>
              </a:defRPr>
            </a:lvl8pPr>
            <a:lvl9pPr indent="0" lvl="8" marL="0" marR="0" rtl="0" algn="r">
              <a:spcBef>
                <a:spcPts val="0"/>
              </a:spcBef>
              <a:buNone/>
              <a:defRPr b="0" i="0" sz="1000" u="none" cap="none" strike="noStrike">
                <a:solidFill>
                  <a:srgbClr val="757575"/>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160">
          <p15:clr>
            <a:srgbClr val="F26B43"/>
          </p15:clr>
        </p15:guide>
        <p15:guide id="2" pos="3840">
          <p15:clr>
            <a:srgbClr val="F26B43"/>
          </p15:clr>
        </p15:guide>
        <p15:guide id="3" pos="7469">
          <p15:clr>
            <a:srgbClr val="F26B43"/>
          </p15:clr>
        </p15:guide>
        <p15:guide id="4" pos="211">
          <p15:clr>
            <a:srgbClr val="F26B43"/>
          </p15:clr>
        </p15:guide>
        <p15:guide id="5" orient="horz" pos="119">
          <p15:clr>
            <a:srgbClr val="F26B43"/>
          </p15:clr>
        </p15:guide>
        <p15:guide id="6" orient="horz" pos="392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4489" name="Shape 4489"/>
        <p:cNvGrpSpPr/>
        <p:nvPr/>
      </p:nvGrpSpPr>
      <p:grpSpPr>
        <a:xfrm>
          <a:off x="0" y="0"/>
          <a:ext cx="0" cy="0"/>
          <a:chOff x="0" y="0"/>
          <a:chExt cx="0" cy="0"/>
        </a:xfrm>
      </p:grpSpPr>
      <p:sp>
        <p:nvSpPr>
          <p:cNvPr id="4490" name="Google Shape;4490;p36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chemeClr val="lt2"/>
              </a:buClr>
              <a:buSzPts val="2800"/>
              <a:buFont typeface="Montserrat Black"/>
              <a:buNone/>
              <a:defRPr b="0" i="0" sz="2800" u="none" cap="none" strike="noStrike">
                <a:solidFill>
                  <a:schemeClr val="lt2"/>
                </a:solidFill>
                <a:latin typeface="Montserrat Black"/>
                <a:ea typeface="Montserrat Black"/>
                <a:cs typeface="Montserrat Black"/>
                <a:sym typeface="Montserrat Black"/>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4491" name="Google Shape;4491;p364"/>
          <p:cNvSpPr txBox="1"/>
          <p:nvPr>
            <p:ph idx="1" type="body"/>
          </p:nvPr>
        </p:nvSpPr>
        <p:spPr>
          <a:xfrm>
            <a:off x="336000" y="1140052"/>
            <a:ext cx="11520000" cy="507600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1000"/>
              </a:spcBef>
              <a:spcAft>
                <a:spcPts val="0"/>
              </a:spcAft>
              <a:buClr>
                <a:schemeClr val="lt1"/>
              </a:buClr>
              <a:buSzPts val="1600"/>
              <a:buFont typeface="Arial"/>
              <a:buNone/>
              <a:defRPr b="0" i="0" sz="1600" u="none" cap="none" strike="noStrike">
                <a:solidFill>
                  <a:schemeClr val="lt1"/>
                </a:solidFill>
                <a:latin typeface="Arial"/>
                <a:ea typeface="Arial"/>
                <a:cs typeface="Arial"/>
                <a:sym typeface="Arial"/>
              </a:defRPr>
            </a:lvl1pPr>
            <a:lvl2pPr indent="-317500" lvl="1" marL="914400" marR="0" rtl="0" algn="l">
              <a:lnSpc>
                <a:spcPct val="100000"/>
              </a:lnSpc>
              <a:spcBef>
                <a:spcPts val="500"/>
              </a:spcBef>
              <a:spcAft>
                <a:spcPts val="0"/>
              </a:spcAft>
              <a:buClr>
                <a:schemeClr val="lt1"/>
              </a:buClr>
              <a:buSzPts val="1400"/>
              <a:buFont typeface="Arial"/>
              <a:buChar char="•"/>
              <a:defRPr b="0" i="0" sz="1400" u="none" cap="none" strike="noStrike">
                <a:solidFill>
                  <a:schemeClr val="lt1"/>
                </a:solidFill>
                <a:latin typeface="Arial"/>
                <a:ea typeface="Arial"/>
                <a:cs typeface="Arial"/>
                <a:sym typeface="Arial"/>
              </a:defRPr>
            </a:lvl2pPr>
            <a:lvl3pPr indent="-317500" lvl="2" marL="1371600" marR="0" rtl="0" algn="l">
              <a:lnSpc>
                <a:spcPct val="100000"/>
              </a:lnSpc>
              <a:spcBef>
                <a:spcPts val="500"/>
              </a:spcBef>
              <a:spcAft>
                <a:spcPts val="0"/>
              </a:spcAft>
              <a:buClr>
                <a:schemeClr val="lt1"/>
              </a:buClr>
              <a:buSzPts val="1400"/>
              <a:buFont typeface="Arial"/>
              <a:buChar char="•"/>
              <a:defRPr b="0" i="0" sz="1400" u="none" cap="none" strike="noStrike">
                <a:solidFill>
                  <a:schemeClr val="lt1"/>
                </a:solidFill>
                <a:latin typeface="Arial"/>
                <a:ea typeface="Arial"/>
                <a:cs typeface="Arial"/>
                <a:sym typeface="Arial"/>
              </a:defRPr>
            </a:lvl3pPr>
            <a:lvl4pPr indent="-317500" lvl="3" marL="1828800" marR="0" rtl="0" algn="l">
              <a:lnSpc>
                <a:spcPct val="100000"/>
              </a:lnSpc>
              <a:spcBef>
                <a:spcPts val="500"/>
              </a:spcBef>
              <a:spcAft>
                <a:spcPts val="0"/>
              </a:spcAft>
              <a:buClr>
                <a:schemeClr val="lt1"/>
              </a:buClr>
              <a:buSzPts val="1400"/>
              <a:buFont typeface="Arial"/>
              <a:buChar char="•"/>
              <a:defRPr b="0" i="0" sz="1400" u="none" cap="none" strike="noStrike">
                <a:solidFill>
                  <a:schemeClr val="lt1"/>
                </a:solidFill>
                <a:latin typeface="Arial"/>
                <a:ea typeface="Arial"/>
                <a:cs typeface="Arial"/>
                <a:sym typeface="Arial"/>
              </a:defRPr>
            </a:lvl4pPr>
            <a:lvl5pPr indent="-317500" lvl="4" marL="2286000" marR="0" rtl="0" algn="l">
              <a:lnSpc>
                <a:spcPct val="100000"/>
              </a:lnSpc>
              <a:spcBef>
                <a:spcPts val="500"/>
              </a:spcBef>
              <a:spcAft>
                <a:spcPts val="0"/>
              </a:spcAft>
              <a:buClr>
                <a:schemeClr val="lt1"/>
              </a:buClr>
              <a:buSzPts val="1400"/>
              <a:buFont typeface="Arial"/>
              <a:buChar char="•"/>
              <a:defRPr b="0" i="0" sz="1400" u="none" cap="none" strike="noStrike">
                <a:solidFill>
                  <a:schemeClr val="lt1"/>
                </a:solidFill>
                <a:latin typeface="Arial"/>
                <a:ea typeface="Arial"/>
                <a:cs typeface="Arial"/>
                <a:sym typeface="Arial"/>
              </a:defRPr>
            </a:lvl5pPr>
            <a:lvl6pPr indent="-342900" lvl="5" marL="27432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Arial"/>
                <a:ea typeface="Arial"/>
                <a:cs typeface="Arial"/>
                <a:sym typeface="Arial"/>
              </a:defRPr>
            </a:lvl6pPr>
            <a:lvl7pPr indent="-342900" lvl="6" marL="32004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Arial"/>
                <a:ea typeface="Arial"/>
                <a:cs typeface="Arial"/>
                <a:sym typeface="Arial"/>
              </a:defRPr>
            </a:lvl7pPr>
            <a:lvl8pPr indent="-342900" lvl="7" marL="36576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Arial"/>
                <a:ea typeface="Arial"/>
                <a:cs typeface="Arial"/>
                <a:sym typeface="Arial"/>
              </a:defRPr>
            </a:lvl8pPr>
            <a:lvl9pPr indent="-342900" lvl="8" marL="4114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Arial"/>
                <a:ea typeface="Arial"/>
                <a:cs typeface="Arial"/>
                <a:sym typeface="Arial"/>
              </a:defRPr>
            </a:lvl9pPr>
          </a:lstStyle>
          <a:p/>
        </p:txBody>
      </p:sp>
      <p:sp>
        <p:nvSpPr>
          <p:cNvPr id="4492" name="Google Shape;4492;p36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sz="1000">
                <a:solidFill>
                  <a:schemeClr val="lt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lt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lt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lt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lt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lt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lt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lt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lt1"/>
                </a:solidFill>
                <a:latin typeface="Arial"/>
                <a:ea typeface="Arial"/>
                <a:cs typeface="Arial"/>
                <a:sym typeface="Arial"/>
              </a:defRPr>
            </a:lvl9pPr>
          </a:lstStyle>
          <a:p/>
        </p:txBody>
      </p:sp>
      <p:sp>
        <p:nvSpPr>
          <p:cNvPr id="4493" name="Google Shape;4493;p364"/>
          <p:cNvSpPr txBox="1"/>
          <p:nvPr>
            <p:ph idx="10" type="dt"/>
          </p:nvPr>
        </p:nvSpPr>
        <p:spPr>
          <a:xfrm>
            <a:off x="9515999" y="6356350"/>
            <a:ext cx="1440000" cy="360000"/>
          </a:xfrm>
          <a:prstGeom prst="rect">
            <a:avLst/>
          </a:prstGeom>
          <a:noFill/>
          <a:ln>
            <a:noFill/>
          </a:ln>
        </p:spPr>
        <p:txBody>
          <a:bodyPr anchorCtr="0" anchor="ctr" bIns="45700" lIns="91425" spcFirstLastPara="1" rIns="91425" wrap="square" tIns="45700">
            <a:noAutofit/>
          </a:bodyPr>
          <a:lstStyle>
            <a:lvl1pPr lvl="0" marR="0" rtl="0" algn="r">
              <a:spcBef>
                <a:spcPts val="0"/>
              </a:spcBef>
              <a:spcAft>
                <a:spcPts val="0"/>
              </a:spcAft>
              <a:buSzPts val="1400"/>
              <a:buNone/>
              <a:defRPr sz="1000">
                <a:solidFill>
                  <a:schemeClr val="lt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lt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lt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lt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lt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lt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lt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lt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lt1"/>
                </a:solidFill>
                <a:latin typeface="Arial"/>
                <a:ea typeface="Arial"/>
                <a:cs typeface="Arial"/>
                <a:sym typeface="Arial"/>
              </a:defRPr>
            </a:lvl9pPr>
          </a:lstStyle>
          <a:p/>
        </p:txBody>
      </p:sp>
      <p:sp>
        <p:nvSpPr>
          <p:cNvPr id="4494" name="Google Shape;4494;p36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sz="1000" u="none">
                <a:solidFill>
                  <a:schemeClr val="lt1"/>
                </a:solidFill>
                <a:latin typeface="Arial"/>
                <a:ea typeface="Arial"/>
                <a:cs typeface="Arial"/>
                <a:sym typeface="Arial"/>
              </a:defRPr>
            </a:lvl1pPr>
            <a:lvl2pPr indent="0" lvl="1" marL="0" marR="0" rtl="0" algn="r">
              <a:spcBef>
                <a:spcPts val="0"/>
              </a:spcBef>
              <a:buNone/>
              <a:defRPr b="0" sz="1000" u="none">
                <a:solidFill>
                  <a:schemeClr val="lt1"/>
                </a:solidFill>
                <a:latin typeface="Arial"/>
                <a:ea typeface="Arial"/>
                <a:cs typeface="Arial"/>
                <a:sym typeface="Arial"/>
              </a:defRPr>
            </a:lvl2pPr>
            <a:lvl3pPr indent="0" lvl="2" marL="0" marR="0" rtl="0" algn="r">
              <a:spcBef>
                <a:spcPts val="0"/>
              </a:spcBef>
              <a:buNone/>
              <a:defRPr b="0" sz="1000" u="none">
                <a:solidFill>
                  <a:schemeClr val="lt1"/>
                </a:solidFill>
                <a:latin typeface="Arial"/>
                <a:ea typeface="Arial"/>
                <a:cs typeface="Arial"/>
                <a:sym typeface="Arial"/>
              </a:defRPr>
            </a:lvl3pPr>
            <a:lvl4pPr indent="0" lvl="3" marL="0" marR="0" rtl="0" algn="r">
              <a:spcBef>
                <a:spcPts val="0"/>
              </a:spcBef>
              <a:buNone/>
              <a:defRPr b="0" sz="1000" u="none">
                <a:solidFill>
                  <a:schemeClr val="lt1"/>
                </a:solidFill>
                <a:latin typeface="Arial"/>
                <a:ea typeface="Arial"/>
                <a:cs typeface="Arial"/>
                <a:sym typeface="Arial"/>
              </a:defRPr>
            </a:lvl4pPr>
            <a:lvl5pPr indent="0" lvl="4" marL="0" marR="0" rtl="0" algn="r">
              <a:spcBef>
                <a:spcPts val="0"/>
              </a:spcBef>
              <a:buNone/>
              <a:defRPr b="0" sz="1000" u="none">
                <a:solidFill>
                  <a:schemeClr val="lt1"/>
                </a:solidFill>
                <a:latin typeface="Arial"/>
                <a:ea typeface="Arial"/>
                <a:cs typeface="Arial"/>
                <a:sym typeface="Arial"/>
              </a:defRPr>
            </a:lvl5pPr>
            <a:lvl6pPr indent="0" lvl="5" marL="0" marR="0" rtl="0" algn="r">
              <a:spcBef>
                <a:spcPts val="0"/>
              </a:spcBef>
              <a:buNone/>
              <a:defRPr b="0" sz="1000" u="none">
                <a:solidFill>
                  <a:schemeClr val="lt1"/>
                </a:solidFill>
                <a:latin typeface="Arial"/>
                <a:ea typeface="Arial"/>
                <a:cs typeface="Arial"/>
                <a:sym typeface="Arial"/>
              </a:defRPr>
            </a:lvl6pPr>
            <a:lvl7pPr indent="0" lvl="6" marL="0" marR="0" rtl="0" algn="r">
              <a:spcBef>
                <a:spcPts val="0"/>
              </a:spcBef>
              <a:buNone/>
              <a:defRPr b="0" sz="1000" u="none">
                <a:solidFill>
                  <a:schemeClr val="lt1"/>
                </a:solidFill>
                <a:latin typeface="Arial"/>
                <a:ea typeface="Arial"/>
                <a:cs typeface="Arial"/>
                <a:sym typeface="Arial"/>
              </a:defRPr>
            </a:lvl7pPr>
            <a:lvl8pPr indent="0" lvl="7" marL="0" marR="0" rtl="0" algn="r">
              <a:spcBef>
                <a:spcPts val="0"/>
              </a:spcBef>
              <a:buNone/>
              <a:defRPr b="0" sz="1000" u="none">
                <a:solidFill>
                  <a:schemeClr val="lt1"/>
                </a:solidFill>
                <a:latin typeface="Arial"/>
                <a:ea typeface="Arial"/>
                <a:cs typeface="Arial"/>
                <a:sym typeface="Arial"/>
              </a:defRPr>
            </a:lvl8pPr>
            <a:lvl9pPr indent="0" lvl="8" marL="0" marR="0" rtl="0" algn="r">
              <a:spcBef>
                <a:spcPts val="0"/>
              </a:spcBef>
              <a:buNone/>
              <a:defRPr b="0" sz="1000" u="none">
                <a:solidFill>
                  <a:schemeClr val="l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830" r:id="rId1"/>
    <p:sldLayoutId id="2147483831" r:id="rId2"/>
    <p:sldLayoutId id="2147483832" r:id="rId3"/>
    <p:sldLayoutId id="2147483833" r:id="rId4"/>
    <p:sldLayoutId id="2147483834" r:id="rId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160">
          <p15:clr>
            <a:srgbClr val="F26B43"/>
          </p15:clr>
        </p15:guide>
        <p15:guide id="2" pos="3840">
          <p15:clr>
            <a:srgbClr val="F26B43"/>
          </p15:clr>
        </p15:guide>
        <p15:guide id="3" pos="7469">
          <p15:clr>
            <a:srgbClr val="F26B43"/>
          </p15:clr>
        </p15:guide>
        <p15:guide id="4" pos="211">
          <p15:clr>
            <a:srgbClr val="F26B43"/>
          </p15:clr>
        </p15:guide>
        <p15:guide id="5" orient="horz" pos="119">
          <p15:clr>
            <a:srgbClr val="F26B43"/>
          </p15:clr>
        </p15:guide>
        <p15:guide id="6" orient="horz" pos="3929">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https://forms.gle/u9biiWJKfHU9ScgM9"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4.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5.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7.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8.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1.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3.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8.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80.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81.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85.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87.xml"/><Relationship Id="rId2"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89.xml"/><Relationship Id="rId2"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0.xml"/><Relationship Id="rId2"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2.xml"/><Relationship Id="rId2" Type="http://schemas.openxmlformats.org/officeDocument/2006/relationships/notesSlide" Target="../notesSlides/notesSlide12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3.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94.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5.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6.xml"/><Relationship Id="rId2"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9.xml"/><Relationship Id="rId2"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13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02.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03.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4.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5.xml"/><Relationship Id="rId2"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6.xml"/><Relationship Id="rId2" Type="http://schemas.openxmlformats.org/officeDocument/2006/relationships/notesSlide" Target="../notesSlides/notesSlide14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07.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8.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9.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1.xml"/><Relationship Id="rId2"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2.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3.xml"/><Relationship Id="rId2" Type="http://schemas.openxmlformats.org/officeDocument/2006/relationships/notesSlide" Target="../notesSlides/notesSlide14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4.xml"/><Relationship Id="rId2" Type="http://schemas.openxmlformats.org/officeDocument/2006/relationships/notesSlide" Target="../notesSlides/notesSlide15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5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6.xml"/><Relationship Id="rId2"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7.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8.xml"/><Relationship Id="rId2"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19.xml"/><Relationship Id="rId2"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20.xml"/><Relationship Id="rId2" Type="http://schemas.openxmlformats.org/officeDocument/2006/relationships/notesSlide" Target="../notesSlides/notesSlide156.xml"/><Relationship Id="rId3" Type="http://schemas.openxmlformats.org/officeDocument/2006/relationships/image" Target="../media/image11.pn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21.xml"/><Relationship Id="rId2" Type="http://schemas.openxmlformats.org/officeDocument/2006/relationships/notesSlide" Target="../notesSlides/notesSlide157.xml"/><Relationship Id="rId3" Type="http://schemas.openxmlformats.org/officeDocument/2006/relationships/image" Target="../media/image11.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22.xml"/><Relationship Id="rId2" Type="http://schemas.openxmlformats.org/officeDocument/2006/relationships/notesSlide" Target="../notesSlides/notesSlide158.xml"/><Relationship Id="rId3" Type="http://schemas.openxmlformats.org/officeDocument/2006/relationships/image" Target="../media/image11.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23.xml"/><Relationship Id="rId2" Type="http://schemas.openxmlformats.org/officeDocument/2006/relationships/notesSlide" Target="../notesSlides/notesSlide159.xml"/><Relationship Id="rId3" Type="http://schemas.openxmlformats.org/officeDocument/2006/relationships/image" Target="../media/image1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24.xml"/><Relationship Id="rId2" Type="http://schemas.openxmlformats.org/officeDocument/2006/relationships/notesSlide" Target="../notesSlides/notesSlide160.xml"/><Relationship Id="rId3" Type="http://schemas.openxmlformats.org/officeDocument/2006/relationships/image" Target="../media/image12.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25.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26.xml"/><Relationship Id="rId2" Type="http://schemas.openxmlformats.org/officeDocument/2006/relationships/notesSlide" Target="../notesSlides/notesSlide162.xml"/><Relationship Id="rId3" Type="http://schemas.openxmlformats.org/officeDocument/2006/relationships/image" Target="../media/image11.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27.xml"/><Relationship Id="rId2" Type="http://schemas.openxmlformats.org/officeDocument/2006/relationships/notesSlide" Target="../notesSlides/notesSlide163.xml"/><Relationship Id="rId3" Type="http://schemas.openxmlformats.org/officeDocument/2006/relationships/image" Target="../media/image12.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165.xml"/><Relationship Id="rId3" Type="http://schemas.openxmlformats.org/officeDocument/2006/relationships/image" Target="../media/image16.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166.xml"/><Relationship Id="rId3" Type="http://schemas.openxmlformats.org/officeDocument/2006/relationships/image" Target="../media/image12.png"/><Relationship Id="rId4" Type="http://schemas.openxmlformats.org/officeDocument/2006/relationships/image" Target="../media/image14.png"/><Relationship Id="rId5" Type="http://schemas.openxmlformats.org/officeDocument/2006/relationships/image" Target="../media/image11.pn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1.xml"/><Relationship Id="rId2" Type="http://schemas.openxmlformats.org/officeDocument/2006/relationships/notesSlide" Target="../notesSlides/notesSlide167.xml"/><Relationship Id="rId3" Type="http://schemas.openxmlformats.org/officeDocument/2006/relationships/image" Target="../media/image12.png"/><Relationship Id="rId4" Type="http://schemas.openxmlformats.org/officeDocument/2006/relationships/image" Target="../media/image14.png"/><Relationship Id="rId5" Type="http://schemas.openxmlformats.org/officeDocument/2006/relationships/image" Target="../media/image11.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3.xml"/><Relationship Id="rId2" Type="http://schemas.openxmlformats.org/officeDocument/2006/relationships/notesSlide" Target="../notesSlides/notesSlide17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4.xml"/><Relationship Id="rId2"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5.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notesSlide" Target="../notesSlides/notesSlide17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37.xml"/><Relationship Id="rId2" Type="http://schemas.openxmlformats.org/officeDocument/2006/relationships/notesSlide" Target="../notesSlides/notesSlide17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38.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9.xml"/><Relationship Id="rId2"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40.xml"/><Relationship Id="rId2" Type="http://schemas.openxmlformats.org/officeDocument/2006/relationships/notesSlide" Target="../notesSlides/notesSlide17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41.xml"/><Relationship Id="rId2" Type="http://schemas.openxmlformats.org/officeDocument/2006/relationships/notesSlide" Target="../notesSlides/notesSlide17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42.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43.xml"/><Relationship Id="rId2"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44.xml"/><Relationship Id="rId2" Type="http://schemas.openxmlformats.org/officeDocument/2006/relationships/notesSlide" Target="../notesSlides/notesSlide18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45.xml"/><Relationship Id="rId2" Type="http://schemas.openxmlformats.org/officeDocument/2006/relationships/notesSlide" Target="../notesSlides/notesSlide18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6.xml"/><Relationship Id="rId2" Type="http://schemas.openxmlformats.org/officeDocument/2006/relationships/notesSlide" Target="../notesSlides/notesSlide18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47.xml"/><Relationship Id="rId2" Type="http://schemas.openxmlformats.org/officeDocument/2006/relationships/notesSlide" Target="../notesSlides/notesSlide18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8.xml"/><Relationship Id="rId2" Type="http://schemas.openxmlformats.org/officeDocument/2006/relationships/notesSlide" Target="../notesSlides/notesSlide18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9.xml"/><Relationship Id="rId2"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50.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51.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2.xml"/><Relationship Id="rId2"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53.xml"/><Relationship Id="rId2" Type="http://schemas.openxmlformats.org/officeDocument/2006/relationships/notesSlide" Target="../notesSlides/notesSlide19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54.xml"/><Relationship Id="rId2"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55.xml"/><Relationship Id="rId2"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56.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9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58.xml"/><Relationship Id="rId2"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9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81.xml"/><Relationship Id="rId2" Type="http://schemas.openxmlformats.org/officeDocument/2006/relationships/notesSlide" Target="../notesSlides/notesSlide19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82.xml"/><Relationship Id="rId2"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3.xml"/><Relationship Id="rId2" Type="http://schemas.openxmlformats.org/officeDocument/2006/relationships/notesSlide" Target="../notesSlides/notesSlide200.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84.xml"/><Relationship Id="rId2" Type="http://schemas.openxmlformats.org/officeDocument/2006/relationships/notesSlide" Target="../notesSlides/notesSlide20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85.xml"/><Relationship Id="rId2" Type="http://schemas.openxmlformats.org/officeDocument/2006/relationships/notesSlide" Target="../notesSlides/notesSlide20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9.xml"/><Relationship Id="rId3" Type="http://schemas.openxmlformats.org/officeDocument/2006/relationships/chart" Target="../charts/char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0.xml"/><Relationship Id="rId3" Type="http://schemas.openxmlformats.org/officeDocument/2006/relationships/chart" Target="../charts/char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1.xml"/><Relationship Id="rId3" Type="http://schemas.openxmlformats.org/officeDocument/2006/relationships/chart" Target="../charts/char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2.xml"/><Relationship Id="rId3" Type="http://schemas.openxmlformats.org/officeDocument/2006/relationships/chart" Target="../charts/char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3.xml"/><Relationship Id="rId3" Type="http://schemas.openxmlformats.org/officeDocument/2006/relationships/chart" Target="../charts/char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4.xml"/><Relationship Id="rId3" Type="http://schemas.openxmlformats.org/officeDocument/2006/relationships/chart" Target="../charts/char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5.xml"/><Relationship Id="rId3" Type="http://schemas.openxmlformats.org/officeDocument/2006/relationships/chart" Target="../charts/char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6.xml"/><Relationship Id="rId3" Type="http://schemas.openxmlformats.org/officeDocument/2006/relationships/chart" Target="../charts/chart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7.xml"/><Relationship Id="rId3" Type="http://schemas.openxmlformats.org/officeDocument/2006/relationships/chart" Target="../charts/chart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8.xml"/><Relationship Id="rId3" Type="http://schemas.openxmlformats.org/officeDocument/2006/relationships/chart" Target="../charts/char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9.xml"/><Relationship Id="rId3" Type="http://schemas.openxmlformats.org/officeDocument/2006/relationships/chart" Target="../charts/chart1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0.xml"/><Relationship Id="rId3" Type="http://schemas.openxmlformats.org/officeDocument/2006/relationships/image" Target="../media/image6.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1.xml"/><Relationship Id="rId3" Type="http://schemas.openxmlformats.org/officeDocument/2006/relationships/image" Target="../media/image9.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2.xml"/><Relationship Id="rId3" Type="http://schemas.openxmlformats.org/officeDocument/2006/relationships/image" Target="../media/image7.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63.xml"/><Relationship Id="rId3" Type="http://schemas.openxmlformats.org/officeDocument/2006/relationships/chart" Target="../charts/chart12.xml"/><Relationship Id="rId4" Type="http://schemas.openxmlformats.org/officeDocument/2006/relationships/chart" Target="../charts/chart13.xml"/><Relationship Id="rId5" Type="http://schemas.openxmlformats.org/officeDocument/2006/relationships/chart" Target="../charts/chart14.xml"/><Relationship Id="rId6" Type="http://schemas.openxmlformats.org/officeDocument/2006/relationships/chart" Target="../charts/char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5.xml"/><Relationship Id="rId3" Type="http://schemas.openxmlformats.org/officeDocument/2006/relationships/image" Target="../media/image8.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6.xml"/><Relationship Id="rId3" Type="http://schemas.openxmlformats.org/officeDocument/2006/relationships/chart" Target="../charts/chart1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7.xml"/><Relationship Id="rId3" Type="http://schemas.openxmlformats.org/officeDocument/2006/relationships/chart" Target="../charts/chart1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68.xml"/><Relationship Id="rId3" Type="http://schemas.openxmlformats.org/officeDocument/2006/relationships/chart" Target="../charts/chart1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notesSlide" Target="../notesSlides/notesSlide69.xml"/><Relationship Id="rId3" Type="http://schemas.openxmlformats.org/officeDocument/2006/relationships/chart" Target="../charts/chart1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70.xml"/><Relationship Id="rId3" Type="http://schemas.openxmlformats.org/officeDocument/2006/relationships/chart" Target="../charts/chart2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1.xml"/><Relationship Id="rId3" Type="http://schemas.openxmlformats.org/officeDocument/2006/relationships/chart" Target="../charts/chart21.xml"/><Relationship Id="rId4" Type="http://schemas.openxmlformats.org/officeDocument/2006/relationships/chart" Target="../charts/chart2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72.xml"/><Relationship Id="rId3" Type="http://schemas.openxmlformats.org/officeDocument/2006/relationships/chart" Target="../charts/chart23.xml"/><Relationship Id="rId4" Type="http://schemas.openxmlformats.org/officeDocument/2006/relationships/chart" Target="../charts/chart2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4.xml"/><Relationship Id="rId2" Type="http://schemas.openxmlformats.org/officeDocument/2006/relationships/notesSlide" Target="../notesSlides/notesSlide73.xml"/><Relationship Id="rId3" Type="http://schemas.openxmlformats.org/officeDocument/2006/relationships/chart" Target="../charts/chart25.xml"/><Relationship Id="rId4" Type="http://schemas.openxmlformats.org/officeDocument/2006/relationships/chart" Target="../charts/chart26.xml"/><Relationship Id="rId5" Type="http://schemas.openxmlformats.org/officeDocument/2006/relationships/chart" Target="../charts/chart2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4.xml"/><Relationship Id="rId3" Type="http://schemas.openxmlformats.org/officeDocument/2006/relationships/chart" Target="../charts/chart28.xml"/><Relationship Id="rId4" Type="http://schemas.openxmlformats.org/officeDocument/2006/relationships/chart" Target="../charts/chart29.xml"/><Relationship Id="rId5" Type="http://schemas.openxmlformats.org/officeDocument/2006/relationships/chart" Target="../charts/chart30.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75.xml"/><Relationship Id="rId3" Type="http://schemas.openxmlformats.org/officeDocument/2006/relationships/chart" Target="../charts/chart31.xml"/><Relationship Id="rId4" Type="http://schemas.openxmlformats.org/officeDocument/2006/relationships/chart" Target="../charts/chart32.xml"/><Relationship Id="rId5" Type="http://schemas.openxmlformats.org/officeDocument/2006/relationships/chart" Target="../charts/chart33.xml"/><Relationship Id="rId6" Type="http://schemas.openxmlformats.org/officeDocument/2006/relationships/chart" Target="../charts/chart3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8.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9.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1.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2.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42" name="Shape 4542"/>
        <p:cNvGrpSpPr/>
        <p:nvPr/>
      </p:nvGrpSpPr>
      <p:grpSpPr>
        <a:xfrm>
          <a:off x="0" y="0"/>
          <a:ext cx="0" cy="0"/>
          <a:chOff x="0" y="0"/>
          <a:chExt cx="0" cy="0"/>
        </a:xfrm>
      </p:grpSpPr>
      <p:sp>
        <p:nvSpPr>
          <p:cNvPr id="4543" name="Google Shape;4543;p1"/>
          <p:cNvSpPr txBox="1"/>
          <p:nvPr>
            <p:ph type="title"/>
          </p:nvPr>
        </p:nvSpPr>
        <p:spPr>
          <a:xfrm>
            <a:off x="371475" y="368300"/>
            <a:ext cx="11449050" cy="48895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2"/>
              </a:buClr>
              <a:buSzPts val="2400"/>
              <a:buFont typeface="Montserrat Black"/>
              <a:buNone/>
            </a:pPr>
            <a:r>
              <a:rPr lang="en-US"/>
              <a:t>How to use this template</a:t>
            </a:r>
            <a:endParaRPr/>
          </a:p>
        </p:txBody>
      </p:sp>
      <p:sp>
        <p:nvSpPr>
          <p:cNvPr id="4544" name="Google Shape;4544;p1"/>
          <p:cNvSpPr txBox="1"/>
          <p:nvPr/>
        </p:nvSpPr>
        <p:spPr>
          <a:xfrm>
            <a:off x="11583868" y="6649668"/>
            <a:ext cx="357188" cy="19314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fld id="{00000000-1234-1234-1234-123412341234}" type="slidenum">
              <a:rPr b="0" i="0" lang="en-US" sz="1200" u="none" cap="none" strike="noStrike">
                <a:solidFill>
                  <a:schemeClr val="lt1"/>
                </a:solidFill>
                <a:latin typeface="Arial"/>
                <a:ea typeface="Arial"/>
                <a:cs typeface="Arial"/>
                <a:sym typeface="Arial"/>
              </a:rPr>
              <a:t>‹#›</a:t>
            </a:fld>
            <a:endParaRPr b="0" i="0" sz="1200" u="none" cap="none" strike="noStrike">
              <a:solidFill>
                <a:schemeClr val="lt1"/>
              </a:solidFill>
              <a:latin typeface="Arial"/>
              <a:ea typeface="Arial"/>
              <a:cs typeface="Arial"/>
              <a:sym typeface="Arial"/>
            </a:endParaRPr>
          </a:p>
        </p:txBody>
      </p:sp>
      <p:sp>
        <p:nvSpPr>
          <p:cNvPr id="4545" name="Google Shape;4545;p1"/>
          <p:cNvSpPr txBox="1"/>
          <p:nvPr/>
        </p:nvSpPr>
        <p:spPr>
          <a:xfrm>
            <a:off x="609600" y="1633165"/>
            <a:ext cx="10972800" cy="55399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0" i="0" lang="en-US" sz="1800" u="none" cap="none" strike="noStrike">
                <a:solidFill>
                  <a:schemeClr val="dk1"/>
                </a:solidFill>
                <a:latin typeface="Arial"/>
                <a:ea typeface="Arial"/>
                <a:cs typeface="Arial"/>
                <a:sym typeface="Arial"/>
              </a:rPr>
              <a:t>This template is designed for flexibility — customize it to suit your business needs while maintaining the clean, structured design for clarity and consistency.</a:t>
            </a:r>
            <a:endParaRPr/>
          </a:p>
        </p:txBody>
      </p:sp>
      <p:sp>
        <p:nvSpPr>
          <p:cNvPr id="4546" name="Google Shape;4546;p1"/>
          <p:cNvSpPr/>
          <p:nvPr/>
        </p:nvSpPr>
        <p:spPr>
          <a:xfrm>
            <a:off x="609600" y="2804612"/>
            <a:ext cx="2074310" cy="2909396"/>
          </a:xfrm>
          <a:prstGeom prst="roundRect">
            <a:avLst>
              <a:gd fmla="val 9421" name="adj"/>
            </a:avLst>
          </a:prstGeom>
          <a:solidFill>
            <a:schemeClr val="accent1"/>
          </a:solidFill>
          <a:ln>
            <a:noFill/>
          </a:ln>
          <a:effectLst>
            <a:outerShdw blurRad="50800" rotWithShape="0" algn="tl" dir="2700000" dist="38100">
              <a:srgbClr val="000000">
                <a:alpha val="40000"/>
              </a:srgbClr>
            </a:outerShdw>
          </a:effectLst>
        </p:spPr>
        <p:txBody>
          <a:bodyPr anchorCtr="0" anchor="t" bIns="182875" lIns="91425" spcFirstLastPara="1" rIns="91425" wrap="square" tIns="13716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Click on any text box to enter your own titles, subtitles, and content. Follow the existing formatting for a consistent, professional look.</a:t>
            </a:r>
            <a:endParaRPr/>
          </a:p>
        </p:txBody>
      </p:sp>
      <p:sp>
        <p:nvSpPr>
          <p:cNvPr id="4547" name="Google Shape;4547;p1"/>
          <p:cNvSpPr/>
          <p:nvPr/>
        </p:nvSpPr>
        <p:spPr>
          <a:xfrm>
            <a:off x="2834222" y="2804612"/>
            <a:ext cx="2074310" cy="2909396"/>
          </a:xfrm>
          <a:prstGeom prst="roundRect">
            <a:avLst>
              <a:gd fmla="val 9421" name="adj"/>
            </a:avLst>
          </a:prstGeom>
          <a:solidFill>
            <a:schemeClr val="accent1"/>
          </a:solidFill>
          <a:ln>
            <a:noFill/>
          </a:ln>
          <a:effectLst>
            <a:outerShdw blurRad="50800" rotWithShape="0" algn="tl" dir="2700000" dist="38100">
              <a:srgbClr val="000000">
                <a:alpha val="40000"/>
              </a:srgbClr>
            </a:outerShdw>
          </a:effectLst>
        </p:spPr>
        <p:txBody>
          <a:bodyPr anchorCtr="0" anchor="t" bIns="182875" lIns="91425" spcFirstLastPara="1" rIns="91425" wrap="square" tIns="13716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Right-click on any chart, select </a:t>
            </a:r>
            <a:r>
              <a:rPr i="1" lang="en-US" sz="1200">
                <a:solidFill>
                  <a:schemeClr val="lt1"/>
                </a:solidFill>
                <a:latin typeface="Arial"/>
                <a:ea typeface="Arial"/>
                <a:cs typeface="Arial"/>
                <a:sym typeface="Arial"/>
              </a:rPr>
              <a:t>Edit Data</a:t>
            </a:r>
            <a:r>
              <a:rPr lang="en-US" sz="1200">
                <a:solidFill>
                  <a:schemeClr val="lt1"/>
                </a:solidFill>
                <a:latin typeface="Arial"/>
                <a:ea typeface="Arial"/>
                <a:cs typeface="Arial"/>
                <a:sym typeface="Arial"/>
              </a:rPr>
              <a:t>, and input your actual figures in the linked Excel sheet. The charts will update automatically.</a:t>
            </a:r>
            <a:endParaRPr/>
          </a:p>
        </p:txBody>
      </p:sp>
      <p:sp>
        <p:nvSpPr>
          <p:cNvPr id="4548" name="Google Shape;4548;p1"/>
          <p:cNvSpPr/>
          <p:nvPr/>
        </p:nvSpPr>
        <p:spPr>
          <a:xfrm>
            <a:off x="5058845" y="2804612"/>
            <a:ext cx="2074310" cy="2909396"/>
          </a:xfrm>
          <a:prstGeom prst="roundRect">
            <a:avLst>
              <a:gd fmla="val 9421" name="adj"/>
            </a:avLst>
          </a:prstGeom>
          <a:solidFill>
            <a:schemeClr val="accent1"/>
          </a:solidFill>
          <a:ln>
            <a:noFill/>
          </a:ln>
          <a:effectLst>
            <a:outerShdw blurRad="50800" rotWithShape="0" algn="tl" dir="2700000" dist="38100">
              <a:srgbClr val="000000">
                <a:alpha val="40000"/>
              </a:srgbClr>
            </a:outerShdw>
          </a:effectLst>
        </p:spPr>
        <p:txBody>
          <a:bodyPr anchorCtr="0" anchor="t" bIns="182875" lIns="91425" spcFirstLastPara="1" rIns="91425" wrap="square" tIns="13716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Click on any image placeholder, choose </a:t>
            </a:r>
            <a:r>
              <a:rPr i="1" lang="en-US" sz="1200">
                <a:solidFill>
                  <a:schemeClr val="lt1"/>
                </a:solidFill>
                <a:latin typeface="Arial"/>
                <a:ea typeface="Arial"/>
                <a:cs typeface="Arial"/>
                <a:sym typeface="Arial"/>
              </a:rPr>
              <a:t>Change Picture</a:t>
            </a:r>
            <a:r>
              <a:rPr lang="en-US" sz="1200">
                <a:solidFill>
                  <a:schemeClr val="lt1"/>
                </a:solidFill>
                <a:latin typeface="Arial"/>
                <a:ea typeface="Arial"/>
                <a:cs typeface="Arial"/>
                <a:sym typeface="Arial"/>
              </a:rPr>
              <a:t>, and insert your own visuals. Use high-resolution, relevant images for maximum impact.</a:t>
            </a:r>
            <a:endParaRPr/>
          </a:p>
        </p:txBody>
      </p:sp>
      <p:sp>
        <p:nvSpPr>
          <p:cNvPr id="4549" name="Google Shape;4549;p1"/>
          <p:cNvSpPr/>
          <p:nvPr/>
        </p:nvSpPr>
        <p:spPr>
          <a:xfrm>
            <a:off x="7283467" y="2804612"/>
            <a:ext cx="2074310" cy="2909396"/>
          </a:xfrm>
          <a:prstGeom prst="roundRect">
            <a:avLst>
              <a:gd fmla="val 9421" name="adj"/>
            </a:avLst>
          </a:prstGeom>
          <a:solidFill>
            <a:schemeClr val="accent1"/>
          </a:solidFill>
          <a:ln>
            <a:noFill/>
          </a:ln>
          <a:effectLst>
            <a:outerShdw blurRad="50800" rotWithShape="0" algn="tl" dir="2700000" dist="38100">
              <a:srgbClr val="000000">
                <a:alpha val="40000"/>
              </a:srgbClr>
            </a:outerShdw>
          </a:effectLst>
        </p:spPr>
        <p:txBody>
          <a:bodyPr anchorCtr="0" anchor="t" bIns="182875" lIns="91425" spcFirstLastPara="1" rIns="91425" wrap="square" tIns="13716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If needed, adjust accent colors or fonts via the </a:t>
            </a:r>
            <a:r>
              <a:rPr i="1" lang="en-US" sz="1200">
                <a:solidFill>
                  <a:schemeClr val="lt1"/>
                </a:solidFill>
                <a:latin typeface="Arial"/>
                <a:ea typeface="Arial"/>
                <a:cs typeface="Arial"/>
                <a:sym typeface="Arial"/>
              </a:rPr>
              <a:t>Design</a:t>
            </a:r>
            <a:r>
              <a:rPr lang="en-US" sz="1200">
                <a:solidFill>
                  <a:schemeClr val="lt1"/>
                </a:solidFill>
                <a:latin typeface="Arial"/>
                <a:ea typeface="Arial"/>
                <a:cs typeface="Arial"/>
                <a:sym typeface="Arial"/>
              </a:rPr>
              <a:t> or </a:t>
            </a:r>
            <a:r>
              <a:rPr i="1" lang="en-US" sz="1200">
                <a:solidFill>
                  <a:schemeClr val="lt1"/>
                </a:solidFill>
                <a:latin typeface="Arial"/>
                <a:ea typeface="Arial"/>
                <a:cs typeface="Arial"/>
                <a:sym typeface="Arial"/>
              </a:rPr>
              <a:t>View &gt; Slide Master</a:t>
            </a:r>
            <a:r>
              <a:rPr lang="en-US" sz="1200">
                <a:solidFill>
                  <a:schemeClr val="lt1"/>
                </a:solidFill>
                <a:latin typeface="Arial"/>
                <a:ea typeface="Arial"/>
                <a:cs typeface="Arial"/>
                <a:sym typeface="Arial"/>
              </a:rPr>
              <a:t> tab to match your brand guidelines.</a:t>
            </a:r>
            <a:endParaRPr/>
          </a:p>
        </p:txBody>
      </p:sp>
      <p:sp>
        <p:nvSpPr>
          <p:cNvPr id="4550" name="Google Shape;4550;p1"/>
          <p:cNvSpPr/>
          <p:nvPr/>
        </p:nvSpPr>
        <p:spPr>
          <a:xfrm>
            <a:off x="9508090" y="2804612"/>
            <a:ext cx="2074310" cy="2909396"/>
          </a:xfrm>
          <a:prstGeom prst="roundRect">
            <a:avLst>
              <a:gd fmla="val 9421" name="adj"/>
            </a:avLst>
          </a:prstGeom>
          <a:solidFill>
            <a:schemeClr val="accent1"/>
          </a:solidFill>
          <a:ln>
            <a:noFill/>
          </a:ln>
          <a:effectLst>
            <a:outerShdw blurRad="50800" rotWithShape="0" algn="tl" dir="2700000" dist="38100">
              <a:srgbClr val="000000">
                <a:alpha val="40000"/>
              </a:srgbClr>
            </a:outerShdw>
          </a:effectLst>
        </p:spPr>
        <p:txBody>
          <a:bodyPr anchorCtr="0" anchor="t" bIns="182875" lIns="91425" spcFirstLastPara="1" rIns="91425" wrap="square" tIns="13716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Add new sections or remove slides that aren’t relevant by right-clicking in the slide sorter view.</a:t>
            </a:r>
            <a:endParaRPr/>
          </a:p>
        </p:txBody>
      </p:sp>
      <p:sp>
        <p:nvSpPr>
          <p:cNvPr id="4551" name="Google Shape;4551;p1"/>
          <p:cNvSpPr txBox="1"/>
          <p:nvPr/>
        </p:nvSpPr>
        <p:spPr>
          <a:xfrm>
            <a:off x="609599" y="3342179"/>
            <a:ext cx="2074309" cy="584775"/>
          </a:xfrm>
          <a:prstGeom prst="rect">
            <a:avLst/>
          </a:prstGeom>
          <a:noFill/>
          <a:ln>
            <a:noFill/>
          </a:ln>
        </p:spPr>
        <p:txBody>
          <a:bodyPr anchorCtr="0" anchor="t" bIns="45700" lIns="182875" spcFirstLastPara="1" rIns="182875" wrap="square" tIns="45700">
            <a:spAutoFit/>
          </a:bodyPr>
          <a:lstStyle/>
          <a:p>
            <a:pPr indent="0" lvl="0" marL="0" marR="0" rtl="0" algn="l">
              <a:spcBef>
                <a:spcPts val="0"/>
              </a:spcBef>
              <a:spcAft>
                <a:spcPts val="0"/>
              </a:spcAft>
              <a:buNone/>
            </a:pPr>
            <a:r>
              <a:rPr b="1" lang="en-US" sz="1600">
                <a:solidFill>
                  <a:schemeClr val="lt1"/>
                </a:solidFill>
                <a:latin typeface="Montserrat Black"/>
                <a:ea typeface="Montserrat Black"/>
                <a:cs typeface="Montserrat Black"/>
                <a:sym typeface="Montserrat Black"/>
              </a:rPr>
              <a:t>Replace Placeholder text</a:t>
            </a:r>
            <a:endParaRPr/>
          </a:p>
        </p:txBody>
      </p:sp>
      <p:sp>
        <p:nvSpPr>
          <p:cNvPr id="4552" name="Google Shape;4552;p1"/>
          <p:cNvSpPr txBox="1"/>
          <p:nvPr/>
        </p:nvSpPr>
        <p:spPr>
          <a:xfrm>
            <a:off x="2834220" y="3342179"/>
            <a:ext cx="2074309" cy="584775"/>
          </a:xfrm>
          <a:prstGeom prst="rect">
            <a:avLst/>
          </a:prstGeom>
          <a:noFill/>
          <a:ln>
            <a:noFill/>
          </a:ln>
        </p:spPr>
        <p:txBody>
          <a:bodyPr anchorCtr="0" anchor="t" bIns="45700" lIns="182875" spcFirstLastPara="1" rIns="182875" wrap="square" tIns="45700">
            <a:spAutoFit/>
          </a:bodyPr>
          <a:lstStyle/>
          <a:p>
            <a:pPr indent="0" lvl="0" marL="0" marR="0" rtl="0" algn="l">
              <a:spcBef>
                <a:spcPts val="0"/>
              </a:spcBef>
              <a:spcAft>
                <a:spcPts val="0"/>
              </a:spcAft>
              <a:buNone/>
            </a:pPr>
            <a:r>
              <a:rPr b="1" lang="en-US" sz="1600">
                <a:solidFill>
                  <a:schemeClr val="lt1"/>
                </a:solidFill>
                <a:latin typeface="Montserrat Black"/>
                <a:ea typeface="Montserrat Black"/>
                <a:cs typeface="Montserrat Black"/>
                <a:sym typeface="Montserrat Black"/>
              </a:rPr>
              <a:t>Update Data in Charts</a:t>
            </a:r>
            <a:endParaRPr/>
          </a:p>
        </p:txBody>
      </p:sp>
      <p:sp>
        <p:nvSpPr>
          <p:cNvPr id="4553" name="Google Shape;4553;p1"/>
          <p:cNvSpPr txBox="1"/>
          <p:nvPr/>
        </p:nvSpPr>
        <p:spPr>
          <a:xfrm>
            <a:off x="5058839" y="3342179"/>
            <a:ext cx="2074309" cy="338554"/>
          </a:xfrm>
          <a:prstGeom prst="rect">
            <a:avLst/>
          </a:prstGeom>
          <a:noFill/>
          <a:ln>
            <a:noFill/>
          </a:ln>
        </p:spPr>
        <p:txBody>
          <a:bodyPr anchorCtr="0" anchor="t" bIns="45700" lIns="182875" spcFirstLastPara="1" rIns="182875" wrap="square" tIns="45700">
            <a:spAutoFit/>
          </a:bodyPr>
          <a:lstStyle/>
          <a:p>
            <a:pPr indent="0" lvl="0" marL="0" marR="0" rtl="0" algn="l">
              <a:spcBef>
                <a:spcPts val="0"/>
              </a:spcBef>
              <a:spcAft>
                <a:spcPts val="0"/>
              </a:spcAft>
              <a:buNone/>
            </a:pPr>
            <a:r>
              <a:rPr b="1" lang="en-US" sz="1600">
                <a:solidFill>
                  <a:schemeClr val="lt1"/>
                </a:solidFill>
                <a:latin typeface="Montserrat Black"/>
                <a:ea typeface="Montserrat Black"/>
                <a:cs typeface="Montserrat Black"/>
                <a:sym typeface="Montserrat Black"/>
              </a:rPr>
              <a:t>Swap Out Images</a:t>
            </a:r>
            <a:endParaRPr/>
          </a:p>
        </p:txBody>
      </p:sp>
      <p:sp>
        <p:nvSpPr>
          <p:cNvPr id="4554" name="Google Shape;4554;p1"/>
          <p:cNvSpPr txBox="1"/>
          <p:nvPr/>
        </p:nvSpPr>
        <p:spPr>
          <a:xfrm>
            <a:off x="7283468" y="3342179"/>
            <a:ext cx="2074309" cy="584775"/>
          </a:xfrm>
          <a:prstGeom prst="rect">
            <a:avLst/>
          </a:prstGeom>
          <a:noFill/>
          <a:ln>
            <a:noFill/>
          </a:ln>
        </p:spPr>
        <p:txBody>
          <a:bodyPr anchorCtr="0" anchor="t" bIns="45700" lIns="182875" spcFirstLastPara="1" rIns="182875" wrap="square" tIns="45700">
            <a:spAutoFit/>
          </a:bodyPr>
          <a:lstStyle/>
          <a:p>
            <a:pPr indent="0" lvl="0" marL="0" marR="0" rtl="0" algn="l">
              <a:spcBef>
                <a:spcPts val="0"/>
              </a:spcBef>
              <a:spcAft>
                <a:spcPts val="0"/>
              </a:spcAft>
              <a:buNone/>
            </a:pPr>
            <a:r>
              <a:rPr b="1" lang="en-US" sz="1600">
                <a:solidFill>
                  <a:schemeClr val="lt1"/>
                </a:solidFill>
                <a:latin typeface="Montserrat Black"/>
                <a:ea typeface="Montserrat Black"/>
                <a:cs typeface="Montserrat Black"/>
                <a:sym typeface="Montserrat Black"/>
              </a:rPr>
              <a:t>Adjust Colors and Styles</a:t>
            </a:r>
            <a:endParaRPr/>
          </a:p>
        </p:txBody>
      </p:sp>
      <p:sp>
        <p:nvSpPr>
          <p:cNvPr id="4555" name="Google Shape;4555;p1"/>
          <p:cNvSpPr txBox="1"/>
          <p:nvPr/>
        </p:nvSpPr>
        <p:spPr>
          <a:xfrm>
            <a:off x="9508091" y="3342179"/>
            <a:ext cx="2074309" cy="584775"/>
          </a:xfrm>
          <a:prstGeom prst="rect">
            <a:avLst/>
          </a:prstGeom>
          <a:noFill/>
          <a:ln>
            <a:noFill/>
          </a:ln>
        </p:spPr>
        <p:txBody>
          <a:bodyPr anchorCtr="0" anchor="t" bIns="45700" lIns="182875" spcFirstLastPara="1" rIns="182875" wrap="square" tIns="45700">
            <a:spAutoFit/>
          </a:bodyPr>
          <a:lstStyle/>
          <a:p>
            <a:pPr indent="0" lvl="0" marL="0" marR="0" rtl="0" algn="l">
              <a:spcBef>
                <a:spcPts val="0"/>
              </a:spcBef>
              <a:spcAft>
                <a:spcPts val="0"/>
              </a:spcAft>
              <a:buNone/>
            </a:pPr>
            <a:r>
              <a:rPr b="1" lang="en-US" sz="1600">
                <a:solidFill>
                  <a:schemeClr val="lt1"/>
                </a:solidFill>
                <a:latin typeface="Montserrat Black"/>
                <a:ea typeface="Montserrat Black"/>
                <a:cs typeface="Montserrat Black"/>
                <a:sym typeface="Montserrat Black"/>
              </a:rPr>
              <a:t>Duplicate or Remove Slides</a:t>
            </a:r>
            <a:endParaRPr/>
          </a:p>
        </p:txBody>
      </p:sp>
      <p:sp>
        <p:nvSpPr>
          <p:cNvPr id="4556" name="Google Shape;4556;p1"/>
          <p:cNvSpPr txBox="1"/>
          <p:nvPr/>
        </p:nvSpPr>
        <p:spPr>
          <a:xfrm>
            <a:off x="609600" y="3033833"/>
            <a:ext cx="625121" cy="369332"/>
          </a:xfrm>
          <a:prstGeom prst="rect">
            <a:avLst/>
          </a:prstGeom>
          <a:noFill/>
          <a:ln>
            <a:noFill/>
          </a:ln>
        </p:spPr>
        <p:txBody>
          <a:bodyPr anchorCtr="0" anchor="t" bIns="45700" lIns="182875" spcFirstLastPara="1" rIns="91425" wrap="square" tIns="45700">
            <a:spAutoFit/>
          </a:bodyPr>
          <a:lstStyle/>
          <a:p>
            <a:pPr indent="0" lvl="0" marL="0" marR="0" rtl="0" algn="l">
              <a:spcBef>
                <a:spcPts val="0"/>
              </a:spcBef>
              <a:spcAft>
                <a:spcPts val="0"/>
              </a:spcAft>
              <a:buNone/>
            </a:pPr>
            <a:r>
              <a:rPr lang="en-US" sz="1800">
                <a:solidFill>
                  <a:schemeClr val="lt1"/>
                </a:solidFill>
                <a:latin typeface="Montserrat Black"/>
                <a:ea typeface="Montserrat Black"/>
                <a:cs typeface="Montserrat Black"/>
                <a:sym typeface="Montserrat Black"/>
              </a:rPr>
              <a:t>1.</a:t>
            </a:r>
            <a:endParaRPr/>
          </a:p>
        </p:txBody>
      </p:sp>
      <p:sp>
        <p:nvSpPr>
          <p:cNvPr id="4557" name="Google Shape;4557;p1"/>
          <p:cNvSpPr txBox="1"/>
          <p:nvPr/>
        </p:nvSpPr>
        <p:spPr>
          <a:xfrm>
            <a:off x="2834213" y="3033833"/>
            <a:ext cx="625121" cy="369332"/>
          </a:xfrm>
          <a:prstGeom prst="rect">
            <a:avLst/>
          </a:prstGeom>
          <a:noFill/>
          <a:ln>
            <a:noFill/>
          </a:ln>
        </p:spPr>
        <p:txBody>
          <a:bodyPr anchorCtr="0" anchor="t" bIns="45700" lIns="182875" spcFirstLastPara="1" rIns="91425" wrap="square" tIns="45700">
            <a:spAutoFit/>
          </a:bodyPr>
          <a:lstStyle/>
          <a:p>
            <a:pPr indent="0" lvl="0" marL="0" marR="0" rtl="0" algn="l">
              <a:spcBef>
                <a:spcPts val="0"/>
              </a:spcBef>
              <a:spcAft>
                <a:spcPts val="0"/>
              </a:spcAft>
              <a:buNone/>
            </a:pPr>
            <a:r>
              <a:rPr lang="en-US" sz="1800">
                <a:solidFill>
                  <a:schemeClr val="lt1"/>
                </a:solidFill>
                <a:latin typeface="Montserrat Black"/>
                <a:ea typeface="Montserrat Black"/>
                <a:cs typeface="Montserrat Black"/>
                <a:sym typeface="Montserrat Black"/>
              </a:rPr>
              <a:t>2.</a:t>
            </a:r>
            <a:endParaRPr/>
          </a:p>
        </p:txBody>
      </p:sp>
      <p:sp>
        <p:nvSpPr>
          <p:cNvPr id="4558" name="Google Shape;4558;p1"/>
          <p:cNvSpPr txBox="1"/>
          <p:nvPr/>
        </p:nvSpPr>
        <p:spPr>
          <a:xfrm>
            <a:off x="5058832" y="3033833"/>
            <a:ext cx="625121" cy="369332"/>
          </a:xfrm>
          <a:prstGeom prst="rect">
            <a:avLst/>
          </a:prstGeom>
          <a:noFill/>
          <a:ln>
            <a:noFill/>
          </a:ln>
        </p:spPr>
        <p:txBody>
          <a:bodyPr anchorCtr="0" anchor="t" bIns="45700" lIns="182875" spcFirstLastPara="1" rIns="91425" wrap="square" tIns="45700">
            <a:spAutoFit/>
          </a:bodyPr>
          <a:lstStyle/>
          <a:p>
            <a:pPr indent="0" lvl="0" marL="0" marR="0" rtl="0" algn="l">
              <a:spcBef>
                <a:spcPts val="0"/>
              </a:spcBef>
              <a:spcAft>
                <a:spcPts val="0"/>
              </a:spcAft>
              <a:buNone/>
            </a:pPr>
            <a:r>
              <a:rPr lang="en-US" sz="1800">
                <a:solidFill>
                  <a:schemeClr val="lt1"/>
                </a:solidFill>
                <a:latin typeface="Montserrat Black"/>
                <a:ea typeface="Montserrat Black"/>
                <a:cs typeface="Montserrat Black"/>
                <a:sym typeface="Montserrat Black"/>
              </a:rPr>
              <a:t>3.</a:t>
            </a:r>
            <a:endParaRPr/>
          </a:p>
        </p:txBody>
      </p:sp>
      <p:sp>
        <p:nvSpPr>
          <p:cNvPr id="4559" name="Google Shape;4559;p1"/>
          <p:cNvSpPr txBox="1"/>
          <p:nvPr/>
        </p:nvSpPr>
        <p:spPr>
          <a:xfrm>
            <a:off x="7283455" y="3033833"/>
            <a:ext cx="625121" cy="369332"/>
          </a:xfrm>
          <a:prstGeom prst="rect">
            <a:avLst/>
          </a:prstGeom>
          <a:noFill/>
          <a:ln>
            <a:noFill/>
          </a:ln>
        </p:spPr>
        <p:txBody>
          <a:bodyPr anchorCtr="0" anchor="t" bIns="45700" lIns="182875" spcFirstLastPara="1" rIns="91425" wrap="square" tIns="45700">
            <a:spAutoFit/>
          </a:bodyPr>
          <a:lstStyle/>
          <a:p>
            <a:pPr indent="0" lvl="0" marL="0" marR="0" rtl="0" algn="l">
              <a:spcBef>
                <a:spcPts val="0"/>
              </a:spcBef>
              <a:spcAft>
                <a:spcPts val="0"/>
              </a:spcAft>
              <a:buNone/>
            </a:pPr>
            <a:r>
              <a:rPr lang="en-US" sz="1800">
                <a:solidFill>
                  <a:schemeClr val="lt1"/>
                </a:solidFill>
                <a:latin typeface="Montserrat Black"/>
                <a:ea typeface="Montserrat Black"/>
                <a:cs typeface="Montserrat Black"/>
                <a:sym typeface="Montserrat Black"/>
              </a:rPr>
              <a:t>4.</a:t>
            </a:r>
            <a:endParaRPr/>
          </a:p>
        </p:txBody>
      </p:sp>
      <p:sp>
        <p:nvSpPr>
          <p:cNvPr id="4560" name="Google Shape;4560;p1"/>
          <p:cNvSpPr txBox="1"/>
          <p:nvPr/>
        </p:nvSpPr>
        <p:spPr>
          <a:xfrm>
            <a:off x="9508089" y="3033833"/>
            <a:ext cx="625121" cy="369332"/>
          </a:xfrm>
          <a:prstGeom prst="rect">
            <a:avLst/>
          </a:prstGeom>
          <a:noFill/>
          <a:ln>
            <a:noFill/>
          </a:ln>
        </p:spPr>
        <p:txBody>
          <a:bodyPr anchorCtr="0" anchor="t" bIns="45700" lIns="182875" spcFirstLastPara="1" rIns="91425" wrap="square" tIns="45700">
            <a:spAutoFit/>
          </a:bodyPr>
          <a:lstStyle/>
          <a:p>
            <a:pPr indent="0" lvl="0" marL="0" marR="0" rtl="0" algn="l">
              <a:spcBef>
                <a:spcPts val="0"/>
              </a:spcBef>
              <a:spcAft>
                <a:spcPts val="0"/>
              </a:spcAft>
              <a:buNone/>
            </a:pPr>
            <a:r>
              <a:rPr lang="en-US" sz="1800">
                <a:solidFill>
                  <a:schemeClr val="lt1"/>
                </a:solidFill>
                <a:latin typeface="Montserrat Black"/>
                <a:ea typeface="Montserrat Black"/>
                <a:cs typeface="Montserrat Black"/>
                <a:sym typeface="Montserrat Black"/>
              </a:rPr>
              <a:t>5.</a:t>
            </a:r>
            <a:endParaRPr/>
          </a:p>
        </p:txBody>
      </p:sp>
      <p:sp>
        <p:nvSpPr>
          <p:cNvPr id="4561" name="Google Shape;4561;p1"/>
          <p:cNvSpPr txBox="1"/>
          <p:nvPr/>
        </p:nvSpPr>
        <p:spPr>
          <a:xfrm>
            <a:off x="8098971" y="103374"/>
            <a:ext cx="3981300" cy="169200"/>
          </a:xfrm>
          <a:prstGeom prst="rect">
            <a:avLst/>
          </a:prstGeom>
          <a:noFill/>
          <a:ln>
            <a:noFill/>
          </a:ln>
        </p:spPr>
        <p:txBody>
          <a:bodyPr anchorCtr="0" anchor="t" bIns="0" lIns="0" spcFirstLastPara="1" rIns="0" wrap="square" tIns="0">
            <a:spAutoFit/>
          </a:bodyPr>
          <a:lstStyle/>
          <a:p>
            <a:pPr indent="0" lvl="0" marL="0" marR="0" rtl="0" algn="l">
              <a:lnSpc>
                <a:spcPct val="150000"/>
              </a:lnSpc>
              <a:spcBef>
                <a:spcPts val="0"/>
              </a:spcBef>
              <a:spcAft>
                <a:spcPts val="0"/>
              </a:spcAft>
              <a:buNone/>
            </a:pPr>
            <a:r>
              <a:rPr lang="en-US" sz="1100">
                <a:solidFill>
                  <a:schemeClr val="dk1"/>
                </a:solidFill>
                <a:latin typeface="Arial"/>
                <a:ea typeface="Arial"/>
                <a:cs typeface="Arial"/>
                <a:sym typeface="Arial"/>
              </a:rPr>
              <a:t>What could make this template better? Please tell us </a:t>
            </a:r>
            <a:r>
              <a:rPr lang="en-US" sz="1100" u="sng">
                <a:solidFill>
                  <a:schemeClr val="hlink"/>
                </a:solidFill>
                <a:latin typeface="Arial"/>
                <a:ea typeface="Arial"/>
                <a:cs typeface="Arial"/>
                <a:sym typeface="Arial"/>
                <a:hlinkClick r:id="rId3"/>
              </a:rPr>
              <a:t>here</a:t>
            </a:r>
            <a:r>
              <a:rPr lang="en-US" sz="1100">
                <a:solidFill>
                  <a:schemeClr val="dk1"/>
                </a:solidFill>
                <a:latin typeface="Arial"/>
                <a:ea typeface="Arial"/>
                <a:cs typeface="Arial"/>
                <a:sym typeface="Arial"/>
              </a:rPr>
              <a:t>.</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84" name="Shape 4784"/>
        <p:cNvGrpSpPr/>
        <p:nvPr/>
      </p:nvGrpSpPr>
      <p:grpSpPr>
        <a:xfrm>
          <a:off x="0" y="0"/>
          <a:ext cx="0" cy="0"/>
          <a:chOff x="0" y="0"/>
          <a:chExt cx="0" cy="0"/>
        </a:xfrm>
      </p:grpSpPr>
      <p:sp>
        <p:nvSpPr>
          <p:cNvPr id="4785" name="Google Shape;4785;p10"/>
          <p:cNvSpPr txBox="1"/>
          <p:nvPr>
            <p:ph idx="1" type="body"/>
          </p:nvPr>
        </p:nvSpPr>
        <p:spPr>
          <a:xfrm>
            <a:off x="989865" y="2581117"/>
            <a:ext cx="1620000" cy="1332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786" name="Google Shape;4786;p10"/>
          <p:cNvSpPr txBox="1"/>
          <p:nvPr>
            <p:ph idx="2" type="body"/>
          </p:nvPr>
        </p:nvSpPr>
        <p:spPr>
          <a:xfrm>
            <a:off x="989865" y="1537117"/>
            <a:ext cx="1620000" cy="1332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787" name="Google Shape;4787;p10"/>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788" name="Google Shape;4788;p1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789" name="Google Shape;4789;p1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790" name="Google Shape;4790;p10"/>
          <p:cNvSpPr txBox="1"/>
          <p:nvPr>
            <p:ph idx="3" type="body"/>
          </p:nvPr>
        </p:nvSpPr>
        <p:spPr>
          <a:xfrm>
            <a:off x="2715844" y="1537117"/>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791" name="Google Shape;4791;p10"/>
          <p:cNvSpPr txBox="1"/>
          <p:nvPr>
            <p:ph idx="4" type="body"/>
          </p:nvPr>
        </p:nvSpPr>
        <p:spPr>
          <a:xfrm>
            <a:off x="2715844" y="2617474"/>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792" name="Google Shape;4792;p10"/>
          <p:cNvSpPr txBox="1"/>
          <p:nvPr>
            <p:ph idx="5" type="body"/>
          </p:nvPr>
        </p:nvSpPr>
        <p:spPr>
          <a:xfrm>
            <a:off x="2715844" y="3697831"/>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793" name="Google Shape;4793;p10"/>
          <p:cNvSpPr txBox="1"/>
          <p:nvPr>
            <p:ph idx="6" type="body"/>
          </p:nvPr>
        </p:nvSpPr>
        <p:spPr>
          <a:xfrm>
            <a:off x="2715844" y="4778189"/>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794" name="Google Shape;4794;p10"/>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4795" name="Google Shape;4795;p10"/>
          <p:cNvSpPr txBox="1"/>
          <p:nvPr>
            <p:ph idx="8" type="body"/>
          </p:nvPr>
        </p:nvSpPr>
        <p:spPr>
          <a:xfrm>
            <a:off x="989865" y="3625117"/>
            <a:ext cx="1620000" cy="1332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796" name="Google Shape;4796;p10"/>
          <p:cNvSpPr txBox="1"/>
          <p:nvPr>
            <p:ph idx="9" type="body"/>
          </p:nvPr>
        </p:nvSpPr>
        <p:spPr>
          <a:xfrm>
            <a:off x="989865" y="4669117"/>
            <a:ext cx="1620000" cy="1332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1" name="Shape 6221"/>
        <p:cNvGrpSpPr/>
        <p:nvPr/>
      </p:nvGrpSpPr>
      <p:grpSpPr>
        <a:xfrm>
          <a:off x="0" y="0"/>
          <a:ext cx="0" cy="0"/>
          <a:chOff x="0" y="0"/>
          <a:chExt cx="0" cy="0"/>
        </a:xfrm>
      </p:grpSpPr>
      <p:sp>
        <p:nvSpPr>
          <p:cNvPr id="6222" name="Google Shape;6222;p100"/>
          <p:cNvSpPr txBox="1"/>
          <p:nvPr>
            <p:ph idx="1" type="body"/>
          </p:nvPr>
        </p:nvSpPr>
        <p:spPr>
          <a:xfrm>
            <a:off x="2314572" y="216138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223" name="Google Shape;6223;p100"/>
          <p:cNvSpPr txBox="1"/>
          <p:nvPr>
            <p:ph idx="2" type="body"/>
          </p:nvPr>
        </p:nvSpPr>
        <p:spPr>
          <a:xfrm>
            <a:off x="1414572" y="2458317"/>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24" name="Google Shape;6224;p100"/>
          <p:cNvSpPr txBox="1"/>
          <p:nvPr>
            <p:ph idx="3" type="body"/>
          </p:nvPr>
        </p:nvSpPr>
        <p:spPr>
          <a:xfrm>
            <a:off x="2314572" y="4193875"/>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225" name="Google Shape;6225;p100"/>
          <p:cNvSpPr txBox="1"/>
          <p:nvPr>
            <p:ph idx="4" type="body"/>
          </p:nvPr>
        </p:nvSpPr>
        <p:spPr>
          <a:xfrm>
            <a:off x="1414572" y="4490811"/>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26" name="Google Shape;6226;p100"/>
          <p:cNvSpPr txBox="1"/>
          <p:nvPr>
            <p:ph idx="5" type="body"/>
          </p:nvPr>
        </p:nvSpPr>
        <p:spPr>
          <a:xfrm>
            <a:off x="8278339" y="419387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6227" name="Google Shape;6227;p100"/>
          <p:cNvSpPr txBox="1"/>
          <p:nvPr>
            <p:ph idx="6" type="body"/>
          </p:nvPr>
        </p:nvSpPr>
        <p:spPr>
          <a:xfrm>
            <a:off x="8278339" y="4490811"/>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28" name="Google Shape;6228;p100"/>
          <p:cNvSpPr/>
          <p:nvPr>
            <p:ph idx="7" type="body"/>
          </p:nvPr>
        </p:nvSpPr>
        <p:spPr>
          <a:xfrm>
            <a:off x="4788700" y="269231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1</a:t>
            </a:r>
            <a:endParaRPr/>
          </a:p>
        </p:txBody>
      </p:sp>
      <p:sp>
        <p:nvSpPr>
          <p:cNvPr id="6229" name="Google Shape;6229;p100"/>
          <p:cNvSpPr/>
          <p:nvPr>
            <p:ph idx="8" type="body"/>
          </p:nvPr>
        </p:nvSpPr>
        <p:spPr>
          <a:xfrm>
            <a:off x="4939731" y="455387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2</a:t>
            </a:r>
            <a:endParaRPr/>
          </a:p>
        </p:txBody>
      </p:sp>
      <p:sp>
        <p:nvSpPr>
          <p:cNvPr id="6230" name="Google Shape;6230;p100"/>
          <p:cNvSpPr/>
          <p:nvPr>
            <p:ph idx="9" type="body"/>
          </p:nvPr>
        </p:nvSpPr>
        <p:spPr>
          <a:xfrm>
            <a:off x="6943774" y="455387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3</a:t>
            </a:r>
            <a:endParaRPr/>
          </a:p>
        </p:txBody>
      </p:sp>
      <p:sp>
        <p:nvSpPr>
          <p:cNvPr id="6231" name="Google Shape;6231;p10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4-Step Circular Process </a:t>
            </a:r>
            <a:endParaRPr/>
          </a:p>
        </p:txBody>
      </p:sp>
      <p:sp>
        <p:nvSpPr>
          <p:cNvPr id="6232" name="Google Shape;6232;p100"/>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233" name="Google Shape;6233;p10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234" name="Google Shape;6234;p10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35" name="Google Shape;6235;p100"/>
          <p:cNvSpPr/>
          <p:nvPr>
            <p:ph idx="14" type="body"/>
          </p:nvPr>
        </p:nvSpPr>
        <p:spPr>
          <a:xfrm>
            <a:off x="6952507" y="269231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4</a:t>
            </a:r>
            <a:endParaRPr/>
          </a:p>
        </p:txBody>
      </p:sp>
      <p:sp>
        <p:nvSpPr>
          <p:cNvPr id="6236" name="Google Shape;6236;p100"/>
          <p:cNvSpPr txBox="1"/>
          <p:nvPr>
            <p:ph idx="15" type="body"/>
          </p:nvPr>
        </p:nvSpPr>
        <p:spPr>
          <a:xfrm>
            <a:off x="8278339" y="216138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237" name="Google Shape;6237;p100"/>
          <p:cNvSpPr txBox="1"/>
          <p:nvPr>
            <p:ph idx="16" type="body"/>
          </p:nvPr>
        </p:nvSpPr>
        <p:spPr>
          <a:xfrm>
            <a:off x="8278339" y="2458317"/>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1" name="Shape 6241"/>
        <p:cNvGrpSpPr/>
        <p:nvPr/>
      </p:nvGrpSpPr>
      <p:grpSpPr>
        <a:xfrm>
          <a:off x="0" y="0"/>
          <a:ext cx="0" cy="0"/>
          <a:chOff x="0" y="0"/>
          <a:chExt cx="0" cy="0"/>
        </a:xfrm>
      </p:grpSpPr>
      <p:sp>
        <p:nvSpPr>
          <p:cNvPr id="6242" name="Google Shape;6242;p101"/>
          <p:cNvSpPr txBox="1"/>
          <p:nvPr>
            <p:ph idx="1" type="body"/>
          </p:nvPr>
        </p:nvSpPr>
        <p:spPr>
          <a:xfrm>
            <a:off x="604963" y="2616229"/>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243" name="Google Shape;6243;p101"/>
          <p:cNvSpPr txBox="1"/>
          <p:nvPr>
            <p:ph idx="2" type="body"/>
          </p:nvPr>
        </p:nvSpPr>
        <p:spPr>
          <a:xfrm>
            <a:off x="334963" y="2913165"/>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44" name="Google Shape;6244;p101"/>
          <p:cNvSpPr txBox="1"/>
          <p:nvPr>
            <p:ph idx="3" type="body"/>
          </p:nvPr>
        </p:nvSpPr>
        <p:spPr>
          <a:xfrm>
            <a:off x="3034963" y="383019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245" name="Google Shape;6245;p101"/>
          <p:cNvSpPr txBox="1"/>
          <p:nvPr>
            <p:ph idx="4" type="body"/>
          </p:nvPr>
        </p:nvSpPr>
        <p:spPr>
          <a:xfrm>
            <a:off x="2764963" y="4127131"/>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46" name="Google Shape;6246;p101"/>
          <p:cNvSpPr txBox="1"/>
          <p:nvPr>
            <p:ph idx="5" type="body"/>
          </p:nvPr>
        </p:nvSpPr>
        <p:spPr>
          <a:xfrm>
            <a:off x="5286000"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247" name="Google Shape;6247;p101"/>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48" name="Google Shape;6248;p101"/>
          <p:cNvSpPr/>
          <p:nvPr>
            <p:ph idx="7" type="body"/>
          </p:nvPr>
        </p:nvSpPr>
        <p:spPr>
          <a:xfrm>
            <a:off x="1054963" y="175484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1</a:t>
            </a:r>
            <a:endParaRPr/>
          </a:p>
        </p:txBody>
      </p:sp>
      <p:sp>
        <p:nvSpPr>
          <p:cNvPr id="6249" name="Google Shape;6249;p101"/>
          <p:cNvSpPr/>
          <p:nvPr>
            <p:ph idx="8" type="body"/>
          </p:nvPr>
        </p:nvSpPr>
        <p:spPr>
          <a:xfrm>
            <a:off x="3476155"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2</a:t>
            </a:r>
            <a:endParaRPr/>
          </a:p>
        </p:txBody>
      </p:sp>
      <p:sp>
        <p:nvSpPr>
          <p:cNvPr id="6250" name="Google Shape;6250;p101"/>
          <p:cNvSpPr/>
          <p:nvPr>
            <p:ph idx="9" type="body"/>
          </p:nvPr>
        </p:nvSpPr>
        <p:spPr>
          <a:xfrm>
            <a:off x="5736000" y="4148340"/>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3</a:t>
            </a:r>
            <a:endParaRPr/>
          </a:p>
        </p:txBody>
      </p:sp>
      <p:sp>
        <p:nvSpPr>
          <p:cNvPr id="6251" name="Google Shape;6251;p10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5-Step Process </a:t>
            </a:r>
            <a:endParaRPr/>
          </a:p>
        </p:txBody>
      </p:sp>
      <p:sp>
        <p:nvSpPr>
          <p:cNvPr id="6252" name="Google Shape;6252;p101"/>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253" name="Google Shape;6253;p10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254" name="Google Shape;6254;p10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55" name="Google Shape;6255;p101"/>
          <p:cNvSpPr/>
          <p:nvPr>
            <p:ph idx="14" type="body"/>
          </p:nvPr>
        </p:nvSpPr>
        <p:spPr>
          <a:xfrm>
            <a:off x="8076518"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4</a:t>
            </a:r>
            <a:endParaRPr/>
          </a:p>
        </p:txBody>
      </p:sp>
      <p:sp>
        <p:nvSpPr>
          <p:cNvPr id="6256" name="Google Shape;6256;p101"/>
          <p:cNvSpPr txBox="1"/>
          <p:nvPr>
            <p:ph idx="15" type="body"/>
          </p:nvPr>
        </p:nvSpPr>
        <p:spPr>
          <a:xfrm>
            <a:off x="7672037" y="383019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6257" name="Google Shape;6257;p101"/>
          <p:cNvSpPr txBox="1"/>
          <p:nvPr>
            <p:ph idx="16" type="body"/>
          </p:nvPr>
        </p:nvSpPr>
        <p:spPr>
          <a:xfrm>
            <a:off x="7402037" y="4127131"/>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58" name="Google Shape;6258;p101"/>
          <p:cNvSpPr/>
          <p:nvPr>
            <p:ph idx="17" type="body"/>
          </p:nvPr>
        </p:nvSpPr>
        <p:spPr>
          <a:xfrm>
            <a:off x="10417037" y="175484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5</a:t>
            </a:r>
            <a:endParaRPr/>
          </a:p>
        </p:txBody>
      </p:sp>
      <p:sp>
        <p:nvSpPr>
          <p:cNvPr id="6259" name="Google Shape;6259;p101"/>
          <p:cNvSpPr txBox="1"/>
          <p:nvPr>
            <p:ph idx="18" type="body"/>
          </p:nvPr>
        </p:nvSpPr>
        <p:spPr>
          <a:xfrm>
            <a:off x="9967037" y="2616229"/>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6260" name="Google Shape;6260;p101"/>
          <p:cNvSpPr txBox="1"/>
          <p:nvPr>
            <p:ph idx="19" type="body"/>
          </p:nvPr>
        </p:nvSpPr>
        <p:spPr>
          <a:xfrm>
            <a:off x="9697037" y="2913165"/>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64" name="Shape 6264"/>
        <p:cNvGrpSpPr/>
        <p:nvPr/>
      </p:nvGrpSpPr>
      <p:grpSpPr>
        <a:xfrm>
          <a:off x="0" y="0"/>
          <a:ext cx="0" cy="0"/>
          <a:chOff x="0" y="0"/>
          <a:chExt cx="0" cy="0"/>
        </a:xfrm>
      </p:grpSpPr>
      <p:sp>
        <p:nvSpPr>
          <p:cNvPr id="6265" name="Google Shape;6265;p102"/>
          <p:cNvSpPr txBox="1"/>
          <p:nvPr>
            <p:ph idx="1" type="body"/>
          </p:nvPr>
        </p:nvSpPr>
        <p:spPr>
          <a:xfrm>
            <a:off x="604963" y="502838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266" name="Google Shape;6266;p102"/>
          <p:cNvSpPr txBox="1"/>
          <p:nvPr>
            <p:ph idx="2" type="body"/>
          </p:nvPr>
        </p:nvSpPr>
        <p:spPr>
          <a:xfrm>
            <a:off x="334963" y="5325321"/>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67" name="Google Shape;6267;p102"/>
          <p:cNvSpPr txBox="1"/>
          <p:nvPr>
            <p:ph idx="3" type="body"/>
          </p:nvPr>
        </p:nvSpPr>
        <p:spPr>
          <a:xfrm>
            <a:off x="2970303" y="15229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268" name="Google Shape;6268;p102"/>
          <p:cNvSpPr txBox="1"/>
          <p:nvPr>
            <p:ph idx="4" type="body"/>
          </p:nvPr>
        </p:nvSpPr>
        <p:spPr>
          <a:xfrm>
            <a:off x="2700303" y="1819889"/>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69" name="Google Shape;6269;p102"/>
          <p:cNvSpPr txBox="1"/>
          <p:nvPr>
            <p:ph idx="5" type="body"/>
          </p:nvPr>
        </p:nvSpPr>
        <p:spPr>
          <a:xfrm>
            <a:off x="5286000"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270" name="Google Shape;6270;p102"/>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71" name="Google Shape;6271;p102"/>
          <p:cNvSpPr/>
          <p:nvPr>
            <p:ph idx="7" type="body"/>
          </p:nvPr>
        </p:nvSpPr>
        <p:spPr>
          <a:xfrm>
            <a:off x="1054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1</a:t>
            </a:r>
            <a:endParaRPr/>
          </a:p>
        </p:txBody>
      </p:sp>
      <p:sp>
        <p:nvSpPr>
          <p:cNvPr id="6272" name="Google Shape;6272;p102"/>
          <p:cNvSpPr/>
          <p:nvPr>
            <p:ph idx="8" type="body"/>
          </p:nvPr>
        </p:nvSpPr>
        <p:spPr>
          <a:xfrm>
            <a:off x="3476155"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2</a:t>
            </a:r>
            <a:endParaRPr/>
          </a:p>
        </p:txBody>
      </p:sp>
      <p:sp>
        <p:nvSpPr>
          <p:cNvPr id="6273" name="Google Shape;6273;p102"/>
          <p:cNvSpPr/>
          <p:nvPr>
            <p:ph idx="9" type="body"/>
          </p:nvPr>
        </p:nvSpPr>
        <p:spPr>
          <a:xfrm>
            <a:off x="5736000"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3</a:t>
            </a:r>
            <a:endParaRPr/>
          </a:p>
        </p:txBody>
      </p:sp>
      <p:sp>
        <p:nvSpPr>
          <p:cNvPr id="6274" name="Google Shape;6274;p10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5-Step Zigzag Process </a:t>
            </a:r>
            <a:endParaRPr/>
          </a:p>
        </p:txBody>
      </p:sp>
      <p:sp>
        <p:nvSpPr>
          <p:cNvPr id="6275" name="Google Shape;6275;p102"/>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276" name="Google Shape;6276;p10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277" name="Google Shape;6277;p10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78" name="Google Shape;6278;p102"/>
          <p:cNvSpPr/>
          <p:nvPr>
            <p:ph idx="14" type="body"/>
          </p:nvPr>
        </p:nvSpPr>
        <p:spPr>
          <a:xfrm>
            <a:off x="8076518" y="2903911"/>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4</a:t>
            </a:r>
            <a:endParaRPr/>
          </a:p>
        </p:txBody>
      </p:sp>
      <p:sp>
        <p:nvSpPr>
          <p:cNvPr id="6279" name="Google Shape;6279;p102"/>
          <p:cNvSpPr txBox="1"/>
          <p:nvPr>
            <p:ph idx="15" type="body"/>
          </p:nvPr>
        </p:nvSpPr>
        <p:spPr>
          <a:xfrm>
            <a:off x="7601698" y="15229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6280" name="Google Shape;6280;p102"/>
          <p:cNvSpPr txBox="1"/>
          <p:nvPr>
            <p:ph idx="16" type="body"/>
          </p:nvPr>
        </p:nvSpPr>
        <p:spPr>
          <a:xfrm>
            <a:off x="7331698" y="1819889"/>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81" name="Google Shape;6281;p102"/>
          <p:cNvSpPr/>
          <p:nvPr>
            <p:ph idx="17" type="body"/>
          </p:nvPr>
        </p:nvSpPr>
        <p:spPr>
          <a:xfrm>
            <a:off x="10417037"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5</a:t>
            </a:r>
            <a:endParaRPr/>
          </a:p>
        </p:txBody>
      </p:sp>
      <p:sp>
        <p:nvSpPr>
          <p:cNvPr id="6282" name="Google Shape;6282;p102"/>
          <p:cNvSpPr txBox="1"/>
          <p:nvPr>
            <p:ph idx="18" type="body"/>
          </p:nvPr>
        </p:nvSpPr>
        <p:spPr>
          <a:xfrm>
            <a:off x="9967037"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6283" name="Google Shape;6283;p102"/>
          <p:cNvSpPr txBox="1"/>
          <p:nvPr>
            <p:ph idx="19" type="body"/>
          </p:nvPr>
        </p:nvSpPr>
        <p:spPr>
          <a:xfrm>
            <a:off x="9697037" y="5324271"/>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7" name="Shape 6287"/>
        <p:cNvGrpSpPr/>
        <p:nvPr/>
      </p:nvGrpSpPr>
      <p:grpSpPr>
        <a:xfrm>
          <a:off x="0" y="0"/>
          <a:ext cx="0" cy="0"/>
          <a:chOff x="0" y="0"/>
          <a:chExt cx="0" cy="0"/>
        </a:xfrm>
      </p:grpSpPr>
      <p:sp>
        <p:nvSpPr>
          <p:cNvPr id="6288" name="Google Shape;6288;p103"/>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289" name="Google Shape;6289;p103"/>
          <p:cNvSpPr txBox="1"/>
          <p:nvPr>
            <p:ph idx="2" type="body"/>
          </p:nvPr>
        </p:nvSpPr>
        <p:spPr>
          <a:xfrm>
            <a:off x="1592307" y="1977785"/>
            <a:ext cx="234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90" name="Google Shape;6290;p103"/>
          <p:cNvSpPr txBox="1"/>
          <p:nvPr>
            <p:ph idx="3" type="body"/>
          </p:nvPr>
        </p:nvSpPr>
        <p:spPr>
          <a:xfrm>
            <a:off x="2312307" y="32713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291" name="Google Shape;6291;p103"/>
          <p:cNvSpPr txBox="1"/>
          <p:nvPr>
            <p:ph idx="4" type="body"/>
          </p:nvPr>
        </p:nvSpPr>
        <p:spPr>
          <a:xfrm>
            <a:off x="1592307" y="3568285"/>
            <a:ext cx="234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92" name="Google Shape;6292;p103"/>
          <p:cNvSpPr txBox="1"/>
          <p:nvPr>
            <p:ph idx="5" type="body"/>
          </p:nvPr>
        </p:nvSpPr>
        <p:spPr>
          <a:xfrm>
            <a:off x="5396362"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293" name="Google Shape;6293;p103"/>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94" name="Google Shape;6294;p103"/>
          <p:cNvSpPr/>
          <p:nvPr>
            <p:ph idx="7" type="body"/>
          </p:nvPr>
        </p:nvSpPr>
        <p:spPr>
          <a:xfrm>
            <a:off x="4984380" y="1806242"/>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6295" name="Google Shape;6295;p103"/>
          <p:cNvSpPr/>
          <p:nvPr>
            <p:ph idx="8" type="body"/>
          </p:nvPr>
        </p:nvSpPr>
        <p:spPr>
          <a:xfrm>
            <a:off x="4540844" y="3397801"/>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6296" name="Google Shape;6296;p103"/>
          <p:cNvSpPr/>
          <p:nvPr>
            <p:ph idx="9" type="body"/>
          </p:nvPr>
        </p:nvSpPr>
        <p:spPr>
          <a:xfrm>
            <a:off x="5826000" y="4464766"/>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6297" name="Google Shape;6297;p10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5-Step Circular Process </a:t>
            </a:r>
            <a:endParaRPr/>
          </a:p>
        </p:txBody>
      </p:sp>
      <p:sp>
        <p:nvSpPr>
          <p:cNvPr id="6298" name="Google Shape;6298;p103"/>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299" name="Google Shape;6299;p10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300" name="Google Shape;6300;p10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01" name="Google Shape;6301;p103"/>
          <p:cNvSpPr/>
          <p:nvPr>
            <p:ph idx="14" type="body"/>
          </p:nvPr>
        </p:nvSpPr>
        <p:spPr>
          <a:xfrm>
            <a:off x="7291796" y="3397801"/>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6302" name="Google Shape;6302;p103"/>
          <p:cNvSpPr txBox="1"/>
          <p:nvPr>
            <p:ph idx="1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303" name="Google Shape;6303;p103"/>
          <p:cNvSpPr txBox="1"/>
          <p:nvPr>
            <p:ph idx="16" type="body"/>
          </p:nvPr>
        </p:nvSpPr>
        <p:spPr>
          <a:xfrm>
            <a:off x="8281325" y="3568285"/>
            <a:ext cx="234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04" name="Google Shape;6304;p103"/>
          <p:cNvSpPr/>
          <p:nvPr>
            <p:ph idx="17" type="body"/>
          </p:nvPr>
        </p:nvSpPr>
        <p:spPr>
          <a:xfrm>
            <a:off x="6867900" y="1806242"/>
            <a:ext cx="540000" cy="540000"/>
          </a:xfrm>
          <a:prstGeom prst="ellipse">
            <a:avLst/>
          </a:prstGeom>
          <a:solidFill>
            <a:schemeClr val="accent2"/>
          </a:solidFill>
          <a:ln cap="flat" cmpd="sng" w="4445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6305" name="Google Shape;6305;p103"/>
          <p:cNvSpPr txBox="1"/>
          <p:nvPr>
            <p:ph idx="18"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6306" name="Google Shape;6306;p103"/>
          <p:cNvSpPr txBox="1"/>
          <p:nvPr>
            <p:ph idx="19" type="body"/>
          </p:nvPr>
        </p:nvSpPr>
        <p:spPr>
          <a:xfrm>
            <a:off x="8281325" y="1972525"/>
            <a:ext cx="234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10" name="Shape 6310"/>
        <p:cNvGrpSpPr/>
        <p:nvPr/>
      </p:nvGrpSpPr>
      <p:grpSpPr>
        <a:xfrm>
          <a:off x="0" y="0"/>
          <a:ext cx="0" cy="0"/>
          <a:chOff x="0" y="0"/>
          <a:chExt cx="0" cy="0"/>
        </a:xfrm>
      </p:grpSpPr>
      <p:sp>
        <p:nvSpPr>
          <p:cNvPr id="6311" name="Google Shape;6311;p104"/>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312" name="Google Shape;6312;p104"/>
          <p:cNvSpPr txBox="1"/>
          <p:nvPr>
            <p:ph idx="2" type="body"/>
          </p:nvPr>
        </p:nvSpPr>
        <p:spPr>
          <a:xfrm>
            <a:off x="1592307" y="1977785"/>
            <a:ext cx="234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13" name="Google Shape;6313;p104"/>
          <p:cNvSpPr txBox="1"/>
          <p:nvPr>
            <p:ph idx="3" type="body"/>
          </p:nvPr>
        </p:nvSpPr>
        <p:spPr>
          <a:xfrm>
            <a:off x="2312307" y="32713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314" name="Google Shape;6314;p104"/>
          <p:cNvSpPr txBox="1"/>
          <p:nvPr>
            <p:ph idx="4" type="body"/>
          </p:nvPr>
        </p:nvSpPr>
        <p:spPr>
          <a:xfrm>
            <a:off x="1592307" y="3568285"/>
            <a:ext cx="234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15" name="Google Shape;6315;p104"/>
          <p:cNvSpPr txBox="1"/>
          <p:nvPr>
            <p:ph idx="5" type="body"/>
          </p:nvPr>
        </p:nvSpPr>
        <p:spPr>
          <a:xfrm>
            <a:off x="5396362"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316" name="Google Shape;6316;p104"/>
          <p:cNvSpPr txBox="1"/>
          <p:nvPr>
            <p:ph idx="6" type="body"/>
          </p:nvPr>
        </p:nvSpPr>
        <p:spPr>
          <a:xfrm>
            <a:off x="4926000" y="5324271"/>
            <a:ext cx="234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17" name="Google Shape;6317;p104"/>
          <p:cNvSpPr/>
          <p:nvPr>
            <p:ph idx="7" type="body"/>
          </p:nvPr>
        </p:nvSpPr>
        <p:spPr>
          <a:xfrm>
            <a:off x="5044121" y="2014860"/>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6318" name="Google Shape;6318;p104"/>
          <p:cNvSpPr/>
          <p:nvPr>
            <p:ph idx="8" type="body"/>
          </p:nvPr>
        </p:nvSpPr>
        <p:spPr>
          <a:xfrm>
            <a:off x="4689071" y="3368062"/>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6319" name="Google Shape;6319;p104"/>
          <p:cNvSpPr/>
          <p:nvPr>
            <p:ph idx="9" type="body"/>
          </p:nvPr>
        </p:nvSpPr>
        <p:spPr>
          <a:xfrm>
            <a:off x="5810349" y="4192555"/>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6320" name="Google Shape;6320;p10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5-Step Circular Process </a:t>
            </a:r>
            <a:endParaRPr/>
          </a:p>
        </p:txBody>
      </p:sp>
      <p:sp>
        <p:nvSpPr>
          <p:cNvPr id="6321" name="Google Shape;6321;p104"/>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322" name="Google Shape;6322;p10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323" name="Google Shape;6323;p10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24" name="Google Shape;6324;p104"/>
          <p:cNvSpPr/>
          <p:nvPr>
            <p:ph idx="14" type="body"/>
          </p:nvPr>
        </p:nvSpPr>
        <p:spPr>
          <a:xfrm>
            <a:off x="6961609" y="3221802"/>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6325" name="Google Shape;6325;p104"/>
          <p:cNvSpPr txBox="1"/>
          <p:nvPr>
            <p:ph idx="1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326" name="Google Shape;6326;p104"/>
          <p:cNvSpPr txBox="1"/>
          <p:nvPr>
            <p:ph idx="16" type="body"/>
          </p:nvPr>
        </p:nvSpPr>
        <p:spPr>
          <a:xfrm>
            <a:off x="8281325" y="3568285"/>
            <a:ext cx="234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27" name="Google Shape;6327;p104"/>
          <p:cNvSpPr/>
          <p:nvPr>
            <p:ph idx="17" type="body"/>
          </p:nvPr>
        </p:nvSpPr>
        <p:spPr>
          <a:xfrm>
            <a:off x="6509214" y="1902883"/>
            <a:ext cx="540000" cy="540000"/>
          </a:xfrm>
          <a:prstGeom prst="ellipse">
            <a:avLst/>
          </a:prstGeom>
          <a:solidFill>
            <a:schemeClr val="accent2"/>
          </a:solidFill>
          <a:ln cap="flat" cmpd="sng" w="25400">
            <a:solidFill>
              <a:schemeClr val="lt1"/>
            </a:solidFill>
            <a:prstDash val="dash"/>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6328" name="Google Shape;6328;p104"/>
          <p:cNvSpPr txBox="1"/>
          <p:nvPr>
            <p:ph idx="18"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6329" name="Google Shape;6329;p104"/>
          <p:cNvSpPr txBox="1"/>
          <p:nvPr>
            <p:ph idx="19" type="body"/>
          </p:nvPr>
        </p:nvSpPr>
        <p:spPr>
          <a:xfrm>
            <a:off x="8281325" y="1972525"/>
            <a:ext cx="234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3" name="Shape 6333"/>
        <p:cNvGrpSpPr/>
        <p:nvPr/>
      </p:nvGrpSpPr>
      <p:grpSpPr>
        <a:xfrm>
          <a:off x="0" y="0"/>
          <a:ext cx="0" cy="0"/>
          <a:chOff x="0" y="0"/>
          <a:chExt cx="0" cy="0"/>
        </a:xfrm>
      </p:grpSpPr>
      <p:sp>
        <p:nvSpPr>
          <p:cNvPr id="6334" name="Google Shape;6334;p105"/>
          <p:cNvSpPr txBox="1"/>
          <p:nvPr>
            <p:ph idx="1" type="body"/>
          </p:nvPr>
        </p:nvSpPr>
        <p:spPr>
          <a:xfrm>
            <a:off x="604963" y="502838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335" name="Google Shape;6335;p105"/>
          <p:cNvSpPr txBox="1"/>
          <p:nvPr>
            <p:ph idx="2" type="body"/>
          </p:nvPr>
        </p:nvSpPr>
        <p:spPr>
          <a:xfrm>
            <a:off x="334963" y="5325321"/>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36" name="Google Shape;6336;p105"/>
          <p:cNvSpPr txBox="1"/>
          <p:nvPr>
            <p:ph idx="3" type="body"/>
          </p:nvPr>
        </p:nvSpPr>
        <p:spPr>
          <a:xfrm>
            <a:off x="2476963" y="15229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337" name="Google Shape;6337;p105"/>
          <p:cNvSpPr txBox="1"/>
          <p:nvPr>
            <p:ph idx="4" type="body"/>
          </p:nvPr>
        </p:nvSpPr>
        <p:spPr>
          <a:xfrm>
            <a:off x="2206963" y="1819889"/>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38" name="Google Shape;6338;p105"/>
          <p:cNvSpPr txBox="1"/>
          <p:nvPr>
            <p:ph idx="5" type="body"/>
          </p:nvPr>
        </p:nvSpPr>
        <p:spPr>
          <a:xfrm>
            <a:off x="4348963"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339" name="Google Shape;6339;p105"/>
          <p:cNvSpPr txBox="1"/>
          <p:nvPr>
            <p:ph idx="6" type="body"/>
          </p:nvPr>
        </p:nvSpPr>
        <p:spPr>
          <a:xfrm>
            <a:off x="4078963" y="5324271"/>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40" name="Google Shape;6340;p105"/>
          <p:cNvSpPr/>
          <p:nvPr>
            <p:ph idx="7" type="body"/>
          </p:nvPr>
        </p:nvSpPr>
        <p:spPr>
          <a:xfrm>
            <a:off x="1054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1</a:t>
            </a:r>
            <a:endParaRPr/>
          </a:p>
        </p:txBody>
      </p:sp>
      <p:sp>
        <p:nvSpPr>
          <p:cNvPr id="6341" name="Google Shape;6341;p105"/>
          <p:cNvSpPr/>
          <p:nvPr>
            <p:ph idx="8" type="body"/>
          </p:nvPr>
        </p:nvSpPr>
        <p:spPr>
          <a:xfrm>
            <a:off x="2926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2</a:t>
            </a:r>
            <a:endParaRPr/>
          </a:p>
        </p:txBody>
      </p:sp>
      <p:sp>
        <p:nvSpPr>
          <p:cNvPr id="6342" name="Google Shape;6342;p105"/>
          <p:cNvSpPr/>
          <p:nvPr>
            <p:ph idx="9" type="body"/>
          </p:nvPr>
        </p:nvSpPr>
        <p:spPr>
          <a:xfrm>
            <a:off x="4798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3</a:t>
            </a:r>
            <a:endParaRPr/>
          </a:p>
        </p:txBody>
      </p:sp>
      <p:sp>
        <p:nvSpPr>
          <p:cNvPr id="6343" name="Google Shape;6343;p10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6-Step Zigzag Process </a:t>
            </a:r>
            <a:endParaRPr/>
          </a:p>
        </p:txBody>
      </p:sp>
      <p:sp>
        <p:nvSpPr>
          <p:cNvPr id="6344" name="Google Shape;6344;p105"/>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345" name="Google Shape;6345;p10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346" name="Google Shape;6346;p10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47" name="Google Shape;6347;p105"/>
          <p:cNvSpPr/>
          <p:nvPr>
            <p:ph idx="14" type="body"/>
          </p:nvPr>
        </p:nvSpPr>
        <p:spPr>
          <a:xfrm>
            <a:off x="6670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4</a:t>
            </a:r>
            <a:endParaRPr/>
          </a:p>
        </p:txBody>
      </p:sp>
      <p:sp>
        <p:nvSpPr>
          <p:cNvPr id="6348" name="Google Shape;6348;p105"/>
          <p:cNvSpPr txBox="1"/>
          <p:nvPr>
            <p:ph idx="15" type="body"/>
          </p:nvPr>
        </p:nvSpPr>
        <p:spPr>
          <a:xfrm>
            <a:off x="6220963" y="15229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6349" name="Google Shape;6349;p105"/>
          <p:cNvSpPr txBox="1"/>
          <p:nvPr>
            <p:ph idx="16" type="body"/>
          </p:nvPr>
        </p:nvSpPr>
        <p:spPr>
          <a:xfrm>
            <a:off x="5950963" y="1819889"/>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50" name="Google Shape;6350;p105"/>
          <p:cNvSpPr/>
          <p:nvPr>
            <p:ph idx="17" type="body"/>
          </p:nvPr>
        </p:nvSpPr>
        <p:spPr>
          <a:xfrm>
            <a:off x="8542963" y="3902812"/>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5</a:t>
            </a:r>
            <a:endParaRPr/>
          </a:p>
        </p:txBody>
      </p:sp>
      <p:sp>
        <p:nvSpPr>
          <p:cNvPr id="6351" name="Google Shape;6351;p105"/>
          <p:cNvSpPr txBox="1"/>
          <p:nvPr>
            <p:ph idx="18" type="body"/>
          </p:nvPr>
        </p:nvSpPr>
        <p:spPr>
          <a:xfrm>
            <a:off x="8092963" y="502733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6352" name="Google Shape;6352;p105"/>
          <p:cNvSpPr txBox="1"/>
          <p:nvPr>
            <p:ph idx="19" type="body"/>
          </p:nvPr>
        </p:nvSpPr>
        <p:spPr>
          <a:xfrm>
            <a:off x="7822963" y="5324271"/>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353" name="Google Shape;6353;p105"/>
          <p:cNvSpPr/>
          <p:nvPr>
            <p:ph idx="20" type="body"/>
          </p:nvPr>
        </p:nvSpPr>
        <p:spPr>
          <a:xfrm>
            <a:off x="10414963" y="2919387"/>
            <a:ext cx="720000" cy="72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6</a:t>
            </a:r>
            <a:endParaRPr/>
          </a:p>
        </p:txBody>
      </p:sp>
      <p:sp>
        <p:nvSpPr>
          <p:cNvPr id="6354" name="Google Shape;6354;p105"/>
          <p:cNvSpPr txBox="1"/>
          <p:nvPr>
            <p:ph idx="21" type="body"/>
          </p:nvPr>
        </p:nvSpPr>
        <p:spPr>
          <a:xfrm>
            <a:off x="9964963" y="15229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6</a:t>
            </a:r>
            <a:endParaRPr/>
          </a:p>
        </p:txBody>
      </p:sp>
      <p:sp>
        <p:nvSpPr>
          <p:cNvPr id="6355" name="Google Shape;6355;p105"/>
          <p:cNvSpPr txBox="1"/>
          <p:nvPr>
            <p:ph idx="22" type="body"/>
          </p:nvPr>
        </p:nvSpPr>
        <p:spPr>
          <a:xfrm>
            <a:off x="9694963" y="1819889"/>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59" name="Shape 6359"/>
        <p:cNvGrpSpPr/>
        <p:nvPr/>
      </p:nvGrpSpPr>
      <p:grpSpPr>
        <a:xfrm>
          <a:off x="0" y="0"/>
          <a:ext cx="0" cy="0"/>
          <a:chOff x="0" y="0"/>
          <a:chExt cx="0" cy="0"/>
        </a:xfrm>
      </p:grpSpPr>
      <p:sp>
        <p:nvSpPr>
          <p:cNvPr id="6360" name="Google Shape;6360;p106"/>
          <p:cNvSpPr txBox="1"/>
          <p:nvPr>
            <p:ph idx="1" type="body"/>
          </p:nvPr>
        </p:nvSpPr>
        <p:spPr>
          <a:xfrm>
            <a:off x="2312307" y="16808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361" name="Google Shape;6361;p106"/>
          <p:cNvSpPr txBox="1"/>
          <p:nvPr>
            <p:ph idx="2" type="body"/>
          </p:nvPr>
        </p:nvSpPr>
        <p:spPr>
          <a:xfrm>
            <a:off x="1772307" y="197778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6362" name="Google Shape;6362;p106"/>
          <p:cNvSpPr txBox="1"/>
          <p:nvPr>
            <p:ph idx="3"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6363" name="Google Shape;6363;p106"/>
          <p:cNvSpPr txBox="1"/>
          <p:nvPr>
            <p:ph idx="4"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6364" name="Google Shape;6364;p106"/>
          <p:cNvSpPr txBox="1"/>
          <p:nvPr>
            <p:ph idx="5"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6365" name="Google Shape;6365;p106"/>
          <p:cNvSpPr txBox="1"/>
          <p:nvPr>
            <p:ph idx="6"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6366" name="Google Shape;6366;p106"/>
          <p:cNvSpPr/>
          <p:nvPr>
            <p:ph idx="7" type="body"/>
          </p:nvPr>
        </p:nvSpPr>
        <p:spPr>
          <a:xfrm>
            <a:off x="4946274" y="181550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1</a:t>
            </a:r>
            <a:endParaRPr/>
          </a:p>
        </p:txBody>
      </p:sp>
      <p:sp>
        <p:nvSpPr>
          <p:cNvPr id="6367" name="Google Shape;6367;p106"/>
          <p:cNvSpPr/>
          <p:nvPr>
            <p:ph idx="8" type="body"/>
          </p:nvPr>
        </p:nvSpPr>
        <p:spPr>
          <a:xfrm>
            <a:off x="6501463" y="181550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2</a:t>
            </a:r>
            <a:endParaRPr/>
          </a:p>
        </p:txBody>
      </p:sp>
      <p:sp>
        <p:nvSpPr>
          <p:cNvPr id="6368" name="Google Shape;6368;p106"/>
          <p:cNvSpPr/>
          <p:nvPr>
            <p:ph idx="9" type="body"/>
          </p:nvPr>
        </p:nvSpPr>
        <p:spPr>
          <a:xfrm>
            <a:off x="6501463" y="3397828"/>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3</a:t>
            </a:r>
            <a:endParaRPr/>
          </a:p>
        </p:txBody>
      </p:sp>
      <p:sp>
        <p:nvSpPr>
          <p:cNvPr id="6369" name="Google Shape;6369;p10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6-Step Process </a:t>
            </a:r>
            <a:endParaRPr/>
          </a:p>
        </p:txBody>
      </p:sp>
      <p:sp>
        <p:nvSpPr>
          <p:cNvPr id="6370" name="Google Shape;6370;p106"/>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371" name="Google Shape;6371;p10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372" name="Google Shape;6372;p10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73" name="Google Shape;6373;p106"/>
          <p:cNvSpPr/>
          <p:nvPr>
            <p:ph idx="14" type="body"/>
          </p:nvPr>
        </p:nvSpPr>
        <p:spPr>
          <a:xfrm>
            <a:off x="4946274" y="3397828"/>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4</a:t>
            </a:r>
            <a:endParaRPr/>
          </a:p>
        </p:txBody>
      </p:sp>
      <p:sp>
        <p:nvSpPr>
          <p:cNvPr id="6374" name="Google Shape;6374;p106"/>
          <p:cNvSpPr txBox="1"/>
          <p:nvPr>
            <p:ph idx="15" type="body"/>
          </p:nvPr>
        </p:nvSpPr>
        <p:spPr>
          <a:xfrm>
            <a:off x="2312307" y="323959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6375" name="Google Shape;6375;p106"/>
          <p:cNvSpPr txBox="1"/>
          <p:nvPr>
            <p:ph idx="16" type="body"/>
          </p:nvPr>
        </p:nvSpPr>
        <p:spPr>
          <a:xfrm>
            <a:off x="1772307" y="353653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6376" name="Google Shape;6376;p106"/>
          <p:cNvSpPr/>
          <p:nvPr>
            <p:ph idx="17" type="body"/>
          </p:nvPr>
        </p:nvSpPr>
        <p:spPr>
          <a:xfrm>
            <a:off x="4946274" y="504497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5</a:t>
            </a:r>
            <a:endParaRPr/>
          </a:p>
        </p:txBody>
      </p:sp>
      <p:sp>
        <p:nvSpPr>
          <p:cNvPr id="6377" name="Google Shape;6377;p106"/>
          <p:cNvSpPr txBox="1"/>
          <p:nvPr>
            <p:ph idx="18" type="body"/>
          </p:nvPr>
        </p:nvSpPr>
        <p:spPr>
          <a:xfrm>
            <a:off x="2312307" y="491536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5</a:t>
            </a:r>
            <a:endParaRPr/>
          </a:p>
        </p:txBody>
      </p:sp>
      <p:sp>
        <p:nvSpPr>
          <p:cNvPr id="6378" name="Google Shape;6378;p106"/>
          <p:cNvSpPr txBox="1"/>
          <p:nvPr>
            <p:ph idx="19" type="body"/>
          </p:nvPr>
        </p:nvSpPr>
        <p:spPr>
          <a:xfrm>
            <a:off x="1772307" y="521230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6379" name="Google Shape;6379;p106"/>
          <p:cNvSpPr/>
          <p:nvPr>
            <p:ph idx="20" type="body"/>
          </p:nvPr>
        </p:nvSpPr>
        <p:spPr>
          <a:xfrm>
            <a:off x="6479274" y="5044973"/>
            <a:ext cx="900000" cy="900000"/>
          </a:xfrm>
          <a:prstGeom prst="ellipse">
            <a:avLst/>
          </a:prstGeom>
          <a:solidFill>
            <a:schemeClr val="l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6</a:t>
            </a:r>
            <a:endParaRPr/>
          </a:p>
        </p:txBody>
      </p:sp>
      <p:sp>
        <p:nvSpPr>
          <p:cNvPr id="6380" name="Google Shape;6380;p106"/>
          <p:cNvSpPr txBox="1"/>
          <p:nvPr>
            <p:ph idx="21" type="body"/>
          </p:nvPr>
        </p:nvSpPr>
        <p:spPr>
          <a:xfrm>
            <a:off x="8278025" y="4905828"/>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6381" name="Google Shape;6381;p106"/>
          <p:cNvSpPr txBox="1"/>
          <p:nvPr>
            <p:ph idx="22" type="body"/>
          </p:nvPr>
        </p:nvSpPr>
        <p:spPr>
          <a:xfrm>
            <a:off x="8278025" y="5202764"/>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5" name="Shape 6385"/>
        <p:cNvGrpSpPr/>
        <p:nvPr/>
      </p:nvGrpSpPr>
      <p:grpSpPr>
        <a:xfrm>
          <a:off x="0" y="0"/>
          <a:ext cx="0" cy="0"/>
          <a:chOff x="0" y="0"/>
          <a:chExt cx="0" cy="0"/>
        </a:xfrm>
      </p:grpSpPr>
      <p:sp>
        <p:nvSpPr>
          <p:cNvPr id="6386" name="Google Shape;6386;p107"/>
          <p:cNvSpPr txBox="1"/>
          <p:nvPr>
            <p:ph idx="1" type="body"/>
          </p:nvPr>
        </p:nvSpPr>
        <p:spPr>
          <a:xfrm>
            <a:off x="2311879" y="16808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387" name="Google Shape;6387;p107"/>
          <p:cNvSpPr txBox="1"/>
          <p:nvPr>
            <p:ph idx="2" type="body"/>
          </p:nvPr>
        </p:nvSpPr>
        <p:spPr>
          <a:xfrm>
            <a:off x="1771879" y="197778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6388" name="Google Shape;6388;p107"/>
          <p:cNvSpPr txBox="1"/>
          <p:nvPr>
            <p:ph idx="3" type="body"/>
          </p:nvPr>
        </p:nvSpPr>
        <p:spPr>
          <a:xfrm>
            <a:off x="2311879" y="323959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389" name="Google Shape;6389;p107"/>
          <p:cNvSpPr txBox="1"/>
          <p:nvPr>
            <p:ph idx="4" type="body"/>
          </p:nvPr>
        </p:nvSpPr>
        <p:spPr>
          <a:xfrm>
            <a:off x="1771879" y="353653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6390" name="Google Shape;6390;p107"/>
          <p:cNvSpPr txBox="1"/>
          <p:nvPr>
            <p:ph idx="5" type="body"/>
          </p:nvPr>
        </p:nvSpPr>
        <p:spPr>
          <a:xfrm>
            <a:off x="2311879" y="491536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6391" name="Google Shape;6391;p107"/>
          <p:cNvSpPr txBox="1"/>
          <p:nvPr>
            <p:ph idx="6" type="body"/>
          </p:nvPr>
        </p:nvSpPr>
        <p:spPr>
          <a:xfrm>
            <a:off x="1771879" y="521230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6392" name="Google Shape;6392;p107"/>
          <p:cNvSpPr/>
          <p:nvPr>
            <p:ph idx="7" type="body"/>
          </p:nvPr>
        </p:nvSpPr>
        <p:spPr>
          <a:xfrm>
            <a:off x="5164421" y="2314143"/>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6393" name="Google Shape;6393;p107"/>
          <p:cNvSpPr/>
          <p:nvPr>
            <p:ph idx="8" type="body"/>
          </p:nvPr>
        </p:nvSpPr>
        <p:spPr>
          <a:xfrm>
            <a:off x="4558461" y="3286741"/>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6394" name="Google Shape;6394;p107"/>
          <p:cNvSpPr/>
          <p:nvPr>
            <p:ph idx="9" type="body"/>
          </p:nvPr>
        </p:nvSpPr>
        <p:spPr>
          <a:xfrm>
            <a:off x="5074597" y="4513289"/>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6395" name="Google Shape;6395;p10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6-Step Circular Process </a:t>
            </a:r>
            <a:endParaRPr/>
          </a:p>
        </p:txBody>
      </p:sp>
      <p:sp>
        <p:nvSpPr>
          <p:cNvPr id="6396" name="Google Shape;6396;p107"/>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397" name="Google Shape;6397;p10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398" name="Google Shape;6398;p10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99" name="Google Shape;6399;p107"/>
          <p:cNvSpPr/>
          <p:nvPr>
            <p:ph idx="14" type="body"/>
          </p:nvPr>
        </p:nvSpPr>
        <p:spPr>
          <a:xfrm>
            <a:off x="6466647" y="4584372"/>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6400" name="Google Shape;6400;p107"/>
          <p:cNvSpPr txBox="1"/>
          <p:nvPr>
            <p:ph idx="15" type="body"/>
          </p:nvPr>
        </p:nvSpPr>
        <p:spPr>
          <a:xfrm>
            <a:off x="8281325" y="4905828"/>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401" name="Google Shape;6401;p107"/>
          <p:cNvSpPr txBox="1"/>
          <p:nvPr>
            <p:ph idx="16" type="body"/>
          </p:nvPr>
        </p:nvSpPr>
        <p:spPr>
          <a:xfrm>
            <a:off x="8281325" y="5202764"/>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6402" name="Google Shape;6402;p107"/>
          <p:cNvSpPr/>
          <p:nvPr>
            <p:ph idx="17" type="body"/>
          </p:nvPr>
        </p:nvSpPr>
        <p:spPr>
          <a:xfrm>
            <a:off x="7112310" y="3568285"/>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6403" name="Google Shape;6403;p107"/>
          <p:cNvSpPr txBox="1"/>
          <p:nvPr>
            <p:ph idx="18"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6404" name="Google Shape;6404;p107"/>
          <p:cNvSpPr txBox="1"/>
          <p:nvPr>
            <p:ph idx="19"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6405" name="Google Shape;6405;p107"/>
          <p:cNvSpPr/>
          <p:nvPr>
            <p:ph idx="20" type="body"/>
          </p:nvPr>
        </p:nvSpPr>
        <p:spPr>
          <a:xfrm>
            <a:off x="6526150" y="2382789"/>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6</a:t>
            </a:r>
            <a:endParaRPr/>
          </a:p>
        </p:txBody>
      </p:sp>
      <p:sp>
        <p:nvSpPr>
          <p:cNvPr id="6406" name="Google Shape;6406;p107"/>
          <p:cNvSpPr txBox="1"/>
          <p:nvPr>
            <p:ph idx="21"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6407" name="Google Shape;6407;p107"/>
          <p:cNvSpPr txBox="1"/>
          <p:nvPr>
            <p:ph idx="22"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1" name="Shape 6411"/>
        <p:cNvGrpSpPr/>
        <p:nvPr/>
      </p:nvGrpSpPr>
      <p:grpSpPr>
        <a:xfrm>
          <a:off x="0" y="0"/>
          <a:ext cx="0" cy="0"/>
          <a:chOff x="0" y="0"/>
          <a:chExt cx="0" cy="0"/>
        </a:xfrm>
      </p:grpSpPr>
      <p:sp>
        <p:nvSpPr>
          <p:cNvPr id="6412" name="Google Shape;6412;p108"/>
          <p:cNvSpPr txBox="1"/>
          <p:nvPr>
            <p:ph idx="1" type="body"/>
          </p:nvPr>
        </p:nvSpPr>
        <p:spPr>
          <a:xfrm>
            <a:off x="2311879" y="16808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413" name="Google Shape;6413;p108"/>
          <p:cNvSpPr txBox="1"/>
          <p:nvPr>
            <p:ph idx="2" type="body"/>
          </p:nvPr>
        </p:nvSpPr>
        <p:spPr>
          <a:xfrm>
            <a:off x="1771879" y="197778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6414" name="Google Shape;6414;p108"/>
          <p:cNvSpPr txBox="1"/>
          <p:nvPr>
            <p:ph idx="3" type="body"/>
          </p:nvPr>
        </p:nvSpPr>
        <p:spPr>
          <a:xfrm>
            <a:off x="2311879" y="323959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415" name="Google Shape;6415;p108"/>
          <p:cNvSpPr txBox="1"/>
          <p:nvPr>
            <p:ph idx="4" type="body"/>
          </p:nvPr>
        </p:nvSpPr>
        <p:spPr>
          <a:xfrm>
            <a:off x="1771879" y="353653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6416" name="Google Shape;6416;p108"/>
          <p:cNvSpPr txBox="1"/>
          <p:nvPr>
            <p:ph idx="5" type="body"/>
          </p:nvPr>
        </p:nvSpPr>
        <p:spPr>
          <a:xfrm>
            <a:off x="2311879" y="491536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6417" name="Google Shape;6417;p108"/>
          <p:cNvSpPr txBox="1"/>
          <p:nvPr>
            <p:ph idx="6" type="body"/>
          </p:nvPr>
        </p:nvSpPr>
        <p:spPr>
          <a:xfrm>
            <a:off x="1771879" y="521230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6418" name="Google Shape;6418;p108"/>
          <p:cNvSpPr/>
          <p:nvPr>
            <p:ph idx="7" type="body"/>
          </p:nvPr>
        </p:nvSpPr>
        <p:spPr>
          <a:xfrm>
            <a:off x="4981442" y="228012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1</a:t>
            </a:r>
            <a:endParaRPr/>
          </a:p>
        </p:txBody>
      </p:sp>
      <p:sp>
        <p:nvSpPr>
          <p:cNvPr id="6419" name="Google Shape;6419;p108"/>
          <p:cNvSpPr/>
          <p:nvPr>
            <p:ph idx="8" type="body"/>
          </p:nvPr>
        </p:nvSpPr>
        <p:spPr>
          <a:xfrm>
            <a:off x="4385007" y="336248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2</a:t>
            </a:r>
            <a:endParaRPr/>
          </a:p>
        </p:txBody>
      </p:sp>
      <p:sp>
        <p:nvSpPr>
          <p:cNvPr id="6420" name="Google Shape;6420;p108"/>
          <p:cNvSpPr/>
          <p:nvPr>
            <p:ph idx="9" type="body"/>
          </p:nvPr>
        </p:nvSpPr>
        <p:spPr>
          <a:xfrm>
            <a:off x="4990967" y="4518635"/>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3</a:t>
            </a:r>
            <a:endParaRPr/>
          </a:p>
        </p:txBody>
      </p:sp>
      <p:sp>
        <p:nvSpPr>
          <p:cNvPr id="6421" name="Google Shape;6421;p10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6-Step Circular Process </a:t>
            </a:r>
            <a:endParaRPr/>
          </a:p>
        </p:txBody>
      </p:sp>
      <p:sp>
        <p:nvSpPr>
          <p:cNvPr id="6422" name="Google Shape;6422;p108"/>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423" name="Google Shape;6423;p10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424" name="Google Shape;6424;p10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425" name="Google Shape;6425;p108"/>
          <p:cNvSpPr/>
          <p:nvPr>
            <p:ph idx="14" type="body"/>
          </p:nvPr>
        </p:nvSpPr>
        <p:spPr>
          <a:xfrm>
            <a:off x="6274143" y="4518635"/>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4</a:t>
            </a:r>
            <a:endParaRPr/>
          </a:p>
        </p:txBody>
      </p:sp>
      <p:sp>
        <p:nvSpPr>
          <p:cNvPr id="6426" name="Google Shape;6426;p108"/>
          <p:cNvSpPr txBox="1"/>
          <p:nvPr>
            <p:ph idx="15" type="body"/>
          </p:nvPr>
        </p:nvSpPr>
        <p:spPr>
          <a:xfrm>
            <a:off x="8281325" y="4905828"/>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427" name="Google Shape;6427;p108"/>
          <p:cNvSpPr txBox="1"/>
          <p:nvPr>
            <p:ph idx="16" type="body"/>
          </p:nvPr>
        </p:nvSpPr>
        <p:spPr>
          <a:xfrm>
            <a:off x="8281325" y="5202764"/>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6428" name="Google Shape;6428;p108"/>
          <p:cNvSpPr/>
          <p:nvPr>
            <p:ph idx="17" type="body"/>
          </p:nvPr>
        </p:nvSpPr>
        <p:spPr>
          <a:xfrm>
            <a:off x="6938856" y="3352961"/>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5</a:t>
            </a:r>
            <a:endParaRPr/>
          </a:p>
        </p:txBody>
      </p:sp>
      <p:sp>
        <p:nvSpPr>
          <p:cNvPr id="6429" name="Google Shape;6429;p108"/>
          <p:cNvSpPr txBox="1"/>
          <p:nvPr>
            <p:ph idx="18" type="body"/>
          </p:nvPr>
        </p:nvSpPr>
        <p:spPr>
          <a:xfrm>
            <a:off x="8281325" y="327134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6430" name="Google Shape;6430;p108"/>
          <p:cNvSpPr txBox="1"/>
          <p:nvPr>
            <p:ph idx="19" type="body"/>
          </p:nvPr>
        </p:nvSpPr>
        <p:spPr>
          <a:xfrm>
            <a:off x="8281325" y="356828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6431" name="Google Shape;6431;p108"/>
          <p:cNvSpPr/>
          <p:nvPr>
            <p:ph idx="20" type="body"/>
          </p:nvPr>
        </p:nvSpPr>
        <p:spPr>
          <a:xfrm>
            <a:off x="6283668" y="2280126"/>
            <a:ext cx="900000" cy="900000"/>
          </a:xfrm>
          <a:prstGeom prst="ellipse">
            <a:avLst/>
          </a:prstGeom>
          <a:solidFill>
            <a:schemeClr val="lt1"/>
          </a:solidFill>
          <a:ln cap="flat" cmpd="sng" w="38100">
            <a:solidFill>
              <a:schemeClr val="lt1"/>
            </a:solidFill>
            <a:prstDash val="solid"/>
            <a:round/>
            <a:headEnd len="sm" w="sm" type="none"/>
            <a:tailEnd len="sm" w="sm" type="none"/>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4000"/>
              <a:buNone/>
            </a:pPr>
            <a:r>
              <a:rPr lang="en-US"/>
              <a:t>6</a:t>
            </a:r>
            <a:endParaRPr/>
          </a:p>
        </p:txBody>
      </p:sp>
      <p:sp>
        <p:nvSpPr>
          <p:cNvPr id="6432" name="Google Shape;6432;p108"/>
          <p:cNvSpPr txBox="1"/>
          <p:nvPr>
            <p:ph idx="21" type="body"/>
          </p:nvPr>
        </p:nvSpPr>
        <p:spPr>
          <a:xfrm>
            <a:off x="8281325" y="167558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6433" name="Google Shape;6433;p108"/>
          <p:cNvSpPr txBox="1"/>
          <p:nvPr>
            <p:ph idx="22" type="body"/>
          </p:nvPr>
        </p:nvSpPr>
        <p:spPr>
          <a:xfrm>
            <a:off x="8281325" y="197252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7" name="Shape 6437"/>
        <p:cNvGrpSpPr/>
        <p:nvPr/>
      </p:nvGrpSpPr>
      <p:grpSpPr>
        <a:xfrm>
          <a:off x="0" y="0"/>
          <a:ext cx="0" cy="0"/>
          <a:chOff x="0" y="0"/>
          <a:chExt cx="0" cy="0"/>
        </a:xfrm>
      </p:grpSpPr>
      <p:sp>
        <p:nvSpPr>
          <p:cNvPr id="6438" name="Google Shape;6438;p10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439" name="Google Shape;6439;p10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440" name="Google Shape;6440;p10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World Map Full Width</a:t>
            </a:r>
            <a:endParaRPr/>
          </a:p>
        </p:txBody>
      </p:sp>
      <p:sp>
        <p:nvSpPr>
          <p:cNvPr id="6441" name="Google Shape;6441;p109"/>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442" name="Google Shape;6442;p109"/>
          <p:cNvSpPr txBox="1"/>
          <p:nvPr>
            <p:ph idx="2" type="body"/>
          </p:nvPr>
        </p:nvSpPr>
        <p:spPr>
          <a:xfrm>
            <a:off x="8634380" y="1456378"/>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North America</a:t>
            </a:r>
            <a:endParaRPr/>
          </a:p>
        </p:txBody>
      </p:sp>
      <p:sp>
        <p:nvSpPr>
          <p:cNvPr id="6443" name="Google Shape;6443;p109"/>
          <p:cNvSpPr txBox="1"/>
          <p:nvPr>
            <p:ph idx="3" type="body"/>
          </p:nvPr>
        </p:nvSpPr>
        <p:spPr>
          <a:xfrm>
            <a:off x="8634380" y="1849327"/>
            <a:ext cx="3240000" cy="36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444" name="Google Shape;6444;p109"/>
          <p:cNvSpPr txBox="1"/>
          <p:nvPr>
            <p:ph idx="4" type="body"/>
          </p:nvPr>
        </p:nvSpPr>
        <p:spPr>
          <a:xfrm>
            <a:off x="8634380" y="2292161"/>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South America</a:t>
            </a:r>
            <a:endParaRPr/>
          </a:p>
        </p:txBody>
      </p:sp>
      <p:sp>
        <p:nvSpPr>
          <p:cNvPr id="6445" name="Google Shape;6445;p109"/>
          <p:cNvSpPr txBox="1"/>
          <p:nvPr>
            <p:ph idx="5" type="body"/>
          </p:nvPr>
        </p:nvSpPr>
        <p:spPr>
          <a:xfrm>
            <a:off x="8634380" y="2683030"/>
            <a:ext cx="3240000" cy="36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446" name="Google Shape;6446;p109"/>
          <p:cNvSpPr txBox="1"/>
          <p:nvPr>
            <p:ph idx="6" type="body"/>
          </p:nvPr>
        </p:nvSpPr>
        <p:spPr>
          <a:xfrm>
            <a:off x="8634380" y="3074604"/>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Africa</a:t>
            </a:r>
            <a:endParaRPr/>
          </a:p>
        </p:txBody>
      </p:sp>
      <p:sp>
        <p:nvSpPr>
          <p:cNvPr id="6447" name="Google Shape;6447;p109"/>
          <p:cNvSpPr txBox="1"/>
          <p:nvPr>
            <p:ph idx="7" type="body"/>
          </p:nvPr>
        </p:nvSpPr>
        <p:spPr>
          <a:xfrm>
            <a:off x="8634380" y="3463393"/>
            <a:ext cx="3240000" cy="36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448" name="Google Shape;6448;p109"/>
          <p:cNvSpPr txBox="1"/>
          <p:nvPr>
            <p:ph idx="8" type="body"/>
          </p:nvPr>
        </p:nvSpPr>
        <p:spPr>
          <a:xfrm>
            <a:off x="8634380" y="3872287"/>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Europe</a:t>
            </a:r>
            <a:endParaRPr/>
          </a:p>
        </p:txBody>
      </p:sp>
      <p:sp>
        <p:nvSpPr>
          <p:cNvPr id="6449" name="Google Shape;6449;p109"/>
          <p:cNvSpPr txBox="1"/>
          <p:nvPr>
            <p:ph idx="9" type="body"/>
          </p:nvPr>
        </p:nvSpPr>
        <p:spPr>
          <a:xfrm>
            <a:off x="8634380" y="4258996"/>
            <a:ext cx="3240000" cy="36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450" name="Google Shape;6450;p109"/>
          <p:cNvSpPr txBox="1"/>
          <p:nvPr>
            <p:ph idx="13" type="body"/>
          </p:nvPr>
        </p:nvSpPr>
        <p:spPr>
          <a:xfrm>
            <a:off x="8634380" y="4662350"/>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Asia</a:t>
            </a:r>
            <a:endParaRPr/>
          </a:p>
        </p:txBody>
      </p:sp>
      <p:sp>
        <p:nvSpPr>
          <p:cNvPr id="6451" name="Google Shape;6451;p109"/>
          <p:cNvSpPr txBox="1"/>
          <p:nvPr>
            <p:ph idx="14" type="body"/>
          </p:nvPr>
        </p:nvSpPr>
        <p:spPr>
          <a:xfrm>
            <a:off x="8634380" y="5046979"/>
            <a:ext cx="3240000" cy="36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452" name="Google Shape;6452;p109"/>
          <p:cNvSpPr txBox="1"/>
          <p:nvPr>
            <p:ph idx="15" type="body"/>
          </p:nvPr>
        </p:nvSpPr>
        <p:spPr>
          <a:xfrm>
            <a:off x="8634380" y="5458640"/>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Australia</a:t>
            </a:r>
            <a:endParaRPr/>
          </a:p>
        </p:txBody>
      </p:sp>
      <p:sp>
        <p:nvSpPr>
          <p:cNvPr id="6453" name="Google Shape;6453;p109"/>
          <p:cNvSpPr txBox="1"/>
          <p:nvPr>
            <p:ph idx="16" type="body"/>
          </p:nvPr>
        </p:nvSpPr>
        <p:spPr>
          <a:xfrm>
            <a:off x="8634380" y="5843269"/>
            <a:ext cx="3240000" cy="36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descr="Marker with solid fill" id="6454" name="Google Shape;6454;p109"/>
          <p:cNvSpPr/>
          <p:nvPr>
            <p:ph idx="17" type="pic"/>
          </p:nvPr>
        </p:nvSpPr>
        <p:spPr>
          <a:xfrm>
            <a:off x="8008938" y="1587979"/>
            <a:ext cx="539750" cy="540000"/>
          </a:xfrm>
          <a:prstGeom prst="rect">
            <a:avLst/>
          </a:prstGeom>
          <a:noFill/>
          <a:ln>
            <a:noFill/>
          </a:ln>
        </p:spPr>
      </p:sp>
      <p:sp>
        <p:nvSpPr>
          <p:cNvPr descr="Marker with solid fill" id="6455" name="Google Shape;6455;p109"/>
          <p:cNvSpPr/>
          <p:nvPr>
            <p:ph idx="18" type="pic"/>
          </p:nvPr>
        </p:nvSpPr>
        <p:spPr>
          <a:xfrm>
            <a:off x="8008938" y="2380355"/>
            <a:ext cx="539750" cy="540000"/>
          </a:xfrm>
          <a:prstGeom prst="rect">
            <a:avLst/>
          </a:prstGeom>
          <a:noFill/>
          <a:ln>
            <a:noFill/>
          </a:ln>
        </p:spPr>
      </p:sp>
      <p:sp>
        <p:nvSpPr>
          <p:cNvPr descr="Marker with solid fill" id="6456" name="Google Shape;6456;p109"/>
          <p:cNvSpPr/>
          <p:nvPr>
            <p:ph idx="19" type="pic"/>
          </p:nvPr>
        </p:nvSpPr>
        <p:spPr>
          <a:xfrm>
            <a:off x="8008938" y="3172731"/>
            <a:ext cx="539750" cy="540000"/>
          </a:xfrm>
          <a:prstGeom prst="rect">
            <a:avLst/>
          </a:prstGeom>
          <a:noFill/>
          <a:ln>
            <a:noFill/>
          </a:ln>
        </p:spPr>
      </p:sp>
      <p:sp>
        <p:nvSpPr>
          <p:cNvPr descr="Marker with solid fill" id="6457" name="Google Shape;6457;p109"/>
          <p:cNvSpPr/>
          <p:nvPr>
            <p:ph idx="20" type="pic"/>
          </p:nvPr>
        </p:nvSpPr>
        <p:spPr>
          <a:xfrm>
            <a:off x="8008938" y="3965107"/>
            <a:ext cx="539750" cy="540000"/>
          </a:xfrm>
          <a:prstGeom prst="rect">
            <a:avLst/>
          </a:prstGeom>
          <a:noFill/>
          <a:ln>
            <a:noFill/>
          </a:ln>
        </p:spPr>
      </p:sp>
      <p:sp>
        <p:nvSpPr>
          <p:cNvPr descr="Marker with solid fill" id="6458" name="Google Shape;6458;p109"/>
          <p:cNvSpPr/>
          <p:nvPr>
            <p:ph idx="21" type="pic"/>
          </p:nvPr>
        </p:nvSpPr>
        <p:spPr>
          <a:xfrm>
            <a:off x="8008938" y="4757483"/>
            <a:ext cx="539750" cy="540000"/>
          </a:xfrm>
          <a:prstGeom prst="rect">
            <a:avLst/>
          </a:prstGeom>
          <a:noFill/>
          <a:ln>
            <a:noFill/>
          </a:ln>
        </p:spPr>
      </p:sp>
      <p:sp>
        <p:nvSpPr>
          <p:cNvPr descr="Marker with solid fill" id="6459" name="Google Shape;6459;p109"/>
          <p:cNvSpPr/>
          <p:nvPr>
            <p:ph idx="22" type="pic"/>
          </p:nvPr>
        </p:nvSpPr>
        <p:spPr>
          <a:xfrm>
            <a:off x="8008938" y="5549859"/>
            <a:ext cx="539750" cy="540000"/>
          </a:xfrm>
          <a:prstGeom prst="rect">
            <a:avLst/>
          </a:prstGeom>
          <a:noFill/>
          <a:ln>
            <a:noFill/>
          </a:ln>
        </p:spPr>
      </p:sp>
      <p:sp>
        <p:nvSpPr>
          <p:cNvPr id="6460" name="Google Shape;6460;p109"/>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00AE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61" name="Google Shape;6461;p109"/>
          <p:cNvGrpSpPr/>
          <p:nvPr/>
        </p:nvGrpSpPr>
        <p:grpSpPr>
          <a:xfrm>
            <a:off x="3454441" y="3668368"/>
            <a:ext cx="1412019" cy="1590794"/>
            <a:chOff x="3602997" y="3225561"/>
            <a:chExt cx="916262" cy="1032270"/>
          </a:xfrm>
        </p:grpSpPr>
        <p:sp>
          <p:nvSpPr>
            <p:cNvPr id="6462" name="Google Shape;6462;p109"/>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3" name="Google Shape;6463;p109"/>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464" name="Google Shape;6464;p109"/>
          <p:cNvGrpSpPr/>
          <p:nvPr/>
        </p:nvGrpSpPr>
        <p:grpSpPr>
          <a:xfrm>
            <a:off x="2121473" y="4233374"/>
            <a:ext cx="970422" cy="1574339"/>
            <a:chOff x="2738031" y="3592195"/>
            <a:chExt cx="629709" cy="1021592"/>
          </a:xfrm>
        </p:grpSpPr>
        <p:sp>
          <p:nvSpPr>
            <p:cNvPr id="6465" name="Google Shape;6465;p109"/>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66" name="Google Shape;6466;p109"/>
            <p:cNvGrpSpPr/>
            <p:nvPr/>
          </p:nvGrpSpPr>
          <p:grpSpPr>
            <a:xfrm>
              <a:off x="2738031" y="3592195"/>
              <a:ext cx="629709" cy="1021592"/>
              <a:chOff x="2738031" y="3592195"/>
              <a:chExt cx="629709" cy="1021592"/>
            </a:xfrm>
          </p:grpSpPr>
          <p:sp>
            <p:nvSpPr>
              <p:cNvPr id="6467" name="Google Shape;6467;p109"/>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68" name="Google Shape;6468;p109"/>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469" name="Google Shape;6469;p109"/>
          <p:cNvGrpSpPr/>
          <p:nvPr/>
        </p:nvGrpSpPr>
        <p:grpSpPr>
          <a:xfrm>
            <a:off x="3598914" y="2258593"/>
            <a:ext cx="858659" cy="1468056"/>
            <a:chOff x="3696746" y="2310755"/>
            <a:chExt cx="557186" cy="952625"/>
          </a:xfrm>
        </p:grpSpPr>
        <p:sp>
          <p:nvSpPr>
            <p:cNvPr id="6470" name="Google Shape;6470;p109"/>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6CC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71" name="Google Shape;6471;p109"/>
            <p:cNvGrpSpPr/>
            <p:nvPr/>
          </p:nvGrpSpPr>
          <p:grpSpPr>
            <a:xfrm>
              <a:off x="3696746" y="2310755"/>
              <a:ext cx="557186" cy="952625"/>
              <a:chOff x="3696746" y="2310755"/>
              <a:chExt cx="557186" cy="952625"/>
            </a:xfrm>
          </p:grpSpPr>
          <p:sp>
            <p:nvSpPr>
              <p:cNvPr id="6472" name="Google Shape;6472;p109"/>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73" name="Google Shape;6473;p109"/>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74" name="Google Shape;6474;p109"/>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75" name="Google Shape;6475;p109"/>
              <p:cNvGrpSpPr/>
              <p:nvPr/>
            </p:nvGrpSpPr>
            <p:grpSpPr>
              <a:xfrm>
                <a:off x="3696746" y="2310755"/>
                <a:ext cx="557186" cy="952625"/>
                <a:chOff x="3696746" y="2310755"/>
                <a:chExt cx="557186" cy="952625"/>
              </a:xfrm>
            </p:grpSpPr>
            <p:sp>
              <p:nvSpPr>
                <p:cNvPr id="6476" name="Google Shape;6476;p109"/>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77" name="Google Shape;6477;p109"/>
                <p:cNvGrpSpPr/>
                <p:nvPr/>
              </p:nvGrpSpPr>
              <p:grpSpPr>
                <a:xfrm>
                  <a:off x="3705591" y="2310755"/>
                  <a:ext cx="548341" cy="952625"/>
                  <a:chOff x="3705591" y="2310755"/>
                  <a:chExt cx="548341" cy="952625"/>
                </a:xfrm>
              </p:grpSpPr>
              <p:sp>
                <p:nvSpPr>
                  <p:cNvPr id="6478" name="Google Shape;6478;p109"/>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479" name="Google Shape;6479;p109"/>
                  <p:cNvGrpSpPr/>
                  <p:nvPr/>
                </p:nvGrpSpPr>
                <p:grpSpPr>
                  <a:xfrm>
                    <a:off x="3705591" y="2310755"/>
                    <a:ext cx="548341" cy="952625"/>
                    <a:chOff x="3705591" y="2310755"/>
                    <a:chExt cx="548341" cy="952625"/>
                  </a:xfrm>
                </p:grpSpPr>
                <p:sp>
                  <p:nvSpPr>
                    <p:cNvPr id="6480" name="Google Shape;6480;p109"/>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1" name="Google Shape;6481;p109"/>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2" name="Google Shape;6482;p109"/>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3" name="Google Shape;6483;p109"/>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4" name="Google Shape;6484;p109"/>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5" name="Google Shape;6485;p109"/>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6" name="Google Shape;6486;p109"/>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7" name="Google Shape;6487;p109"/>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8" name="Google Shape;6488;p109"/>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89" name="Google Shape;6489;p109"/>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0" name="Google Shape;6490;p109"/>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1" name="Google Shape;6491;p109"/>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6492" name="Google Shape;6492;p109"/>
          <p:cNvGrpSpPr/>
          <p:nvPr/>
        </p:nvGrpSpPr>
        <p:grpSpPr>
          <a:xfrm>
            <a:off x="6162891" y="4543305"/>
            <a:ext cx="1372238" cy="1001101"/>
            <a:chOff x="5360516" y="3793310"/>
            <a:chExt cx="890448" cy="649617"/>
          </a:xfrm>
        </p:grpSpPr>
        <p:sp>
          <p:nvSpPr>
            <p:cNvPr id="6493" name="Google Shape;6493;p109"/>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4" name="Google Shape;6494;p109"/>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5" name="Google Shape;6495;p109"/>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6" name="Google Shape;6496;p109"/>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7" name="Google Shape;6497;p109"/>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8" name="Google Shape;6498;p109"/>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499" name="Google Shape;6499;p109"/>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0" name="Google Shape;6500;p109"/>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1" name="Google Shape;6501;p109"/>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2" name="Google Shape;6502;p109"/>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3" name="Google Shape;6503;p109"/>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4" name="Google Shape;6504;p109"/>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5" name="Google Shape;6505;p109"/>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6" name="Google Shape;6506;p109"/>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7" name="Google Shape;6507;p109"/>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08" name="Google Shape;6508;p109"/>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09" name="Google Shape;6509;p109"/>
          <p:cNvGrpSpPr/>
          <p:nvPr/>
        </p:nvGrpSpPr>
        <p:grpSpPr>
          <a:xfrm>
            <a:off x="336000" y="2096772"/>
            <a:ext cx="3219300" cy="2243567"/>
            <a:chOff x="1579434" y="2205749"/>
            <a:chExt cx="2089011" cy="1455856"/>
          </a:xfrm>
        </p:grpSpPr>
        <p:sp>
          <p:nvSpPr>
            <p:cNvPr id="6510" name="Google Shape;6510;p109"/>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1" name="Google Shape;6511;p109"/>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2" name="Google Shape;6512;p109"/>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3" name="Google Shape;6513;p109"/>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4" name="Google Shape;6514;p109"/>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5" name="Google Shape;6515;p109"/>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6" name="Google Shape;6516;p109"/>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7" name="Google Shape;6517;p109"/>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8" name="Google Shape;6518;p109"/>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19" name="Google Shape;6519;p109"/>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0" name="Google Shape;6520;p109"/>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1" name="Google Shape;6521;p109"/>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2" name="Google Shape;6522;p109"/>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3" name="Google Shape;6523;p109"/>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4" name="Google Shape;6524;p109"/>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5" name="Google Shape;6525;p109"/>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6" name="Google Shape;6526;p109"/>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7" name="Google Shape;6527;p109"/>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8" name="Google Shape;6528;p109"/>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29" name="Google Shape;6529;p109"/>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0" name="Google Shape;6530;p109"/>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1" name="Google Shape;6531;p109"/>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2" name="Google Shape;6532;p109"/>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3" name="Google Shape;6533;p109"/>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4" name="Google Shape;6534;p109"/>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5" name="Google Shape;6535;p109"/>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6" name="Google Shape;6536;p109"/>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7" name="Google Shape;6537;p109"/>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8" name="Google Shape;6538;p109"/>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9" name="Google Shape;6539;p109"/>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0" name="Google Shape;6540;p109"/>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1" name="Google Shape;6541;p109"/>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2" name="Google Shape;6542;p109"/>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3" name="Google Shape;6543;p109"/>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4" name="Google Shape;6544;p109"/>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5" name="Google Shape;6545;p109"/>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46" name="Google Shape;6546;p109"/>
            <p:cNvGrpSpPr/>
            <p:nvPr/>
          </p:nvGrpSpPr>
          <p:grpSpPr>
            <a:xfrm>
              <a:off x="1579434" y="2205749"/>
              <a:ext cx="2089011" cy="1455856"/>
              <a:chOff x="1579434" y="2205749"/>
              <a:chExt cx="2089011" cy="1455856"/>
            </a:xfrm>
          </p:grpSpPr>
          <p:sp>
            <p:nvSpPr>
              <p:cNvPr id="6547" name="Google Shape;6547;p109"/>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8" name="Google Shape;6548;p109"/>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9" name="Google Shape;6549;p109"/>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0" name="Google Shape;6550;p109"/>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1" name="Google Shape;6551;p109"/>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2" name="Google Shape;6552;p109"/>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3" name="Google Shape;6553;p109"/>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4" name="Google Shape;6554;p109"/>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5" name="Google Shape;6555;p109"/>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6" name="Google Shape;6556;p109"/>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7" name="Google Shape;6557;p109"/>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8" name="Google Shape;6558;p109"/>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59" name="Google Shape;6559;p109"/>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0" name="Google Shape;6560;p109"/>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1" name="Google Shape;6561;p109"/>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2" name="Google Shape;6562;p109"/>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3" name="Google Shape;6563;p109"/>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4" name="Google Shape;6564;p109"/>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5" name="Google Shape;6565;p109"/>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6" name="Google Shape;6566;p109"/>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7" name="Google Shape;6567;p109"/>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8" name="Google Shape;6568;p109"/>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9" name="Google Shape;6569;p109"/>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0" name="Google Shape;6570;p109"/>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1" name="Google Shape;6571;p109"/>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2" name="Google Shape;6572;p109"/>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3" name="Google Shape;6573;p109"/>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4" name="Google Shape;6574;p109"/>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75" name="Google Shape;6575;p109"/>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576" name="Google Shape;6576;p109"/>
          <p:cNvGrpSpPr/>
          <p:nvPr/>
        </p:nvGrpSpPr>
        <p:grpSpPr>
          <a:xfrm>
            <a:off x="4212244" y="2192770"/>
            <a:ext cx="3535505" cy="2545269"/>
            <a:chOff x="4094737" y="2268042"/>
            <a:chExt cx="2294197" cy="1651631"/>
          </a:xfrm>
        </p:grpSpPr>
        <p:sp>
          <p:nvSpPr>
            <p:cNvPr id="6577" name="Google Shape;6577;p109"/>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78" name="Google Shape;6578;p109"/>
            <p:cNvGrpSpPr/>
            <p:nvPr/>
          </p:nvGrpSpPr>
          <p:grpSpPr>
            <a:xfrm>
              <a:off x="4094737" y="2268042"/>
              <a:ext cx="2294197" cy="1651631"/>
              <a:chOff x="4094737" y="2268042"/>
              <a:chExt cx="2294197" cy="1651631"/>
            </a:xfrm>
          </p:grpSpPr>
          <p:sp>
            <p:nvSpPr>
              <p:cNvPr id="6579" name="Google Shape;6579;p109"/>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80" name="Google Shape;6580;p109"/>
              <p:cNvGrpSpPr/>
              <p:nvPr/>
            </p:nvGrpSpPr>
            <p:grpSpPr>
              <a:xfrm>
                <a:off x="4094737" y="2268042"/>
                <a:ext cx="2294197" cy="1651631"/>
                <a:chOff x="4094737" y="2268042"/>
                <a:chExt cx="2294197" cy="1651631"/>
              </a:xfrm>
            </p:grpSpPr>
            <p:sp>
              <p:nvSpPr>
                <p:cNvPr id="6581" name="Google Shape;6581;p109"/>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82" name="Google Shape;6582;p109"/>
                <p:cNvGrpSpPr/>
                <p:nvPr/>
              </p:nvGrpSpPr>
              <p:grpSpPr>
                <a:xfrm>
                  <a:off x="4094737" y="2268042"/>
                  <a:ext cx="2294197" cy="1651631"/>
                  <a:chOff x="4094737" y="2268042"/>
                  <a:chExt cx="2294197" cy="1651631"/>
                </a:xfrm>
              </p:grpSpPr>
              <p:sp>
                <p:nvSpPr>
                  <p:cNvPr id="6583" name="Google Shape;6583;p109"/>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84" name="Google Shape;6584;p109"/>
                  <p:cNvGrpSpPr/>
                  <p:nvPr/>
                </p:nvGrpSpPr>
                <p:grpSpPr>
                  <a:xfrm>
                    <a:off x="4094737" y="2268042"/>
                    <a:ext cx="2294197" cy="1651631"/>
                    <a:chOff x="4094737" y="2268042"/>
                    <a:chExt cx="2294197" cy="1651631"/>
                  </a:xfrm>
                </p:grpSpPr>
                <p:sp>
                  <p:nvSpPr>
                    <p:cNvPr id="6585" name="Google Shape;6585;p109"/>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6" name="Google Shape;6586;p109"/>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7" name="Google Shape;6587;p109"/>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8" name="Google Shape;6588;p109"/>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9" name="Google Shape;6589;p109"/>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0" name="Google Shape;6590;p109"/>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1" name="Google Shape;6591;p109"/>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2" name="Google Shape;6592;p109"/>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93" name="Google Shape;6593;p109"/>
                    <p:cNvGrpSpPr/>
                    <p:nvPr/>
                  </p:nvGrpSpPr>
                  <p:grpSpPr>
                    <a:xfrm>
                      <a:off x="4094737" y="2268042"/>
                      <a:ext cx="2294197" cy="1651631"/>
                      <a:chOff x="4094737" y="2268042"/>
                      <a:chExt cx="2294197" cy="1651631"/>
                    </a:xfrm>
                  </p:grpSpPr>
                  <p:sp>
                    <p:nvSpPr>
                      <p:cNvPr id="6594" name="Google Shape;6594;p109"/>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595" name="Google Shape;6595;p109"/>
                      <p:cNvGrpSpPr/>
                      <p:nvPr/>
                    </p:nvGrpSpPr>
                    <p:grpSpPr>
                      <a:xfrm>
                        <a:off x="4094737" y="2268042"/>
                        <a:ext cx="2294197" cy="1614256"/>
                        <a:chOff x="4094737" y="2268042"/>
                        <a:chExt cx="2294197" cy="1614256"/>
                      </a:xfrm>
                    </p:grpSpPr>
                    <p:sp>
                      <p:nvSpPr>
                        <p:cNvPr id="6596" name="Google Shape;6596;p109"/>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7" name="Google Shape;6597;p109"/>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8" name="Google Shape;6598;p109"/>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99" name="Google Shape;6599;p109"/>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0" name="Google Shape;6600;p109"/>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1" name="Google Shape;6601;p109"/>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2" name="Google Shape;6602;p109"/>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3" name="Google Shape;6603;p109"/>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4" name="Google Shape;6604;p109"/>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5" name="Google Shape;6605;p109"/>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6" name="Google Shape;6606;p109"/>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7" name="Google Shape;6607;p109"/>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8" name="Google Shape;6608;p109"/>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09" name="Google Shape;6609;p109"/>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0" name="Google Shape;6610;p109"/>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1" name="Google Shape;6611;p109"/>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2" name="Google Shape;6612;p109"/>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3" name="Google Shape;6613;p109"/>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4" name="Google Shape;6614;p109"/>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5" name="Google Shape;6615;p109"/>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6" name="Google Shape;6616;p109"/>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7" name="Google Shape;6617;p109"/>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8" name="Google Shape;6618;p109"/>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19" name="Google Shape;6619;p109"/>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0" name="Google Shape;6620;p109"/>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1" name="Google Shape;6621;p109"/>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2" name="Google Shape;6622;p109"/>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3" name="Google Shape;6623;p109"/>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4" name="Google Shape;6624;p109"/>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5" name="Google Shape;6625;p109"/>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6" name="Google Shape;6626;p109"/>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7" name="Google Shape;6627;p109"/>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8" name="Google Shape;6628;p109"/>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29" name="Google Shape;6629;p109"/>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0" name="Google Shape;6630;p109"/>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1" name="Google Shape;6631;p109"/>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2" name="Google Shape;6632;p109"/>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3" name="Google Shape;6633;p109"/>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4" name="Google Shape;6634;p109"/>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5" name="Google Shape;6635;p109"/>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6" name="Google Shape;6636;p109"/>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7" name="Google Shape;6637;p109"/>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8" name="Google Shape;6638;p109"/>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39" name="Google Shape;6639;p109"/>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0" name="Google Shape;6640;p109"/>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1" name="Google Shape;6641;p109"/>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2" name="Google Shape;6642;p109"/>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3" name="Google Shape;6643;p109"/>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4" name="Google Shape;6644;p109"/>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5" name="Google Shape;6645;p109"/>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6" name="Google Shape;6646;p109"/>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7" name="Google Shape;6647;p109"/>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8" name="Google Shape;6648;p109"/>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49" name="Google Shape;6649;p109"/>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0" name="Shape 4800"/>
        <p:cNvGrpSpPr/>
        <p:nvPr/>
      </p:nvGrpSpPr>
      <p:grpSpPr>
        <a:xfrm>
          <a:off x="0" y="0"/>
          <a:ext cx="0" cy="0"/>
          <a:chOff x="0" y="0"/>
          <a:chExt cx="0" cy="0"/>
        </a:xfrm>
      </p:grpSpPr>
      <p:sp>
        <p:nvSpPr>
          <p:cNvPr id="4801" name="Google Shape;4801;p11"/>
          <p:cNvSpPr txBox="1"/>
          <p:nvPr>
            <p:ph idx="1" type="body"/>
          </p:nvPr>
        </p:nvSpPr>
        <p:spPr>
          <a:xfrm>
            <a:off x="989863" y="2361032"/>
            <a:ext cx="1620000" cy="1076123"/>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02" name="Google Shape;4802;p11"/>
          <p:cNvSpPr txBox="1"/>
          <p:nvPr>
            <p:ph idx="2" type="body"/>
          </p:nvPr>
        </p:nvSpPr>
        <p:spPr>
          <a:xfrm>
            <a:off x="989863" y="1524650"/>
            <a:ext cx="1620000" cy="108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03" name="Google Shape;4803;p11"/>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804" name="Google Shape;4804;p1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805" name="Google Shape;4805;p1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06" name="Google Shape;4806;p11"/>
          <p:cNvSpPr txBox="1"/>
          <p:nvPr>
            <p:ph idx="3" type="body"/>
          </p:nvPr>
        </p:nvSpPr>
        <p:spPr>
          <a:xfrm>
            <a:off x="2715844" y="1523269"/>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07" name="Google Shape;4807;p11"/>
          <p:cNvSpPr txBox="1"/>
          <p:nvPr>
            <p:ph idx="4" type="body"/>
          </p:nvPr>
        </p:nvSpPr>
        <p:spPr>
          <a:xfrm>
            <a:off x="2715844" y="2365245"/>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08" name="Google Shape;4808;p11"/>
          <p:cNvSpPr txBox="1"/>
          <p:nvPr>
            <p:ph idx="5" type="body"/>
          </p:nvPr>
        </p:nvSpPr>
        <p:spPr>
          <a:xfrm>
            <a:off x="2715844" y="3207221"/>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09" name="Google Shape;4809;p11"/>
          <p:cNvSpPr txBox="1"/>
          <p:nvPr>
            <p:ph idx="6" type="body"/>
          </p:nvPr>
        </p:nvSpPr>
        <p:spPr>
          <a:xfrm>
            <a:off x="2715844" y="4049197"/>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10" name="Google Shape;4810;p11"/>
          <p:cNvSpPr txBox="1"/>
          <p:nvPr>
            <p:ph idx="7" type="body"/>
          </p:nvPr>
        </p:nvSpPr>
        <p:spPr>
          <a:xfrm>
            <a:off x="989863" y="3193537"/>
            <a:ext cx="1620000" cy="1076123"/>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11" name="Google Shape;4811;p11"/>
          <p:cNvSpPr txBox="1"/>
          <p:nvPr>
            <p:ph idx="8" type="body"/>
          </p:nvPr>
        </p:nvSpPr>
        <p:spPr>
          <a:xfrm>
            <a:off x="989863" y="4026042"/>
            <a:ext cx="1620000" cy="1076123"/>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12" name="Google Shape;4812;p11"/>
          <p:cNvSpPr txBox="1"/>
          <p:nvPr>
            <p:ph idx="9" type="body"/>
          </p:nvPr>
        </p:nvSpPr>
        <p:spPr>
          <a:xfrm>
            <a:off x="989863" y="4858549"/>
            <a:ext cx="1620000" cy="1076123"/>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13" name="Google Shape;4813;p11"/>
          <p:cNvSpPr txBox="1"/>
          <p:nvPr>
            <p:ph idx="13" type="body"/>
          </p:nvPr>
        </p:nvSpPr>
        <p:spPr>
          <a:xfrm>
            <a:off x="2715843" y="4891174"/>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14" name="Google Shape;4814;p11"/>
          <p:cNvSpPr txBox="1"/>
          <p:nvPr>
            <p:ph idx="1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4" name="Shape 6654"/>
        <p:cNvGrpSpPr/>
        <p:nvPr/>
      </p:nvGrpSpPr>
      <p:grpSpPr>
        <a:xfrm>
          <a:off x="0" y="0"/>
          <a:ext cx="0" cy="0"/>
          <a:chOff x="0" y="0"/>
          <a:chExt cx="0" cy="0"/>
        </a:xfrm>
      </p:grpSpPr>
      <p:sp>
        <p:nvSpPr>
          <p:cNvPr id="6655" name="Google Shape;6655;p110"/>
          <p:cNvSpPr/>
          <p:nvPr/>
        </p:nvSpPr>
        <p:spPr>
          <a:xfrm>
            <a:off x="7512158" y="3991255"/>
            <a:ext cx="14918" cy="5002"/>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00AE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56" name="Google Shape;6656;p110"/>
          <p:cNvGrpSpPr/>
          <p:nvPr/>
        </p:nvGrpSpPr>
        <p:grpSpPr>
          <a:xfrm>
            <a:off x="5435129" y="3431337"/>
            <a:ext cx="1323264" cy="1490802"/>
            <a:chOff x="3602997" y="3225561"/>
            <a:chExt cx="916262" cy="1032270"/>
          </a:xfrm>
        </p:grpSpPr>
        <p:sp>
          <p:nvSpPr>
            <p:cNvPr id="6657" name="Google Shape;6657;p110"/>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58" name="Google Shape;6658;p110"/>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659" name="Google Shape;6659;p110"/>
          <p:cNvGrpSpPr/>
          <p:nvPr/>
        </p:nvGrpSpPr>
        <p:grpSpPr>
          <a:xfrm>
            <a:off x="4185946" y="3960829"/>
            <a:ext cx="909425" cy="1475381"/>
            <a:chOff x="2738031" y="3592195"/>
            <a:chExt cx="629709" cy="1021592"/>
          </a:xfrm>
        </p:grpSpPr>
        <p:sp>
          <p:nvSpPr>
            <p:cNvPr id="6660" name="Google Shape;6660;p110"/>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61" name="Google Shape;6661;p110"/>
            <p:cNvGrpSpPr/>
            <p:nvPr/>
          </p:nvGrpSpPr>
          <p:grpSpPr>
            <a:xfrm>
              <a:off x="2738031" y="3592195"/>
              <a:ext cx="629709" cy="1021592"/>
              <a:chOff x="2738031" y="3592195"/>
              <a:chExt cx="629709" cy="1021592"/>
            </a:xfrm>
          </p:grpSpPr>
          <p:sp>
            <p:nvSpPr>
              <p:cNvPr id="6662" name="Google Shape;6662;p110"/>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3" name="Google Shape;6663;p110"/>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664" name="Google Shape;6664;p110"/>
          <p:cNvGrpSpPr/>
          <p:nvPr/>
        </p:nvGrpSpPr>
        <p:grpSpPr>
          <a:xfrm>
            <a:off x="5570520" y="2110175"/>
            <a:ext cx="804687" cy="1375779"/>
            <a:chOff x="3696746" y="2310755"/>
            <a:chExt cx="557186" cy="952625"/>
          </a:xfrm>
        </p:grpSpPr>
        <p:sp>
          <p:nvSpPr>
            <p:cNvPr id="6665" name="Google Shape;6665;p110"/>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66" name="Google Shape;6666;p110"/>
            <p:cNvGrpSpPr/>
            <p:nvPr/>
          </p:nvGrpSpPr>
          <p:grpSpPr>
            <a:xfrm>
              <a:off x="3696746" y="2310755"/>
              <a:ext cx="557186" cy="952625"/>
              <a:chOff x="3696746" y="2310755"/>
              <a:chExt cx="557186" cy="952625"/>
            </a:xfrm>
          </p:grpSpPr>
          <p:sp>
            <p:nvSpPr>
              <p:cNvPr id="6667" name="Google Shape;6667;p110"/>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8" name="Google Shape;6668;p110"/>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69" name="Google Shape;6669;p110"/>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70" name="Google Shape;6670;p110"/>
              <p:cNvGrpSpPr/>
              <p:nvPr/>
            </p:nvGrpSpPr>
            <p:grpSpPr>
              <a:xfrm>
                <a:off x="3696746" y="2310755"/>
                <a:ext cx="557186" cy="952625"/>
                <a:chOff x="3696746" y="2310755"/>
                <a:chExt cx="557186" cy="952625"/>
              </a:xfrm>
            </p:grpSpPr>
            <p:sp>
              <p:nvSpPr>
                <p:cNvPr id="6671" name="Google Shape;6671;p110"/>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72" name="Google Shape;6672;p110"/>
                <p:cNvGrpSpPr/>
                <p:nvPr/>
              </p:nvGrpSpPr>
              <p:grpSpPr>
                <a:xfrm>
                  <a:off x="3705591" y="2310755"/>
                  <a:ext cx="548341" cy="952625"/>
                  <a:chOff x="3705591" y="2310755"/>
                  <a:chExt cx="548341" cy="952625"/>
                </a:xfrm>
              </p:grpSpPr>
              <p:sp>
                <p:nvSpPr>
                  <p:cNvPr id="6673" name="Google Shape;6673;p110"/>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674" name="Google Shape;6674;p110"/>
                  <p:cNvGrpSpPr/>
                  <p:nvPr/>
                </p:nvGrpSpPr>
                <p:grpSpPr>
                  <a:xfrm>
                    <a:off x="3705591" y="2310755"/>
                    <a:ext cx="548341" cy="952625"/>
                    <a:chOff x="3705591" y="2310755"/>
                    <a:chExt cx="548341" cy="952625"/>
                  </a:xfrm>
                </p:grpSpPr>
                <p:sp>
                  <p:nvSpPr>
                    <p:cNvPr id="6675" name="Google Shape;6675;p110"/>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6" name="Google Shape;6676;p110"/>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7" name="Google Shape;6677;p110"/>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8" name="Google Shape;6678;p110"/>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79" name="Google Shape;6679;p110"/>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0" name="Google Shape;6680;p110"/>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1" name="Google Shape;6681;p110"/>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2" name="Google Shape;6682;p110"/>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3" name="Google Shape;6683;p110"/>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4" name="Google Shape;6684;p110"/>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5" name="Google Shape;6685;p110"/>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6" name="Google Shape;6686;p110"/>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6687" name="Google Shape;6687;p110"/>
          <p:cNvGrpSpPr/>
          <p:nvPr/>
        </p:nvGrpSpPr>
        <p:grpSpPr>
          <a:xfrm>
            <a:off x="7973335" y="4251278"/>
            <a:ext cx="1285984" cy="938175"/>
            <a:chOff x="5360516" y="3793310"/>
            <a:chExt cx="890448" cy="649617"/>
          </a:xfrm>
        </p:grpSpPr>
        <p:sp>
          <p:nvSpPr>
            <p:cNvPr id="6688" name="Google Shape;6688;p110"/>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89" name="Google Shape;6689;p110"/>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0" name="Google Shape;6690;p110"/>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1" name="Google Shape;6691;p110"/>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2" name="Google Shape;6692;p110"/>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3" name="Google Shape;6693;p110"/>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4" name="Google Shape;6694;p110"/>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5" name="Google Shape;6695;p110"/>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6" name="Google Shape;6696;p110"/>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7" name="Google Shape;6697;p110"/>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8" name="Google Shape;6698;p110"/>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699" name="Google Shape;6699;p110"/>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0" name="Google Shape;6700;p110"/>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1" name="Google Shape;6701;p110"/>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2" name="Google Shape;6702;p110"/>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3" name="Google Shape;6703;p110"/>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704" name="Google Shape;6704;p110"/>
          <p:cNvGrpSpPr/>
          <p:nvPr/>
        </p:nvGrpSpPr>
        <p:grpSpPr>
          <a:xfrm>
            <a:off x="2512702" y="1958526"/>
            <a:ext cx="3016946" cy="2102544"/>
            <a:chOff x="1579434" y="2205749"/>
            <a:chExt cx="2089011" cy="1455856"/>
          </a:xfrm>
        </p:grpSpPr>
        <p:sp>
          <p:nvSpPr>
            <p:cNvPr id="6705" name="Google Shape;6705;p110"/>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6" name="Google Shape;6706;p110"/>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7" name="Google Shape;6707;p110"/>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8" name="Google Shape;6708;p110"/>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09" name="Google Shape;6709;p110"/>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0" name="Google Shape;6710;p110"/>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1" name="Google Shape;6711;p110"/>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2" name="Google Shape;6712;p110"/>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3" name="Google Shape;6713;p110"/>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4" name="Google Shape;6714;p110"/>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5" name="Google Shape;6715;p110"/>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6" name="Google Shape;6716;p110"/>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7" name="Google Shape;6717;p110"/>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8" name="Google Shape;6718;p110"/>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19" name="Google Shape;6719;p110"/>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0" name="Google Shape;6720;p110"/>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1" name="Google Shape;6721;p110"/>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2" name="Google Shape;6722;p110"/>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3" name="Google Shape;6723;p110"/>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4" name="Google Shape;6724;p110"/>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5" name="Google Shape;6725;p110"/>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6" name="Google Shape;6726;p110"/>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7" name="Google Shape;6727;p110"/>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8" name="Google Shape;6728;p110"/>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9" name="Google Shape;6729;p110"/>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0" name="Google Shape;6730;p110"/>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1" name="Google Shape;6731;p110"/>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2" name="Google Shape;6732;p110"/>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3" name="Google Shape;6733;p110"/>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4" name="Google Shape;6734;p110"/>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5" name="Google Shape;6735;p110"/>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6" name="Google Shape;6736;p110"/>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7" name="Google Shape;6737;p110"/>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8" name="Google Shape;6738;p110"/>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39" name="Google Shape;6739;p110"/>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0" name="Google Shape;6740;p110"/>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41" name="Google Shape;6741;p110"/>
            <p:cNvGrpSpPr/>
            <p:nvPr/>
          </p:nvGrpSpPr>
          <p:grpSpPr>
            <a:xfrm>
              <a:off x="1579434" y="2205749"/>
              <a:ext cx="2089011" cy="1455856"/>
              <a:chOff x="1579434" y="2205749"/>
              <a:chExt cx="2089011" cy="1455856"/>
            </a:xfrm>
          </p:grpSpPr>
          <p:sp>
            <p:nvSpPr>
              <p:cNvPr id="6742" name="Google Shape;6742;p110"/>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3" name="Google Shape;6743;p110"/>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4" name="Google Shape;6744;p110"/>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5" name="Google Shape;6745;p110"/>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6" name="Google Shape;6746;p110"/>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7" name="Google Shape;6747;p110"/>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8" name="Google Shape;6748;p110"/>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49" name="Google Shape;6749;p110"/>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0" name="Google Shape;6750;p110"/>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1" name="Google Shape;6751;p110"/>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2" name="Google Shape;6752;p110"/>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3" name="Google Shape;6753;p110"/>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4" name="Google Shape;6754;p110"/>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5" name="Google Shape;6755;p110"/>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6" name="Google Shape;6756;p110"/>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7" name="Google Shape;6757;p110"/>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8" name="Google Shape;6758;p110"/>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59" name="Google Shape;6759;p110"/>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0" name="Google Shape;6760;p110"/>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1" name="Google Shape;6761;p110"/>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2" name="Google Shape;6762;p110"/>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3" name="Google Shape;6763;p110"/>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4" name="Google Shape;6764;p110"/>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5" name="Google Shape;6765;p110"/>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6" name="Google Shape;6766;p110"/>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7" name="Google Shape;6767;p110"/>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8" name="Google Shape;6768;p110"/>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69" name="Google Shape;6769;p110"/>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70" name="Google Shape;6770;p110"/>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771" name="Google Shape;6771;p110"/>
          <p:cNvGrpSpPr/>
          <p:nvPr/>
        </p:nvGrpSpPr>
        <p:grpSpPr>
          <a:xfrm>
            <a:off x="6145299" y="2048490"/>
            <a:ext cx="3313275" cy="2385282"/>
            <a:chOff x="4094737" y="2268042"/>
            <a:chExt cx="2294197" cy="1651631"/>
          </a:xfrm>
        </p:grpSpPr>
        <p:sp>
          <p:nvSpPr>
            <p:cNvPr id="6772" name="Google Shape;6772;p110"/>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73" name="Google Shape;6773;p110"/>
            <p:cNvGrpSpPr/>
            <p:nvPr/>
          </p:nvGrpSpPr>
          <p:grpSpPr>
            <a:xfrm>
              <a:off x="4094737" y="2268042"/>
              <a:ext cx="2294197" cy="1651631"/>
              <a:chOff x="4094737" y="2268042"/>
              <a:chExt cx="2294197" cy="1651631"/>
            </a:xfrm>
          </p:grpSpPr>
          <p:sp>
            <p:nvSpPr>
              <p:cNvPr id="6774" name="Google Shape;6774;p110"/>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75" name="Google Shape;6775;p110"/>
              <p:cNvGrpSpPr/>
              <p:nvPr/>
            </p:nvGrpSpPr>
            <p:grpSpPr>
              <a:xfrm>
                <a:off x="4094737" y="2268042"/>
                <a:ext cx="2294197" cy="1651631"/>
                <a:chOff x="4094737" y="2268042"/>
                <a:chExt cx="2294197" cy="1651631"/>
              </a:xfrm>
            </p:grpSpPr>
            <p:sp>
              <p:nvSpPr>
                <p:cNvPr id="6776" name="Google Shape;6776;p110"/>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77" name="Google Shape;6777;p110"/>
                <p:cNvGrpSpPr/>
                <p:nvPr/>
              </p:nvGrpSpPr>
              <p:grpSpPr>
                <a:xfrm>
                  <a:off x="4094737" y="2268042"/>
                  <a:ext cx="2294197" cy="1651631"/>
                  <a:chOff x="4094737" y="2268042"/>
                  <a:chExt cx="2294197" cy="1651631"/>
                </a:xfrm>
              </p:grpSpPr>
              <p:sp>
                <p:nvSpPr>
                  <p:cNvPr id="6778" name="Google Shape;6778;p110"/>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79" name="Google Shape;6779;p110"/>
                  <p:cNvGrpSpPr/>
                  <p:nvPr/>
                </p:nvGrpSpPr>
                <p:grpSpPr>
                  <a:xfrm>
                    <a:off x="4094737" y="2268042"/>
                    <a:ext cx="2294197" cy="1651631"/>
                    <a:chOff x="4094737" y="2268042"/>
                    <a:chExt cx="2294197" cy="1651631"/>
                  </a:xfrm>
                </p:grpSpPr>
                <p:sp>
                  <p:nvSpPr>
                    <p:cNvPr id="6780" name="Google Shape;6780;p110"/>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1" name="Google Shape;6781;p110"/>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2" name="Google Shape;6782;p110"/>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3" name="Google Shape;6783;p110"/>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4" name="Google Shape;6784;p110"/>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5" name="Google Shape;6785;p110"/>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6" name="Google Shape;6786;p110"/>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87" name="Google Shape;6787;p110"/>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88" name="Google Shape;6788;p110"/>
                    <p:cNvGrpSpPr/>
                    <p:nvPr/>
                  </p:nvGrpSpPr>
                  <p:grpSpPr>
                    <a:xfrm>
                      <a:off x="4094737" y="2268042"/>
                      <a:ext cx="2294197" cy="1651631"/>
                      <a:chOff x="4094737" y="2268042"/>
                      <a:chExt cx="2294197" cy="1651631"/>
                    </a:xfrm>
                  </p:grpSpPr>
                  <p:sp>
                    <p:nvSpPr>
                      <p:cNvPr id="6789" name="Google Shape;6789;p110"/>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790" name="Google Shape;6790;p110"/>
                      <p:cNvGrpSpPr/>
                      <p:nvPr/>
                    </p:nvGrpSpPr>
                    <p:grpSpPr>
                      <a:xfrm>
                        <a:off x="4094737" y="2268042"/>
                        <a:ext cx="2294197" cy="1614256"/>
                        <a:chOff x="4094737" y="2268042"/>
                        <a:chExt cx="2294197" cy="1614256"/>
                      </a:xfrm>
                    </p:grpSpPr>
                    <p:sp>
                      <p:nvSpPr>
                        <p:cNvPr id="6791" name="Google Shape;6791;p110"/>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2" name="Google Shape;6792;p110"/>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3" name="Google Shape;6793;p110"/>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4" name="Google Shape;6794;p110"/>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5" name="Google Shape;6795;p110"/>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6" name="Google Shape;6796;p110"/>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7" name="Google Shape;6797;p110"/>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8" name="Google Shape;6798;p110"/>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99" name="Google Shape;6799;p110"/>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0" name="Google Shape;6800;p110"/>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1" name="Google Shape;6801;p110"/>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2" name="Google Shape;6802;p110"/>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3" name="Google Shape;6803;p110"/>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4" name="Google Shape;6804;p110"/>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5" name="Google Shape;6805;p110"/>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6" name="Google Shape;6806;p110"/>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7" name="Google Shape;6807;p110"/>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8" name="Google Shape;6808;p110"/>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09" name="Google Shape;6809;p110"/>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0" name="Google Shape;6810;p110"/>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1" name="Google Shape;6811;p110"/>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2" name="Google Shape;6812;p110"/>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3" name="Google Shape;6813;p110"/>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4" name="Google Shape;6814;p110"/>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5" name="Google Shape;6815;p110"/>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6" name="Google Shape;6816;p110"/>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7" name="Google Shape;6817;p110"/>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8" name="Google Shape;6818;p110"/>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19" name="Google Shape;6819;p110"/>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0" name="Google Shape;6820;p110"/>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1" name="Google Shape;6821;p110"/>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2" name="Google Shape;6822;p110"/>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3" name="Google Shape;6823;p110"/>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4" name="Google Shape;6824;p110"/>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5" name="Google Shape;6825;p110"/>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6" name="Google Shape;6826;p110"/>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7" name="Google Shape;6827;p110"/>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8" name="Google Shape;6828;p110"/>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29" name="Google Shape;6829;p110"/>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0" name="Google Shape;6830;p110"/>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1" name="Google Shape;6831;p110"/>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2" name="Google Shape;6832;p110"/>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3" name="Google Shape;6833;p110"/>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4" name="Google Shape;6834;p110"/>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5" name="Google Shape;6835;p110"/>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6" name="Google Shape;6836;p110"/>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7" name="Google Shape;6837;p110"/>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8" name="Google Shape;6838;p110"/>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39" name="Google Shape;6839;p110"/>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0" name="Google Shape;6840;p110"/>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1" name="Google Shape;6841;p110"/>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2" name="Google Shape;6842;p110"/>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3" name="Google Shape;6843;p110"/>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44" name="Google Shape;6844;p110"/>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sp>
        <p:nvSpPr>
          <p:cNvPr id="6845" name="Google Shape;6845;p11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846" name="Google Shape;6846;p11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847" name="Google Shape;6847;p11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 Key Locations List</a:t>
            </a:r>
            <a:endParaRPr/>
          </a:p>
        </p:txBody>
      </p:sp>
      <p:sp>
        <p:nvSpPr>
          <p:cNvPr id="6848" name="Google Shape;6848;p110"/>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849" name="Google Shape;6849;p110"/>
          <p:cNvSpPr txBox="1"/>
          <p:nvPr>
            <p:ph idx="2" type="body"/>
          </p:nvPr>
        </p:nvSpPr>
        <p:spPr>
          <a:xfrm>
            <a:off x="880800" y="2009795"/>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accent1"/>
              </a:buClr>
              <a:buSzPts val="1600"/>
              <a:buNone/>
            </a:pPr>
            <a:r>
              <a:rPr lang="en-US">
                <a:solidFill>
                  <a:schemeClr val="accent1"/>
                </a:solidFill>
              </a:rPr>
              <a:t>North America</a:t>
            </a:r>
            <a:endParaRPr>
              <a:solidFill>
                <a:schemeClr val="accent1"/>
              </a:solidFill>
            </a:endParaRPr>
          </a:p>
        </p:txBody>
      </p:sp>
      <p:sp>
        <p:nvSpPr>
          <p:cNvPr id="6850" name="Google Shape;6850;p110"/>
          <p:cNvSpPr txBox="1"/>
          <p:nvPr>
            <p:ph idx="3" type="body"/>
          </p:nvPr>
        </p:nvSpPr>
        <p:spPr>
          <a:xfrm>
            <a:off x="340800" y="2355446"/>
            <a:ext cx="2160000" cy="900000"/>
          </a:xfrm>
          <a:prstGeom prst="rect">
            <a:avLst/>
          </a:prstGeom>
          <a:noFill/>
          <a:ln>
            <a:noFill/>
          </a:ln>
        </p:spPr>
        <p:txBody>
          <a:bodyPr anchorCtr="0" anchor="t" bIns="45700" lIns="91425" spcFirstLastPara="1" rIns="91425" wrap="square" tIns="46800">
            <a:noAutofit/>
          </a:bodyPr>
          <a:lstStyle/>
          <a:p>
            <a:pPr indent="0" lvl="0" marL="0" rtl="0" algn="r">
              <a:lnSpc>
                <a:spcPct val="100000"/>
              </a:lnSpc>
              <a:spcBef>
                <a:spcPts val="0"/>
              </a:spcBef>
              <a:spcAft>
                <a:spcPts val="0"/>
              </a:spcAft>
              <a:buClr>
                <a:schemeClr val="dk1"/>
              </a:buClr>
              <a:buSzPts val="1400"/>
              <a:buNone/>
            </a:pPr>
            <a:r>
              <a:rPr lang="en-US"/>
              <a:t>Lorem Ipsum is simply dummy text</a:t>
            </a:r>
            <a:endParaRPr/>
          </a:p>
        </p:txBody>
      </p:sp>
      <p:sp>
        <p:nvSpPr>
          <p:cNvPr id="6851" name="Google Shape;6851;p110"/>
          <p:cNvSpPr txBox="1"/>
          <p:nvPr>
            <p:ph idx="4" type="body"/>
          </p:nvPr>
        </p:nvSpPr>
        <p:spPr>
          <a:xfrm>
            <a:off x="880800" y="4435355"/>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accent2"/>
              </a:buClr>
              <a:buSzPts val="1600"/>
              <a:buNone/>
            </a:pPr>
            <a:r>
              <a:rPr lang="en-US">
                <a:solidFill>
                  <a:schemeClr val="accent2"/>
                </a:solidFill>
              </a:rPr>
              <a:t>South America</a:t>
            </a:r>
            <a:endParaRPr>
              <a:solidFill>
                <a:schemeClr val="accent2"/>
              </a:solidFill>
            </a:endParaRPr>
          </a:p>
        </p:txBody>
      </p:sp>
      <p:sp>
        <p:nvSpPr>
          <p:cNvPr id="6852" name="Google Shape;6852;p110"/>
          <p:cNvSpPr txBox="1"/>
          <p:nvPr>
            <p:ph idx="5" type="body"/>
          </p:nvPr>
        </p:nvSpPr>
        <p:spPr>
          <a:xfrm>
            <a:off x="340800" y="4778926"/>
            <a:ext cx="2160000" cy="900000"/>
          </a:xfrm>
          <a:prstGeom prst="rect">
            <a:avLst/>
          </a:prstGeom>
          <a:noFill/>
          <a:ln>
            <a:noFill/>
          </a:ln>
        </p:spPr>
        <p:txBody>
          <a:bodyPr anchorCtr="0" anchor="t" bIns="45700" lIns="91425" spcFirstLastPara="1" rIns="91425" wrap="square" tIns="46800">
            <a:noAutofit/>
          </a:bodyPr>
          <a:lstStyle/>
          <a:p>
            <a:pPr indent="0" lvl="0" marL="0" rtl="0" algn="r">
              <a:lnSpc>
                <a:spcPct val="100000"/>
              </a:lnSpc>
              <a:spcBef>
                <a:spcPts val="0"/>
              </a:spcBef>
              <a:spcAft>
                <a:spcPts val="0"/>
              </a:spcAft>
              <a:buClr>
                <a:schemeClr val="dk1"/>
              </a:buClr>
              <a:buSzPts val="1400"/>
              <a:buNone/>
            </a:pPr>
            <a:r>
              <a:rPr lang="en-US"/>
              <a:t>Lorem Ipsum is simply dummy text</a:t>
            </a:r>
            <a:endParaRPr/>
          </a:p>
        </p:txBody>
      </p:sp>
      <p:sp>
        <p:nvSpPr>
          <p:cNvPr id="6853" name="Google Shape;6853;p110"/>
          <p:cNvSpPr txBox="1"/>
          <p:nvPr>
            <p:ph idx="6" type="body"/>
          </p:nvPr>
        </p:nvSpPr>
        <p:spPr>
          <a:xfrm>
            <a:off x="9691200" y="2009795"/>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rgbClr val="AC5E26"/>
              </a:buClr>
              <a:buSzPts val="1600"/>
              <a:buNone/>
            </a:pPr>
            <a:r>
              <a:rPr lang="en-US">
                <a:solidFill>
                  <a:srgbClr val="AC5E26"/>
                </a:solidFill>
              </a:rPr>
              <a:t>Africa</a:t>
            </a:r>
            <a:endParaRPr>
              <a:solidFill>
                <a:srgbClr val="AC5E26"/>
              </a:solidFill>
            </a:endParaRPr>
          </a:p>
        </p:txBody>
      </p:sp>
      <p:sp>
        <p:nvSpPr>
          <p:cNvPr id="6854" name="Google Shape;6854;p110"/>
          <p:cNvSpPr txBox="1"/>
          <p:nvPr>
            <p:ph idx="7" type="body"/>
          </p:nvPr>
        </p:nvSpPr>
        <p:spPr>
          <a:xfrm>
            <a:off x="9691200" y="2355446"/>
            <a:ext cx="2160000" cy="900000"/>
          </a:xfrm>
          <a:prstGeom prst="rect">
            <a:avLst/>
          </a:prstGeom>
          <a:noFill/>
          <a:ln>
            <a:noFill/>
          </a:ln>
        </p:spPr>
        <p:txBody>
          <a:bodyPr anchorCtr="0" anchor="t" bIns="45700" lIns="91425" spcFirstLastPara="1" rIns="91425" wrap="square" tIns="4680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6855" name="Google Shape;6855;p110"/>
          <p:cNvSpPr txBox="1"/>
          <p:nvPr>
            <p:ph idx="8" type="body"/>
          </p:nvPr>
        </p:nvSpPr>
        <p:spPr>
          <a:xfrm>
            <a:off x="9714380" y="4439154"/>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accent6"/>
              </a:buClr>
              <a:buSzPts val="1600"/>
              <a:buNone/>
            </a:pPr>
            <a:r>
              <a:rPr lang="en-US">
                <a:solidFill>
                  <a:schemeClr val="accent6"/>
                </a:solidFill>
              </a:rPr>
              <a:t>Europe</a:t>
            </a:r>
            <a:endParaRPr>
              <a:solidFill>
                <a:schemeClr val="accent6"/>
              </a:solidFill>
            </a:endParaRPr>
          </a:p>
        </p:txBody>
      </p:sp>
      <p:sp>
        <p:nvSpPr>
          <p:cNvPr id="6856" name="Google Shape;6856;p110"/>
          <p:cNvSpPr txBox="1"/>
          <p:nvPr>
            <p:ph idx="9" type="body"/>
          </p:nvPr>
        </p:nvSpPr>
        <p:spPr>
          <a:xfrm>
            <a:off x="9714380" y="4778565"/>
            <a:ext cx="2160000" cy="900000"/>
          </a:xfrm>
          <a:prstGeom prst="rect">
            <a:avLst/>
          </a:prstGeom>
          <a:noFill/>
          <a:ln>
            <a:noFill/>
          </a:ln>
        </p:spPr>
        <p:txBody>
          <a:bodyPr anchorCtr="0" anchor="t" bIns="45700" lIns="91425" spcFirstLastPara="1" rIns="91425" wrap="square" tIns="4680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descr="Marker with solid fill" id="6857" name="Google Shape;6857;p110"/>
          <p:cNvSpPr/>
          <p:nvPr>
            <p:ph idx="13" type="pic"/>
          </p:nvPr>
        </p:nvSpPr>
        <p:spPr>
          <a:xfrm>
            <a:off x="3374501" y="2659532"/>
            <a:ext cx="539750" cy="539750"/>
          </a:xfrm>
          <a:prstGeom prst="rect">
            <a:avLst/>
          </a:prstGeom>
          <a:noFill/>
          <a:ln>
            <a:noFill/>
          </a:ln>
        </p:spPr>
      </p:sp>
      <p:sp>
        <p:nvSpPr>
          <p:cNvPr descr="Marker with solid fill" id="6858" name="Google Shape;6858;p110"/>
          <p:cNvSpPr/>
          <p:nvPr>
            <p:ph idx="14" type="pic"/>
          </p:nvPr>
        </p:nvSpPr>
        <p:spPr>
          <a:xfrm>
            <a:off x="4355629" y="4207561"/>
            <a:ext cx="539750" cy="539750"/>
          </a:xfrm>
          <a:prstGeom prst="rect">
            <a:avLst/>
          </a:prstGeom>
          <a:noFill/>
          <a:ln>
            <a:noFill/>
          </a:ln>
        </p:spPr>
      </p:sp>
      <p:sp>
        <p:nvSpPr>
          <p:cNvPr descr="Marker with solid fill" id="6859" name="Google Shape;6859;p110"/>
          <p:cNvSpPr/>
          <p:nvPr>
            <p:ph idx="15" type="pic"/>
          </p:nvPr>
        </p:nvSpPr>
        <p:spPr>
          <a:xfrm>
            <a:off x="5844381" y="3595687"/>
            <a:ext cx="539750" cy="539750"/>
          </a:xfrm>
          <a:prstGeom prst="rect">
            <a:avLst/>
          </a:prstGeom>
          <a:noFill/>
          <a:ln>
            <a:noFill/>
          </a:ln>
        </p:spPr>
      </p:sp>
      <p:sp>
        <p:nvSpPr>
          <p:cNvPr descr="Marker with solid fill" id="6860" name="Google Shape;6860;p110"/>
          <p:cNvSpPr/>
          <p:nvPr>
            <p:ph idx="16" type="pic"/>
          </p:nvPr>
        </p:nvSpPr>
        <p:spPr>
          <a:xfrm>
            <a:off x="5734340" y="2733990"/>
            <a:ext cx="539750" cy="541337"/>
          </a:xfrm>
          <a:prstGeom prst="rect">
            <a:avLst/>
          </a:prstGeom>
          <a:noFill/>
          <a:ln>
            <a:noFill/>
          </a:ln>
        </p:spPr>
      </p:sp>
      <p:cxnSp>
        <p:nvCxnSpPr>
          <p:cNvPr id="6861" name="Google Shape;6861;p110"/>
          <p:cNvCxnSpPr>
            <a:endCxn id="6857" idx="0"/>
          </p:cNvCxnSpPr>
          <p:nvPr/>
        </p:nvCxnSpPr>
        <p:spPr>
          <a:xfrm>
            <a:off x="2543376" y="2182232"/>
            <a:ext cx="1101000" cy="477300"/>
          </a:xfrm>
          <a:prstGeom prst="bentConnector2">
            <a:avLst/>
          </a:prstGeom>
          <a:noFill/>
          <a:ln cap="flat" cmpd="sng" w="19050">
            <a:solidFill>
              <a:schemeClr val="accent1"/>
            </a:solidFill>
            <a:prstDash val="solid"/>
            <a:miter lim="800000"/>
            <a:headEnd len="sm" w="sm" type="none"/>
            <a:tailEnd len="sm" w="sm" type="none"/>
          </a:ln>
        </p:spPr>
      </p:cxnSp>
      <p:cxnSp>
        <p:nvCxnSpPr>
          <p:cNvPr id="6862" name="Google Shape;6862;p110"/>
          <p:cNvCxnSpPr>
            <a:stCxn id="6851" idx="3"/>
          </p:cNvCxnSpPr>
          <p:nvPr/>
        </p:nvCxnSpPr>
        <p:spPr>
          <a:xfrm flipH="1" rot="10800000">
            <a:off x="2500800" y="4435055"/>
            <a:ext cx="2061300" cy="180300"/>
          </a:xfrm>
          <a:prstGeom prst="bentConnector3">
            <a:avLst>
              <a:gd fmla="val 50000" name="adj1"/>
            </a:avLst>
          </a:prstGeom>
          <a:noFill/>
          <a:ln cap="flat" cmpd="sng" w="19050">
            <a:solidFill>
              <a:schemeClr val="accent2"/>
            </a:solidFill>
            <a:prstDash val="solid"/>
            <a:miter lim="800000"/>
            <a:headEnd len="sm" w="sm" type="none"/>
            <a:tailEnd len="sm" w="sm" type="none"/>
          </a:ln>
        </p:spPr>
      </p:cxnSp>
      <p:cxnSp>
        <p:nvCxnSpPr>
          <p:cNvPr id="6863" name="Google Shape;6863;p110"/>
          <p:cNvCxnSpPr>
            <a:stCxn id="6853" idx="1"/>
          </p:cNvCxnSpPr>
          <p:nvPr/>
        </p:nvCxnSpPr>
        <p:spPr>
          <a:xfrm flipH="1">
            <a:off x="6095400" y="2189795"/>
            <a:ext cx="3595800" cy="1626000"/>
          </a:xfrm>
          <a:prstGeom prst="bentConnector3">
            <a:avLst>
              <a:gd fmla="val 49985" name="adj1"/>
            </a:avLst>
          </a:prstGeom>
          <a:noFill/>
          <a:ln cap="flat" cmpd="sng" w="19050">
            <a:solidFill>
              <a:srgbClr val="AC5E26"/>
            </a:solidFill>
            <a:prstDash val="solid"/>
            <a:miter lim="800000"/>
            <a:headEnd len="sm" w="sm" type="none"/>
            <a:tailEnd len="sm" w="sm" type="none"/>
          </a:ln>
        </p:spPr>
      </p:cxnSp>
      <p:cxnSp>
        <p:nvCxnSpPr>
          <p:cNvPr id="6864" name="Google Shape;6864;p110"/>
          <p:cNvCxnSpPr>
            <a:stCxn id="6855" idx="1"/>
          </p:cNvCxnSpPr>
          <p:nvPr/>
        </p:nvCxnSpPr>
        <p:spPr>
          <a:xfrm rot="10800000">
            <a:off x="6096380" y="2866254"/>
            <a:ext cx="3618000" cy="1752900"/>
          </a:xfrm>
          <a:prstGeom prst="bentConnector3">
            <a:avLst>
              <a:gd fmla="val 27168" name="adj1"/>
            </a:avLst>
          </a:prstGeom>
          <a:noFill/>
          <a:ln cap="flat" cmpd="sng" w="19050">
            <a:solidFill>
              <a:schemeClr val="accent6"/>
            </a:solidFill>
            <a:prstDash val="solid"/>
            <a:miter lim="800000"/>
            <a:headEnd len="sm" w="sm" type="none"/>
            <a:tailEnd len="sm" w="sm" type="none"/>
          </a:ln>
        </p:spPr>
      </p:cxn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8" name="Shape 6868"/>
        <p:cNvGrpSpPr/>
        <p:nvPr/>
      </p:nvGrpSpPr>
      <p:grpSpPr>
        <a:xfrm>
          <a:off x="0" y="0"/>
          <a:ext cx="0" cy="0"/>
          <a:chOff x="0" y="0"/>
          <a:chExt cx="0" cy="0"/>
        </a:xfrm>
      </p:grpSpPr>
      <p:sp>
        <p:nvSpPr>
          <p:cNvPr id="6869" name="Google Shape;6869;p11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870" name="Google Shape;6870;p11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871" name="Google Shape;6871;p11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 Key Locations List</a:t>
            </a:r>
            <a:endParaRPr/>
          </a:p>
        </p:txBody>
      </p:sp>
      <p:sp>
        <p:nvSpPr>
          <p:cNvPr id="6872" name="Google Shape;6872;p111"/>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873" name="Google Shape;6873;p111"/>
          <p:cNvSpPr txBox="1"/>
          <p:nvPr>
            <p:ph idx="2" type="body"/>
          </p:nvPr>
        </p:nvSpPr>
        <p:spPr>
          <a:xfrm>
            <a:off x="1321300" y="1826439"/>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4" name="Google Shape;6874;p111"/>
          <p:cNvSpPr txBox="1"/>
          <p:nvPr>
            <p:ph idx="3" type="body"/>
          </p:nvPr>
        </p:nvSpPr>
        <p:spPr>
          <a:xfrm>
            <a:off x="1321300" y="3434441"/>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5" name="Google Shape;6875;p111"/>
          <p:cNvSpPr txBox="1"/>
          <p:nvPr>
            <p:ph idx="4" type="body"/>
          </p:nvPr>
        </p:nvSpPr>
        <p:spPr>
          <a:xfrm>
            <a:off x="1321300" y="4742891"/>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6" name="Google Shape;6876;p111"/>
          <p:cNvSpPr txBox="1"/>
          <p:nvPr>
            <p:ph idx="5" type="body"/>
          </p:nvPr>
        </p:nvSpPr>
        <p:spPr>
          <a:xfrm>
            <a:off x="10254380" y="1826439"/>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7" name="Google Shape;6877;p111"/>
          <p:cNvSpPr txBox="1"/>
          <p:nvPr>
            <p:ph idx="6" type="body"/>
          </p:nvPr>
        </p:nvSpPr>
        <p:spPr>
          <a:xfrm>
            <a:off x="10254380" y="3434441"/>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8" name="Google Shape;6878;p111"/>
          <p:cNvSpPr txBox="1"/>
          <p:nvPr>
            <p:ph idx="7" type="body"/>
          </p:nvPr>
        </p:nvSpPr>
        <p:spPr>
          <a:xfrm>
            <a:off x="10254380" y="4742891"/>
            <a:ext cx="1620000" cy="360000"/>
          </a:xfrm>
          <a:prstGeom prst="rect">
            <a:avLst/>
          </a:prstGeom>
          <a:noFill/>
          <a:ln>
            <a:noFill/>
          </a:ln>
        </p:spPr>
        <p:txBody>
          <a:bodyPr anchorCtr="0" anchor="ctr"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6879" name="Google Shape;6879;p111"/>
          <p:cNvSpPr/>
          <p:nvPr>
            <p:ph idx="8" type="body"/>
          </p:nvPr>
        </p:nvSpPr>
        <p:spPr>
          <a:xfrm>
            <a:off x="354380" y="1551843"/>
            <a:ext cx="900000" cy="900000"/>
          </a:xfrm>
          <a:prstGeom prst="ellipse">
            <a:avLst/>
          </a:prstGeom>
          <a:noFill/>
          <a:ln cap="flat"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60%</a:t>
            </a:r>
            <a:endParaRPr/>
          </a:p>
        </p:txBody>
      </p:sp>
      <p:sp>
        <p:nvSpPr>
          <p:cNvPr id="6880" name="Google Shape;6880;p111"/>
          <p:cNvSpPr/>
          <p:nvPr>
            <p:ph idx="9" type="body"/>
          </p:nvPr>
        </p:nvSpPr>
        <p:spPr>
          <a:xfrm>
            <a:off x="354380" y="3159845"/>
            <a:ext cx="900000" cy="900000"/>
          </a:xfrm>
          <a:prstGeom prst="ellipse">
            <a:avLst/>
          </a:prstGeom>
          <a:noFill/>
          <a:ln cap="flat"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40%</a:t>
            </a:r>
            <a:endParaRPr/>
          </a:p>
        </p:txBody>
      </p:sp>
      <p:sp>
        <p:nvSpPr>
          <p:cNvPr id="6881" name="Google Shape;6881;p111"/>
          <p:cNvSpPr/>
          <p:nvPr>
            <p:ph idx="13" type="body"/>
          </p:nvPr>
        </p:nvSpPr>
        <p:spPr>
          <a:xfrm>
            <a:off x="354380" y="4468295"/>
            <a:ext cx="900000" cy="900000"/>
          </a:xfrm>
          <a:prstGeom prst="ellipse">
            <a:avLst/>
          </a:prstGeom>
          <a:noFill/>
          <a:ln cap="flat" cmpd="sng" w="9525">
            <a:solidFill>
              <a:schemeClr val="accent4"/>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30%</a:t>
            </a:r>
            <a:endParaRPr/>
          </a:p>
        </p:txBody>
      </p:sp>
      <p:sp>
        <p:nvSpPr>
          <p:cNvPr id="6882" name="Google Shape;6882;p111"/>
          <p:cNvSpPr/>
          <p:nvPr>
            <p:ph idx="14" type="body"/>
          </p:nvPr>
        </p:nvSpPr>
        <p:spPr>
          <a:xfrm>
            <a:off x="9291024" y="1551843"/>
            <a:ext cx="900000" cy="900000"/>
          </a:xfrm>
          <a:prstGeom prst="ellipse">
            <a:avLst/>
          </a:prstGeom>
          <a:noFill/>
          <a:ln cap="flat" cmpd="sng" w="9525">
            <a:solidFill>
              <a:schemeClr val="accent6"/>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20%</a:t>
            </a:r>
            <a:endParaRPr/>
          </a:p>
        </p:txBody>
      </p:sp>
      <p:sp>
        <p:nvSpPr>
          <p:cNvPr id="6883" name="Google Shape;6883;p111"/>
          <p:cNvSpPr/>
          <p:nvPr>
            <p:ph idx="15" type="body"/>
          </p:nvPr>
        </p:nvSpPr>
        <p:spPr>
          <a:xfrm>
            <a:off x="9291024" y="3159845"/>
            <a:ext cx="900000" cy="900000"/>
          </a:xfrm>
          <a:prstGeom prst="ellipse">
            <a:avLst/>
          </a:prstGeom>
          <a:noFill/>
          <a:ln cap="flat"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75%</a:t>
            </a:r>
            <a:endParaRPr/>
          </a:p>
        </p:txBody>
      </p:sp>
      <p:sp>
        <p:nvSpPr>
          <p:cNvPr id="6884" name="Google Shape;6884;p111"/>
          <p:cNvSpPr/>
          <p:nvPr>
            <p:ph idx="16" type="body"/>
          </p:nvPr>
        </p:nvSpPr>
        <p:spPr>
          <a:xfrm>
            <a:off x="9291024" y="4468295"/>
            <a:ext cx="900000" cy="900000"/>
          </a:xfrm>
          <a:prstGeom prst="ellipse">
            <a:avLst/>
          </a:prstGeom>
          <a:noFill/>
          <a:ln cap="flat" cmpd="sng" w="9525">
            <a:solidFill>
              <a:srgbClr val="C2B597"/>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65%</a:t>
            </a:r>
            <a:endParaRPr/>
          </a:p>
        </p:txBody>
      </p:sp>
      <p:grpSp>
        <p:nvGrpSpPr>
          <p:cNvPr id="6885" name="Google Shape;6885;p111"/>
          <p:cNvGrpSpPr/>
          <p:nvPr/>
        </p:nvGrpSpPr>
        <p:grpSpPr>
          <a:xfrm>
            <a:off x="2512702" y="1958526"/>
            <a:ext cx="6945872" cy="3477684"/>
            <a:chOff x="336000" y="2096772"/>
            <a:chExt cx="7411749" cy="3710941"/>
          </a:xfrm>
        </p:grpSpPr>
        <p:sp>
          <p:nvSpPr>
            <p:cNvPr id="6886" name="Google Shape;6886;p111"/>
            <p:cNvSpPr/>
            <p:nvPr/>
          </p:nvSpPr>
          <p:spPr>
            <a:xfrm>
              <a:off x="5670782" y="4265841"/>
              <a:ext cx="15919" cy="5338"/>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00AE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887" name="Google Shape;6887;p111"/>
            <p:cNvGrpSpPr/>
            <p:nvPr/>
          </p:nvGrpSpPr>
          <p:grpSpPr>
            <a:xfrm>
              <a:off x="3454441" y="3668368"/>
              <a:ext cx="1412019" cy="1590794"/>
              <a:chOff x="3602997" y="3225561"/>
              <a:chExt cx="916262" cy="1032270"/>
            </a:xfrm>
          </p:grpSpPr>
          <p:sp>
            <p:nvSpPr>
              <p:cNvPr id="6888" name="Google Shape;6888;p111"/>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89" name="Google Shape;6889;p111"/>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890" name="Google Shape;6890;p111"/>
            <p:cNvGrpSpPr/>
            <p:nvPr/>
          </p:nvGrpSpPr>
          <p:grpSpPr>
            <a:xfrm>
              <a:off x="2121473" y="4233374"/>
              <a:ext cx="970422" cy="1574339"/>
              <a:chOff x="2738031" y="3592195"/>
              <a:chExt cx="629709" cy="1021592"/>
            </a:xfrm>
          </p:grpSpPr>
          <p:sp>
            <p:nvSpPr>
              <p:cNvPr id="6891" name="Google Shape;6891;p111"/>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892" name="Google Shape;6892;p111"/>
              <p:cNvGrpSpPr/>
              <p:nvPr/>
            </p:nvGrpSpPr>
            <p:grpSpPr>
              <a:xfrm>
                <a:off x="2738031" y="3592195"/>
                <a:ext cx="629709" cy="1021592"/>
                <a:chOff x="2738031" y="3592195"/>
                <a:chExt cx="629709" cy="1021592"/>
              </a:xfrm>
            </p:grpSpPr>
            <p:sp>
              <p:nvSpPr>
                <p:cNvPr id="6893" name="Google Shape;6893;p111"/>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4" name="Google Shape;6894;p111"/>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895" name="Google Shape;6895;p111"/>
            <p:cNvGrpSpPr/>
            <p:nvPr/>
          </p:nvGrpSpPr>
          <p:grpSpPr>
            <a:xfrm>
              <a:off x="3598914" y="2258593"/>
              <a:ext cx="858659" cy="1468056"/>
              <a:chOff x="3696746" y="2310755"/>
              <a:chExt cx="557186" cy="952625"/>
            </a:xfrm>
          </p:grpSpPr>
          <p:sp>
            <p:nvSpPr>
              <p:cNvPr id="6896" name="Google Shape;6896;p111"/>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6CC7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897" name="Google Shape;6897;p111"/>
              <p:cNvGrpSpPr/>
              <p:nvPr/>
            </p:nvGrpSpPr>
            <p:grpSpPr>
              <a:xfrm>
                <a:off x="3696746" y="2310755"/>
                <a:ext cx="557186" cy="952625"/>
                <a:chOff x="3696746" y="2310755"/>
                <a:chExt cx="557186" cy="952625"/>
              </a:xfrm>
            </p:grpSpPr>
            <p:sp>
              <p:nvSpPr>
                <p:cNvPr id="6898" name="Google Shape;6898;p111"/>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99" name="Google Shape;6899;p111"/>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0" name="Google Shape;6900;p111"/>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901" name="Google Shape;6901;p111"/>
                <p:cNvGrpSpPr/>
                <p:nvPr/>
              </p:nvGrpSpPr>
              <p:grpSpPr>
                <a:xfrm>
                  <a:off x="3696746" y="2310755"/>
                  <a:ext cx="557186" cy="952625"/>
                  <a:chOff x="3696746" y="2310755"/>
                  <a:chExt cx="557186" cy="952625"/>
                </a:xfrm>
              </p:grpSpPr>
              <p:sp>
                <p:nvSpPr>
                  <p:cNvPr id="6902" name="Google Shape;6902;p111"/>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903" name="Google Shape;6903;p111"/>
                  <p:cNvGrpSpPr/>
                  <p:nvPr/>
                </p:nvGrpSpPr>
                <p:grpSpPr>
                  <a:xfrm>
                    <a:off x="3705591" y="2310755"/>
                    <a:ext cx="548341" cy="952625"/>
                    <a:chOff x="3705591" y="2310755"/>
                    <a:chExt cx="548341" cy="952625"/>
                  </a:xfrm>
                </p:grpSpPr>
                <p:sp>
                  <p:nvSpPr>
                    <p:cNvPr id="6904" name="Google Shape;6904;p111"/>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905" name="Google Shape;6905;p111"/>
                    <p:cNvGrpSpPr/>
                    <p:nvPr/>
                  </p:nvGrpSpPr>
                  <p:grpSpPr>
                    <a:xfrm>
                      <a:off x="3705591" y="2310755"/>
                      <a:ext cx="548341" cy="952625"/>
                      <a:chOff x="3705591" y="2310755"/>
                      <a:chExt cx="548341" cy="952625"/>
                    </a:xfrm>
                  </p:grpSpPr>
                  <p:sp>
                    <p:nvSpPr>
                      <p:cNvPr id="6906" name="Google Shape;6906;p111"/>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7" name="Google Shape;6907;p111"/>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8" name="Google Shape;6908;p111"/>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09" name="Google Shape;6909;p111"/>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0" name="Google Shape;6910;p111"/>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1" name="Google Shape;6911;p111"/>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2" name="Google Shape;6912;p111"/>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3" name="Google Shape;6913;p111"/>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4" name="Google Shape;6914;p111"/>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5" name="Google Shape;6915;p111"/>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6" name="Google Shape;6916;p111"/>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17" name="Google Shape;6917;p111"/>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6918" name="Google Shape;6918;p111"/>
            <p:cNvGrpSpPr/>
            <p:nvPr/>
          </p:nvGrpSpPr>
          <p:grpSpPr>
            <a:xfrm>
              <a:off x="6162891" y="4543305"/>
              <a:ext cx="1372238" cy="1001101"/>
              <a:chOff x="5360516" y="3793310"/>
              <a:chExt cx="890448" cy="649617"/>
            </a:xfrm>
          </p:grpSpPr>
          <p:sp>
            <p:nvSpPr>
              <p:cNvPr id="6919" name="Google Shape;6919;p111"/>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0" name="Google Shape;6920;p111"/>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1" name="Google Shape;6921;p111"/>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2" name="Google Shape;6922;p111"/>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3" name="Google Shape;6923;p111"/>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4" name="Google Shape;6924;p111"/>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5" name="Google Shape;6925;p111"/>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6" name="Google Shape;6926;p111"/>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7" name="Google Shape;6927;p111"/>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8" name="Google Shape;6928;p111"/>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29" name="Google Shape;6929;p111"/>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0" name="Google Shape;6930;p111"/>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1" name="Google Shape;6931;p111"/>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2" name="Google Shape;6932;p111"/>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3" name="Google Shape;6933;p111"/>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4" name="Google Shape;6934;p111"/>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C2B59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935" name="Google Shape;6935;p111"/>
            <p:cNvGrpSpPr/>
            <p:nvPr/>
          </p:nvGrpSpPr>
          <p:grpSpPr>
            <a:xfrm>
              <a:off x="336000" y="2096772"/>
              <a:ext cx="3219300" cy="2243567"/>
              <a:chOff x="1579434" y="2205749"/>
              <a:chExt cx="2089011" cy="1455856"/>
            </a:xfrm>
          </p:grpSpPr>
          <p:sp>
            <p:nvSpPr>
              <p:cNvPr id="6936" name="Google Shape;6936;p111"/>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7" name="Google Shape;6937;p111"/>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8" name="Google Shape;6938;p111"/>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39" name="Google Shape;6939;p111"/>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0" name="Google Shape;6940;p111"/>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1" name="Google Shape;6941;p111"/>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2" name="Google Shape;6942;p111"/>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3" name="Google Shape;6943;p111"/>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4" name="Google Shape;6944;p111"/>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5" name="Google Shape;6945;p111"/>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6" name="Google Shape;6946;p111"/>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7" name="Google Shape;6947;p111"/>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8" name="Google Shape;6948;p111"/>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49" name="Google Shape;6949;p111"/>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0" name="Google Shape;6950;p111"/>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1" name="Google Shape;6951;p111"/>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2" name="Google Shape;6952;p111"/>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3" name="Google Shape;6953;p111"/>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4" name="Google Shape;6954;p111"/>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5" name="Google Shape;6955;p111"/>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6" name="Google Shape;6956;p111"/>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7" name="Google Shape;6957;p111"/>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8" name="Google Shape;6958;p111"/>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59" name="Google Shape;6959;p111"/>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0" name="Google Shape;6960;p111"/>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1" name="Google Shape;6961;p111"/>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2" name="Google Shape;6962;p111"/>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3" name="Google Shape;6963;p111"/>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4" name="Google Shape;6964;p111"/>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5" name="Google Shape;6965;p111"/>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6" name="Google Shape;6966;p111"/>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7" name="Google Shape;6967;p111"/>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8" name="Google Shape;6968;p111"/>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69" name="Google Shape;6969;p111"/>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0" name="Google Shape;6970;p111"/>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1" name="Google Shape;6971;p111"/>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6972" name="Google Shape;6972;p111"/>
              <p:cNvGrpSpPr/>
              <p:nvPr/>
            </p:nvGrpSpPr>
            <p:grpSpPr>
              <a:xfrm>
                <a:off x="1579434" y="2205749"/>
                <a:ext cx="2089011" cy="1455856"/>
                <a:chOff x="1579434" y="2205749"/>
                <a:chExt cx="2089011" cy="1455856"/>
              </a:xfrm>
            </p:grpSpPr>
            <p:sp>
              <p:nvSpPr>
                <p:cNvPr id="6973" name="Google Shape;6973;p111"/>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50B84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4" name="Google Shape;6974;p111"/>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5" name="Google Shape;6975;p111"/>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6" name="Google Shape;6976;p111"/>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7" name="Google Shape;6977;p111"/>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8" name="Google Shape;6978;p111"/>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79" name="Google Shape;6979;p111"/>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0" name="Google Shape;6980;p111"/>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1" name="Google Shape;6981;p111"/>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2" name="Google Shape;6982;p111"/>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3" name="Google Shape;6983;p111"/>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4" name="Google Shape;6984;p111"/>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5" name="Google Shape;6985;p111"/>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6" name="Google Shape;6986;p111"/>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7" name="Google Shape;6987;p111"/>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8" name="Google Shape;6988;p111"/>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89" name="Google Shape;6989;p111"/>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0" name="Google Shape;6990;p111"/>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1" name="Google Shape;6991;p111"/>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2" name="Google Shape;6992;p111"/>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3" name="Google Shape;6993;p111"/>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4" name="Google Shape;6994;p111"/>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5" name="Google Shape;6995;p111"/>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6" name="Google Shape;6996;p111"/>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7" name="Google Shape;6997;p111"/>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8" name="Google Shape;6998;p111"/>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9" name="Google Shape;6999;p111"/>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0" name="Google Shape;7000;p111"/>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01" name="Google Shape;7001;p111"/>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002" name="Google Shape;7002;p111"/>
            <p:cNvGrpSpPr/>
            <p:nvPr/>
          </p:nvGrpSpPr>
          <p:grpSpPr>
            <a:xfrm>
              <a:off x="4212244" y="2192770"/>
              <a:ext cx="3535505" cy="2545269"/>
              <a:chOff x="4094737" y="2268042"/>
              <a:chExt cx="2294197" cy="1651631"/>
            </a:xfrm>
          </p:grpSpPr>
          <p:sp>
            <p:nvSpPr>
              <p:cNvPr id="7003" name="Google Shape;7003;p111"/>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04" name="Google Shape;7004;p111"/>
              <p:cNvGrpSpPr/>
              <p:nvPr/>
            </p:nvGrpSpPr>
            <p:grpSpPr>
              <a:xfrm>
                <a:off x="4094737" y="2268042"/>
                <a:ext cx="2294197" cy="1651631"/>
                <a:chOff x="4094737" y="2268042"/>
                <a:chExt cx="2294197" cy="1651631"/>
              </a:xfrm>
            </p:grpSpPr>
            <p:sp>
              <p:nvSpPr>
                <p:cNvPr id="7005" name="Google Shape;7005;p111"/>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06" name="Google Shape;7006;p111"/>
                <p:cNvGrpSpPr/>
                <p:nvPr/>
              </p:nvGrpSpPr>
              <p:grpSpPr>
                <a:xfrm>
                  <a:off x="4094737" y="2268042"/>
                  <a:ext cx="2294197" cy="1651631"/>
                  <a:chOff x="4094737" y="2268042"/>
                  <a:chExt cx="2294197" cy="1651631"/>
                </a:xfrm>
              </p:grpSpPr>
              <p:sp>
                <p:nvSpPr>
                  <p:cNvPr id="7007" name="Google Shape;7007;p111"/>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08" name="Google Shape;7008;p111"/>
                  <p:cNvGrpSpPr/>
                  <p:nvPr/>
                </p:nvGrpSpPr>
                <p:grpSpPr>
                  <a:xfrm>
                    <a:off x="4094737" y="2268042"/>
                    <a:ext cx="2294197" cy="1651631"/>
                    <a:chOff x="4094737" y="2268042"/>
                    <a:chExt cx="2294197" cy="1651631"/>
                  </a:xfrm>
                </p:grpSpPr>
                <p:sp>
                  <p:nvSpPr>
                    <p:cNvPr id="7009" name="Google Shape;7009;p111"/>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10" name="Google Shape;7010;p111"/>
                    <p:cNvGrpSpPr/>
                    <p:nvPr/>
                  </p:nvGrpSpPr>
                  <p:grpSpPr>
                    <a:xfrm>
                      <a:off x="4094737" y="2268042"/>
                      <a:ext cx="2294197" cy="1651631"/>
                      <a:chOff x="4094737" y="2268042"/>
                      <a:chExt cx="2294197" cy="1651631"/>
                    </a:xfrm>
                  </p:grpSpPr>
                  <p:sp>
                    <p:nvSpPr>
                      <p:cNvPr id="7011" name="Google Shape;7011;p111"/>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2" name="Google Shape;7012;p111"/>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3" name="Google Shape;7013;p111"/>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4" name="Google Shape;7014;p111"/>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5" name="Google Shape;7015;p111"/>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6" name="Google Shape;7016;p111"/>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7" name="Google Shape;7017;p111"/>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18" name="Google Shape;7018;p111"/>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19" name="Google Shape;7019;p111"/>
                      <p:cNvGrpSpPr/>
                      <p:nvPr/>
                    </p:nvGrpSpPr>
                    <p:grpSpPr>
                      <a:xfrm>
                        <a:off x="4094737" y="2268042"/>
                        <a:ext cx="2294197" cy="1651631"/>
                        <a:chOff x="4094737" y="2268042"/>
                        <a:chExt cx="2294197" cy="1651631"/>
                      </a:xfrm>
                    </p:grpSpPr>
                    <p:sp>
                      <p:nvSpPr>
                        <p:cNvPr id="7020" name="Google Shape;7020;p111"/>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021" name="Google Shape;7021;p111"/>
                        <p:cNvGrpSpPr/>
                        <p:nvPr/>
                      </p:nvGrpSpPr>
                      <p:grpSpPr>
                        <a:xfrm>
                          <a:off x="4094737" y="2268042"/>
                          <a:ext cx="2294197" cy="1614256"/>
                          <a:chOff x="4094737" y="2268042"/>
                          <a:chExt cx="2294197" cy="1614256"/>
                        </a:xfrm>
                      </p:grpSpPr>
                      <p:sp>
                        <p:nvSpPr>
                          <p:cNvPr id="7022" name="Google Shape;7022;p111"/>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3" name="Google Shape;7023;p111"/>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4" name="Google Shape;7024;p111"/>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5" name="Google Shape;7025;p111"/>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6" name="Google Shape;7026;p111"/>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7" name="Google Shape;7027;p111"/>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8" name="Google Shape;7028;p111"/>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29" name="Google Shape;7029;p111"/>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0" name="Google Shape;7030;p111"/>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1" name="Google Shape;7031;p111"/>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2" name="Google Shape;7032;p111"/>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3" name="Google Shape;7033;p111"/>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4" name="Google Shape;7034;p111"/>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5" name="Google Shape;7035;p111"/>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6" name="Google Shape;7036;p111"/>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7" name="Google Shape;7037;p111"/>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8" name="Google Shape;7038;p111"/>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39" name="Google Shape;7039;p111"/>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0" name="Google Shape;7040;p111"/>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1" name="Google Shape;7041;p111"/>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2" name="Google Shape;7042;p111"/>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3" name="Google Shape;7043;p111"/>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4" name="Google Shape;7044;p111"/>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5" name="Google Shape;7045;p111"/>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6" name="Google Shape;7046;p111"/>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7" name="Google Shape;7047;p111"/>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8" name="Google Shape;7048;p111"/>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49" name="Google Shape;7049;p111"/>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0" name="Google Shape;7050;p111"/>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1" name="Google Shape;7051;p111"/>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2" name="Google Shape;7052;p111"/>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3" name="Google Shape;7053;p111"/>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4" name="Google Shape;7054;p111"/>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5" name="Google Shape;7055;p111"/>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6" name="Google Shape;7056;p111"/>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7" name="Google Shape;7057;p111"/>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8" name="Google Shape;7058;p111"/>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59" name="Google Shape;7059;p111"/>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0" name="Google Shape;7060;p111"/>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1" name="Google Shape;7061;p111"/>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2" name="Google Shape;7062;p111"/>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3" name="Google Shape;7063;p111"/>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4" name="Google Shape;7064;p111"/>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5" name="Google Shape;7065;p111"/>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6" name="Google Shape;7066;p111"/>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7" name="Google Shape;7067;p111"/>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8" name="Google Shape;7068;p111"/>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69" name="Google Shape;7069;p111"/>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0" name="Google Shape;7070;p111"/>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1" name="Google Shape;7071;p111"/>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2" name="Google Shape;7072;p111"/>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3" name="Google Shape;7073;p111"/>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4" name="Google Shape;7074;p111"/>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5" name="Google Shape;7075;p111"/>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grpSp>
      <p:sp>
        <p:nvSpPr>
          <p:cNvPr id="7076" name="Google Shape;7076;p111"/>
          <p:cNvSpPr/>
          <p:nvPr/>
        </p:nvSpPr>
        <p:spPr>
          <a:xfrm>
            <a:off x="3614241" y="2881800"/>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77" name="Google Shape;7077;p111"/>
          <p:cNvCxnSpPr/>
          <p:nvPr/>
        </p:nvCxnSpPr>
        <p:spPr>
          <a:xfrm flipH="1" rot="-5400000">
            <a:off x="2832250" y="2115489"/>
            <a:ext cx="965400" cy="747300"/>
          </a:xfrm>
          <a:prstGeom prst="bentConnector2">
            <a:avLst/>
          </a:prstGeom>
          <a:noFill/>
          <a:ln cap="flat" cmpd="sng" w="19050">
            <a:solidFill>
              <a:srgbClr val="BFBFBF"/>
            </a:solidFill>
            <a:prstDash val="solid"/>
            <a:miter lim="800000"/>
            <a:headEnd len="med" w="med" type="oval"/>
            <a:tailEnd len="med" w="med" type="oval"/>
          </a:ln>
        </p:spPr>
      </p:cxnSp>
      <p:sp>
        <p:nvSpPr>
          <p:cNvPr id="7078" name="Google Shape;7078;p111"/>
          <p:cNvSpPr/>
          <p:nvPr/>
        </p:nvSpPr>
        <p:spPr>
          <a:xfrm>
            <a:off x="4725495" y="4472891"/>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79" name="Google Shape;7079;p111"/>
          <p:cNvCxnSpPr/>
          <p:nvPr/>
        </p:nvCxnSpPr>
        <p:spPr>
          <a:xfrm>
            <a:off x="2941300" y="3614441"/>
            <a:ext cx="1858500" cy="948600"/>
          </a:xfrm>
          <a:prstGeom prst="bentConnector3">
            <a:avLst>
              <a:gd fmla="val 100224" name="adj1"/>
            </a:avLst>
          </a:prstGeom>
          <a:noFill/>
          <a:ln cap="flat" cmpd="sng" w="19050">
            <a:solidFill>
              <a:srgbClr val="BFBFBF"/>
            </a:solidFill>
            <a:prstDash val="solid"/>
            <a:miter lim="800000"/>
            <a:headEnd len="med" w="med" type="oval"/>
            <a:tailEnd len="med" w="med" type="oval"/>
          </a:ln>
        </p:spPr>
      </p:cxnSp>
      <p:sp>
        <p:nvSpPr>
          <p:cNvPr id="7080" name="Google Shape;7080;p111"/>
          <p:cNvSpPr/>
          <p:nvPr/>
        </p:nvSpPr>
        <p:spPr>
          <a:xfrm>
            <a:off x="6138170" y="3904584"/>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81" name="Google Shape;7081;p111"/>
          <p:cNvCxnSpPr/>
          <p:nvPr/>
        </p:nvCxnSpPr>
        <p:spPr>
          <a:xfrm flipH="1" rot="10800000">
            <a:off x="2941300" y="3991391"/>
            <a:ext cx="3280800" cy="931500"/>
          </a:xfrm>
          <a:prstGeom prst="bentConnector3">
            <a:avLst>
              <a:gd fmla="val 30258" name="adj1"/>
            </a:avLst>
          </a:prstGeom>
          <a:noFill/>
          <a:ln cap="flat" cmpd="sng" w="19050">
            <a:solidFill>
              <a:srgbClr val="BFBFBF"/>
            </a:solidFill>
            <a:prstDash val="solid"/>
            <a:miter lim="800000"/>
            <a:headEnd len="med" w="med" type="oval"/>
            <a:tailEnd len="med" w="med" type="oval"/>
          </a:ln>
        </p:spPr>
      </p:cxnSp>
      <p:sp>
        <p:nvSpPr>
          <p:cNvPr id="7082" name="Google Shape;7082;p111"/>
          <p:cNvSpPr/>
          <p:nvPr/>
        </p:nvSpPr>
        <p:spPr>
          <a:xfrm>
            <a:off x="6006000" y="2646102"/>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83" name="Google Shape;7083;p111"/>
          <p:cNvCxnSpPr/>
          <p:nvPr/>
        </p:nvCxnSpPr>
        <p:spPr>
          <a:xfrm flipH="1">
            <a:off x="6114295" y="2021167"/>
            <a:ext cx="3056400" cy="714900"/>
          </a:xfrm>
          <a:prstGeom prst="bentConnector3">
            <a:avLst>
              <a:gd fmla="val 102265" name="adj1"/>
            </a:avLst>
          </a:prstGeom>
          <a:noFill/>
          <a:ln cap="flat" cmpd="sng" w="19050">
            <a:solidFill>
              <a:srgbClr val="BFBFBF"/>
            </a:solidFill>
            <a:prstDash val="solid"/>
            <a:miter lim="800000"/>
            <a:headEnd len="med" w="med" type="oval"/>
            <a:tailEnd len="med" w="med" type="oval"/>
          </a:ln>
        </p:spPr>
      </p:cxnSp>
      <p:sp>
        <p:nvSpPr>
          <p:cNvPr id="7084" name="Google Shape;7084;p111"/>
          <p:cNvSpPr/>
          <p:nvPr/>
        </p:nvSpPr>
        <p:spPr>
          <a:xfrm>
            <a:off x="7709698" y="2825941"/>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85" name="Google Shape;7085;p111"/>
          <p:cNvCxnSpPr/>
          <p:nvPr/>
        </p:nvCxnSpPr>
        <p:spPr>
          <a:xfrm rot="10800000">
            <a:off x="7800624" y="2924646"/>
            <a:ext cx="1490400" cy="685200"/>
          </a:xfrm>
          <a:prstGeom prst="bentConnector3">
            <a:avLst>
              <a:gd fmla="val 50000" name="adj1"/>
            </a:avLst>
          </a:prstGeom>
          <a:noFill/>
          <a:ln cap="flat" cmpd="sng" w="19050">
            <a:solidFill>
              <a:srgbClr val="BFBFBF"/>
            </a:solidFill>
            <a:prstDash val="solid"/>
            <a:miter lim="800000"/>
            <a:headEnd len="med" w="med" type="oval"/>
            <a:tailEnd len="med" w="med" type="oval"/>
          </a:ln>
        </p:spPr>
      </p:cxnSp>
      <p:sp>
        <p:nvSpPr>
          <p:cNvPr id="7086" name="Google Shape;7086;p111"/>
          <p:cNvSpPr/>
          <p:nvPr/>
        </p:nvSpPr>
        <p:spPr>
          <a:xfrm>
            <a:off x="8454925" y="4602091"/>
            <a:ext cx="180000" cy="1800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cxnSp>
        <p:nvCxnSpPr>
          <p:cNvPr id="7087" name="Google Shape;7087;p111"/>
          <p:cNvCxnSpPr/>
          <p:nvPr/>
        </p:nvCxnSpPr>
        <p:spPr>
          <a:xfrm rot="10800000">
            <a:off x="8545825" y="4695695"/>
            <a:ext cx="745200" cy="222600"/>
          </a:xfrm>
          <a:prstGeom prst="bentConnector3">
            <a:avLst>
              <a:gd fmla="val 50000" name="adj1"/>
            </a:avLst>
          </a:prstGeom>
          <a:noFill/>
          <a:ln cap="flat" cmpd="sng" w="19050">
            <a:solidFill>
              <a:srgbClr val="BFBFBF"/>
            </a:solidFill>
            <a:prstDash val="solid"/>
            <a:miter lim="800000"/>
            <a:headEnd len="med" w="med" type="oval"/>
            <a:tailEnd len="med" w="med" type="oval"/>
          </a:ln>
        </p:spPr>
      </p:cxn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1" name="Shape 7091"/>
        <p:cNvGrpSpPr/>
        <p:nvPr/>
      </p:nvGrpSpPr>
      <p:grpSpPr>
        <a:xfrm>
          <a:off x="0" y="0"/>
          <a:ext cx="0" cy="0"/>
          <a:chOff x="0" y="0"/>
          <a:chExt cx="0" cy="0"/>
        </a:xfrm>
      </p:grpSpPr>
      <p:sp>
        <p:nvSpPr>
          <p:cNvPr id="7092" name="Google Shape;7092;p11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Left – Text Right</a:t>
            </a:r>
            <a:endParaRPr/>
          </a:p>
        </p:txBody>
      </p:sp>
      <p:sp>
        <p:nvSpPr>
          <p:cNvPr id="7093" name="Google Shape;7093;p11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094" name="Google Shape;7094;p11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95" name="Google Shape;7095;p112"/>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096" name="Google Shape;7096;p112"/>
          <p:cNvSpPr txBox="1"/>
          <p:nvPr>
            <p:ph idx="2" type="body"/>
          </p:nvPr>
        </p:nvSpPr>
        <p:spPr>
          <a:xfrm>
            <a:off x="7554380" y="2192606"/>
            <a:ext cx="288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Your Title Here</a:t>
            </a:r>
            <a:endParaRPr/>
          </a:p>
        </p:txBody>
      </p:sp>
      <p:sp>
        <p:nvSpPr>
          <p:cNvPr id="7097" name="Google Shape;7097;p112"/>
          <p:cNvSpPr txBox="1"/>
          <p:nvPr>
            <p:ph idx="3" type="body"/>
          </p:nvPr>
        </p:nvSpPr>
        <p:spPr>
          <a:xfrm>
            <a:off x="7554380" y="2557328"/>
            <a:ext cx="4320000" cy="144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
        <p:nvSpPr>
          <p:cNvPr id="7098" name="Google Shape;7098;p112"/>
          <p:cNvSpPr txBox="1"/>
          <p:nvPr>
            <p:ph idx="4" type="body"/>
          </p:nvPr>
        </p:nvSpPr>
        <p:spPr>
          <a:xfrm>
            <a:off x="8274380" y="4234289"/>
            <a:ext cx="3600000" cy="54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7099" name="Google Shape;7099;p112"/>
          <p:cNvSpPr txBox="1"/>
          <p:nvPr>
            <p:ph idx="5" type="body"/>
          </p:nvPr>
        </p:nvSpPr>
        <p:spPr>
          <a:xfrm>
            <a:off x="8274380" y="5002052"/>
            <a:ext cx="3600000" cy="54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7100" name="Google Shape;7100;p112"/>
          <p:cNvSpPr/>
          <p:nvPr>
            <p:ph idx="6" type="pic"/>
          </p:nvPr>
        </p:nvSpPr>
        <p:spPr>
          <a:xfrm>
            <a:off x="7608380" y="5056052"/>
            <a:ext cx="432000" cy="432000"/>
          </a:xfrm>
          <a:prstGeom prst="rect">
            <a:avLst/>
          </a:prstGeom>
          <a:noFill/>
          <a:ln>
            <a:noFill/>
          </a:ln>
        </p:spPr>
      </p:sp>
      <p:sp>
        <p:nvSpPr>
          <p:cNvPr id="7101" name="Google Shape;7101;p112"/>
          <p:cNvSpPr/>
          <p:nvPr>
            <p:ph idx="7" type="pic"/>
          </p:nvPr>
        </p:nvSpPr>
        <p:spPr>
          <a:xfrm>
            <a:off x="7608380" y="4288289"/>
            <a:ext cx="432000" cy="432000"/>
          </a:xfrm>
          <a:prstGeom prst="rect">
            <a:avLst/>
          </a:prstGeom>
          <a:noFill/>
          <a:ln>
            <a:noFill/>
          </a:ln>
        </p:spPr>
      </p:sp>
      <p:sp>
        <p:nvSpPr>
          <p:cNvPr id="7102" name="Google Shape;7102;p112"/>
          <p:cNvSpPr/>
          <p:nvPr/>
        </p:nvSpPr>
        <p:spPr>
          <a:xfrm>
            <a:off x="5353836" y="3991255"/>
            <a:ext cx="14918" cy="5002"/>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03" name="Google Shape;7103;p112"/>
          <p:cNvGrpSpPr/>
          <p:nvPr/>
        </p:nvGrpSpPr>
        <p:grpSpPr>
          <a:xfrm>
            <a:off x="3276807" y="3431337"/>
            <a:ext cx="1323264" cy="1490802"/>
            <a:chOff x="3602997" y="3225561"/>
            <a:chExt cx="916262" cy="1032270"/>
          </a:xfrm>
        </p:grpSpPr>
        <p:sp>
          <p:nvSpPr>
            <p:cNvPr id="7104" name="Google Shape;7104;p112"/>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5" name="Google Shape;7105;p112"/>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106" name="Google Shape;7106;p112"/>
          <p:cNvGrpSpPr/>
          <p:nvPr/>
        </p:nvGrpSpPr>
        <p:grpSpPr>
          <a:xfrm>
            <a:off x="2027624" y="3960829"/>
            <a:ext cx="909425" cy="1475381"/>
            <a:chOff x="2738031" y="3592195"/>
            <a:chExt cx="629709" cy="1021592"/>
          </a:xfrm>
        </p:grpSpPr>
        <p:sp>
          <p:nvSpPr>
            <p:cNvPr id="7107" name="Google Shape;7107;p112"/>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08" name="Google Shape;7108;p112"/>
            <p:cNvGrpSpPr/>
            <p:nvPr/>
          </p:nvGrpSpPr>
          <p:grpSpPr>
            <a:xfrm>
              <a:off x="2738031" y="3592195"/>
              <a:ext cx="629709" cy="1021592"/>
              <a:chOff x="2738031" y="3592195"/>
              <a:chExt cx="629709" cy="1021592"/>
            </a:xfrm>
          </p:grpSpPr>
          <p:sp>
            <p:nvSpPr>
              <p:cNvPr id="7109" name="Google Shape;7109;p112"/>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0" name="Google Shape;7110;p112"/>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111" name="Google Shape;7111;p112"/>
          <p:cNvGrpSpPr/>
          <p:nvPr/>
        </p:nvGrpSpPr>
        <p:grpSpPr>
          <a:xfrm>
            <a:off x="3412198" y="2110175"/>
            <a:ext cx="804687" cy="1375779"/>
            <a:chOff x="3696746" y="2310755"/>
            <a:chExt cx="557186" cy="952625"/>
          </a:xfrm>
        </p:grpSpPr>
        <p:sp>
          <p:nvSpPr>
            <p:cNvPr id="7112" name="Google Shape;7112;p112"/>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13" name="Google Shape;7113;p112"/>
            <p:cNvGrpSpPr/>
            <p:nvPr/>
          </p:nvGrpSpPr>
          <p:grpSpPr>
            <a:xfrm>
              <a:off x="3696746" y="2310755"/>
              <a:ext cx="557186" cy="952625"/>
              <a:chOff x="3696746" y="2310755"/>
              <a:chExt cx="557186" cy="952625"/>
            </a:xfrm>
          </p:grpSpPr>
          <p:sp>
            <p:nvSpPr>
              <p:cNvPr id="7114" name="Google Shape;7114;p112"/>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5" name="Google Shape;7115;p112"/>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16" name="Google Shape;7116;p112"/>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17" name="Google Shape;7117;p112"/>
              <p:cNvGrpSpPr/>
              <p:nvPr/>
            </p:nvGrpSpPr>
            <p:grpSpPr>
              <a:xfrm>
                <a:off x="3696746" y="2310755"/>
                <a:ext cx="557186" cy="952625"/>
                <a:chOff x="3696746" y="2310755"/>
                <a:chExt cx="557186" cy="952625"/>
              </a:xfrm>
            </p:grpSpPr>
            <p:sp>
              <p:nvSpPr>
                <p:cNvPr id="7118" name="Google Shape;7118;p112"/>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19" name="Google Shape;7119;p112"/>
                <p:cNvGrpSpPr/>
                <p:nvPr/>
              </p:nvGrpSpPr>
              <p:grpSpPr>
                <a:xfrm>
                  <a:off x="3705591" y="2310755"/>
                  <a:ext cx="548341" cy="952625"/>
                  <a:chOff x="3705591" y="2310755"/>
                  <a:chExt cx="548341" cy="952625"/>
                </a:xfrm>
              </p:grpSpPr>
              <p:sp>
                <p:nvSpPr>
                  <p:cNvPr id="7120" name="Google Shape;7120;p112"/>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21" name="Google Shape;7121;p112"/>
                  <p:cNvGrpSpPr/>
                  <p:nvPr/>
                </p:nvGrpSpPr>
                <p:grpSpPr>
                  <a:xfrm>
                    <a:off x="3705591" y="2310755"/>
                    <a:ext cx="548341" cy="952625"/>
                    <a:chOff x="3705591" y="2310755"/>
                    <a:chExt cx="548341" cy="952625"/>
                  </a:xfrm>
                </p:grpSpPr>
                <p:sp>
                  <p:nvSpPr>
                    <p:cNvPr id="7122" name="Google Shape;7122;p112"/>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3" name="Google Shape;7123;p112"/>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4" name="Google Shape;7124;p112"/>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5" name="Google Shape;7125;p112"/>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6" name="Google Shape;7126;p112"/>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7" name="Google Shape;7127;p112"/>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8" name="Google Shape;7128;p112"/>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29" name="Google Shape;7129;p112"/>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0" name="Google Shape;7130;p112"/>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1" name="Google Shape;7131;p112"/>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2" name="Google Shape;7132;p112"/>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3" name="Google Shape;7133;p112"/>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7134" name="Google Shape;7134;p112"/>
          <p:cNvGrpSpPr/>
          <p:nvPr/>
        </p:nvGrpSpPr>
        <p:grpSpPr>
          <a:xfrm>
            <a:off x="5815013" y="4251278"/>
            <a:ext cx="1285984" cy="938175"/>
            <a:chOff x="5360516" y="3793310"/>
            <a:chExt cx="890448" cy="649617"/>
          </a:xfrm>
        </p:grpSpPr>
        <p:sp>
          <p:nvSpPr>
            <p:cNvPr id="7135" name="Google Shape;7135;p112"/>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6" name="Google Shape;7136;p112"/>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7" name="Google Shape;7137;p112"/>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8" name="Google Shape;7138;p112"/>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9" name="Google Shape;7139;p112"/>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0" name="Google Shape;7140;p112"/>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1" name="Google Shape;7141;p112"/>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2" name="Google Shape;7142;p112"/>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3" name="Google Shape;7143;p112"/>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4" name="Google Shape;7144;p112"/>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5" name="Google Shape;7145;p112"/>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6" name="Google Shape;7146;p112"/>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7" name="Google Shape;7147;p112"/>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8" name="Google Shape;7148;p112"/>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49" name="Google Shape;7149;p112"/>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0" name="Google Shape;7150;p112"/>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151" name="Google Shape;7151;p112"/>
          <p:cNvGrpSpPr/>
          <p:nvPr/>
        </p:nvGrpSpPr>
        <p:grpSpPr>
          <a:xfrm>
            <a:off x="354380" y="1958526"/>
            <a:ext cx="3016946" cy="2102544"/>
            <a:chOff x="1579434" y="2205749"/>
            <a:chExt cx="2089011" cy="1455856"/>
          </a:xfrm>
        </p:grpSpPr>
        <p:sp>
          <p:nvSpPr>
            <p:cNvPr id="7152" name="Google Shape;7152;p112"/>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3" name="Google Shape;7153;p112"/>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4" name="Google Shape;7154;p112"/>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5" name="Google Shape;7155;p112"/>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6" name="Google Shape;7156;p112"/>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7" name="Google Shape;7157;p112"/>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8" name="Google Shape;7158;p112"/>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59" name="Google Shape;7159;p112"/>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0" name="Google Shape;7160;p112"/>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1" name="Google Shape;7161;p112"/>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2" name="Google Shape;7162;p112"/>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3" name="Google Shape;7163;p112"/>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4" name="Google Shape;7164;p112"/>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5" name="Google Shape;7165;p112"/>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6" name="Google Shape;7166;p112"/>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7" name="Google Shape;7167;p112"/>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8" name="Google Shape;7168;p112"/>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69" name="Google Shape;7169;p112"/>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0" name="Google Shape;7170;p112"/>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1" name="Google Shape;7171;p112"/>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2" name="Google Shape;7172;p112"/>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3" name="Google Shape;7173;p112"/>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4" name="Google Shape;7174;p112"/>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5" name="Google Shape;7175;p112"/>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6" name="Google Shape;7176;p112"/>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7" name="Google Shape;7177;p112"/>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8" name="Google Shape;7178;p112"/>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79" name="Google Shape;7179;p112"/>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0" name="Google Shape;7180;p112"/>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1" name="Google Shape;7181;p112"/>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2" name="Google Shape;7182;p112"/>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3" name="Google Shape;7183;p112"/>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4" name="Google Shape;7184;p112"/>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5" name="Google Shape;7185;p112"/>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6" name="Google Shape;7186;p112"/>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87" name="Google Shape;7187;p112"/>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188" name="Google Shape;7188;p112"/>
            <p:cNvGrpSpPr/>
            <p:nvPr/>
          </p:nvGrpSpPr>
          <p:grpSpPr>
            <a:xfrm>
              <a:off x="1579434" y="2205749"/>
              <a:ext cx="2089011" cy="1455856"/>
              <a:chOff x="1579434" y="2205749"/>
              <a:chExt cx="2089011" cy="1455856"/>
            </a:xfrm>
          </p:grpSpPr>
          <p:sp>
            <p:nvSpPr>
              <p:cNvPr id="7189" name="Google Shape;7189;p112"/>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0" name="Google Shape;7190;p112"/>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1" name="Google Shape;7191;p112"/>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2" name="Google Shape;7192;p112"/>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3" name="Google Shape;7193;p112"/>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4" name="Google Shape;7194;p112"/>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5" name="Google Shape;7195;p112"/>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6" name="Google Shape;7196;p112"/>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7" name="Google Shape;7197;p112"/>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8" name="Google Shape;7198;p112"/>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99" name="Google Shape;7199;p112"/>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0" name="Google Shape;7200;p112"/>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1" name="Google Shape;7201;p112"/>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2" name="Google Shape;7202;p112"/>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3" name="Google Shape;7203;p112"/>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4" name="Google Shape;7204;p112"/>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5" name="Google Shape;7205;p112"/>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6" name="Google Shape;7206;p112"/>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7" name="Google Shape;7207;p112"/>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8" name="Google Shape;7208;p112"/>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09" name="Google Shape;7209;p112"/>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0" name="Google Shape;7210;p112"/>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1" name="Google Shape;7211;p112"/>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2" name="Google Shape;7212;p112"/>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3" name="Google Shape;7213;p112"/>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4" name="Google Shape;7214;p112"/>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5" name="Google Shape;7215;p112"/>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6" name="Google Shape;7216;p112"/>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17" name="Google Shape;7217;p112"/>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218" name="Google Shape;7218;p112"/>
          <p:cNvGrpSpPr/>
          <p:nvPr/>
        </p:nvGrpSpPr>
        <p:grpSpPr>
          <a:xfrm>
            <a:off x="3986977" y="2048490"/>
            <a:ext cx="3313275" cy="2385282"/>
            <a:chOff x="4094737" y="2268042"/>
            <a:chExt cx="2294197" cy="1651631"/>
          </a:xfrm>
        </p:grpSpPr>
        <p:sp>
          <p:nvSpPr>
            <p:cNvPr id="7219" name="Google Shape;7219;p112"/>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20" name="Google Shape;7220;p112"/>
            <p:cNvGrpSpPr/>
            <p:nvPr/>
          </p:nvGrpSpPr>
          <p:grpSpPr>
            <a:xfrm>
              <a:off x="4094737" y="2268042"/>
              <a:ext cx="2294197" cy="1651631"/>
              <a:chOff x="4094737" y="2268042"/>
              <a:chExt cx="2294197" cy="1651631"/>
            </a:xfrm>
          </p:grpSpPr>
          <p:sp>
            <p:nvSpPr>
              <p:cNvPr id="7221" name="Google Shape;7221;p112"/>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22" name="Google Shape;7222;p112"/>
              <p:cNvGrpSpPr/>
              <p:nvPr/>
            </p:nvGrpSpPr>
            <p:grpSpPr>
              <a:xfrm>
                <a:off x="4094737" y="2268042"/>
                <a:ext cx="2294197" cy="1651631"/>
                <a:chOff x="4094737" y="2268042"/>
                <a:chExt cx="2294197" cy="1651631"/>
              </a:xfrm>
            </p:grpSpPr>
            <p:sp>
              <p:nvSpPr>
                <p:cNvPr id="7223" name="Google Shape;7223;p112"/>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24" name="Google Shape;7224;p112"/>
                <p:cNvGrpSpPr/>
                <p:nvPr/>
              </p:nvGrpSpPr>
              <p:grpSpPr>
                <a:xfrm>
                  <a:off x="4094737" y="2268042"/>
                  <a:ext cx="2294197" cy="1651631"/>
                  <a:chOff x="4094737" y="2268042"/>
                  <a:chExt cx="2294197" cy="1651631"/>
                </a:xfrm>
              </p:grpSpPr>
              <p:sp>
                <p:nvSpPr>
                  <p:cNvPr id="7225" name="Google Shape;7225;p112"/>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26" name="Google Shape;7226;p112"/>
                  <p:cNvGrpSpPr/>
                  <p:nvPr/>
                </p:nvGrpSpPr>
                <p:grpSpPr>
                  <a:xfrm>
                    <a:off x="4094737" y="2268042"/>
                    <a:ext cx="2294197" cy="1651631"/>
                    <a:chOff x="4094737" y="2268042"/>
                    <a:chExt cx="2294197" cy="1651631"/>
                  </a:xfrm>
                </p:grpSpPr>
                <p:sp>
                  <p:nvSpPr>
                    <p:cNvPr id="7227" name="Google Shape;7227;p112"/>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8" name="Google Shape;7228;p112"/>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29" name="Google Shape;7229;p112"/>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0" name="Google Shape;7230;p112"/>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1" name="Google Shape;7231;p112"/>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2" name="Google Shape;7232;p112"/>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3" name="Google Shape;7233;p112"/>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4" name="Google Shape;7234;p112"/>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35" name="Google Shape;7235;p112"/>
                    <p:cNvGrpSpPr/>
                    <p:nvPr/>
                  </p:nvGrpSpPr>
                  <p:grpSpPr>
                    <a:xfrm>
                      <a:off x="4094737" y="2268042"/>
                      <a:ext cx="2294197" cy="1651631"/>
                      <a:chOff x="4094737" y="2268042"/>
                      <a:chExt cx="2294197" cy="1651631"/>
                    </a:xfrm>
                  </p:grpSpPr>
                  <p:sp>
                    <p:nvSpPr>
                      <p:cNvPr id="7236" name="Google Shape;7236;p112"/>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237" name="Google Shape;7237;p112"/>
                      <p:cNvGrpSpPr/>
                      <p:nvPr/>
                    </p:nvGrpSpPr>
                    <p:grpSpPr>
                      <a:xfrm>
                        <a:off x="4094737" y="2268042"/>
                        <a:ext cx="2294197" cy="1614256"/>
                        <a:chOff x="4094737" y="2268042"/>
                        <a:chExt cx="2294197" cy="1614256"/>
                      </a:xfrm>
                    </p:grpSpPr>
                    <p:sp>
                      <p:nvSpPr>
                        <p:cNvPr id="7238" name="Google Shape;7238;p112"/>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39" name="Google Shape;7239;p112"/>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0" name="Google Shape;7240;p112"/>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1" name="Google Shape;7241;p112"/>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2" name="Google Shape;7242;p112"/>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3" name="Google Shape;7243;p112"/>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4" name="Google Shape;7244;p112"/>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5" name="Google Shape;7245;p112"/>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6" name="Google Shape;7246;p112"/>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7" name="Google Shape;7247;p112"/>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8" name="Google Shape;7248;p112"/>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49" name="Google Shape;7249;p112"/>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0" name="Google Shape;7250;p112"/>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1" name="Google Shape;7251;p112"/>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2" name="Google Shape;7252;p112"/>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3" name="Google Shape;7253;p112"/>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4" name="Google Shape;7254;p112"/>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5" name="Google Shape;7255;p112"/>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6" name="Google Shape;7256;p112"/>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7" name="Google Shape;7257;p112"/>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8" name="Google Shape;7258;p112"/>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59" name="Google Shape;7259;p112"/>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0" name="Google Shape;7260;p112"/>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1" name="Google Shape;7261;p112"/>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2" name="Google Shape;7262;p112"/>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3" name="Google Shape;7263;p112"/>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4" name="Google Shape;7264;p112"/>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5" name="Google Shape;7265;p112"/>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6" name="Google Shape;7266;p112"/>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7" name="Google Shape;7267;p112"/>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8" name="Google Shape;7268;p112"/>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69" name="Google Shape;7269;p112"/>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0" name="Google Shape;7270;p112"/>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1" name="Google Shape;7271;p112"/>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2" name="Google Shape;7272;p112"/>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3" name="Google Shape;7273;p112"/>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4" name="Google Shape;7274;p112"/>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5" name="Google Shape;7275;p112"/>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6" name="Google Shape;7276;p112"/>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7" name="Google Shape;7277;p112"/>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8" name="Google Shape;7278;p112"/>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79" name="Google Shape;7279;p112"/>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0" name="Google Shape;7280;p112"/>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1" name="Google Shape;7281;p112"/>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2" name="Google Shape;7282;p112"/>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3" name="Google Shape;7283;p112"/>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4" name="Google Shape;7284;p112"/>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5" name="Google Shape;7285;p112"/>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6" name="Google Shape;7286;p112"/>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7" name="Google Shape;7287;p112"/>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8" name="Google Shape;7288;p112"/>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89" name="Google Shape;7289;p112"/>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0" name="Google Shape;7290;p112"/>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291" name="Google Shape;7291;p112"/>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5" name="Shape 7295"/>
        <p:cNvGrpSpPr/>
        <p:nvPr/>
      </p:nvGrpSpPr>
      <p:grpSpPr>
        <a:xfrm>
          <a:off x="0" y="0"/>
          <a:ext cx="0" cy="0"/>
          <a:chOff x="0" y="0"/>
          <a:chExt cx="0" cy="0"/>
        </a:xfrm>
      </p:grpSpPr>
      <p:sp>
        <p:nvSpPr>
          <p:cNvPr id="7296" name="Google Shape;7296;p11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Left – Text Right</a:t>
            </a:r>
            <a:endParaRPr/>
          </a:p>
        </p:txBody>
      </p:sp>
      <p:sp>
        <p:nvSpPr>
          <p:cNvPr id="7297" name="Google Shape;7297;p11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298" name="Google Shape;7298;p11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299" name="Google Shape;7299;p113"/>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300" name="Google Shape;7300;p113"/>
          <p:cNvSpPr txBox="1"/>
          <p:nvPr>
            <p:ph idx="2" type="body"/>
          </p:nvPr>
        </p:nvSpPr>
        <p:spPr>
          <a:xfrm>
            <a:off x="425998" y="2192606"/>
            <a:ext cx="288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Your Title Here</a:t>
            </a:r>
            <a:endParaRPr/>
          </a:p>
        </p:txBody>
      </p:sp>
      <p:sp>
        <p:nvSpPr>
          <p:cNvPr id="7301" name="Google Shape;7301;p113"/>
          <p:cNvSpPr txBox="1"/>
          <p:nvPr>
            <p:ph idx="3" type="body"/>
          </p:nvPr>
        </p:nvSpPr>
        <p:spPr>
          <a:xfrm>
            <a:off x="425998" y="2557328"/>
            <a:ext cx="4320000" cy="144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
        <p:nvSpPr>
          <p:cNvPr id="7302" name="Google Shape;7302;p113"/>
          <p:cNvSpPr txBox="1"/>
          <p:nvPr>
            <p:ph idx="4" type="body"/>
          </p:nvPr>
        </p:nvSpPr>
        <p:spPr>
          <a:xfrm>
            <a:off x="1145998" y="4234289"/>
            <a:ext cx="3600000" cy="54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7303" name="Google Shape;7303;p113"/>
          <p:cNvSpPr txBox="1"/>
          <p:nvPr>
            <p:ph idx="5" type="body"/>
          </p:nvPr>
        </p:nvSpPr>
        <p:spPr>
          <a:xfrm>
            <a:off x="1145998" y="5002052"/>
            <a:ext cx="3600000" cy="54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7304" name="Google Shape;7304;p113"/>
          <p:cNvSpPr/>
          <p:nvPr>
            <p:ph idx="6" type="pic"/>
          </p:nvPr>
        </p:nvSpPr>
        <p:spPr>
          <a:xfrm>
            <a:off x="479998" y="5056052"/>
            <a:ext cx="432000" cy="432000"/>
          </a:xfrm>
          <a:prstGeom prst="rect">
            <a:avLst/>
          </a:prstGeom>
          <a:noFill/>
          <a:ln>
            <a:noFill/>
          </a:ln>
        </p:spPr>
      </p:sp>
      <p:sp>
        <p:nvSpPr>
          <p:cNvPr id="7305" name="Google Shape;7305;p113"/>
          <p:cNvSpPr/>
          <p:nvPr>
            <p:ph idx="7" type="pic"/>
          </p:nvPr>
        </p:nvSpPr>
        <p:spPr>
          <a:xfrm>
            <a:off x="479998" y="4288289"/>
            <a:ext cx="432000" cy="432000"/>
          </a:xfrm>
          <a:prstGeom prst="rect">
            <a:avLst/>
          </a:prstGeom>
          <a:noFill/>
          <a:ln>
            <a:noFill/>
          </a:ln>
        </p:spPr>
      </p:sp>
      <p:sp>
        <p:nvSpPr>
          <p:cNvPr id="7306" name="Google Shape;7306;p113"/>
          <p:cNvSpPr/>
          <p:nvPr/>
        </p:nvSpPr>
        <p:spPr>
          <a:xfrm>
            <a:off x="9927964" y="3991255"/>
            <a:ext cx="14918" cy="5002"/>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07" name="Google Shape;7307;p113"/>
          <p:cNvGrpSpPr/>
          <p:nvPr/>
        </p:nvGrpSpPr>
        <p:grpSpPr>
          <a:xfrm>
            <a:off x="7850935" y="3431337"/>
            <a:ext cx="1323264" cy="1490802"/>
            <a:chOff x="3602997" y="3225561"/>
            <a:chExt cx="916262" cy="1032270"/>
          </a:xfrm>
        </p:grpSpPr>
        <p:sp>
          <p:nvSpPr>
            <p:cNvPr id="7308" name="Google Shape;7308;p113"/>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09" name="Google Shape;7309;p113"/>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310" name="Google Shape;7310;p113"/>
          <p:cNvGrpSpPr/>
          <p:nvPr/>
        </p:nvGrpSpPr>
        <p:grpSpPr>
          <a:xfrm>
            <a:off x="6601752" y="3960829"/>
            <a:ext cx="909425" cy="1475381"/>
            <a:chOff x="2738031" y="3592195"/>
            <a:chExt cx="629709" cy="1021592"/>
          </a:xfrm>
        </p:grpSpPr>
        <p:sp>
          <p:nvSpPr>
            <p:cNvPr id="7311" name="Google Shape;7311;p113"/>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12" name="Google Shape;7312;p113"/>
            <p:cNvGrpSpPr/>
            <p:nvPr/>
          </p:nvGrpSpPr>
          <p:grpSpPr>
            <a:xfrm>
              <a:off x="2738031" y="3592195"/>
              <a:ext cx="629709" cy="1021592"/>
              <a:chOff x="2738031" y="3592195"/>
              <a:chExt cx="629709" cy="1021592"/>
            </a:xfrm>
          </p:grpSpPr>
          <p:sp>
            <p:nvSpPr>
              <p:cNvPr id="7313" name="Google Shape;7313;p113"/>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4" name="Google Shape;7314;p113"/>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315" name="Google Shape;7315;p113"/>
          <p:cNvGrpSpPr/>
          <p:nvPr/>
        </p:nvGrpSpPr>
        <p:grpSpPr>
          <a:xfrm>
            <a:off x="7986326" y="2110175"/>
            <a:ext cx="804687" cy="1375779"/>
            <a:chOff x="3696746" y="2310755"/>
            <a:chExt cx="557186" cy="952625"/>
          </a:xfrm>
        </p:grpSpPr>
        <p:sp>
          <p:nvSpPr>
            <p:cNvPr id="7316" name="Google Shape;7316;p113"/>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17" name="Google Shape;7317;p113"/>
            <p:cNvGrpSpPr/>
            <p:nvPr/>
          </p:nvGrpSpPr>
          <p:grpSpPr>
            <a:xfrm>
              <a:off x="3696746" y="2310755"/>
              <a:ext cx="557186" cy="952625"/>
              <a:chOff x="3696746" y="2310755"/>
              <a:chExt cx="557186" cy="952625"/>
            </a:xfrm>
          </p:grpSpPr>
          <p:sp>
            <p:nvSpPr>
              <p:cNvPr id="7318" name="Google Shape;7318;p113"/>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19" name="Google Shape;7319;p113"/>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0" name="Google Shape;7320;p113"/>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21" name="Google Shape;7321;p113"/>
              <p:cNvGrpSpPr/>
              <p:nvPr/>
            </p:nvGrpSpPr>
            <p:grpSpPr>
              <a:xfrm>
                <a:off x="3696746" y="2310755"/>
                <a:ext cx="557186" cy="952625"/>
                <a:chOff x="3696746" y="2310755"/>
                <a:chExt cx="557186" cy="952625"/>
              </a:xfrm>
            </p:grpSpPr>
            <p:sp>
              <p:nvSpPr>
                <p:cNvPr id="7322" name="Google Shape;7322;p113"/>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23" name="Google Shape;7323;p113"/>
                <p:cNvGrpSpPr/>
                <p:nvPr/>
              </p:nvGrpSpPr>
              <p:grpSpPr>
                <a:xfrm>
                  <a:off x="3705591" y="2310755"/>
                  <a:ext cx="548341" cy="952625"/>
                  <a:chOff x="3705591" y="2310755"/>
                  <a:chExt cx="548341" cy="952625"/>
                </a:xfrm>
              </p:grpSpPr>
              <p:sp>
                <p:nvSpPr>
                  <p:cNvPr id="7324" name="Google Shape;7324;p113"/>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25" name="Google Shape;7325;p113"/>
                  <p:cNvGrpSpPr/>
                  <p:nvPr/>
                </p:nvGrpSpPr>
                <p:grpSpPr>
                  <a:xfrm>
                    <a:off x="3705591" y="2310755"/>
                    <a:ext cx="548341" cy="952625"/>
                    <a:chOff x="3705591" y="2310755"/>
                    <a:chExt cx="548341" cy="952625"/>
                  </a:xfrm>
                </p:grpSpPr>
                <p:sp>
                  <p:nvSpPr>
                    <p:cNvPr id="7326" name="Google Shape;7326;p113"/>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7" name="Google Shape;7327;p113"/>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8" name="Google Shape;7328;p113"/>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29" name="Google Shape;7329;p113"/>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0" name="Google Shape;7330;p113"/>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1" name="Google Shape;7331;p113"/>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2" name="Google Shape;7332;p113"/>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3" name="Google Shape;7333;p113"/>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4" name="Google Shape;7334;p113"/>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5" name="Google Shape;7335;p113"/>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6" name="Google Shape;7336;p113"/>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37" name="Google Shape;7337;p113"/>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7338" name="Google Shape;7338;p113"/>
          <p:cNvGrpSpPr/>
          <p:nvPr/>
        </p:nvGrpSpPr>
        <p:grpSpPr>
          <a:xfrm>
            <a:off x="10389141" y="4251278"/>
            <a:ext cx="1285984" cy="938175"/>
            <a:chOff x="5360516" y="3793310"/>
            <a:chExt cx="890448" cy="649617"/>
          </a:xfrm>
        </p:grpSpPr>
        <p:sp>
          <p:nvSpPr>
            <p:cNvPr id="7339" name="Google Shape;7339;p113"/>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0" name="Google Shape;7340;p113"/>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1" name="Google Shape;7341;p113"/>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2" name="Google Shape;7342;p113"/>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3" name="Google Shape;7343;p113"/>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4" name="Google Shape;7344;p113"/>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5" name="Google Shape;7345;p113"/>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6" name="Google Shape;7346;p113"/>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7" name="Google Shape;7347;p113"/>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8" name="Google Shape;7348;p113"/>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49" name="Google Shape;7349;p113"/>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0" name="Google Shape;7350;p113"/>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1" name="Google Shape;7351;p113"/>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2" name="Google Shape;7352;p113"/>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3" name="Google Shape;7353;p113"/>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4" name="Google Shape;7354;p113"/>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355" name="Google Shape;7355;p113"/>
          <p:cNvGrpSpPr/>
          <p:nvPr/>
        </p:nvGrpSpPr>
        <p:grpSpPr>
          <a:xfrm>
            <a:off x="4928508" y="1958526"/>
            <a:ext cx="3016946" cy="2102544"/>
            <a:chOff x="1579434" y="2205749"/>
            <a:chExt cx="2089011" cy="1455856"/>
          </a:xfrm>
        </p:grpSpPr>
        <p:sp>
          <p:nvSpPr>
            <p:cNvPr id="7356" name="Google Shape;7356;p113"/>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7" name="Google Shape;7357;p113"/>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8" name="Google Shape;7358;p113"/>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59" name="Google Shape;7359;p113"/>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0" name="Google Shape;7360;p113"/>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1" name="Google Shape;7361;p113"/>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2" name="Google Shape;7362;p113"/>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3" name="Google Shape;7363;p113"/>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4" name="Google Shape;7364;p113"/>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5" name="Google Shape;7365;p113"/>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6" name="Google Shape;7366;p113"/>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7" name="Google Shape;7367;p113"/>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8" name="Google Shape;7368;p113"/>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69" name="Google Shape;7369;p113"/>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0" name="Google Shape;7370;p113"/>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1" name="Google Shape;7371;p113"/>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2" name="Google Shape;7372;p113"/>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3" name="Google Shape;7373;p113"/>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4" name="Google Shape;7374;p113"/>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5" name="Google Shape;7375;p113"/>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6" name="Google Shape;7376;p113"/>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7" name="Google Shape;7377;p113"/>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8" name="Google Shape;7378;p113"/>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79" name="Google Shape;7379;p113"/>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0" name="Google Shape;7380;p113"/>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1" name="Google Shape;7381;p113"/>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2" name="Google Shape;7382;p113"/>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3" name="Google Shape;7383;p113"/>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4" name="Google Shape;7384;p113"/>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5" name="Google Shape;7385;p113"/>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6" name="Google Shape;7386;p113"/>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7" name="Google Shape;7387;p113"/>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8" name="Google Shape;7388;p113"/>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89" name="Google Shape;7389;p113"/>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0" name="Google Shape;7390;p113"/>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1" name="Google Shape;7391;p113"/>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392" name="Google Shape;7392;p113"/>
            <p:cNvGrpSpPr/>
            <p:nvPr/>
          </p:nvGrpSpPr>
          <p:grpSpPr>
            <a:xfrm>
              <a:off x="1579434" y="2205749"/>
              <a:ext cx="2089011" cy="1455856"/>
              <a:chOff x="1579434" y="2205749"/>
              <a:chExt cx="2089011" cy="1455856"/>
            </a:xfrm>
          </p:grpSpPr>
          <p:sp>
            <p:nvSpPr>
              <p:cNvPr id="7393" name="Google Shape;7393;p113"/>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4" name="Google Shape;7394;p113"/>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5" name="Google Shape;7395;p113"/>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6" name="Google Shape;7396;p113"/>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7" name="Google Shape;7397;p113"/>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8" name="Google Shape;7398;p113"/>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399" name="Google Shape;7399;p113"/>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0" name="Google Shape;7400;p113"/>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1" name="Google Shape;7401;p113"/>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2" name="Google Shape;7402;p113"/>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3" name="Google Shape;7403;p113"/>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4" name="Google Shape;7404;p113"/>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5" name="Google Shape;7405;p113"/>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6" name="Google Shape;7406;p113"/>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7" name="Google Shape;7407;p113"/>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8" name="Google Shape;7408;p113"/>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09" name="Google Shape;7409;p113"/>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0" name="Google Shape;7410;p113"/>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1" name="Google Shape;7411;p113"/>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2" name="Google Shape;7412;p113"/>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3" name="Google Shape;7413;p113"/>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4" name="Google Shape;7414;p113"/>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5" name="Google Shape;7415;p113"/>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6" name="Google Shape;7416;p113"/>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7" name="Google Shape;7417;p113"/>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8" name="Google Shape;7418;p113"/>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19" name="Google Shape;7419;p113"/>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0" name="Google Shape;7420;p113"/>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21" name="Google Shape;7421;p113"/>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422" name="Google Shape;7422;p113"/>
          <p:cNvGrpSpPr/>
          <p:nvPr/>
        </p:nvGrpSpPr>
        <p:grpSpPr>
          <a:xfrm>
            <a:off x="8561105" y="2048490"/>
            <a:ext cx="3313275" cy="2385282"/>
            <a:chOff x="4094737" y="2268042"/>
            <a:chExt cx="2294197" cy="1651631"/>
          </a:xfrm>
        </p:grpSpPr>
        <p:sp>
          <p:nvSpPr>
            <p:cNvPr id="7423" name="Google Shape;7423;p113"/>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24" name="Google Shape;7424;p113"/>
            <p:cNvGrpSpPr/>
            <p:nvPr/>
          </p:nvGrpSpPr>
          <p:grpSpPr>
            <a:xfrm>
              <a:off x="4094737" y="2268042"/>
              <a:ext cx="2294197" cy="1651631"/>
              <a:chOff x="4094737" y="2268042"/>
              <a:chExt cx="2294197" cy="1651631"/>
            </a:xfrm>
          </p:grpSpPr>
          <p:sp>
            <p:nvSpPr>
              <p:cNvPr id="7425" name="Google Shape;7425;p113"/>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26" name="Google Shape;7426;p113"/>
              <p:cNvGrpSpPr/>
              <p:nvPr/>
            </p:nvGrpSpPr>
            <p:grpSpPr>
              <a:xfrm>
                <a:off x="4094737" y="2268042"/>
                <a:ext cx="2294197" cy="1651631"/>
                <a:chOff x="4094737" y="2268042"/>
                <a:chExt cx="2294197" cy="1651631"/>
              </a:xfrm>
            </p:grpSpPr>
            <p:sp>
              <p:nvSpPr>
                <p:cNvPr id="7427" name="Google Shape;7427;p113"/>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28" name="Google Shape;7428;p113"/>
                <p:cNvGrpSpPr/>
                <p:nvPr/>
              </p:nvGrpSpPr>
              <p:grpSpPr>
                <a:xfrm>
                  <a:off x="4094737" y="2268042"/>
                  <a:ext cx="2294197" cy="1651631"/>
                  <a:chOff x="4094737" y="2268042"/>
                  <a:chExt cx="2294197" cy="1651631"/>
                </a:xfrm>
              </p:grpSpPr>
              <p:sp>
                <p:nvSpPr>
                  <p:cNvPr id="7429" name="Google Shape;7429;p113"/>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30" name="Google Shape;7430;p113"/>
                  <p:cNvGrpSpPr/>
                  <p:nvPr/>
                </p:nvGrpSpPr>
                <p:grpSpPr>
                  <a:xfrm>
                    <a:off x="4094737" y="2268042"/>
                    <a:ext cx="2294197" cy="1651631"/>
                    <a:chOff x="4094737" y="2268042"/>
                    <a:chExt cx="2294197" cy="1651631"/>
                  </a:xfrm>
                </p:grpSpPr>
                <p:sp>
                  <p:nvSpPr>
                    <p:cNvPr id="7431" name="Google Shape;7431;p113"/>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2" name="Google Shape;7432;p113"/>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3" name="Google Shape;7433;p113"/>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4" name="Google Shape;7434;p113"/>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5" name="Google Shape;7435;p113"/>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6" name="Google Shape;7436;p113"/>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7" name="Google Shape;7437;p113"/>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38" name="Google Shape;7438;p113"/>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39" name="Google Shape;7439;p113"/>
                    <p:cNvGrpSpPr/>
                    <p:nvPr/>
                  </p:nvGrpSpPr>
                  <p:grpSpPr>
                    <a:xfrm>
                      <a:off x="4094737" y="2268042"/>
                      <a:ext cx="2294197" cy="1651631"/>
                      <a:chOff x="4094737" y="2268042"/>
                      <a:chExt cx="2294197" cy="1651631"/>
                    </a:xfrm>
                  </p:grpSpPr>
                  <p:sp>
                    <p:nvSpPr>
                      <p:cNvPr id="7440" name="Google Shape;7440;p113"/>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441" name="Google Shape;7441;p113"/>
                      <p:cNvGrpSpPr/>
                      <p:nvPr/>
                    </p:nvGrpSpPr>
                    <p:grpSpPr>
                      <a:xfrm>
                        <a:off x="4094737" y="2268042"/>
                        <a:ext cx="2294197" cy="1614256"/>
                        <a:chOff x="4094737" y="2268042"/>
                        <a:chExt cx="2294197" cy="1614256"/>
                      </a:xfrm>
                    </p:grpSpPr>
                    <p:sp>
                      <p:nvSpPr>
                        <p:cNvPr id="7442" name="Google Shape;7442;p113"/>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3" name="Google Shape;7443;p113"/>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4" name="Google Shape;7444;p113"/>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5" name="Google Shape;7445;p113"/>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6" name="Google Shape;7446;p113"/>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7" name="Google Shape;7447;p113"/>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8" name="Google Shape;7448;p113"/>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49" name="Google Shape;7449;p113"/>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0" name="Google Shape;7450;p113"/>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1" name="Google Shape;7451;p113"/>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2" name="Google Shape;7452;p113"/>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3" name="Google Shape;7453;p113"/>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4" name="Google Shape;7454;p113"/>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5" name="Google Shape;7455;p113"/>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6" name="Google Shape;7456;p113"/>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7" name="Google Shape;7457;p113"/>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8" name="Google Shape;7458;p113"/>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59" name="Google Shape;7459;p113"/>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0" name="Google Shape;7460;p113"/>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1" name="Google Shape;7461;p113"/>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2" name="Google Shape;7462;p113"/>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3" name="Google Shape;7463;p113"/>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4" name="Google Shape;7464;p113"/>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5" name="Google Shape;7465;p113"/>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6" name="Google Shape;7466;p113"/>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7" name="Google Shape;7467;p113"/>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8" name="Google Shape;7468;p113"/>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69" name="Google Shape;7469;p113"/>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0" name="Google Shape;7470;p113"/>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1" name="Google Shape;7471;p113"/>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2" name="Google Shape;7472;p113"/>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3" name="Google Shape;7473;p113"/>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4" name="Google Shape;7474;p113"/>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5" name="Google Shape;7475;p113"/>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6" name="Google Shape;7476;p113"/>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7" name="Google Shape;7477;p113"/>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8" name="Google Shape;7478;p113"/>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79" name="Google Shape;7479;p113"/>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0" name="Google Shape;7480;p113"/>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1" name="Google Shape;7481;p113"/>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2" name="Google Shape;7482;p113"/>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3" name="Google Shape;7483;p113"/>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4" name="Google Shape;7484;p113"/>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5" name="Google Shape;7485;p113"/>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6" name="Google Shape;7486;p113"/>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7" name="Google Shape;7487;p113"/>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8" name="Google Shape;7488;p113"/>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89" name="Google Shape;7489;p113"/>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0" name="Google Shape;7490;p113"/>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1" name="Google Shape;7491;p113"/>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2" name="Google Shape;7492;p113"/>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3" name="Google Shape;7493;p113"/>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4" name="Google Shape;7494;p113"/>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495" name="Google Shape;7495;p113"/>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9" name="Shape 7499"/>
        <p:cNvGrpSpPr/>
        <p:nvPr/>
      </p:nvGrpSpPr>
      <p:grpSpPr>
        <a:xfrm>
          <a:off x="0" y="0"/>
          <a:ext cx="0" cy="0"/>
          <a:chOff x="0" y="0"/>
          <a:chExt cx="0" cy="0"/>
        </a:xfrm>
      </p:grpSpPr>
      <p:sp>
        <p:nvSpPr>
          <p:cNvPr id="7500" name="Google Shape;7500;p11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 Timeline of Expansion</a:t>
            </a:r>
            <a:endParaRPr/>
          </a:p>
        </p:txBody>
      </p:sp>
      <p:sp>
        <p:nvSpPr>
          <p:cNvPr id="7501" name="Google Shape;7501;p11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502" name="Google Shape;7502;p11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7503" name="Google Shape;7503;p114"/>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504" name="Google Shape;7504;p114"/>
          <p:cNvSpPr txBox="1"/>
          <p:nvPr>
            <p:ph idx="2" type="body"/>
          </p:nvPr>
        </p:nvSpPr>
        <p:spPr>
          <a:xfrm>
            <a:off x="2034992" y="244689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7505" name="Google Shape;7505;p114"/>
          <p:cNvSpPr/>
          <p:nvPr>
            <p:ph idx="3" type="body"/>
          </p:nvPr>
        </p:nvSpPr>
        <p:spPr>
          <a:xfrm>
            <a:off x="354380"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06" name="Google Shape;7506;p114"/>
          <p:cNvSpPr txBox="1"/>
          <p:nvPr>
            <p:ph idx="4" type="body"/>
          </p:nvPr>
        </p:nvSpPr>
        <p:spPr>
          <a:xfrm>
            <a:off x="2034992" y="3198164"/>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7507" name="Google Shape;7507;p114"/>
          <p:cNvSpPr txBox="1"/>
          <p:nvPr>
            <p:ph idx="5" type="body"/>
          </p:nvPr>
        </p:nvSpPr>
        <p:spPr>
          <a:xfrm>
            <a:off x="2034992" y="3942315"/>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7508" name="Google Shape;7508;p114"/>
          <p:cNvSpPr txBox="1"/>
          <p:nvPr>
            <p:ph idx="6" type="body"/>
          </p:nvPr>
        </p:nvSpPr>
        <p:spPr>
          <a:xfrm>
            <a:off x="2034992" y="4686484"/>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7509" name="Google Shape;7509;p114"/>
          <p:cNvSpPr/>
          <p:nvPr>
            <p:ph idx="7" type="body"/>
          </p:nvPr>
        </p:nvSpPr>
        <p:spPr>
          <a:xfrm>
            <a:off x="354380"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10" name="Google Shape;7510;p114"/>
          <p:cNvSpPr/>
          <p:nvPr>
            <p:ph idx="8" type="body"/>
          </p:nvPr>
        </p:nvSpPr>
        <p:spPr>
          <a:xfrm>
            <a:off x="354380"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11" name="Google Shape;7511;p114"/>
          <p:cNvSpPr/>
          <p:nvPr>
            <p:ph idx="9" type="body"/>
          </p:nvPr>
        </p:nvSpPr>
        <p:spPr>
          <a:xfrm>
            <a:off x="354380"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12" name="Google Shape;7512;p114"/>
          <p:cNvSpPr txBox="1"/>
          <p:nvPr>
            <p:ph idx="13" type="body"/>
          </p:nvPr>
        </p:nvSpPr>
        <p:spPr>
          <a:xfrm>
            <a:off x="2034992" y="5442682"/>
            <a:ext cx="1620000" cy="360000"/>
          </a:xfrm>
          <a:prstGeom prst="rect">
            <a:avLst/>
          </a:prstGeom>
          <a:noFill/>
          <a:ln>
            <a:noFill/>
          </a:ln>
        </p:spPr>
        <p:txBody>
          <a:bodyPr anchorCtr="0" anchor="t" bIns="468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t/>
            </a:r>
            <a:endParaRPr/>
          </a:p>
        </p:txBody>
      </p:sp>
      <p:sp>
        <p:nvSpPr>
          <p:cNvPr id="7513" name="Google Shape;7513;p114"/>
          <p:cNvSpPr/>
          <p:nvPr>
            <p:ph idx="14" type="body"/>
          </p:nvPr>
        </p:nvSpPr>
        <p:spPr>
          <a:xfrm>
            <a:off x="354380" y="541546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14" name="Google Shape;7514;p114"/>
          <p:cNvSpPr txBox="1"/>
          <p:nvPr>
            <p:ph idx="15" type="body"/>
          </p:nvPr>
        </p:nvSpPr>
        <p:spPr>
          <a:xfrm>
            <a:off x="2034992" y="1703454"/>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7515" name="Google Shape;7515;p114"/>
          <p:cNvSpPr/>
          <p:nvPr>
            <p:ph idx="16" type="body"/>
          </p:nvPr>
        </p:nvSpPr>
        <p:spPr>
          <a:xfrm>
            <a:off x="354380"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t/>
            </a:r>
            <a:endParaRPr/>
          </a:p>
        </p:txBody>
      </p:sp>
      <p:sp>
        <p:nvSpPr>
          <p:cNvPr id="7516" name="Google Shape;7516;p114"/>
          <p:cNvSpPr/>
          <p:nvPr/>
        </p:nvSpPr>
        <p:spPr>
          <a:xfrm>
            <a:off x="9927964" y="3991255"/>
            <a:ext cx="14918" cy="5002"/>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17" name="Google Shape;7517;p114"/>
          <p:cNvGrpSpPr/>
          <p:nvPr/>
        </p:nvGrpSpPr>
        <p:grpSpPr>
          <a:xfrm>
            <a:off x="7850935" y="3431337"/>
            <a:ext cx="1323264" cy="1490802"/>
            <a:chOff x="3602997" y="3225561"/>
            <a:chExt cx="916262" cy="1032270"/>
          </a:xfrm>
        </p:grpSpPr>
        <p:sp>
          <p:nvSpPr>
            <p:cNvPr id="7518" name="Google Shape;7518;p114"/>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19" name="Google Shape;7519;p114"/>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520" name="Google Shape;7520;p114"/>
          <p:cNvGrpSpPr/>
          <p:nvPr/>
        </p:nvGrpSpPr>
        <p:grpSpPr>
          <a:xfrm>
            <a:off x="6601752" y="3960829"/>
            <a:ext cx="909425" cy="1475381"/>
            <a:chOff x="2738031" y="3592195"/>
            <a:chExt cx="629709" cy="1021592"/>
          </a:xfrm>
        </p:grpSpPr>
        <p:sp>
          <p:nvSpPr>
            <p:cNvPr id="7521" name="Google Shape;7521;p114"/>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22" name="Google Shape;7522;p114"/>
            <p:cNvGrpSpPr/>
            <p:nvPr/>
          </p:nvGrpSpPr>
          <p:grpSpPr>
            <a:xfrm>
              <a:off x="2738031" y="3592195"/>
              <a:ext cx="629709" cy="1021592"/>
              <a:chOff x="2738031" y="3592195"/>
              <a:chExt cx="629709" cy="1021592"/>
            </a:xfrm>
          </p:grpSpPr>
          <p:sp>
            <p:nvSpPr>
              <p:cNvPr id="7523" name="Google Shape;7523;p114"/>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4" name="Google Shape;7524;p114"/>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525" name="Google Shape;7525;p114"/>
          <p:cNvGrpSpPr/>
          <p:nvPr/>
        </p:nvGrpSpPr>
        <p:grpSpPr>
          <a:xfrm>
            <a:off x="7986326" y="2110175"/>
            <a:ext cx="804687" cy="1375779"/>
            <a:chOff x="3696746" y="2310755"/>
            <a:chExt cx="557186" cy="952625"/>
          </a:xfrm>
        </p:grpSpPr>
        <p:sp>
          <p:nvSpPr>
            <p:cNvPr id="7526" name="Google Shape;7526;p114"/>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27" name="Google Shape;7527;p114"/>
            <p:cNvGrpSpPr/>
            <p:nvPr/>
          </p:nvGrpSpPr>
          <p:grpSpPr>
            <a:xfrm>
              <a:off x="3696746" y="2310755"/>
              <a:ext cx="557186" cy="952625"/>
              <a:chOff x="3696746" y="2310755"/>
              <a:chExt cx="557186" cy="952625"/>
            </a:xfrm>
          </p:grpSpPr>
          <p:sp>
            <p:nvSpPr>
              <p:cNvPr id="7528" name="Google Shape;7528;p114"/>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29" name="Google Shape;7529;p114"/>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0" name="Google Shape;7530;p114"/>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31" name="Google Shape;7531;p114"/>
              <p:cNvGrpSpPr/>
              <p:nvPr/>
            </p:nvGrpSpPr>
            <p:grpSpPr>
              <a:xfrm>
                <a:off x="3696746" y="2310755"/>
                <a:ext cx="557186" cy="952625"/>
                <a:chOff x="3696746" y="2310755"/>
                <a:chExt cx="557186" cy="952625"/>
              </a:xfrm>
            </p:grpSpPr>
            <p:sp>
              <p:nvSpPr>
                <p:cNvPr id="7532" name="Google Shape;7532;p114"/>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33" name="Google Shape;7533;p114"/>
                <p:cNvGrpSpPr/>
                <p:nvPr/>
              </p:nvGrpSpPr>
              <p:grpSpPr>
                <a:xfrm>
                  <a:off x="3705591" y="2310755"/>
                  <a:ext cx="548341" cy="952625"/>
                  <a:chOff x="3705591" y="2310755"/>
                  <a:chExt cx="548341" cy="952625"/>
                </a:xfrm>
              </p:grpSpPr>
              <p:sp>
                <p:nvSpPr>
                  <p:cNvPr id="7534" name="Google Shape;7534;p114"/>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535" name="Google Shape;7535;p114"/>
                  <p:cNvGrpSpPr/>
                  <p:nvPr/>
                </p:nvGrpSpPr>
                <p:grpSpPr>
                  <a:xfrm>
                    <a:off x="3705591" y="2310755"/>
                    <a:ext cx="548341" cy="952625"/>
                    <a:chOff x="3705591" y="2310755"/>
                    <a:chExt cx="548341" cy="952625"/>
                  </a:xfrm>
                </p:grpSpPr>
                <p:sp>
                  <p:nvSpPr>
                    <p:cNvPr id="7536" name="Google Shape;7536;p114"/>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7" name="Google Shape;7537;p114"/>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8" name="Google Shape;7538;p114"/>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39" name="Google Shape;7539;p114"/>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0" name="Google Shape;7540;p114"/>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1" name="Google Shape;7541;p114"/>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2" name="Google Shape;7542;p114"/>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3" name="Google Shape;7543;p114"/>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4" name="Google Shape;7544;p114"/>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5" name="Google Shape;7545;p114"/>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6" name="Google Shape;7546;p114"/>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47" name="Google Shape;7547;p114"/>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nvGrpSpPr>
          <p:cNvPr id="7548" name="Google Shape;7548;p114"/>
          <p:cNvGrpSpPr/>
          <p:nvPr/>
        </p:nvGrpSpPr>
        <p:grpSpPr>
          <a:xfrm>
            <a:off x="10389141" y="4251278"/>
            <a:ext cx="1285984" cy="938175"/>
            <a:chOff x="5360516" y="3793310"/>
            <a:chExt cx="890448" cy="649617"/>
          </a:xfrm>
        </p:grpSpPr>
        <p:sp>
          <p:nvSpPr>
            <p:cNvPr id="7549" name="Google Shape;7549;p114"/>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0" name="Google Shape;7550;p114"/>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1" name="Google Shape;7551;p114"/>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2" name="Google Shape;7552;p114"/>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3" name="Google Shape;7553;p114"/>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4" name="Google Shape;7554;p114"/>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5" name="Google Shape;7555;p114"/>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6" name="Google Shape;7556;p114"/>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7" name="Google Shape;7557;p114"/>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8" name="Google Shape;7558;p114"/>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59" name="Google Shape;7559;p114"/>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0" name="Google Shape;7560;p114"/>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1" name="Google Shape;7561;p114"/>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2" name="Google Shape;7562;p114"/>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3" name="Google Shape;7563;p114"/>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4" name="Google Shape;7564;p114"/>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565" name="Google Shape;7565;p114"/>
          <p:cNvGrpSpPr/>
          <p:nvPr/>
        </p:nvGrpSpPr>
        <p:grpSpPr>
          <a:xfrm>
            <a:off x="4928508" y="1958526"/>
            <a:ext cx="3016946" cy="2102544"/>
            <a:chOff x="1579434" y="2205749"/>
            <a:chExt cx="2089011" cy="1455856"/>
          </a:xfrm>
        </p:grpSpPr>
        <p:sp>
          <p:nvSpPr>
            <p:cNvPr id="7566" name="Google Shape;7566;p114"/>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7" name="Google Shape;7567;p114"/>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8" name="Google Shape;7568;p114"/>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69" name="Google Shape;7569;p114"/>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0" name="Google Shape;7570;p114"/>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1" name="Google Shape;7571;p114"/>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2" name="Google Shape;7572;p114"/>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3" name="Google Shape;7573;p114"/>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4" name="Google Shape;7574;p114"/>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5" name="Google Shape;7575;p114"/>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6" name="Google Shape;7576;p114"/>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7" name="Google Shape;7577;p114"/>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8" name="Google Shape;7578;p114"/>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79" name="Google Shape;7579;p114"/>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0" name="Google Shape;7580;p114"/>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1" name="Google Shape;7581;p114"/>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2" name="Google Shape;7582;p114"/>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3" name="Google Shape;7583;p114"/>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4" name="Google Shape;7584;p114"/>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5" name="Google Shape;7585;p114"/>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6" name="Google Shape;7586;p114"/>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7" name="Google Shape;7587;p114"/>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8" name="Google Shape;7588;p114"/>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89" name="Google Shape;7589;p114"/>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0" name="Google Shape;7590;p114"/>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1" name="Google Shape;7591;p114"/>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2" name="Google Shape;7592;p114"/>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3" name="Google Shape;7593;p114"/>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4" name="Google Shape;7594;p114"/>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5" name="Google Shape;7595;p114"/>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6" name="Google Shape;7596;p114"/>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7" name="Google Shape;7597;p114"/>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8" name="Google Shape;7598;p114"/>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599" name="Google Shape;7599;p114"/>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0" name="Google Shape;7600;p114"/>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1" name="Google Shape;7601;p114"/>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02" name="Google Shape;7602;p114"/>
            <p:cNvGrpSpPr/>
            <p:nvPr/>
          </p:nvGrpSpPr>
          <p:grpSpPr>
            <a:xfrm>
              <a:off x="1579434" y="2205749"/>
              <a:ext cx="2089011" cy="1455856"/>
              <a:chOff x="1579434" y="2205749"/>
              <a:chExt cx="2089011" cy="1455856"/>
            </a:xfrm>
          </p:grpSpPr>
          <p:sp>
            <p:nvSpPr>
              <p:cNvPr id="7603" name="Google Shape;7603;p114"/>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4" name="Google Shape;7604;p114"/>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5" name="Google Shape;7605;p114"/>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6" name="Google Shape;7606;p114"/>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7" name="Google Shape;7607;p114"/>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8" name="Google Shape;7608;p114"/>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09" name="Google Shape;7609;p114"/>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0" name="Google Shape;7610;p114"/>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1" name="Google Shape;7611;p114"/>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2" name="Google Shape;7612;p114"/>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3" name="Google Shape;7613;p114"/>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4" name="Google Shape;7614;p114"/>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5" name="Google Shape;7615;p114"/>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6" name="Google Shape;7616;p114"/>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7" name="Google Shape;7617;p114"/>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8" name="Google Shape;7618;p114"/>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19" name="Google Shape;7619;p114"/>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0" name="Google Shape;7620;p114"/>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1" name="Google Shape;7621;p114"/>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2" name="Google Shape;7622;p114"/>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3" name="Google Shape;7623;p114"/>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4" name="Google Shape;7624;p114"/>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5" name="Google Shape;7625;p114"/>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6" name="Google Shape;7626;p114"/>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7" name="Google Shape;7627;p114"/>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8" name="Google Shape;7628;p114"/>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29" name="Google Shape;7629;p114"/>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0" name="Google Shape;7630;p114"/>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31" name="Google Shape;7631;p114"/>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7632" name="Google Shape;7632;p114"/>
          <p:cNvGrpSpPr/>
          <p:nvPr/>
        </p:nvGrpSpPr>
        <p:grpSpPr>
          <a:xfrm>
            <a:off x="8561105" y="2048490"/>
            <a:ext cx="3313275" cy="2385282"/>
            <a:chOff x="4094737" y="2268042"/>
            <a:chExt cx="2294197" cy="1651631"/>
          </a:xfrm>
        </p:grpSpPr>
        <p:sp>
          <p:nvSpPr>
            <p:cNvPr id="7633" name="Google Shape;7633;p114"/>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34" name="Google Shape;7634;p114"/>
            <p:cNvGrpSpPr/>
            <p:nvPr/>
          </p:nvGrpSpPr>
          <p:grpSpPr>
            <a:xfrm>
              <a:off x="4094737" y="2268042"/>
              <a:ext cx="2294197" cy="1651631"/>
              <a:chOff x="4094737" y="2268042"/>
              <a:chExt cx="2294197" cy="1651631"/>
            </a:xfrm>
          </p:grpSpPr>
          <p:sp>
            <p:nvSpPr>
              <p:cNvPr id="7635" name="Google Shape;7635;p114"/>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36" name="Google Shape;7636;p114"/>
              <p:cNvGrpSpPr/>
              <p:nvPr/>
            </p:nvGrpSpPr>
            <p:grpSpPr>
              <a:xfrm>
                <a:off x="4094737" y="2268042"/>
                <a:ext cx="2294197" cy="1651631"/>
                <a:chOff x="4094737" y="2268042"/>
                <a:chExt cx="2294197" cy="1651631"/>
              </a:xfrm>
            </p:grpSpPr>
            <p:sp>
              <p:nvSpPr>
                <p:cNvPr id="7637" name="Google Shape;7637;p114"/>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38" name="Google Shape;7638;p114"/>
                <p:cNvGrpSpPr/>
                <p:nvPr/>
              </p:nvGrpSpPr>
              <p:grpSpPr>
                <a:xfrm>
                  <a:off x="4094737" y="2268042"/>
                  <a:ext cx="2294197" cy="1651631"/>
                  <a:chOff x="4094737" y="2268042"/>
                  <a:chExt cx="2294197" cy="1651631"/>
                </a:xfrm>
              </p:grpSpPr>
              <p:sp>
                <p:nvSpPr>
                  <p:cNvPr id="7639" name="Google Shape;7639;p114"/>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40" name="Google Shape;7640;p114"/>
                  <p:cNvGrpSpPr/>
                  <p:nvPr/>
                </p:nvGrpSpPr>
                <p:grpSpPr>
                  <a:xfrm>
                    <a:off x="4094737" y="2268042"/>
                    <a:ext cx="2294197" cy="1651631"/>
                    <a:chOff x="4094737" y="2268042"/>
                    <a:chExt cx="2294197" cy="1651631"/>
                  </a:xfrm>
                </p:grpSpPr>
                <p:sp>
                  <p:nvSpPr>
                    <p:cNvPr id="7641" name="Google Shape;7641;p114"/>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2" name="Google Shape;7642;p114"/>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3" name="Google Shape;7643;p114"/>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4" name="Google Shape;7644;p114"/>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5" name="Google Shape;7645;p114"/>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6" name="Google Shape;7646;p114"/>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7" name="Google Shape;7647;p114"/>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48" name="Google Shape;7648;p114"/>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49" name="Google Shape;7649;p114"/>
                    <p:cNvGrpSpPr/>
                    <p:nvPr/>
                  </p:nvGrpSpPr>
                  <p:grpSpPr>
                    <a:xfrm>
                      <a:off x="4094737" y="2268042"/>
                      <a:ext cx="2294197" cy="1651631"/>
                      <a:chOff x="4094737" y="2268042"/>
                      <a:chExt cx="2294197" cy="1651631"/>
                    </a:xfrm>
                  </p:grpSpPr>
                  <p:sp>
                    <p:nvSpPr>
                      <p:cNvPr id="7650" name="Google Shape;7650;p114"/>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nvGrpSpPr>
                      <p:cNvPr id="7651" name="Google Shape;7651;p114"/>
                      <p:cNvGrpSpPr/>
                      <p:nvPr/>
                    </p:nvGrpSpPr>
                    <p:grpSpPr>
                      <a:xfrm>
                        <a:off x="4094737" y="2268042"/>
                        <a:ext cx="2294197" cy="1614256"/>
                        <a:chOff x="4094737" y="2268042"/>
                        <a:chExt cx="2294197" cy="1614256"/>
                      </a:xfrm>
                    </p:grpSpPr>
                    <p:sp>
                      <p:nvSpPr>
                        <p:cNvPr id="7652" name="Google Shape;7652;p114"/>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3" name="Google Shape;7653;p114"/>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4" name="Google Shape;7654;p114"/>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5" name="Google Shape;7655;p114"/>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6" name="Google Shape;7656;p114"/>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7" name="Google Shape;7657;p114"/>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8" name="Google Shape;7658;p114"/>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59" name="Google Shape;7659;p114"/>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0" name="Google Shape;7660;p114"/>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1" name="Google Shape;7661;p114"/>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2" name="Google Shape;7662;p114"/>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3" name="Google Shape;7663;p114"/>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4" name="Google Shape;7664;p114"/>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5" name="Google Shape;7665;p114"/>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6" name="Google Shape;7666;p114"/>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7" name="Google Shape;7667;p114"/>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8" name="Google Shape;7668;p114"/>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69" name="Google Shape;7669;p114"/>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0" name="Google Shape;7670;p114"/>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1" name="Google Shape;7671;p114"/>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2" name="Google Shape;7672;p114"/>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3" name="Google Shape;7673;p114"/>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4" name="Google Shape;7674;p114"/>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5" name="Google Shape;7675;p114"/>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6" name="Google Shape;7676;p114"/>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7" name="Google Shape;7677;p114"/>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8" name="Google Shape;7678;p114"/>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79" name="Google Shape;7679;p114"/>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0" name="Google Shape;7680;p114"/>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1" name="Google Shape;7681;p114"/>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2" name="Google Shape;7682;p114"/>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3" name="Google Shape;7683;p114"/>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4" name="Google Shape;7684;p114"/>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5" name="Google Shape;7685;p114"/>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6" name="Google Shape;7686;p114"/>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7" name="Google Shape;7687;p114"/>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8" name="Google Shape;7688;p114"/>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89" name="Google Shape;7689;p114"/>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0" name="Google Shape;7690;p114"/>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1" name="Google Shape;7691;p114"/>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2" name="Google Shape;7692;p114"/>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3" name="Google Shape;7693;p114"/>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4" name="Google Shape;7694;p114"/>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5" name="Google Shape;7695;p114"/>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6" name="Google Shape;7696;p114"/>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7" name="Google Shape;7697;p114"/>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8" name="Google Shape;7698;p114"/>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699" name="Google Shape;7699;p114"/>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0" name="Google Shape;7700;p114"/>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1" name="Google Shape;7701;p114"/>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2" name="Google Shape;7702;p114"/>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3" name="Google Shape;7703;p114"/>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4" name="Google Shape;7704;p114"/>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705" name="Google Shape;7705;p114"/>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D8D8D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grpSp>
          </p:grpSp>
        </p:grpSp>
      </p:grpSp>
      <p:sp>
        <p:nvSpPr>
          <p:cNvPr descr="Marker with solid fill" id="7706" name="Google Shape;7706;p114"/>
          <p:cNvSpPr/>
          <p:nvPr/>
        </p:nvSpPr>
        <p:spPr>
          <a:xfrm>
            <a:off x="5428359" y="1775701"/>
            <a:ext cx="720000" cy="720000"/>
          </a:xfrm>
          <a:prstGeom prst="rect">
            <a:avLst/>
          </a:prstGeom>
          <a:noFill/>
          <a:ln>
            <a:noFill/>
          </a:ln>
        </p:spPr>
      </p:sp>
      <p:sp>
        <p:nvSpPr>
          <p:cNvPr descr="Marker with solid fill" id="7707" name="Google Shape;7707;p114"/>
          <p:cNvSpPr/>
          <p:nvPr/>
        </p:nvSpPr>
        <p:spPr>
          <a:xfrm>
            <a:off x="6070398" y="1489136"/>
            <a:ext cx="720000" cy="720000"/>
          </a:xfrm>
          <a:prstGeom prst="rect">
            <a:avLst/>
          </a:prstGeom>
          <a:noFill/>
          <a:ln>
            <a:noFill/>
          </a:ln>
        </p:spPr>
      </p:sp>
      <p:sp>
        <p:nvSpPr>
          <p:cNvPr descr="Marker with solid fill" id="7708" name="Google Shape;7708;p114"/>
          <p:cNvSpPr/>
          <p:nvPr/>
        </p:nvSpPr>
        <p:spPr>
          <a:xfrm>
            <a:off x="6996263" y="1606281"/>
            <a:ext cx="720000" cy="720000"/>
          </a:xfrm>
          <a:prstGeom prst="rect">
            <a:avLst/>
          </a:prstGeom>
          <a:noFill/>
          <a:ln>
            <a:noFill/>
          </a:ln>
        </p:spPr>
      </p:sp>
      <p:sp>
        <p:nvSpPr>
          <p:cNvPr descr="Marker with solid fill" id="7709" name="Google Shape;7709;p114"/>
          <p:cNvSpPr/>
          <p:nvPr/>
        </p:nvSpPr>
        <p:spPr>
          <a:xfrm>
            <a:off x="6709110" y="3736385"/>
            <a:ext cx="540000" cy="540000"/>
          </a:xfrm>
          <a:prstGeom prst="rect">
            <a:avLst/>
          </a:prstGeom>
          <a:noFill/>
          <a:ln>
            <a:noFill/>
          </a:ln>
        </p:spPr>
      </p:sp>
      <p:sp>
        <p:nvSpPr>
          <p:cNvPr descr="Marker with solid fill" id="7710" name="Google Shape;7710;p114"/>
          <p:cNvSpPr/>
          <p:nvPr/>
        </p:nvSpPr>
        <p:spPr>
          <a:xfrm>
            <a:off x="6405480" y="1925167"/>
            <a:ext cx="720000" cy="720000"/>
          </a:xfrm>
          <a:prstGeom prst="rect">
            <a:avLst/>
          </a:prstGeom>
          <a:noFill/>
          <a:ln>
            <a:noFill/>
          </a:ln>
        </p:spPr>
      </p:sp>
      <p:sp>
        <p:nvSpPr>
          <p:cNvPr descr="Marker with solid fill" id="7711" name="Google Shape;7711;p114"/>
          <p:cNvSpPr/>
          <p:nvPr/>
        </p:nvSpPr>
        <p:spPr>
          <a:xfrm>
            <a:off x="6520398" y="4837837"/>
            <a:ext cx="540000" cy="540000"/>
          </a:xfrm>
          <a:prstGeom prst="rect">
            <a:avLst/>
          </a:prstGeom>
          <a:noFill/>
          <a:ln>
            <a:noFill/>
          </a:ln>
        </p:spPr>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5" name="Shape 7715"/>
        <p:cNvGrpSpPr/>
        <p:nvPr/>
      </p:nvGrpSpPr>
      <p:grpSpPr>
        <a:xfrm>
          <a:off x="0" y="0"/>
          <a:ext cx="0" cy="0"/>
          <a:chOff x="0" y="0"/>
          <a:chExt cx="0" cy="0"/>
        </a:xfrm>
      </p:grpSpPr>
      <p:sp>
        <p:nvSpPr>
          <p:cNvPr id="7716" name="Google Shape;7716;p11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Map + Demographics</a:t>
            </a:r>
            <a:endParaRPr/>
          </a:p>
        </p:txBody>
      </p:sp>
      <p:sp>
        <p:nvSpPr>
          <p:cNvPr id="7717" name="Google Shape;7717;p11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718" name="Google Shape;7718;p11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719" name="Google Shape;7719;p115"/>
          <p:cNvSpPr txBox="1"/>
          <p:nvPr>
            <p:ph idx="1" type="subTitle"/>
          </p:nvPr>
        </p:nvSpPr>
        <p:spPr>
          <a:xfrm>
            <a:off x="35438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720" name="Google Shape;7720;p115"/>
          <p:cNvSpPr txBox="1"/>
          <p:nvPr>
            <p:ph idx="2" type="body"/>
          </p:nvPr>
        </p:nvSpPr>
        <p:spPr>
          <a:xfrm>
            <a:off x="354380" y="2082236"/>
            <a:ext cx="288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Your Title Here</a:t>
            </a:r>
            <a:endParaRPr/>
          </a:p>
        </p:txBody>
      </p:sp>
      <p:sp>
        <p:nvSpPr>
          <p:cNvPr id="7721" name="Google Shape;7721;p115"/>
          <p:cNvSpPr txBox="1"/>
          <p:nvPr>
            <p:ph idx="3" type="body"/>
          </p:nvPr>
        </p:nvSpPr>
        <p:spPr>
          <a:xfrm>
            <a:off x="354380" y="2446958"/>
            <a:ext cx="4320000" cy="144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
        <p:nvSpPr>
          <p:cNvPr id="7722" name="Google Shape;7722;p115"/>
          <p:cNvSpPr txBox="1"/>
          <p:nvPr>
            <p:ph idx="4" type="body"/>
          </p:nvPr>
        </p:nvSpPr>
        <p:spPr>
          <a:xfrm>
            <a:off x="354380" y="4401654"/>
            <a:ext cx="108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2400"/>
              <a:buNone/>
            </a:pPr>
            <a:r>
              <a:rPr lang="en-US"/>
              <a:t>40%</a:t>
            </a:r>
            <a:endParaRPr/>
          </a:p>
        </p:txBody>
      </p:sp>
      <p:sp>
        <p:nvSpPr>
          <p:cNvPr id="7723" name="Google Shape;7723;p115"/>
          <p:cNvSpPr txBox="1"/>
          <p:nvPr>
            <p:ph idx="5" type="body"/>
          </p:nvPr>
        </p:nvSpPr>
        <p:spPr>
          <a:xfrm>
            <a:off x="354380" y="5312790"/>
            <a:ext cx="108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2400"/>
              <a:buNone/>
            </a:pPr>
            <a:r>
              <a:rPr lang="en-US"/>
              <a:t>60%</a:t>
            </a:r>
            <a:endParaRPr/>
          </a:p>
        </p:txBody>
      </p:sp>
      <p:sp>
        <p:nvSpPr>
          <p:cNvPr id="7724" name="Google Shape;7724;p115"/>
          <p:cNvSpPr/>
          <p:nvPr/>
        </p:nvSpPr>
        <p:spPr>
          <a:xfrm>
            <a:off x="9927964" y="3991255"/>
            <a:ext cx="14918" cy="5002"/>
          </a:xfrm>
          <a:custGeom>
            <a:rect b="b" l="l" r="r" t="t"/>
            <a:pathLst>
              <a:path extrusionOk="0" h="2597" w="7793">
                <a:moveTo>
                  <a:pt x="7793" y="1299"/>
                </a:moveTo>
                <a:cubicBezTo>
                  <a:pt x="5196" y="3031"/>
                  <a:pt x="1732" y="3031"/>
                  <a:pt x="0" y="1299"/>
                </a:cubicBezTo>
                <a:cubicBezTo>
                  <a:pt x="4330" y="-433"/>
                  <a:pt x="4330" y="-433"/>
                  <a:pt x="7793" y="1299"/>
                </a:cubicBezTo>
                <a:lnTo>
                  <a:pt x="7793" y="1299"/>
                </a:lnTo>
                <a:close/>
              </a:path>
            </a:pathLst>
          </a:custGeom>
          <a:solidFill>
            <a:srgbClr val="00AEE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25" name="Google Shape;7725;p115"/>
          <p:cNvGrpSpPr/>
          <p:nvPr/>
        </p:nvGrpSpPr>
        <p:grpSpPr>
          <a:xfrm>
            <a:off x="7850935" y="3431337"/>
            <a:ext cx="1323264" cy="1490802"/>
            <a:chOff x="3602997" y="3225561"/>
            <a:chExt cx="916262" cy="1032270"/>
          </a:xfrm>
        </p:grpSpPr>
        <p:sp>
          <p:nvSpPr>
            <p:cNvPr id="7726" name="Google Shape;7726;p115"/>
            <p:cNvSpPr/>
            <p:nvPr/>
          </p:nvSpPr>
          <p:spPr>
            <a:xfrm>
              <a:off x="4407824" y="3928573"/>
              <a:ext cx="99054" cy="188656"/>
            </a:xfrm>
            <a:custGeom>
              <a:rect b="b" l="l" r="r" t="t"/>
              <a:pathLst>
                <a:path extrusionOk="0" h="91786" w="48490">
                  <a:moveTo>
                    <a:pt x="5196" y="59748"/>
                  </a:moveTo>
                  <a:cubicBezTo>
                    <a:pt x="5196" y="59748"/>
                    <a:pt x="9525" y="49357"/>
                    <a:pt x="9525" y="49357"/>
                  </a:cubicBezTo>
                  <a:cubicBezTo>
                    <a:pt x="9525" y="46759"/>
                    <a:pt x="6061" y="40698"/>
                    <a:pt x="6061" y="37234"/>
                  </a:cubicBezTo>
                  <a:cubicBezTo>
                    <a:pt x="6061" y="25977"/>
                    <a:pt x="14721" y="26843"/>
                    <a:pt x="20782" y="22513"/>
                  </a:cubicBezTo>
                  <a:cubicBezTo>
                    <a:pt x="25977" y="19916"/>
                    <a:pt x="32904" y="10391"/>
                    <a:pt x="37234" y="6927"/>
                  </a:cubicBezTo>
                  <a:cubicBezTo>
                    <a:pt x="38100" y="6061"/>
                    <a:pt x="38100" y="1732"/>
                    <a:pt x="38966" y="0"/>
                  </a:cubicBezTo>
                  <a:cubicBezTo>
                    <a:pt x="46759" y="866"/>
                    <a:pt x="45893" y="15586"/>
                    <a:pt x="48491" y="21648"/>
                  </a:cubicBezTo>
                  <a:lnTo>
                    <a:pt x="48491" y="25111"/>
                  </a:lnTo>
                  <a:cubicBezTo>
                    <a:pt x="47625" y="24245"/>
                    <a:pt x="45027" y="24245"/>
                    <a:pt x="44161" y="24245"/>
                  </a:cubicBezTo>
                  <a:cubicBezTo>
                    <a:pt x="44161" y="41564"/>
                    <a:pt x="38966" y="52820"/>
                    <a:pt x="33770" y="65809"/>
                  </a:cubicBezTo>
                  <a:cubicBezTo>
                    <a:pt x="29441" y="76200"/>
                    <a:pt x="27709" y="91786"/>
                    <a:pt x="12989" y="91786"/>
                  </a:cubicBezTo>
                  <a:cubicBezTo>
                    <a:pt x="6927" y="91786"/>
                    <a:pt x="1732" y="84859"/>
                    <a:pt x="1732" y="78798"/>
                  </a:cubicBezTo>
                  <a:cubicBezTo>
                    <a:pt x="1732" y="76200"/>
                    <a:pt x="2598" y="74468"/>
                    <a:pt x="2598" y="72736"/>
                  </a:cubicBezTo>
                  <a:cubicBezTo>
                    <a:pt x="0" y="71004"/>
                    <a:pt x="0" y="66675"/>
                    <a:pt x="0" y="63211"/>
                  </a:cubicBezTo>
                  <a:cubicBezTo>
                    <a:pt x="866" y="63211"/>
                    <a:pt x="5196" y="59748"/>
                    <a:pt x="5196" y="59748"/>
                  </a:cubicBezTo>
                  <a:lnTo>
                    <a:pt x="5196" y="5974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27" name="Google Shape;7727;p115"/>
            <p:cNvSpPr/>
            <p:nvPr/>
          </p:nvSpPr>
          <p:spPr>
            <a:xfrm>
              <a:off x="3602997" y="3225561"/>
              <a:ext cx="916262" cy="1032270"/>
            </a:xfrm>
            <a:custGeom>
              <a:rect b="b" l="l" r="r" t="t"/>
              <a:pathLst>
                <a:path extrusionOk="0" h="502227" w="448540">
                  <a:moveTo>
                    <a:pt x="255443" y="33770"/>
                  </a:moveTo>
                  <a:lnTo>
                    <a:pt x="260639" y="33770"/>
                  </a:lnTo>
                  <a:cubicBezTo>
                    <a:pt x="260639" y="37234"/>
                    <a:pt x="263236" y="38100"/>
                    <a:pt x="264102" y="38966"/>
                  </a:cubicBezTo>
                  <a:cubicBezTo>
                    <a:pt x="265834" y="41564"/>
                    <a:pt x="271895" y="39832"/>
                    <a:pt x="275359" y="41564"/>
                  </a:cubicBezTo>
                  <a:cubicBezTo>
                    <a:pt x="283152" y="44161"/>
                    <a:pt x="293543" y="47625"/>
                    <a:pt x="301336" y="47625"/>
                  </a:cubicBezTo>
                  <a:cubicBezTo>
                    <a:pt x="309130" y="47625"/>
                    <a:pt x="310861" y="44161"/>
                    <a:pt x="318654" y="44161"/>
                  </a:cubicBezTo>
                  <a:cubicBezTo>
                    <a:pt x="322984" y="44161"/>
                    <a:pt x="325582" y="46759"/>
                    <a:pt x="330777" y="46759"/>
                  </a:cubicBezTo>
                  <a:cubicBezTo>
                    <a:pt x="334241" y="46759"/>
                    <a:pt x="334241" y="45893"/>
                    <a:pt x="337705" y="45027"/>
                  </a:cubicBezTo>
                  <a:cubicBezTo>
                    <a:pt x="339437" y="49357"/>
                    <a:pt x="342034" y="51955"/>
                    <a:pt x="342034" y="56284"/>
                  </a:cubicBezTo>
                  <a:cubicBezTo>
                    <a:pt x="342034" y="58016"/>
                    <a:pt x="338571" y="66675"/>
                    <a:pt x="337705" y="70138"/>
                  </a:cubicBezTo>
                  <a:cubicBezTo>
                    <a:pt x="332509" y="69273"/>
                    <a:pt x="329045" y="58882"/>
                    <a:pt x="324716" y="55418"/>
                  </a:cubicBezTo>
                  <a:lnTo>
                    <a:pt x="324716" y="59748"/>
                  </a:lnTo>
                  <a:lnTo>
                    <a:pt x="346364" y="98714"/>
                  </a:lnTo>
                  <a:cubicBezTo>
                    <a:pt x="345498" y="103909"/>
                    <a:pt x="352425" y="113434"/>
                    <a:pt x="355889" y="116898"/>
                  </a:cubicBezTo>
                  <a:lnTo>
                    <a:pt x="355889" y="129020"/>
                  </a:lnTo>
                  <a:cubicBezTo>
                    <a:pt x="358486" y="135082"/>
                    <a:pt x="362816" y="135082"/>
                    <a:pt x="366279" y="140277"/>
                  </a:cubicBezTo>
                  <a:cubicBezTo>
                    <a:pt x="370609" y="145473"/>
                    <a:pt x="368011" y="151534"/>
                    <a:pt x="372341" y="155864"/>
                  </a:cubicBezTo>
                  <a:cubicBezTo>
                    <a:pt x="375805" y="159327"/>
                    <a:pt x="378402" y="160193"/>
                    <a:pt x="382732" y="162791"/>
                  </a:cubicBezTo>
                  <a:cubicBezTo>
                    <a:pt x="386196" y="165388"/>
                    <a:pt x="388793" y="174913"/>
                    <a:pt x="395721" y="174913"/>
                  </a:cubicBezTo>
                  <a:cubicBezTo>
                    <a:pt x="395721" y="179243"/>
                    <a:pt x="398318" y="179243"/>
                    <a:pt x="395721" y="181841"/>
                  </a:cubicBezTo>
                  <a:cubicBezTo>
                    <a:pt x="398318" y="184439"/>
                    <a:pt x="401782" y="191366"/>
                    <a:pt x="405245" y="191366"/>
                  </a:cubicBezTo>
                  <a:cubicBezTo>
                    <a:pt x="408709" y="191366"/>
                    <a:pt x="409575" y="188768"/>
                    <a:pt x="412173" y="187036"/>
                  </a:cubicBezTo>
                  <a:cubicBezTo>
                    <a:pt x="415636" y="186170"/>
                    <a:pt x="418234" y="187902"/>
                    <a:pt x="421698" y="187036"/>
                  </a:cubicBezTo>
                  <a:cubicBezTo>
                    <a:pt x="430357" y="185305"/>
                    <a:pt x="439016" y="181841"/>
                    <a:pt x="446809" y="180109"/>
                  </a:cubicBezTo>
                  <a:cubicBezTo>
                    <a:pt x="447675" y="181841"/>
                    <a:pt x="448541" y="181841"/>
                    <a:pt x="448541" y="183573"/>
                  </a:cubicBezTo>
                  <a:cubicBezTo>
                    <a:pt x="448541" y="196561"/>
                    <a:pt x="438150" y="213879"/>
                    <a:pt x="432089" y="221673"/>
                  </a:cubicBezTo>
                  <a:cubicBezTo>
                    <a:pt x="425161" y="231198"/>
                    <a:pt x="422564" y="238991"/>
                    <a:pt x="413904" y="245918"/>
                  </a:cubicBezTo>
                  <a:cubicBezTo>
                    <a:pt x="398318" y="258041"/>
                    <a:pt x="381866" y="261504"/>
                    <a:pt x="376670" y="282286"/>
                  </a:cubicBezTo>
                  <a:cubicBezTo>
                    <a:pt x="374939" y="288348"/>
                    <a:pt x="368877" y="290080"/>
                    <a:pt x="368877" y="296141"/>
                  </a:cubicBezTo>
                  <a:cubicBezTo>
                    <a:pt x="368877" y="303068"/>
                    <a:pt x="370609" y="306532"/>
                    <a:pt x="370609" y="313459"/>
                  </a:cubicBezTo>
                  <a:cubicBezTo>
                    <a:pt x="370609" y="321252"/>
                    <a:pt x="379268" y="325582"/>
                    <a:pt x="379268" y="329911"/>
                  </a:cubicBezTo>
                  <a:cubicBezTo>
                    <a:pt x="379268" y="331643"/>
                    <a:pt x="377536" y="332509"/>
                    <a:pt x="377536" y="333375"/>
                  </a:cubicBezTo>
                  <a:lnTo>
                    <a:pt x="377536" y="339436"/>
                  </a:lnTo>
                  <a:cubicBezTo>
                    <a:pt x="377536" y="342900"/>
                    <a:pt x="376670" y="347229"/>
                    <a:pt x="376670" y="354157"/>
                  </a:cubicBezTo>
                  <a:cubicBezTo>
                    <a:pt x="378402" y="355888"/>
                    <a:pt x="378402" y="356754"/>
                    <a:pt x="378402" y="358486"/>
                  </a:cubicBezTo>
                  <a:cubicBezTo>
                    <a:pt x="378402" y="376670"/>
                    <a:pt x="348096" y="374073"/>
                    <a:pt x="345498" y="389659"/>
                  </a:cubicBezTo>
                  <a:cubicBezTo>
                    <a:pt x="342034" y="390525"/>
                    <a:pt x="338571" y="393989"/>
                    <a:pt x="338571" y="396586"/>
                  </a:cubicBezTo>
                  <a:cubicBezTo>
                    <a:pt x="338571" y="401782"/>
                    <a:pt x="345498" y="405245"/>
                    <a:pt x="345498" y="412173"/>
                  </a:cubicBezTo>
                  <a:cubicBezTo>
                    <a:pt x="345498" y="415636"/>
                    <a:pt x="344632" y="423430"/>
                    <a:pt x="343766" y="426027"/>
                  </a:cubicBezTo>
                  <a:cubicBezTo>
                    <a:pt x="342034" y="427759"/>
                    <a:pt x="338571" y="426893"/>
                    <a:pt x="336839" y="427759"/>
                  </a:cubicBezTo>
                  <a:cubicBezTo>
                    <a:pt x="331643" y="430357"/>
                    <a:pt x="328180" y="432955"/>
                    <a:pt x="325582" y="439016"/>
                  </a:cubicBezTo>
                  <a:cubicBezTo>
                    <a:pt x="327314" y="439882"/>
                    <a:pt x="329045" y="441614"/>
                    <a:pt x="329045" y="444211"/>
                  </a:cubicBezTo>
                  <a:cubicBezTo>
                    <a:pt x="329045" y="450273"/>
                    <a:pt x="322118" y="455468"/>
                    <a:pt x="319520" y="458932"/>
                  </a:cubicBezTo>
                  <a:cubicBezTo>
                    <a:pt x="314325" y="464127"/>
                    <a:pt x="314325" y="469323"/>
                    <a:pt x="309995" y="473652"/>
                  </a:cubicBezTo>
                  <a:cubicBezTo>
                    <a:pt x="303934" y="481445"/>
                    <a:pt x="301336" y="487507"/>
                    <a:pt x="291812" y="491836"/>
                  </a:cubicBezTo>
                  <a:cubicBezTo>
                    <a:pt x="287482" y="493568"/>
                    <a:pt x="282286" y="491836"/>
                    <a:pt x="281420" y="496166"/>
                  </a:cubicBezTo>
                  <a:cubicBezTo>
                    <a:pt x="278823" y="496166"/>
                    <a:pt x="276225" y="497898"/>
                    <a:pt x="274493" y="497898"/>
                  </a:cubicBezTo>
                  <a:cubicBezTo>
                    <a:pt x="271895" y="497898"/>
                    <a:pt x="270164" y="495300"/>
                    <a:pt x="268432" y="495300"/>
                  </a:cubicBezTo>
                  <a:cubicBezTo>
                    <a:pt x="258907" y="495300"/>
                    <a:pt x="252846" y="502227"/>
                    <a:pt x="244186" y="502227"/>
                  </a:cubicBezTo>
                  <a:cubicBezTo>
                    <a:pt x="239857" y="502227"/>
                    <a:pt x="238125" y="500495"/>
                    <a:pt x="236393" y="497898"/>
                  </a:cubicBezTo>
                  <a:cubicBezTo>
                    <a:pt x="234661" y="497898"/>
                    <a:pt x="234661" y="498763"/>
                    <a:pt x="233795" y="498763"/>
                  </a:cubicBezTo>
                  <a:cubicBezTo>
                    <a:pt x="233795" y="494434"/>
                    <a:pt x="231198" y="489239"/>
                    <a:pt x="229466" y="487507"/>
                  </a:cubicBezTo>
                  <a:cubicBezTo>
                    <a:pt x="231198" y="485775"/>
                    <a:pt x="232064" y="484043"/>
                    <a:pt x="232064" y="481445"/>
                  </a:cubicBezTo>
                  <a:cubicBezTo>
                    <a:pt x="232064" y="477982"/>
                    <a:pt x="226002" y="471055"/>
                    <a:pt x="224270" y="468457"/>
                  </a:cubicBezTo>
                  <a:cubicBezTo>
                    <a:pt x="215611" y="454602"/>
                    <a:pt x="205221" y="440748"/>
                    <a:pt x="205221" y="419966"/>
                  </a:cubicBezTo>
                  <a:cubicBezTo>
                    <a:pt x="205221" y="416502"/>
                    <a:pt x="205221" y="415636"/>
                    <a:pt x="205221" y="413904"/>
                  </a:cubicBezTo>
                  <a:cubicBezTo>
                    <a:pt x="205221" y="410441"/>
                    <a:pt x="202623" y="409575"/>
                    <a:pt x="200891" y="406111"/>
                  </a:cubicBezTo>
                  <a:cubicBezTo>
                    <a:pt x="194830" y="394854"/>
                    <a:pt x="187036" y="386195"/>
                    <a:pt x="187036" y="371475"/>
                  </a:cubicBezTo>
                  <a:cubicBezTo>
                    <a:pt x="187036" y="355023"/>
                    <a:pt x="201757" y="351559"/>
                    <a:pt x="201757" y="339436"/>
                  </a:cubicBezTo>
                  <a:cubicBezTo>
                    <a:pt x="201757" y="333375"/>
                    <a:pt x="199159" y="331643"/>
                    <a:pt x="199159" y="326448"/>
                  </a:cubicBezTo>
                  <a:cubicBezTo>
                    <a:pt x="197427" y="316057"/>
                    <a:pt x="195696" y="312593"/>
                    <a:pt x="193098" y="307398"/>
                  </a:cubicBezTo>
                  <a:cubicBezTo>
                    <a:pt x="191366" y="303068"/>
                    <a:pt x="192232" y="297007"/>
                    <a:pt x="188768" y="293543"/>
                  </a:cubicBezTo>
                  <a:cubicBezTo>
                    <a:pt x="182707" y="285750"/>
                    <a:pt x="169718" y="277957"/>
                    <a:pt x="169718" y="266700"/>
                  </a:cubicBezTo>
                  <a:cubicBezTo>
                    <a:pt x="169718" y="264102"/>
                    <a:pt x="173182" y="258041"/>
                    <a:pt x="174914" y="257175"/>
                  </a:cubicBezTo>
                  <a:cubicBezTo>
                    <a:pt x="174048" y="255443"/>
                    <a:pt x="174914" y="254577"/>
                    <a:pt x="174914" y="253711"/>
                  </a:cubicBezTo>
                  <a:cubicBezTo>
                    <a:pt x="174914" y="251114"/>
                    <a:pt x="174914" y="244186"/>
                    <a:pt x="177511" y="242455"/>
                  </a:cubicBezTo>
                  <a:cubicBezTo>
                    <a:pt x="174914" y="237259"/>
                    <a:pt x="170584" y="232930"/>
                    <a:pt x="162791" y="232930"/>
                  </a:cubicBezTo>
                  <a:cubicBezTo>
                    <a:pt x="158461" y="232930"/>
                    <a:pt x="154998" y="232930"/>
                    <a:pt x="153266" y="232930"/>
                  </a:cubicBezTo>
                  <a:cubicBezTo>
                    <a:pt x="146339" y="232930"/>
                    <a:pt x="144607" y="219075"/>
                    <a:pt x="135082" y="219075"/>
                  </a:cubicBezTo>
                  <a:cubicBezTo>
                    <a:pt x="123825" y="219075"/>
                    <a:pt x="115166" y="224270"/>
                    <a:pt x="106507" y="226868"/>
                  </a:cubicBezTo>
                  <a:cubicBezTo>
                    <a:pt x="103043" y="227734"/>
                    <a:pt x="102177" y="231198"/>
                    <a:pt x="98714" y="231198"/>
                  </a:cubicBezTo>
                  <a:cubicBezTo>
                    <a:pt x="95250" y="231198"/>
                    <a:pt x="89189" y="227734"/>
                    <a:pt x="84859" y="227734"/>
                  </a:cubicBezTo>
                  <a:cubicBezTo>
                    <a:pt x="76200" y="227734"/>
                    <a:pt x="71870" y="232064"/>
                    <a:pt x="63211" y="232064"/>
                  </a:cubicBezTo>
                  <a:cubicBezTo>
                    <a:pt x="60614" y="232064"/>
                    <a:pt x="57150" y="231198"/>
                    <a:pt x="56284" y="230332"/>
                  </a:cubicBezTo>
                  <a:cubicBezTo>
                    <a:pt x="49357" y="225136"/>
                    <a:pt x="36368" y="217343"/>
                    <a:pt x="31173" y="210416"/>
                  </a:cubicBezTo>
                  <a:cubicBezTo>
                    <a:pt x="26843" y="203489"/>
                    <a:pt x="25111" y="198293"/>
                    <a:pt x="19916" y="193098"/>
                  </a:cubicBezTo>
                  <a:cubicBezTo>
                    <a:pt x="18184" y="192232"/>
                    <a:pt x="6061" y="180975"/>
                    <a:pt x="6061" y="180109"/>
                  </a:cubicBezTo>
                  <a:cubicBezTo>
                    <a:pt x="5196" y="178377"/>
                    <a:pt x="4330" y="178377"/>
                    <a:pt x="3464" y="176645"/>
                  </a:cubicBezTo>
                  <a:lnTo>
                    <a:pt x="4330" y="176645"/>
                  </a:lnTo>
                  <a:cubicBezTo>
                    <a:pt x="4330" y="173182"/>
                    <a:pt x="3464" y="171450"/>
                    <a:pt x="3464" y="168852"/>
                  </a:cubicBezTo>
                  <a:cubicBezTo>
                    <a:pt x="3464" y="165388"/>
                    <a:pt x="1732" y="164523"/>
                    <a:pt x="0" y="161059"/>
                  </a:cubicBezTo>
                  <a:cubicBezTo>
                    <a:pt x="5196" y="158461"/>
                    <a:pt x="9525" y="146339"/>
                    <a:pt x="9525" y="140277"/>
                  </a:cubicBezTo>
                  <a:cubicBezTo>
                    <a:pt x="9525" y="129886"/>
                    <a:pt x="5196" y="123825"/>
                    <a:pt x="5196" y="114300"/>
                  </a:cubicBezTo>
                  <a:cubicBezTo>
                    <a:pt x="5196" y="109970"/>
                    <a:pt x="10391" y="106507"/>
                    <a:pt x="12123" y="103043"/>
                  </a:cubicBezTo>
                  <a:cubicBezTo>
                    <a:pt x="14721" y="94384"/>
                    <a:pt x="22514" y="81395"/>
                    <a:pt x="27709" y="74468"/>
                  </a:cubicBezTo>
                  <a:cubicBezTo>
                    <a:pt x="31173" y="70138"/>
                    <a:pt x="37234" y="70138"/>
                    <a:pt x="41564" y="68407"/>
                  </a:cubicBezTo>
                  <a:cubicBezTo>
                    <a:pt x="45027" y="66675"/>
                    <a:pt x="51089" y="61479"/>
                    <a:pt x="51955" y="58016"/>
                  </a:cubicBezTo>
                  <a:cubicBezTo>
                    <a:pt x="54552" y="49357"/>
                    <a:pt x="51089" y="45893"/>
                    <a:pt x="56284" y="39832"/>
                  </a:cubicBezTo>
                  <a:cubicBezTo>
                    <a:pt x="62346" y="32038"/>
                    <a:pt x="70139" y="25111"/>
                    <a:pt x="76200" y="18184"/>
                  </a:cubicBezTo>
                  <a:lnTo>
                    <a:pt x="75334" y="18184"/>
                  </a:lnTo>
                  <a:cubicBezTo>
                    <a:pt x="77066" y="15586"/>
                    <a:pt x="77932" y="13854"/>
                    <a:pt x="79664" y="12123"/>
                  </a:cubicBezTo>
                  <a:cubicBezTo>
                    <a:pt x="85725" y="16452"/>
                    <a:pt x="91786" y="18184"/>
                    <a:pt x="99580" y="18184"/>
                  </a:cubicBezTo>
                  <a:cubicBezTo>
                    <a:pt x="104775" y="18184"/>
                    <a:pt x="105641" y="15586"/>
                    <a:pt x="108239" y="13854"/>
                  </a:cubicBezTo>
                  <a:cubicBezTo>
                    <a:pt x="116898" y="9525"/>
                    <a:pt x="134216" y="2598"/>
                    <a:pt x="144607" y="2598"/>
                  </a:cubicBezTo>
                  <a:cubicBezTo>
                    <a:pt x="148071" y="2598"/>
                    <a:pt x="150668" y="5195"/>
                    <a:pt x="152400" y="5195"/>
                  </a:cubicBezTo>
                  <a:cubicBezTo>
                    <a:pt x="154998" y="5195"/>
                    <a:pt x="158461" y="1732"/>
                    <a:pt x="161925" y="1732"/>
                  </a:cubicBezTo>
                  <a:cubicBezTo>
                    <a:pt x="164523" y="1732"/>
                    <a:pt x="166255" y="3464"/>
                    <a:pt x="168852" y="3464"/>
                  </a:cubicBezTo>
                  <a:cubicBezTo>
                    <a:pt x="173182" y="3464"/>
                    <a:pt x="174048" y="0"/>
                    <a:pt x="178377" y="0"/>
                  </a:cubicBezTo>
                  <a:cubicBezTo>
                    <a:pt x="182707" y="0"/>
                    <a:pt x="181841" y="4330"/>
                    <a:pt x="185305" y="4330"/>
                  </a:cubicBezTo>
                  <a:cubicBezTo>
                    <a:pt x="187036" y="4330"/>
                    <a:pt x="187036" y="3464"/>
                    <a:pt x="188768" y="2598"/>
                  </a:cubicBezTo>
                  <a:cubicBezTo>
                    <a:pt x="188768" y="6061"/>
                    <a:pt x="185305" y="5195"/>
                    <a:pt x="185305" y="8659"/>
                  </a:cubicBezTo>
                  <a:cubicBezTo>
                    <a:pt x="185305" y="10391"/>
                    <a:pt x="187902" y="11257"/>
                    <a:pt x="187902" y="13854"/>
                  </a:cubicBezTo>
                  <a:cubicBezTo>
                    <a:pt x="187902" y="17318"/>
                    <a:pt x="185305" y="19050"/>
                    <a:pt x="185305" y="22513"/>
                  </a:cubicBezTo>
                  <a:cubicBezTo>
                    <a:pt x="185305" y="28575"/>
                    <a:pt x="191366" y="33770"/>
                    <a:pt x="195696" y="33770"/>
                  </a:cubicBezTo>
                  <a:cubicBezTo>
                    <a:pt x="198293" y="33770"/>
                    <a:pt x="200025" y="33770"/>
                    <a:pt x="202623" y="33770"/>
                  </a:cubicBezTo>
                  <a:cubicBezTo>
                    <a:pt x="217343" y="33770"/>
                    <a:pt x="223404" y="51955"/>
                    <a:pt x="239857" y="51955"/>
                  </a:cubicBezTo>
                  <a:cubicBezTo>
                    <a:pt x="241589" y="51955"/>
                    <a:pt x="244186" y="49357"/>
                    <a:pt x="244186" y="48491"/>
                  </a:cubicBezTo>
                  <a:cubicBezTo>
                    <a:pt x="244186" y="46759"/>
                    <a:pt x="244186" y="45893"/>
                    <a:pt x="244186" y="44161"/>
                  </a:cubicBezTo>
                  <a:cubicBezTo>
                    <a:pt x="242455" y="35502"/>
                    <a:pt x="247650" y="35502"/>
                    <a:pt x="255443" y="33770"/>
                  </a:cubicBezTo>
                  <a:lnTo>
                    <a:pt x="255443" y="33770"/>
                  </a:lnTo>
                  <a:lnTo>
                    <a:pt x="255443" y="3377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nvGrpSpPr>
          <p:cNvPr id="7728" name="Google Shape;7728;p115"/>
          <p:cNvGrpSpPr/>
          <p:nvPr/>
        </p:nvGrpSpPr>
        <p:grpSpPr>
          <a:xfrm>
            <a:off x="6601752" y="3960829"/>
            <a:ext cx="909425" cy="1475381"/>
            <a:chOff x="2738031" y="3592195"/>
            <a:chExt cx="629709" cy="1021592"/>
          </a:xfrm>
        </p:grpSpPr>
        <p:sp>
          <p:nvSpPr>
            <p:cNvPr id="7729" name="Google Shape;7729;p115"/>
            <p:cNvSpPr/>
            <p:nvPr/>
          </p:nvSpPr>
          <p:spPr>
            <a:xfrm>
              <a:off x="3151940" y="3763053"/>
              <a:ext cx="31839" cy="24915"/>
            </a:xfrm>
            <a:custGeom>
              <a:rect b="b" l="l" r="r" t="t"/>
              <a:pathLst>
                <a:path extrusionOk="0" h="12122" w="15586">
                  <a:moveTo>
                    <a:pt x="5196" y="0"/>
                  </a:moveTo>
                  <a:cubicBezTo>
                    <a:pt x="6927" y="866"/>
                    <a:pt x="7793" y="1732"/>
                    <a:pt x="10391" y="1732"/>
                  </a:cubicBezTo>
                  <a:cubicBezTo>
                    <a:pt x="11257" y="4330"/>
                    <a:pt x="12989" y="2598"/>
                    <a:pt x="13855" y="2598"/>
                  </a:cubicBezTo>
                  <a:cubicBezTo>
                    <a:pt x="14721" y="2598"/>
                    <a:pt x="15586" y="4330"/>
                    <a:pt x="15586" y="4330"/>
                  </a:cubicBezTo>
                  <a:cubicBezTo>
                    <a:pt x="15586" y="6061"/>
                    <a:pt x="12123" y="12123"/>
                    <a:pt x="9525" y="12123"/>
                  </a:cubicBezTo>
                  <a:cubicBezTo>
                    <a:pt x="6061" y="12123"/>
                    <a:pt x="0" y="7793"/>
                    <a:pt x="0" y="6061"/>
                  </a:cubicBezTo>
                  <a:cubicBezTo>
                    <a:pt x="0" y="2598"/>
                    <a:pt x="1732" y="0"/>
                    <a:pt x="4330" y="0"/>
                  </a:cubicBezTo>
                  <a:cubicBezTo>
                    <a:pt x="4330" y="0"/>
                    <a:pt x="5196" y="0"/>
                    <a:pt x="5196" y="0"/>
                  </a:cubicBezTo>
                  <a:lnTo>
                    <a:pt x="519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30" name="Google Shape;7730;p115"/>
            <p:cNvGrpSpPr/>
            <p:nvPr/>
          </p:nvGrpSpPr>
          <p:grpSpPr>
            <a:xfrm>
              <a:off x="2738031" y="3592195"/>
              <a:ext cx="629709" cy="1021592"/>
              <a:chOff x="2738031" y="3592195"/>
              <a:chExt cx="629709" cy="1021592"/>
            </a:xfrm>
          </p:grpSpPr>
          <p:sp>
            <p:nvSpPr>
              <p:cNvPr id="7731" name="Google Shape;7731;p115"/>
              <p:cNvSpPr/>
              <p:nvPr/>
            </p:nvSpPr>
            <p:spPr>
              <a:xfrm>
                <a:off x="2835318" y="4375296"/>
                <a:ext cx="10612" cy="26695"/>
              </a:xfrm>
              <a:custGeom>
                <a:rect b="b" l="l" r="r" t="t"/>
                <a:pathLst>
                  <a:path extrusionOk="0" h="12988" w="5195">
                    <a:moveTo>
                      <a:pt x="0" y="6927"/>
                    </a:moveTo>
                    <a:cubicBezTo>
                      <a:pt x="0" y="6927"/>
                      <a:pt x="1732" y="0"/>
                      <a:pt x="2598" y="0"/>
                    </a:cubicBezTo>
                    <a:cubicBezTo>
                      <a:pt x="4330" y="0"/>
                      <a:pt x="5195" y="1732"/>
                      <a:pt x="5195" y="3464"/>
                    </a:cubicBezTo>
                    <a:cubicBezTo>
                      <a:pt x="5195" y="5196"/>
                      <a:pt x="4330" y="5196"/>
                      <a:pt x="4330" y="6061"/>
                    </a:cubicBezTo>
                    <a:lnTo>
                      <a:pt x="4330" y="12989"/>
                    </a:lnTo>
                    <a:lnTo>
                      <a:pt x="2598" y="12989"/>
                    </a:lnTo>
                    <a:cubicBezTo>
                      <a:pt x="866" y="12989"/>
                      <a:pt x="0" y="10391"/>
                      <a:pt x="0" y="9525"/>
                    </a:cubicBezTo>
                    <a:cubicBezTo>
                      <a:pt x="0" y="8659"/>
                      <a:pt x="0" y="6927"/>
                      <a:pt x="0" y="6927"/>
                    </a:cubicBezTo>
                    <a:lnTo>
                      <a:pt x="0"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32" name="Google Shape;7732;p115"/>
              <p:cNvSpPr/>
              <p:nvPr/>
            </p:nvSpPr>
            <p:spPr>
              <a:xfrm>
                <a:off x="2738031" y="3592195"/>
                <a:ext cx="629709" cy="1021592"/>
              </a:xfrm>
              <a:custGeom>
                <a:rect b="b" l="l" r="r" t="t"/>
                <a:pathLst>
                  <a:path extrusionOk="0" h="497032" w="308263">
                    <a:moveTo>
                      <a:pt x="25977" y="55418"/>
                    </a:moveTo>
                    <a:cubicBezTo>
                      <a:pt x="25977" y="54552"/>
                      <a:pt x="25977" y="54552"/>
                      <a:pt x="25977" y="53686"/>
                    </a:cubicBezTo>
                    <a:cubicBezTo>
                      <a:pt x="25977" y="51955"/>
                      <a:pt x="24245" y="50223"/>
                      <a:pt x="24245" y="48491"/>
                    </a:cubicBezTo>
                    <a:cubicBezTo>
                      <a:pt x="24245" y="45893"/>
                      <a:pt x="25111" y="45027"/>
                      <a:pt x="25111" y="42430"/>
                    </a:cubicBezTo>
                    <a:cubicBezTo>
                      <a:pt x="25111" y="37234"/>
                      <a:pt x="20782" y="38100"/>
                      <a:pt x="20782" y="33771"/>
                    </a:cubicBezTo>
                    <a:cubicBezTo>
                      <a:pt x="20782" y="30307"/>
                      <a:pt x="25111" y="29441"/>
                      <a:pt x="26843" y="26843"/>
                    </a:cubicBezTo>
                    <a:cubicBezTo>
                      <a:pt x="28575" y="27709"/>
                      <a:pt x="27709" y="27709"/>
                      <a:pt x="29441" y="26843"/>
                    </a:cubicBezTo>
                    <a:cubicBezTo>
                      <a:pt x="29441" y="25977"/>
                      <a:pt x="29441" y="25977"/>
                      <a:pt x="29441" y="25112"/>
                    </a:cubicBezTo>
                    <a:cubicBezTo>
                      <a:pt x="29441" y="24246"/>
                      <a:pt x="30307" y="24246"/>
                      <a:pt x="31173" y="24246"/>
                    </a:cubicBezTo>
                    <a:cubicBezTo>
                      <a:pt x="31173" y="21648"/>
                      <a:pt x="33770" y="21648"/>
                      <a:pt x="34636" y="19916"/>
                    </a:cubicBezTo>
                    <a:cubicBezTo>
                      <a:pt x="36368" y="19050"/>
                      <a:pt x="36368" y="15587"/>
                      <a:pt x="36368" y="13855"/>
                    </a:cubicBezTo>
                    <a:cubicBezTo>
                      <a:pt x="37234" y="10391"/>
                      <a:pt x="39832" y="9525"/>
                      <a:pt x="42429" y="8659"/>
                    </a:cubicBezTo>
                    <a:cubicBezTo>
                      <a:pt x="47625" y="6927"/>
                      <a:pt x="51955" y="6061"/>
                      <a:pt x="57150" y="4330"/>
                    </a:cubicBezTo>
                    <a:cubicBezTo>
                      <a:pt x="59748" y="3464"/>
                      <a:pt x="60614" y="0"/>
                      <a:pt x="64077" y="0"/>
                    </a:cubicBezTo>
                    <a:cubicBezTo>
                      <a:pt x="64943" y="0"/>
                      <a:pt x="65809" y="2598"/>
                      <a:pt x="65809" y="2598"/>
                    </a:cubicBezTo>
                    <a:cubicBezTo>
                      <a:pt x="65809" y="4330"/>
                      <a:pt x="64077" y="5196"/>
                      <a:pt x="63211" y="5196"/>
                    </a:cubicBezTo>
                    <a:cubicBezTo>
                      <a:pt x="62345" y="8659"/>
                      <a:pt x="61479" y="12989"/>
                      <a:pt x="61479" y="14721"/>
                    </a:cubicBezTo>
                    <a:cubicBezTo>
                      <a:pt x="61479" y="17318"/>
                      <a:pt x="62345" y="21648"/>
                      <a:pt x="64943" y="21648"/>
                    </a:cubicBezTo>
                    <a:cubicBezTo>
                      <a:pt x="65809" y="21648"/>
                      <a:pt x="67541" y="19050"/>
                      <a:pt x="67541" y="18184"/>
                    </a:cubicBezTo>
                    <a:cubicBezTo>
                      <a:pt x="67541" y="15587"/>
                      <a:pt x="64943" y="13855"/>
                      <a:pt x="64943" y="11257"/>
                    </a:cubicBezTo>
                    <a:cubicBezTo>
                      <a:pt x="64943" y="7793"/>
                      <a:pt x="68407" y="8659"/>
                      <a:pt x="71005" y="6927"/>
                    </a:cubicBezTo>
                    <a:lnTo>
                      <a:pt x="76200" y="6927"/>
                    </a:lnTo>
                    <a:cubicBezTo>
                      <a:pt x="75334" y="4330"/>
                      <a:pt x="71870" y="5196"/>
                      <a:pt x="71870" y="2598"/>
                    </a:cubicBezTo>
                    <a:lnTo>
                      <a:pt x="76200" y="2598"/>
                    </a:lnTo>
                    <a:cubicBezTo>
                      <a:pt x="77066" y="6061"/>
                      <a:pt x="82261" y="7793"/>
                      <a:pt x="85725" y="8659"/>
                    </a:cubicBezTo>
                    <a:cubicBezTo>
                      <a:pt x="85725" y="11257"/>
                      <a:pt x="87457" y="12989"/>
                      <a:pt x="88323" y="12989"/>
                    </a:cubicBezTo>
                    <a:cubicBezTo>
                      <a:pt x="91786" y="12989"/>
                      <a:pt x="98714" y="12989"/>
                      <a:pt x="100445" y="12989"/>
                    </a:cubicBezTo>
                    <a:cubicBezTo>
                      <a:pt x="100445" y="14721"/>
                      <a:pt x="103043" y="15587"/>
                      <a:pt x="104775" y="15587"/>
                    </a:cubicBezTo>
                    <a:cubicBezTo>
                      <a:pt x="108239" y="14721"/>
                      <a:pt x="110836" y="14721"/>
                      <a:pt x="111702" y="12123"/>
                    </a:cubicBezTo>
                    <a:cubicBezTo>
                      <a:pt x="111702" y="11257"/>
                      <a:pt x="116898" y="11257"/>
                      <a:pt x="117764" y="11257"/>
                    </a:cubicBezTo>
                    <a:cubicBezTo>
                      <a:pt x="120361" y="11257"/>
                      <a:pt x="123825" y="12123"/>
                      <a:pt x="123825" y="12123"/>
                    </a:cubicBezTo>
                    <a:cubicBezTo>
                      <a:pt x="122959" y="12989"/>
                      <a:pt x="121227" y="12989"/>
                      <a:pt x="120361" y="12989"/>
                    </a:cubicBezTo>
                    <a:lnTo>
                      <a:pt x="120361" y="14721"/>
                    </a:lnTo>
                    <a:cubicBezTo>
                      <a:pt x="122093" y="18184"/>
                      <a:pt x="127289" y="19050"/>
                      <a:pt x="130752" y="19916"/>
                    </a:cubicBezTo>
                    <a:cubicBezTo>
                      <a:pt x="133350" y="20782"/>
                      <a:pt x="133350" y="24246"/>
                      <a:pt x="134216" y="27709"/>
                    </a:cubicBezTo>
                    <a:lnTo>
                      <a:pt x="141143" y="27709"/>
                    </a:lnTo>
                    <a:cubicBezTo>
                      <a:pt x="145473" y="32039"/>
                      <a:pt x="147205" y="31173"/>
                      <a:pt x="150668" y="37234"/>
                    </a:cubicBezTo>
                    <a:cubicBezTo>
                      <a:pt x="151534" y="38100"/>
                      <a:pt x="153266" y="38966"/>
                      <a:pt x="154132" y="38966"/>
                    </a:cubicBezTo>
                    <a:cubicBezTo>
                      <a:pt x="155864" y="45027"/>
                      <a:pt x="165389" y="45027"/>
                      <a:pt x="171450" y="45893"/>
                    </a:cubicBezTo>
                    <a:lnTo>
                      <a:pt x="177511" y="45893"/>
                    </a:lnTo>
                    <a:cubicBezTo>
                      <a:pt x="179243" y="46759"/>
                      <a:pt x="182707" y="48491"/>
                      <a:pt x="185305" y="48491"/>
                    </a:cubicBezTo>
                    <a:lnTo>
                      <a:pt x="185305" y="49357"/>
                    </a:lnTo>
                    <a:cubicBezTo>
                      <a:pt x="186170" y="49357"/>
                      <a:pt x="186170" y="49357"/>
                      <a:pt x="187036" y="49357"/>
                    </a:cubicBezTo>
                    <a:cubicBezTo>
                      <a:pt x="190500" y="49357"/>
                      <a:pt x="195696" y="57150"/>
                      <a:pt x="199159" y="58016"/>
                    </a:cubicBezTo>
                    <a:cubicBezTo>
                      <a:pt x="199159" y="60614"/>
                      <a:pt x="201757" y="68407"/>
                      <a:pt x="203489" y="71005"/>
                    </a:cubicBezTo>
                    <a:cubicBezTo>
                      <a:pt x="204355" y="73602"/>
                      <a:pt x="207818" y="73602"/>
                      <a:pt x="207818" y="75334"/>
                    </a:cubicBezTo>
                    <a:cubicBezTo>
                      <a:pt x="204355" y="79664"/>
                      <a:pt x="197427" y="82261"/>
                      <a:pt x="197427" y="89189"/>
                    </a:cubicBezTo>
                    <a:cubicBezTo>
                      <a:pt x="197427" y="91786"/>
                      <a:pt x="199159" y="90920"/>
                      <a:pt x="200891" y="91786"/>
                    </a:cubicBezTo>
                    <a:cubicBezTo>
                      <a:pt x="203489" y="92652"/>
                      <a:pt x="204355" y="94384"/>
                      <a:pt x="205220" y="96982"/>
                    </a:cubicBezTo>
                    <a:lnTo>
                      <a:pt x="210416" y="96982"/>
                    </a:lnTo>
                    <a:cubicBezTo>
                      <a:pt x="210416" y="97848"/>
                      <a:pt x="211282" y="99580"/>
                      <a:pt x="211282" y="99580"/>
                    </a:cubicBezTo>
                    <a:cubicBezTo>
                      <a:pt x="212148" y="99580"/>
                      <a:pt x="213014" y="97848"/>
                      <a:pt x="213879" y="96982"/>
                    </a:cubicBezTo>
                    <a:cubicBezTo>
                      <a:pt x="216477" y="93518"/>
                      <a:pt x="219075" y="88323"/>
                      <a:pt x="222539" y="88323"/>
                    </a:cubicBezTo>
                    <a:cubicBezTo>
                      <a:pt x="226868" y="88323"/>
                      <a:pt x="234661" y="92652"/>
                      <a:pt x="238125" y="94384"/>
                    </a:cubicBezTo>
                    <a:cubicBezTo>
                      <a:pt x="239857" y="95250"/>
                      <a:pt x="242455" y="95250"/>
                      <a:pt x="242455" y="96982"/>
                    </a:cubicBezTo>
                    <a:cubicBezTo>
                      <a:pt x="243321" y="98714"/>
                      <a:pt x="243321" y="100446"/>
                      <a:pt x="243321" y="103043"/>
                    </a:cubicBezTo>
                    <a:lnTo>
                      <a:pt x="245052" y="103043"/>
                    </a:lnTo>
                    <a:cubicBezTo>
                      <a:pt x="246784" y="102177"/>
                      <a:pt x="247650" y="100446"/>
                      <a:pt x="250248" y="100446"/>
                    </a:cubicBezTo>
                    <a:cubicBezTo>
                      <a:pt x="255443" y="100446"/>
                      <a:pt x="256309" y="103909"/>
                      <a:pt x="260639" y="103909"/>
                    </a:cubicBezTo>
                    <a:lnTo>
                      <a:pt x="269298" y="103043"/>
                    </a:lnTo>
                    <a:cubicBezTo>
                      <a:pt x="273627" y="103909"/>
                      <a:pt x="277957" y="105641"/>
                      <a:pt x="280555" y="106507"/>
                    </a:cubicBezTo>
                    <a:cubicBezTo>
                      <a:pt x="282286" y="109971"/>
                      <a:pt x="290080" y="116898"/>
                      <a:pt x="293543" y="117764"/>
                    </a:cubicBezTo>
                    <a:cubicBezTo>
                      <a:pt x="297007" y="118630"/>
                      <a:pt x="298739" y="116898"/>
                      <a:pt x="302202" y="118630"/>
                    </a:cubicBezTo>
                    <a:cubicBezTo>
                      <a:pt x="306532" y="120362"/>
                      <a:pt x="308264" y="124691"/>
                      <a:pt x="308264" y="129886"/>
                    </a:cubicBezTo>
                    <a:cubicBezTo>
                      <a:pt x="308264" y="147205"/>
                      <a:pt x="298739" y="151534"/>
                      <a:pt x="292677" y="161059"/>
                    </a:cubicBezTo>
                    <a:cubicBezTo>
                      <a:pt x="290946" y="162791"/>
                      <a:pt x="290080" y="163657"/>
                      <a:pt x="289214" y="165389"/>
                    </a:cubicBezTo>
                    <a:cubicBezTo>
                      <a:pt x="286616" y="168852"/>
                      <a:pt x="284018" y="169718"/>
                      <a:pt x="282286" y="171450"/>
                    </a:cubicBezTo>
                    <a:cubicBezTo>
                      <a:pt x="278823" y="174914"/>
                      <a:pt x="282286" y="182707"/>
                      <a:pt x="282286" y="187902"/>
                    </a:cubicBezTo>
                    <a:cubicBezTo>
                      <a:pt x="282286" y="192232"/>
                      <a:pt x="280555" y="195696"/>
                      <a:pt x="280555" y="199159"/>
                    </a:cubicBezTo>
                    <a:cubicBezTo>
                      <a:pt x="280555" y="200025"/>
                      <a:pt x="279689" y="200891"/>
                      <a:pt x="279689" y="201757"/>
                    </a:cubicBezTo>
                    <a:cubicBezTo>
                      <a:pt x="278823" y="202623"/>
                      <a:pt x="277091" y="205221"/>
                      <a:pt x="277091" y="206952"/>
                    </a:cubicBezTo>
                    <a:cubicBezTo>
                      <a:pt x="277091" y="209550"/>
                      <a:pt x="276225" y="213880"/>
                      <a:pt x="276225" y="214746"/>
                    </a:cubicBezTo>
                    <a:cubicBezTo>
                      <a:pt x="272761" y="219941"/>
                      <a:pt x="271895" y="222539"/>
                      <a:pt x="268432" y="226868"/>
                    </a:cubicBezTo>
                    <a:cubicBezTo>
                      <a:pt x="267566" y="228600"/>
                      <a:pt x="267566" y="231198"/>
                      <a:pt x="267566" y="232064"/>
                    </a:cubicBezTo>
                    <a:cubicBezTo>
                      <a:pt x="265834" y="234661"/>
                      <a:pt x="261504" y="238125"/>
                      <a:pt x="257175" y="238125"/>
                    </a:cubicBezTo>
                    <a:cubicBezTo>
                      <a:pt x="252845" y="238125"/>
                      <a:pt x="249382" y="238125"/>
                      <a:pt x="245918" y="239857"/>
                    </a:cubicBezTo>
                    <a:cubicBezTo>
                      <a:pt x="244186" y="240723"/>
                      <a:pt x="244186" y="241589"/>
                      <a:pt x="243321" y="242455"/>
                    </a:cubicBezTo>
                    <a:cubicBezTo>
                      <a:pt x="238125" y="247650"/>
                      <a:pt x="232064" y="245052"/>
                      <a:pt x="227734" y="251114"/>
                    </a:cubicBezTo>
                    <a:cubicBezTo>
                      <a:pt x="226002" y="253712"/>
                      <a:pt x="222539" y="253712"/>
                      <a:pt x="220807" y="256309"/>
                    </a:cubicBezTo>
                    <a:cubicBezTo>
                      <a:pt x="218209" y="259773"/>
                      <a:pt x="218209" y="262371"/>
                      <a:pt x="218209" y="266700"/>
                    </a:cubicBezTo>
                    <a:lnTo>
                      <a:pt x="218209" y="277957"/>
                    </a:lnTo>
                    <a:cubicBezTo>
                      <a:pt x="213879" y="280555"/>
                      <a:pt x="211282" y="284018"/>
                      <a:pt x="208684" y="289214"/>
                    </a:cubicBezTo>
                    <a:lnTo>
                      <a:pt x="208684" y="289214"/>
                    </a:lnTo>
                    <a:cubicBezTo>
                      <a:pt x="206952" y="291811"/>
                      <a:pt x="206952" y="293543"/>
                      <a:pt x="205220" y="297007"/>
                    </a:cubicBezTo>
                    <a:cubicBezTo>
                      <a:pt x="200891" y="303068"/>
                      <a:pt x="196561" y="303934"/>
                      <a:pt x="192232" y="309996"/>
                    </a:cubicBezTo>
                    <a:cubicBezTo>
                      <a:pt x="187902" y="316923"/>
                      <a:pt x="186170" y="328180"/>
                      <a:pt x="174914" y="328180"/>
                    </a:cubicBezTo>
                    <a:cubicBezTo>
                      <a:pt x="171450" y="328180"/>
                      <a:pt x="166255" y="325582"/>
                      <a:pt x="164523" y="325582"/>
                    </a:cubicBezTo>
                    <a:cubicBezTo>
                      <a:pt x="161059" y="325582"/>
                      <a:pt x="158461" y="322984"/>
                      <a:pt x="154998" y="322984"/>
                    </a:cubicBezTo>
                    <a:cubicBezTo>
                      <a:pt x="154132" y="322984"/>
                      <a:pt x="153266" y="323850"/>
                      <a:pt x="153266" y="323850"/>
                    </a:cubicBezTo>
                    <a:cubicBezTo>
                      <a:pt x="153266" y="325582"/>
                      <a:pt x="156729" y="327314"/>
                      <a:pt x="157595" y="328180"/>
                    </a:cubicBezTo>
                    <a:cubicBezTo>
                      <a:pt x="159327" y="329911"/>
                      <a:pt x="159327" y="332509"/>
                      <a:pt x="160193" y="335107"/>
                    </a:cubicBezTo>
                    <a:cubicBezTo>
                      <a:pt x="161059" y="337705"/>
                      <a:pt x="164523" y="337705"/>
                      <a:pt x="164523" y="340302"/>
                    </a:cubicBezTo>
                    <a:cubicBezTo>
                      <a:pt x="164523" y="342900"/>
                      <a:pt x="164523" y="344632"/>
                      <a:pt x="163657" y="346364"/>
                    </a:cubicBezTo>
                    <a:cubicBezTo>
                      <a:pt x="161925" y="349827"/>
                      <a:pt x="160193" y="350693"/>
                      <a:pt x="157595" y="353291"/>
                    </a:cubicBezTo>
                    <a:cubicBezTo>
                      <a:pt x="153266" y="357621"/>
                      <a:pt x="148936" y="355889"/>
                      <a:pt x="142875" y="357621"/>
                    </a:cubicBezTo>
                    <a:cubicBezTo>
                      <a:pt x="139411" y="358487"/>
                      <a:pt x="131618" y="355889"/>
                      <a:pt x="129020" y="358487"/>
                    </a:cubicBezTo>
                    <a:cubicBezTo>
                      <a:pt x="126423" y="361084"/>
                      <a:pt x="128154" y="368877"/>
                      <a:pt x="126423" y="371475"/>
                    </a:cubicBezTo>
                    <a:lnTo>
                      <a:pt x="126423" y="370609"/>
                    </a:lnTo>
                    <a:cubicBezTo>
                      <a:pt x="126423" y="371475"/>
                      <a:pt x="126423" y="372341"/>
                      <a:pt x="126423" y="373207"/>
                    </a:cubicBezTo>
                    <a:cubicBezTo>
                      <a:pt x="126423" y="374073"/>
                      <a:pt x="122959" y="375805"/>
                      <a:pt x="121227" y="375805"/>
                    </a:cubicBezTo>
                    <a:cubicBezTo>
                      <a:pt x="116032" y="375805"/>
                      <a:pt x="115166" y="372341"/>
                      <a:pt x="110836" y="372341"/>
                    </a:cubicBezTo>
                    <a:cubicBezTo>
                      <a:pt x="109104" y="372341"/>
                      <a:pt x="108239" y="374073"/>
                      <a:pt x="108239" y="374939"/>
                    </a:cubicBezTo>
                    <a:cubicBezTo>
                      <a:pt x="108239" y="378402"/>
                      <a:pt x="110836" y="384464"/>
                      <a:pt x="113434" y="384464"/>
                    </a:cubicBezTo>
                    <a:cubicBezTo>
                      <a:pt x="114300" y="384464"/>
                      <a:pt x="116032" y="382732"/>
                      <a:pt x="116898" y="382732"/>
                    </a:cubicBezTo>
                    <a:cubicBezTo>
                      <a:pt x="117764" y="383598"/>
                      <a:pt x="118630" y="383598"/>
                      <a:pt x="118630" y="385330"/>
                    </a:cubicBezTo>
                    <a:cubicBezTo>
                      <a:pt x="118630" y="387061"/>
                      <a:pt x="116898" y="387927"/>
                      <a:pt x="116032" y="387927"/>
                    </a:cubicBezTo>
                    <a:cubicBezTo>
                      <a:pt x="113434" y="387927"/>
                      <a:pt x="112568" y="386196"/>
                      <a:pt x="109970" y="386196"/>
                    </a:cubicBezTo>
                    <a:cubicBezTo>
                      <a:pt x="109970" y="388793"/>
                      <a:pt x="111702" y="388793"/>
                      <a:pt x="112568" y="389659"/>
                    </a:cubicBezTo>
                    <a:cubicBezTo>
                      <a:pt x="108239" y="393989"/>
                      <a:pt x="108239" y="398318"/>
                      <a:pt x="107373" y="403514"/>
                    </a:cubicBezTo>
                    <a:cubicBezTo>
                      <a:pt x="106507" y="406112"/>
                      <a:pt x="103043" y="406112"/>
                      <a:pt x="101311" y="406112"/>
                    </a:cubicBezTo>
                    <a:cubicBezTo>
                      <a:pt x="97848" y="406977"/>
                      <a:pt x="94384" y="410441"/>
                      <a:pt x="94384" y="413905"/>
                    </a:cubicBezTo>
                    <a:cubicBezTo>
                      <a:pt x="94384" y="422564"/>
                      <a:pt x="104775" y="419966"/>
                      <a:pt x="104775" y="426893"/>
                    </a:cubicBezTo>
                    <a:cubicBezTo>
                      <a:pt x="104775" y="432955"/>
                      <a:pt x="98714" y="433821"/>
                      <a:pt x="96116" y="437284"/>
                    </a:cubicBezTo>
                    <a:cubicBezTo>
                      <a:pt x="94384" y="439016"/>
                      <a:pt x="95250" y="442480"/>
                      <a:pt x="93518" y="445077"/>
                    </a:cubicBezTo>
                    <a:cubicBezTo>
                      <a:pt x="91786" y="448541"/>
                      <a:pt x="88323" y="446809"/>
                      <a:pt x="85725" y="449407"/>
                    </a:cubicBezTo>
                    <a:cubicBezTo>
                      <a:pt x="83127" y="452005"/>
                      <a:pt x="81395" y="455468"/>
                      <a:pt x="81395" y="459798"/>
                    </a:cubicBezTo>
                    <a:cubicBezTo>
                      <a:pt x="81395" y="462396"/>
                      <a:pt x="83127" y="464993"/>
                      <a:pt x="84859" y="464993"/>
                    </a:cubicBezTo>
                    <a:cubicBezTo>
                      <a:pt x="89189" y="467591"/>
                      <a:pt x="89189" y="477982"/>
                      <a:pt x="91786" y="480580"/>
                    </a:cubicBezTo>
                    <a:cubicBezTo>
                      <a:pt x="96982" y="485775"/>
                      <a:pt x="103043" y="487507"/>
                      <a:pt x="109104" y="490971"/>
                    </a:cubicBezTo>
                    <a:cubicBezTo>
                      <a:pt x="108239" y="492702"/>
                      <a:pt x="106507" y="491837"/>
                      <a:pt x="105641" y="491837"/>
                    </a:cubicBezTo>
                    <a:cubicBezTo>
                      <a:pt x="102177" y="491837"/>
                      <a:pt x="96116" y="496166"/>
                      <a:pt x="94384" y="496166"/>
                    </a:cubicBezTo>
                    <a:cubicBezTo>
                      <a:pt x="92652" y="496166"/>
                      <a:pt x="92652" y="496166"/>
                      <a:pt x="91786" y="496166"/>
                    </a:cubicBezTo>
                    <a:cubicBezTo>
                      <a:pt x="90920" y="496166"/>
                      <a:pt x="90055" y="497032"/>
                      <a:pt x="89189" y="497032"/>
                    </a:cubicBezTo>
                    <a:cubicBezTo>
                      <a:pt x="86591" y="497032"/>
                      <a:pt x="84859" y="497032"/>
                      <a:pt x="83127" y="497032"/>
                    </a:cubicBezTo>
                    <a:cubicBezTo>
                      <a:pt x="77932" y="497032"/>
                      <a:pt x="79664" y="490971"/>
                      <a:pt x="76200" y="489239"/>
                    </a:cubicBezTo>
                    <a:cubicBezTo>
                      <a:pt x="72736" y="488373"/>
                      <a:pt x="67541" y="488373"/>
                      <a:pt x="67541" y="484043"/>
                    </a:cubicBezTo>
                    <a:cubicBezTo>
                      <a:pt x="65809" y="484043"/>
                      <a:pt x="64943" y="484043"/>
                      <a:pt x="63211" y="484043"/>
                    </a:cubicBezTo>
                    <a:cubicBezTo>
                      <a:pt x="61479" y="484043"/>
                      <a:pt x="60614" y="482311"/>
                      <a:pt x="60614" y="481446"/>
                    </a:cubicBezTo>
                    <a:cubicBezTo>
                      <a:pt x="53686" y="481446"/>
                      <a:pt x="51955" y="477982"/>
                      <a:pt x="49357" y="475384"/>
                    </a:cubicBezTo>
                    <a:cubicBezTo>
                      <a:pt x="48491" y="474518"/>
                      <a:pt x="47625" y="473652"/>
                      <a:pt x="47625" y="472786"/>
                    </a:cubicBezTo>
                    <a:cubicBezTo>
                      <a:pt x="47625" y="471055"/>
                      <a:pt x="51955" y="471055"/>
                      <a:pt x="51955" y="468457"/>
                    </a:cubicBezTo>
                    <a:cubicBezTo>
                      <a:pt x="51089" y="468457"/>
                      <a:pt x="51089" y="467591"/>
                      <a:pt x="50223" y="467591"/>
                    </a:cubicBezTo>
                    <a:cubicBezTo>
                      <a:pt x="51089" y="466725"/>
                      <a:pt x="51955" y="464993"/>
                      <a:pt x="51955" y="463261"/>
                    </a:cubicBezTo>
                    <a:cubicBezTo>
                      <a:pt x="51955" y="458066"/>
                      <a:pt x="45893" y="458932"/>
                      <a:pt x="45893" y="453737"/>
                    </a:cubicBezTo>
                    <a:cubicBezTo>
                      <a:pt x="45893" y="452005"/>
                      <a:pt x="45893" y="451139"/>
                      <a:pt x="45893" y="450273"/>
                    </a:cubicBezTo>
                    <a:cubicBezTo>
                      <a:pt x="45893" y="445077"/>
                      <a:pt x="42429" y="437284"/>
                      <a:pt x="42429" y="432955"/>
                    </a:cubicBezTo>
                    <a:cubicBezTo>
                      <a:pt x="42429" y="428625"/>
                      <a:pt x="47625" y="426893"/>
                      <a:pt x="47625" y="423430"/>
                    </a:cubicBezTo>
                    <a:cubicBezTo>
                      <a:pt x="47625" y="421698"/>
                      <a:pt x="45027" y="418234"/>
                      <a:pt x="44161" y="415636"/>
                    </a:cubicBezTo>
                    <a:lnTo>
                      <a:pt x="44161" y="413039"/>
                    </a:lnTo>
                    <a:lnTo>
                      <a:pt x="44161" y="413039"/>
                    </a:lnTo>
                    <a:cubicBezTo>
                      <a:pt x="44161" y="411307"/>
                      <a:pt x="45027" y="410441"/>
                      <a:pt x="45893" y="410441"/>
                    </a:cubicBezTo>
                    <a:cubicBezTo>
                      <a:pt x="50223" y="410441"/>
                      <a:pt x="48491" y="414771"/>
                      <a:pt x="51955" y="414771"/>
                    </a:cubicBezTo>
                    <a:lnTo>
                      <a:pt x="59748" y="380134"/>
                    </a:lnTo>
                    <a:lnTo>
                      <a:pt x="59748" y="376670"/>
                    </a:lnTo>
                    <a:cubicBezTo>
                      <a:pt x="58882" y="376670"/>
                      <a:pt x="58016" y="376670"/>
                      <a:pt x="58016" y="376670"/>
                    </a:cubicBezTo>
                    <a:cubicBezTo>
                      <a:pt x="56284" y="377536"/>
                      <a:pt x="56284" y="379268"/>
                      <a:pt x="54552" y="379268"/>
                    </a:cubicBezTo>
                    <a:cubicBezTo>
                      <a:pt x="52820" y="379268"/>
                      <a:pt x="51089" y="374073"/>
                      <a:pt x="51089" y="371475"/>
                    </a:cubicBezTo>
                    <a:cubicBezTo>
                      <a:pt x="51089" y="367146"/>
                      <a:pt x="52820" y="365414"/>
                      <a:pt x="53686" y="361084"/>
                    </a:cubicBezTo>
                    <a:cubicBezTo>
                      <a:pt x="55418" y="361084"/>
                      <a:pt x="56284" y="360218"/>
                      <a:pt x="56284" y="359352"/>
                    </a:cubicBezTo>
                    <a:cubicBezTo>
                      <a:pt x="56284" y="357621"/>
                      <a:pt x="54552" y="356755"/>
                      <a:pt x="54552" y="356755"/>
                    </a:cubicBezTo>
                    <a:cubicBezTo>
                      <a:pt x="53686" y="356755"/>
                      <a:pt x="53686" y="350693"/>
                      <a:pt x="53686" y="348962"/>
                    </a:cubicBezTo>
                    <a:cubicBezTo>
                      <a:pt x="53686" y="343766"/>
                      <a:pt x="57150" y="338571"/>
                      <a:pt x="58882" y="335107"/>
                    </a:cubicBezTo>
                    <a:cubicBezTo>
                      <a:pt x="59748" y="333375"/>
                      <a:pt x="60614" y="329911"/>
                      <a:pt x="61479" y="328180"/>
                    </a:cubicBezTo>
                    <a:cubicBezTo>
                      <a:pt x="62345" y="327314"/>
                      <a:pt x="63211" y="327314"/>
                      <a:pt x="63211" y="326448"/>
                    </a:cubicBezTo>
                    <a:cubicBezTo>
                      <a:pt x="64943" y="321252"/>
                      <a:pt x="64943" y="316923"/>
                      <a:pt x="65809" y="311727"/>
                    </a:cubicBezTo>
                    <a:lnTo>
                      <a:pt x="65809" y="294409"/>
                    </a:lnTo>
                    <a:cubicBezTo>
                      <a:pt x="64077" y="290080"/>
                      <a:pt x="66675" y="286616"/>
                      <a:pt x="66675" y="283152"/>
                    </a:cubicBezTo>
                    <a:cubicBezTo>
                      <a:pt x="66675" y="274493"/>
                      <a:pt x="71870" y="268432"/>
                      <a:pt x="71870" y="260639"/>
                    </a:cubicBezTo>
                    <a:cubicBezTo>
                      <a:pt x="71870" y="259773"/>
                      <a:pt x="71870" y="258907"/>
                      <a:pt x="71870" y="258907"/>
                    </a:cubicBezTo>
                    <a:cubicBezTo>
                      <a:pt x="71870" y="257175"/>
                      <a:pt x="72736" y="252846"/>
                      <a:pt x="73602" y="251114"/>
                    </a:cubicBezTo>
                    <a:cubicBezTo>
                      <a:pt x="73602" y="244186"/>
                      <a:pt x="73602" y="244186"/>
                      <a:pt x="73602" y="240723"/>
                    </a:cubicBezTo>
                    <a:cubicBezTo>
                      <a:pt x="73602" y="237259"/>
                      <a:pt x="75334" y="231198"/>
                      <a:pt x="75334" y="227734"/>
                    </a:cubicBezTo>
                    <a:cubicBezTo>
                      <a:pt x="75334" y="225136"/>
                      <a:pt x="74468" y="212148"/>
                      <a:pt x="73602" y="209550"/>
                    </a:cubicBezTo>
                    <a:cubicBezTo>
                      <a:pt x="71870" y="204355"/>
                      <a:pt x="67541" y="200891"/>
                      <a:pt x="63211" y="198293"/>
                    </a:cubicBezTo>
                    <a:cubicBezTo>
                      <a:pt x="59748" y="196561"/>
                      <a:pt x="57150" y="197427"/>
                      <a:pt x="54552" y="194830"/>
                    </a:cubicBezTo>
                    <a:cubicBezTo>
                      <a:pt x="51955" y="192232"/>
                      <a:pt x="50223" y="191366"/>
                      <a:pt x="46759" y="190500"/>
                    </a:cubicBezTo>
                    <a:cubicBezTo>
                      <a:pt x="39832" y="188768"/>
                      <a:pt x="37234" y="185305"/>
                      <a:pt x="32904" y="180975"/>
                    </a:cubicBezTo>
                    <a:cubicBezTo>
                      <a:pt x="31173" y="179243"/>
                      <a:pt x="32039" y="176646"/>
                      <a:pt x="32039" y="174048"/>
                    </a:cubicBezTo>
                    <a:cubicBezTo>
                      <a:pt x="32039" y="170584"/>
                      <a:pt x="28575" y="168852"/>
                      <a:pt x="27709" y="165389"/>
                    </a:cubicBezTo>
                    <a:cubicBezTo>
                      <a:pt x="25977" y="160193"/>
                      <a:pt x="20782" y="155864"/>
                      <a:pt x="19916" y="150668"/>
                    </a:cubicBezTo>
                    <a:cubicBezTo>
                      <a:pt x="18184" y="145473"/>
                      <a:pt x="17318" y="142009"/>
                      <a:pt x="14720" y="137680"/>
                    </a:cubicBezTo>
                    <a:cubicBezTo>
                      <a:pt x="13854" y="135948"/>
                      <a:pt x="12123" y="136814"/>
                      <a:pt x="12123" y="135948"/>
                    </a:cubicBezTo>
                    <a:cubicBezTo>
                      <a:pt x="10391" y="134216"/>
                      <a:pt x="10391" y="130752"/>
                      <a:pt x="9525" y="129886"/>
                    </a:cubicBezTo>
                    <a:cubicBezTo>
                      <a:pt x="8659" y="128155"/>
                      <a:pt x="6927" y="129021"/>
                      <a:pt x="6061" y="128155"/>
                    </a:cubicBezTo>
                    <a:cubicBezTo>
                      <a:pt x="3464" y="125557"/>
                      <a:pt x="0" y="121227"/>
                      <a:pt x="0" y="116898"/>
                    </a:cubicBezTo>
                    <a:cubicBezTo>
                      <a:pt x="0" y="114300"/>
                      <a:pt x="1732" y="110837"/>
                      <a:pt x="2598" y="109971"/>
                    </a:cubicBezTo>
                    <a:cubicBezTo>
                      <a:pt x="4330" y="106507"/>
                      <a:pt x="8659" y="105641"/>
                      <a:pt x="9525" y="102177"/>
                    </a:cubicBezTo>
                    <a:cubicBezTo>
                      <a:pt x="7793" y="100446"/>
                      <a:pt x="7793" y="102177"/>
                      <a:pt x="6061" y="102177"/>
                    </a:cubicBezTo>
                    <a:cubicBezTo>
                      <a:pt x="2598" y="102177"/>
                      <a:pt x="2598" y="97848"/>
                      <a:pt x="2598" y="94384"/>
                    </a:cubicBezTo>
                    <a:cubicBezTo>
                      <a:pt x="2598" y="89189"/>
                      <a:pt x="8659" y="90055"/>
                      <a:pt x="7793" y="79664"/>
                    </a:cubicBezTo>
                    <a:cubicBezTo>
                      <a:pt x="13854" y="79664"/>
                      <a:pt x="15586" y="73602"/>
                      <a:pt x="17318" y="69273"/>
                    </a:cubicBezTo>
                    <a:cubicBezTo>
                      <a:pt x="19916" y="64077"/>
                      <a:pt x="25977" y="65809"/>
                      <a:pt x="27709" y="59748"/>
                    </a:cubicBezTo>
                    <a:cubicBezTo>
                      <a:pt x="26843" y="58882"/>
                      <a:pt x="25111" y="58016"/>
                      <a:pt x="25111" y="57150"/>
                    </a:cubicBezTo>
                    <a:lnTo>
                      <a:pt x="25977" y="55418"/>
                    </a:lnTo>
                    <a:lnTo>
                      <a:pt x="25977" y="55418"/>
                    </a:lnTo>
                    <a:lnTo>
                      <a:pt x="25977" y="5541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grpSp>
        <p:nvGrpSpPr>
          <p:cNvPr id="7733" name="Google Shape;7733;p115"/>
          <p:cNvGrpSpPr/>
          <p:nvPr/>
        </p:nvGrpSpPr>
        <p:grpSpPr>
          <a:xfrm>
            <a:off x="7986326" y="2110175"/>
            <a:ext cx="804687" cy="1375779"/>
            <a:chOff x="3696746" y="2310755"/>
            <a:chExt cx="557186" cy="952625"/>
          </a:xfrm>
        </p:grpSpPr>
        <p:sp>
          <p:nvSpPr>
            <p:cNvPr id="7734" name="Google Shape;7734;p115"/>
            <p:cNvSpPr/>
            <p:nvPr/>
          </p:nvSpPr>
          <p:spPr>
            <a:xfrm>
              <a:off x="3767499" y="2937238"/>
              <a:ext cx="5305" cy="5338"/>
            </a:xfrm>
            <a:custGeom>
              <a:rect b="b" l="l" r="r" t="t"/>
              <a:pathLst>
                <a:path extrusionOk="0" h="2597" w="2597">
                  <a:moveTo>
                    <a:pt x="1732" y="0"/>
                  </a:moveTo>
                  <a:cubicBezTo>
                    <a:pt x="0" y="866"/>
                    <a:pt x="0" y="1732"/>
                    <a:pt x="0" y="2598"/>
                  </a:cubicBezTo>
                  <a:cubicBezTo>
                    <a:pt x="1732" y="2598"/>
                    <a:pt x="1732" y="2598"/>
                    <a:pt x="2598" y="2598"/>
                  </a:cubicBezTo>
                  <a:cubicBezTo>
                    <a:pt x="2598" y="1732"/>
                    <a:pt x="2598" y="866"/>
                    <a:pt x="2598" y="0"/>
                  </a:cubicBezTo>
                  <a:cubicBezTo>
                    <a:pt x="2598" y="0"/>
                    <a:pt x="1732" y="0"/>
                    <a:pt x="1732" y="0"/>
                  </a:cubicBezTo>
                  <a:lnTo>
                    <a:pt x="1732"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35" name="Google Shape;7735;p115"/>
            <p:cNvGrpSpPr/>
            <p:nvPr/>
          </p:nvGrpSpPr>
          <p:grpSpPr>
            <a:xfrm>
              <a:off x="3696746" y="2310755"/>
              <a:ext cx="557186" cy="952625"/>
              <a:chOff x="3696746" y="2310755"/>
              <a:chExt cx="557186" cy="952625"/>
            </a:xfrm>
          </p:grpSpPr>
          <p:sp>
            <p:nvSpPr>
              <p:cNvPr id="7736" name="Google Shape;7736;p115"/>
              <p:cNvSpPr/>
              <p:nvPr/>
            </p:nvSpPr>
            <p:spPr>
              <a:xfrm>
                <a:off x="3946153" y="3136571"/>
                <a:ext cx="12381" cy="24915"/>
              </a:xfrm>
              <a:custGeom>
                <a:rect b="b" l="l" r="r" t="t"/>
                <a:pathLst>
                  <a:path extrusionOk="0" h="12122" w="6061">
                    <a:moveTo>
                      <a:pt x="1732" y="2598"/>
                    </a:moveTo>
                    <a:cubicBezTo>
                      <a:pt x="3464" y="2598"/>
                      <a:pt x="4330" y="866"/>
                      <a:pt x="5196" y="0"/>
                    </a:cubicBezTo>
                    <a:cubicBezTo>
                      <a:pt x="5196" y="866"/>
                      <a:pt x="5196" y="2598"/>
                      <a:pt x="6061" y="2598"/>
                    </a:cubicBezTo>
                    <a:cubicBezTo>
                      <a:pt x="5196" y="5195"/>
                      <a:pt x="4330" y="10391"/>
                      <a:pt x="4330" y="12123"/>
                    </a:cubicBezTo>
                    <a:cubicBezTo>
                      <a:pt x="1732" y="11257"/>
                      <a:pt x="1732" y="5195"/>
                      <a:pt x="0" y="3464"/>
                    </a:cubicBezTo>
                    <a:cubicBezTo>
                      <a:pt x="866" y="3464"/>
                      <a:pt x="1732" y="2598"/>
                      <a:pt x="1732" y="2598"/>
                    </a:cubicBezTo>
                    <a:lnTo>
                      <a:pt x="1732"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37" name="Google Shape;7737;p115"/>
              <p:cNvSpPr/>
              <p:nvPr/>
            </p:nvSpPr>
            <p:spPr>
              <a:xfrm>
                <a:off x="3942617" y="3165049"/>
                <a:ext cx="19455" cy="37375"/>
              </a:xfrm>
              <a:custGeom>
                <a:rect b="b" l="l" r="r" t="t"/>
                <a:pathLst>
                  <a:path extrusionOk="0" h="18184" w="9524">
                    <a:moveTo>
                      <a:pt x="2598" y="7793"/>
                    </a:moveTo>
                    <a:cubicBezTo>
                      <a:pt x="2598" y="6061"/>
                      <a:pt x="866" y="5196"/>
                      <a:pt x="0" y="2598"/>
                    </a:cubicBezTo>
                    <a:cubicBezTo>
                      <a:pt x="2598" y="1732"/>
                      <a:pt x="2598" y="0"/>
                      <a:pt x="5195" y="0"/>
                    </a:cubicBezTo>
                    <a:cubicBezTo>
                      <a:pt x="6927" y="0"/>
                      <a:pt x="7793" y="1732"/>
                      <a:pt x="7793" y="1732"/>
                    </a:cubicBezTo>
                    <a:cubicBezTo>
                      <a:pt x="9525" y="5196"/>
                      <a:pt x="9525" y="7793"/>
                      <a:pt x="9525" y="11257"/>
                    </a:cubicBezTo>
                    <a:cubicBezTo>
                      <a:pt x="9525" y="14721"/>
                      <a:pt x="5195" y="18184"/>
                      <a:pt x="3464" y="18184"/>
                    </a:cubicBezTo>
                    <a:cubicBezTo>
                      <a:pt x="866" y="18184"/>
                      <a:pt x="866" y="15587"/>
                      <a:pt x="866" y="12989"/>
                    </a:cubicBezTo>
                    <a:cubicBezTo>
                      <a:pt x="1732" y="11257"/>
                      <a:pt x="2598" y="9525"/>
                      <a:pt x="2598" y="7793"/>
                    </a:cubicBezTo>
                    <a:lnTo>
                      <a:pt x="2598"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38" name="Google Shape;7738;p115"/>
              <p:cNvSpPr/>
              <p:nvPr/>
            </p:nvSpPr>
            <p:spPr>
              <a:xfrm>
                <a:off x="3868324" y="3186406"/>
                <a:ext cx="8843" cy="7118"/>
              </a:xfrm>
              <a:custGeom>
                <a:rect b="b" l="l" r="r" t="t"/>
                <a:pathLst>
                  <a:path extrusionOk="0" h="3463" w="4329">
                    <a:moveTo>
                      <a:pt x="4330" y="2598"/>
                    </a:moveTo>
                    <a:cubicBezTo>
                      <a:pt x="4330" y="3464"/>
                      <a:pt x="3464" y="3464"/>
                      <a:pt x="2598" y="3464"/>
                    </a:cubicBezTo>
                    <a:cubicBezTo>
                      <a:pt x="1732" y="3464"/>
                      <a:pt x="0" y="1732"/>
                      <a:pt x="0" y="1732"/>
                    </a:cubicBezTo>
                    <a:cubicBezTo>
                      <a:pt x="1732" y="866"/>
                      <a:pt x="2598" y="0"/>
                      <a:pt x="3464" y="0"/>
                    </a:cubicBezTo>
                    <a:cubicBezTo>
                      <a:pt x="3464" y="866"/>
                      <a:pt x="4330" y="1732"/>
                      <a:pt x="4330" y="2598"/>
                    </a:cubicBezTo>
                    <a:lnTo>
                      <a:pt x="4330"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39" name="Google Shape;7739;p115"/>
              <p:cNvGrpSpPr/>
              <p:nvPr/>
            </p:nvGrpSpPr>
            <p:grpSpPr>
              <a:xfrm>
                <a:off x="3696746" y="2310755"/>
                <a:ext cx="557186" cy="952625"/>
                <a:chOff x="3696746" y="2310755"/>
                <a:chExt cx="557186" cy="952625"/>
              </a:xfrm>
            </p:grpSpPr>
            <p:sp>
              <p:nvSpPr>
                <p:cNvPr id="7740" name="Google Shape;7740;p115"/>
                <p:cNvSpPr/>
                <p:nvPr/>
              </p:nvSpPr>
              <p:spPr>
                <a:xfrm>
                  <a:off x="3696746" y="2919438"/>
                  <a:ext cx="60141" cy="71190"/>
                </a:xfrm>
                <a:custGeom>
                  <a:rect b="b" l="l" r="r" t="t"/>
                  <a:pathLst>
                    <a:path extrusionOk="0" h="34636" w="29441">
                      <a:moveTo>
                        <a:pt x="5196" y="9525"/>
                      </a:moveTo>
                      <a:cubicBezTo>
                        <a:pt x="6927" y="9525"/>
                        <a:pt x="10391" y="8659"/>
                        <a:pt x="12123" y="6927"/>
                      </a:cubicBezTo>
                      <a:cubicBezTo>
                        <a:pt x="11257" y="5196"/>
                        <a:pt x="10391" y="5196"/>
                        <a:pt x="10391" y="4330"/>
                      </a:cubicBezTo>
                      <a:cubicBezTo>
                        <a:pt x="10391" y="2598"/>
                        <a:pt x="14721" y="0"/>
                        <a:pt x="17318" y="0"/>
                      </a:cubicBezTo>
                      <a:cubicBezTo>
                        <a:pt x="19050" y="0"/>
                        <a:pt x="19916" y="0"/>
                        <a:pt x="21648" y="0"/>
                      </a:cubicBezTo>
                      <a:cubicBezTo>
                        <a:pt x="26843" y="0"/>
                        <a:pt x="29441" y="5196"/>
                        <a:pt x="29441" y="9525"/>
                      </a:cubicBezTo>
                      <a:cubicBezTo>
                        <a:pt x="29441" y="11257"/>
                        <a:pt x="25112" y="11257"/>
                        <a:pt x="25112" y="12989"/>
                      </a:cubicBezTo>
                      <a:cubicBezTo>
                        <a:pt x="25112" y="14721"/>
                        <a:pt x="25112" y="20782"/>
                        <a:pt x="25112" y="20782"/>
                      </a:cubicBezTo>
                      <a:cubicBezTo>
                        <a:pt x="25112" y="22514"/>
                        <a:pt x="26843" y="25111"/>
                        <a:pt x="25112" y="27709"/>
                      </a:cubicBezTo>
                      <a:cubicBezTo>
                        <a:pt x="23380" y="29441"/>
                        <a:pt x="21648" y="28575"/>
                        <a:pt x="19050" y="28575"/>
                      </a:cubicBezTo>
                      <a:cubicBezTo>
                        <a:pt x="15587" y="28575"/>
                        <a:pt x="12123" y="32904"/>
                        <a:pt x="10391" y="33770"/>
                      </a:cubicBezTo>
                      <a:cubicBezTo>
                        <a:pt x="9525" y="34636"/>
                        <a:pt x="7793" y="34636"/>
                        <a:pt x="6061" y="34636"/>
                      </a:cubicBezTo>
                      <a:cubicBezTo>
                        <a:pt x="3464" y="34636"/>
                        <a:pt x="0" y="32039"/>
                        <a:pt x="0" y="29441"/>
                      </a:cubicBezTo>
                      <a:cubicBezTo>
                        <a:pt x="0" y="23380"/>
                        <a:pt x="6061" y="23380"/>
                        <a:pt x="6927" y="17318"/>
                      </a:cubicBezTo>
                      <a:cubicBezTo>
                        <a:pt x="4330" y="16452"/>
                        <a:pt x="2598" y="14721"/>
                        <a:pt x="2598" y="12123"/>
                      </a:cubicBezTo>
                      <a:cubicBezTo>
                        <a:pt x="2598" y="9525"/>
                        <a:pt x="4330" y="9525"/>
                        <a:pt x="5196" y="9525"/>
                      </a:cubicBezTo>
                      <a:lnTo>
                        <a:pt x="5196" y="952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41" name="Google Shape;7741;p115"/>
                <p:cNvGrpSpPr/>
                <p:nvPr/>
              </p:nvGrpSpPr>
              <p:grpSpPr>
                <a:xfrm>
                  <a:off x="3705591" y="2310755"/>
                  <a:ext cx="548341" cy="952625"/>
                  <a:chOff x="3705591" y="2310755"/>
                  <a:chExt cx="548341" cy="952625"/>
                </a:xfrm>
              </p:grpSpPr>
              <p:sp>
                <p:nvSpPr>
                  <p:cNvPr id="7742" name="Google Shape;7742;p115"/>
                  <p:cNvSpPr/>
                  <p:nvPr/>
                </p:nvSpPr>
                <p:spPr>
                  <a:xfrm>
                    <a:off x="3746274" y="2853588"/>
                    <a:ext cx="109668" cy="161958"/>
                  </a:xfrm>
                  <a:custGeom>
                    <a:rect b="b" l="l" r="r" t="t"/>
                    <a:pathLst>
                      <a:path extrusionOk="0" h="78797" w="53686">
                        <a:moveTo>
                          <a:pt x="45893" y="53686"/>
                        </a:moveTo>
                        <a:cubicBezTo>
                          <a:pt x="47625" y="52821"/>
                          <a:pt x="46759" y="52821"/>
                          <a:pt x="48491" y="52821"/>
                        </a:cubicBezTo>
                        <a:cubicBezTo>
                          <a:pt x="51089" y="52821"/>
                          <a:pt x="53686" y="54552"/>
                          <a:pt x="53686" y="57150"/>
                        </a:cubicBezTo>
                        <a:cubicBezTo>
                          <a:pt x="53686" y="61480"/>
                          <a:pt x="48491" y="63212"/>
                          <a:pt x="45893" y="66675"/>
                        </a:cubicBezTo>
                        <a:cubicBezTo>
                          <a:pt x="48491" y="67541"/>
                          <a:pt x="49357" y="67541"/>
                          <a:pt x="50223" y="67541"/>
                        </a:cubicBezTo>
                        <a:lnTo>
                          <a:pt x="50223" y="69273"/>
                        </a:lnTo>
                        <a:cubicBezTo>
                          <a:pt x="48491" y="71005"/>
                          <a:pt x="46759" y="72737"/>
                          <a:pt x="44161" y="72737"/>
                        </a:cubicBezTo>
                        <a:cubicBezTo>
                          <a:pt x="41564" y="72737"/>
                          <a:pt x="36368" y="72737"/>
                          <a:pt x="34636" y="72737"/>
                        </a:cubicBezTo>
                        <a:cubicBezTo>
                          <a:pt x="32038" y="72737"/>
                          <a:pt x="25977" y="74468"/>
                          <a:pt x="22514" y="74468"/>
                        </a:cubicBezTo>
                        <a:cubicBezTo>
                          <a:pt x="20782" y="74468"/>
                          <a:pt x="19916" y="72737"/>
                          <a:pt x="18184" y="72737"/>
                        </a:cubicBezTo>
                        <a:cubicBezTo>
                          <a:pt x="15586" y="72737"/>
                          <a:pt x="14720" y="74468"/>
                          <a:pt x="14720" y="77066"/>
                        </a:cubicBezTo>
                        <a:lnTo>
                          <a:pt x="12123" y="77066"/>
                        </a:lnTo>
                        <a:cubicBezTo>
                          <a:pt x="10391" y="77066"/>
                          <a:pt x="9525" y="77932"/>
                          <a:pt x="8659" y="78798"/>
                        </a:cubicBezTo>
                        <a:lnTo>
                          <a:pt x="6927" y="78798"/>
                        </a:lnTo>
                        <a:lnTo>
                          <a:pt x="6927" y="77066"/>
                        </a:lnTo>
                        <a:cubicBezTo>
                          <a:pt x="7793" y="76200"/>
                          <a:pt x="14720" y="68407"/>
                          <a:pt x="14720" y="68407"/>
                        </a:cubicBezTo>
                        <a:cubicBezTo>
                          <a:pt x="18184" y="67541"/>
                          <a:pt x="22514" y="68407"/>
                          <a:pt x="22514" y="65809"/>
                        </a:cubicBezTo>
                        <a:cubicBezTo>
                          <a:pt x="22514" y="64943"/>
                          <a:pt x="21648" y="64943"/>
                          <a:pt x="21648" y="64077"/>
                        </a:cubicBezTo>
                        <a:cubicBezTo>
                          <a:pt x="20782" y="65809"/>
                          <a:pt x="19050" y="66675"/>
                          <a:pt x="17318" y="66675"/>
                        </a:cubicBezTo>
                        <a:cubicBezTo>
                          <a:pt x="14720" y="66675"/>
                          <a:pt x="12989" y="64077"/>
                          <a:pt x="11257" y="64077"/>
                        </a:cubicBezTo>
                        <a:cubicBezTo>
                          <a:pt x="9525" y="64077"/>
                          <a:pt x="10391" y="64943"/>
                          <a:pt x="8659" y="64943"/>
                        </a:cubicBezTo>
                        <a:cubicBezTo>
                          <a:pt x="7793" y="64943"/>
                          <a:pt x="7793" y="64077"/>
                          <a:pt x="7793" y="64077"/>
                        </a:cubicBezTo>
                        <a:cubicBezTo>
                          <a:pt x="7793" y="60614"/>
                          <a:pt x="14720" y="60614"/>
                          <a:pt x="14720" y="57150"/>
                        </a:cubicBezTo>
                        <a:cubicBezTo>
                          <a:pt x="14720" y="54552"/>
                          <a:pt x="12989" y="52821"/>
                          <a:pt x="12989" y="50223"/>
                        </a:cubicBezTo>
                        <a:cubicBezTo>
                          <a:pt x="17318" y="50223"/>
                          <a:pt x="22514" y="48491"/>
                          <a:pt x="23379" y="45893"/>
                        </a:cubicBezTo>
                        <a:lnTo>
                          <a:pt x="23379" y="42430"/>
                        </a:lnTo>
                        <a:cubicBezTo>
                          <a:pt x="20782" y="42430"/>
                          <a:pt x="18184" y="42430"/>
                          <a:pt x="18184" y="39832"/>
                        </a:cubicBezTo>
                        <a:cubicBezTo>
                          <a:pt x="18184" y="38100"/>
                          <a:pt x="19050" y="37234"/>
                          <a:pt x="19916" y="36368"/>
                        </a:cubicBezTo>
                        <a:cubicBezTo>
                          <a:pt x="19050" y="36368"/>
                          <a:pt x="18184" y="36368"/>
                          <a:pt x="18184" y="36368"/>
                        </a:cubicBezTo>
                        <a:cubicBezTo>
                          <a:pt x="15586" y="36368"/>
                          <a:pt x="14720" y="37234"/>
                          <a:pt x="12989" y="37234"/>
                        </a:cubicBezTo>
                        <a:cubicBezTo>
                          <a:pt x="11257" y="37234"/>
                          <a:pt x="9525" y="37234"/>
                          <a:pt x="9525" y="35502"/>
                        </a:cubicBezTo>
                        <a:cubicBezTo>
                          <a:pt x="9525" y="33771"/>
                          <a:pt x="12123" y="32905"/>
                          <a:pt x="12123" y="30307"/>
                        </a:cubicBezTo>
                        <a:cubicBezTo>
                          <a:pt x="12123" y="28575"/>
                          <a:pt x="11257" y="27709"/>
                          <a:pt x="12123" y="25977"/>
                        </a:cubicBezTo>
                        <a:cubicBezTo>
                          <a:pt x="10391" y="25977"/>
                          <a:pt x="8659" y="25112"/>
                          <a:pt x="7793" y="25112"/>
                        </a:cubicBezTo>
                        <a:cubicBezTo>
                          <a:pt x="6927" y="26843"/>
                          <a:pt x="6927" y="27709"/>
                          <a:pt x="7793" y="28575"/>
                        </a:cubicBezTo>
                        <a:lnTo>
                          <a:pt x="6061" y="28575"/>
                        </a:lnTo>
                        <a:cubicBezTo>
                          <a:pt x="6061" y="26843"/>
                          <a:pt x="6061" y="25977"/>
                          <a:pt x="6061" y="25112"/>
                        </a:cubicBezTo>
                        <a:cubicBezTo>
                          <a:pt x="6061" y="24246"/>
                          <a:pt x="6061" y="24246"/>
                          <a:pt x="6927" y="23380"/>
                        </a:cubicBezTo>
                        <a:lnTo>
                          <a:pt x="6927" y="21648"/>
                        </a:lnTo>
                        <a:cubicBezTo>
                          <a:pt x="5196" y="21648"/>
                          <a:pt x="3464" y="20782"/>
                          <a:pt x="3464" y="19916"/>
                        </a:cubicBezTo>
                        <a:cubicBezTo>
                          <a:pt x="3464" y="19050"/>
                          <a:pt x="5196" y="17318"/>
                          <a:pt x="5196" y="17318"/>
                        </a:cubicBezTo>
                        <a:lnTo>
                          <a:pt x="5196" y="15587"/>
                        </a:lnTo>
                        <a:cubicBezTo>
                          <a:pt x="1732" y="14721"/>
                          <a:pt x="0" y="13855"/>
                          <a:pt x="0" y="11257"/>
                        </a:cubicBezTo>
                        <a:lnTo>
                          <a:pt x="3464" y="11257"/>
                        </a:lnTo>
                        <a:cubicBezTo>
                          <a:pt x="3464" y="12989"/>
                          <a:pt x="4330" y="12989"/>
                          <a:pt x="5196" y="12989"/>
                        </a:cubicBezTo>
                        <a:cubicBezTo>
                          <a:pt x="6061" y="12989"/>
                          <a:pt x="6061" y="12123"/>
                          <a:pt x="6061" y="11257"/>
                        </a:cubicBezTo>
                        <a:cubicBezTo>
                          <a:pt x="5196" y="11257"/>
                          <a:pt x="5196" y="10391"/>
                          <a:pt x="5196" y="9525"/>
                        </a:cubicBezTo>
                        <a:cubicBezTo>
                          <a:pt x="5196" y="7793"/>
                          <a:pt x="6927" y="6927"/>
                          <a:pt x="8659" y="6927"/>
                        </a:cubicBezTo>
                        <a:cubicBezTo>
                          <a:pt x="8659" y="5196"/>
                          <a:pt x="9525" y="4330"/>
                          <a:pt x="9525" y="2598"/>
                        </a:cubicBezTo>
                        <a:cubicBezTo>
                          <a:pt x="9525" y="1732"/>
                          <a:pt x="12123" y="0"/>
                          <a:pt x="12989" y="0"/>
                        </a:cubicBezTo>
                        <a:cubicBezTo>
                          <a:pt x="15586" y="0"/>
                          <a:pt x="18184" y="0"/>
                          <a:pt x="19916" y="0"/>
                        </a:cubicBezTo>
                        <a:cubicBezTo>
                          <a:pt x="20782" y="0"/>
                          <a:pt x="22514" y="1732"/>
                          <a:pt x="22514" y="1732"/>
                        </a:cubicBezTo>
                        <a:cubicBezTo>
                          <a:pt x="22514" y="5196"/>
                          <a:pt x="17318" y="4330"/>
                          <a:pt x="16452" y="7793"/>
                        </a:cubicBezTo>
                        <a:cubicBezTo>
                          <a:pt x="16452" y="8659"/>
                          <a:pt x="16452" y="8659"/>
                          <a:pt x="17318" y="9525"/>
                        </a:cubicBezTo>
                        <a:lnTo>
                          <a:pt x="31173" y="9525"/>
                        </a:lnTo>
                        <a:cubicBezTo>
                          <a:pt x="32038" y="16452"/>
                          <a:pt x="25111" y="19050"/>
                          <a:pt x="25111" y="23380"/>
                        </a:cubicBezTo>
                        <a:cubicBezTo>
                          <a:pt x="24245" y="23380"/>
                          <a:pt x="23379" y="24246"/>
                          <a:pt x="23379" y="25112"/>
                        </a:cubicBezTo>
                        <a:cubicBezTo>
                          <a:pt x="25977" y="25977"/>
                          <a:pt x="26843" y="25112"/>
                          <a:pt x="28575" y="25112"/>
                        </a:cubicBezTo>
                        <a:cubicBezTo>
                          <a:pt x="32904" y="26843"/>
                          <a:pt x="32038" y="32039"/>
                          <a:pt x="35502" y="34636"/>
                        </a:cubicBezTo>
                        <a:cubicBezTo>
                          <a:pt x="38966" y="38100"/>
                          <a:pt x="45027" y="39832"/>
                          <a:pt x="45027" y="45893"/>
                        </a:cubicBezTo>
                        <a:cubicBezTo>
                          <a:pt x="45027" y="47625"/>
                          <a:pt x="47625" y="49357"/>
                          <a:pt x="47625" y="51089"/>
                        </a:cubicBezTo>
                        <a:cubicBezTo>
                          <a:pt x="47625" y="51955"/>
                          <a:pt x="46759" y="52821"/>
                          <a:pt x="46759" y="52821"/>
                        </a:cubicBezTo>
                        <a:lnTo>
                          <a:pt x="46759" y="54552"/>
                        </a:lnTo>
                        <a:cubicBezTo>
                          <a:pt x="48491" y="53686"/>
                          <a:pt x="48491" y="53686"/>
                          <a:pt x="49357" y="52821"/>
                        </a:cubicBezTo>
                        <a:lnTo>
                          <a:pt x="45893" y="53686"/>
                        </a:lnTo>
                        <a:lnTo>
                          <a:pt x="45893" y="5368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743" name="Google Shape;7743;p115"/>
                  <p:cNvGrpSpPr/>
                  <p:nvPr/>
                </p:nvGrpSpPr>
                <p:grpSpPr>
                  <a:xfrm>
                    <a:off x="3705591" y="2310755"/>
                    <a:ext cx="548341" cy="952625"/>
                    <a:chOff x="3705591" y="2310755"/>
                    <a:chExt cx="548341" cy="952625"/>
                  </a:xfrm>
                </p:grpSpPr>
                <p:sp>
                  <p:nvSpPr>
                    <p:cNvPr id="7744" name="Google Shape;7744;p115"/>
                    <p:cNvSpPr/>
                    <p:nvPr/>
                  </p:nvSpPr>
                  <p:spPr>
                    <a:xfrm>
                      <a:off x="3705591" y="2871385"/>
                      <a:ext cx="520041" cy="377311"/>
                    </a:xfrm>
                    <a:custGeom>
                      <a:rect b="b" l="l" r="r" t="t"/>
                      <a:pathLst>
                        <a:path extrusionOk="0" h="183572" w="254577">
                          <a:moveTo>
                            <a:pt x="251114" y="113434"/>
                          </a:moveTo>
                          <a:cubicBezTo>
                            <a:pt x="250248" y="116898"/>
                            <a:pt x="250248" y="115166"/>
                            <a:pt x="249382" y="116898"/>
                          </a:cubicBezTo>
                          <a:lnTo>
                            <a:pt x="249382" y="122959"/>
                          </a:lnTo>
                          <a:cubicBezTo>
                            <a:pt x="246784" y="125557"/>
                            <a:pt x="243321" y="129886"/>
                            <a:pt x="243321" y="133350"/>
                          </a:cubicBezTo>
                          <a:cubicBezTo>
                            <a:pt x="243321" y="137680"/>
                            <a:pt x="249382" y="141143"/>
                            <a:pt x="251114" y="143741"/>
                          </a:cubicBezTo>
                          <a:cubicBezTo>
                            <a:pt x="250248" y="144607"/>
                            <a:pt x="249382" y="144607"/>
                            <a:pt x="248516" y="144607"/>
                          </a:cubicBezTo>
                          <a:cubicBezTo>
                            <a:pt x="246784" y="145473"/>
                            <a:pt x="245052" y="144607"/>
                            <a:pt x="242455" y="145473"/>
                          </a:cubicBezTo>
                          <a:cubicBezTo>
                            <a:pt x="239857" y="147205"/>
                            <a:pt x="238991" y="149802"/>
                            <a:pt x="235527" y="149802"/>
                          </a:cubicBezTo>
                          <a:cubicBezTo>
                            <a:pt x="232064" y="149802"/>
                            <a:pt x="230332" y="145473"/>
                            <a:pt x="226002" y="145473"/>
                          </a:cubicBezTo>
                          <a:cubicBezTo>
                            <a:pt x="222539" y="145473"/>
                            <a:pt x="221673" y="147205"/>
                            <a:pt x="218209" y="148071"/>
                          </a:cubicBezTo>
                          <a:cubicBezTo>
                            <a:pt x="219075" y="149802"/>
                            <a:pt x="219075" y="151534"/>
                            <a:pt x="218209" y="153266"/>
                          </a:cubicBezTo>
                          <a:cubicBezTo>
                            <a:pt x="214746" y="153266"/>
                            <a:pt x="213880" y="149802"/>
                            <a:pt x="212148" y="149802"/>
                          </a:cubicBezTo>
                          <a:cubicBezTo>
                            <a:pt x="211282" y="149802"/>
                            <a:pt x="209550" y="151534"/>
                            <a:pt x="209550" y="152400"/>
                          </a:cubicBezTo>
                          <a:lnTo>
                            <a:pt x="213880" y="157596"/>
                          </a:lnTo>
                          <a:cubicBezTo>
                            <a:pt x="213880" y="159327"/>
                            <a:pt x="213014" y="159327"/>
                            <a:pt x="213014" y="160193"/>
                          </a:cubicBezTo>
                          <a:cubicBezTo>
                            <a:pt x="213014" y="161059"/>
                            <a:pt x="219075" y="166255"/>
                            <a:pt x="220807" y="166255"/>
                          </a:cubicBezTo>
                          <a:cubicBezTo>
                            <a:pt x="220807" y="167121"/>
                            <a:pt x="221673" y="167987"/>
                            <a:pt x="221673" y="167987"/>
                          </a:cubicBezTo>
                          <a:cubicBezTo>
                            <a:pt x="220807" y="168852"/>
                            <a:pt x="218209" y="167987"/>
                            <a:pt x="217343" y="169718"/>
                          </a:cubicBezTo>
                          <a:lnTo>
                            <a:pt x="216477" y="169718"/>
                          </a:lnTo>
                          <a:cubicBezTo>
                            <a:pt x="213880" y="168852"/>
                            <a:pt x="211282" y="167121"/>
                            <a:pt x="210416" y="166255"/>
                          </a:cubicBezTo>
                          <a:lnTo>
                            <a:pt x="210416" y="167987"/>
                          </a:lnTo>
                          <a:cubicBezTo>
                            <a:pt x="211282" y="169718"/>
                            <a:pt x="212148" y="169718"/>
                            <a:pt x="212148" y="172316"/>
                          </a:cubicBezTo>
                          <a:cubicBezTo>
                            <a:pt x="212148" y="174048"/>
                            <a:pt x="209550" y="176646"/>
                            <a:pt x="212148" y="177511"/>
                          </a:cubicBezTo>
                          <a:cubicBezTo>
                            <a:pt x="211282" y="177511"/>
                            <a:pt x="209550" y="177511"/>
                            <a:pt x="208684" y="177511"/>
                          </a:cubicBezTo>
                          <a:cubicBezTo>
                            <a:pt x="205221" y="177511"/>
                            <a:pt x="201757" y="174048"/>
                            <a:pt x="201757" y="169718"/>
                          </a:cubicBezTo>
                          <a:cubicBezTo>
                            <a:pt x="201757" y="167987"/>
                            <a:pt x="204355" y="167121"/>
                            <a:pt x="204355" y="166255"/>
                          </a:cubicBezTo>
                          <a:cubicBezTo>
                            <a:pt x="202623" y="166255"/>
                            <a:pt x="201757" y="166255"/>
                            <a:pt x="200025" y="166255"/>
                          </a:cubicBezTo>
                          <a:cubicBezTo>
                            <a:pt x="199159" y="166255"/>
                            <a:pt x="198293" y="164523"/>
                            <a:pt x="198293" y="163657"/>
                          </a:cubicBezTo>
                          <a:cubicBezTo>
                            <a:pt x="197427" y="160193"/>
                            <a:pt x="195696" y="158462"/>
                            <a:pt x="193098" y="155864"/>
                          </a:cubicBezTo>
                          <a:cubicBezTo>
                            <a:pt x="190500" y="153266"/>
                            <a:pt x="187036" y="150668"/>
                            <a:pt x="187036" y="146339"/>
                          </a:cubicBezTo>
                          <a:cubicBezTo>
                            <a:pt x="187036" y="143741"/>
                            <a:pt x="187036" y="142009"/>
                            <a:pt x="187036" y="140277"/>
                          </a:cubicBezTo>
                          <a:cubicBezTo>
                            <a:pt x="187036" y="136814"/>
                            <a:pt x="181841" y="132484"/>
                            <a:pt x="178377" y="130752"/>
                          </a:cubicBezTo>
                          <a:cubicBezTo>
                            <a:pt x="174914" y="129021"/>
                            <a:pt x="171450" y="129021"/>
                            <a:pt x="171450" y="125557"/>
                          </a:cubicBezTo>
                          <a:cubicBezTo>
                            <a:pt x="169718" y="125557"/>
                            <a:pt x="169718" y="125557"/>
                            <a:pt x="167987" y="125557"/>
                          </a:cubicBezTo>
                          <a:cubicBezTo>
                            <a:pt x="162791" y="125557"/>
                            <a:pt x="156730" y="117764"/>
                            <a:pt x="156730" y="112568"/>
                          </a:cubicBezTo>
                          <a:cubicBezTo>
                            <a:pt x="154132" y="112568"/>
                            <a:pt x="152400" y="112568"/>
                            <a:pt x="149802" y="112568"/>
                          </a:cubicBezTo>
                          <a:cubicBezTo>
                            <a:pt x="147205" y="112568"/>
                            <a:pt x="148071" y="107373"/>
                            <a:pt x="147205" y="106507"/>
                          </a:cubicBezTo>
                          <a:cubicBezTo>
                            <a:pt x="144607" y="108239"/>
                            <a:pt x="139411" y="108239"/>
                            <a:pt x="139411" y="110837"/>
                          </a:cubicBezTo>
                          <a:cubicBezTo>
                            <a:pt x="139411" y="111702"/>
                            <a:pt x="140277" y="112568"/>
                            <a:pt x="140277" y="112568"/>
                          </a:cubicBezTo>
                          <a:cubicBezTo>
                            <a:pt x="139411" y="114300"/>
                            <a:pt x="139411" y="115166"/>
                            <a:pt x="139411" y="116898"/>
                          </a:cubicBezTo>
                          <a:cubicBezTo>
                            <a:pt x="139411" y="120362"/>
                            <a:pt x="141143" y="122093"/>
                            <a:pt x="144607" y="122959"/>
                          </a:cubicBezTo>
                          <a:cubicBezTo>
                            <a:pt x="148071" y="123825"/>
                            <a:pt x="149802" y="128155"/>
                            <a:pt x="150668" y="129886"/>
                          </a:cubicBezTo>
                          <a:cubicBezTo>
                            <a:pt x="151534" y="133350"/>
                            <a:pt x="153266" y="136814"/>
                            <a:pt x="154998" y="137680"/>
                          </a:cubicBezTo>
                          <a:cubicBezTo>
                            <a:pt x="158462" y="139411"/>
                            <a:pt x="161059" y="138545"/>
                            <a:pt x="164523" y="138545"/>
                          </a:cubicBezTo>
                          <a:cubicBezTo>
                            <a:pt x="164523" y="139411"/>
                            <a:pt x="164523" y="140277"/>
                            <a:pt x="163657" y="140277"/>
                          </a:cubicBezTo>
                          <a:cubicBezTo>
                            <a:pt x="162791" y="142875"/>
                            <a:pt x="167987" y="144607"/>
                            <a:pt x="169718" y="144607"/>
                          </a:cubicBezTo>
                          <a:cubicBezTo>
                            <a:pt x="174048" y="147205"/>
                            <a:pt x="180109" y="148936"/>
                            <a:pt x="179243" y="153266"/>
                          </a:cubicBezTo>
                          <a:cubicBezTo>
                            <a:pt x="176646" y="152400"/>
                            <a:pt x="175780" y="149802"/>
                            <a:pt x="171450" y="149802"/>
                          </a:cubicBezTo>
                          <a:cubicBezTo>
                            <a:pt x="168852" y="149802"/>
                            <a:pt x="166255" y="151534"/>
                            <a:pt x="166255" y="153266"/>
                          </a:cubicBezTo>
                          <a:cubicBezTo>
                            <a:pt x="166255" y="155864"/>
                            <a:pt x="170584" y="156730"/>
                            <a:pt x="170584" y="160193"/>
                          </a:cubicBezTo>
                          <a:cubicBezTo>
                            <a:pt x="170584" y="161059"/>
                            <a:pt x="167987" y="161059"/>
                            <a:pt x="167987" y="161059"/>
                          </a:cubicBezTo>
                          <a:cubicBezTo>
                            <a:pt x="166255" y="162791"/>
                            <a:pt x="166255" y="167987"/>
                            <a:pt x="162791" y="167987"/>
                          </a:cubicBezTo>
                          <a:cubicBezTo>
                            <a:pt x="161059" y="167987"/>
                            <a:pt x="160193" y="167121"/>
                            <a:pt x="160193" y="166255"/>
                          </a:cubicBezTo>
                          <a:cubicBezTo>
                            <a:pt x="162791" y="166255"/>
                            <a:pt x="164523" y="162791"/>
                            <a:pt x="164523" y="160193"/>
                          </a:cubicBezTo>
                          <a:cubicBezTo>
                            <a:pt x="164523" y="156730"/>
                            <a:pt x="162791" y="155864"/>
                            <a:pt x="161925" y="154132"/>
                          </a:cubicBezTo>
                          <a:cubicBezTo>
                            <a:pt x="161059" y="154132"/>
                            <a:pt x="155864" y="148936"/>
                            <a:pt x="155864" y="147205"/>
                          </a:cubicBezTo>
                          <a:cubicBezTo>
                            <a:pt x="154998" y="147205"/>
                            <a:pt x="151534" y="146339"/>
                            <a:pt x="151534" y="144607"/>
                          </a:cubicBezTo>
                          <a:cubicBezTo>
                            <a:pt x="144607" y="142875"/>
                            <a:pt x="142875" y="141143"/>
                            <a:pt x="138545" y="136814"/>
                          </a:cubicBezTo>
                          <a:cubicBezTo>
                            <a:pt x="136814" y="135082"/>
                            <a:pt x="133350" y="134216"/>
                            <a:pt x="133350" y="132484"/>
                          </a:cubicBezTo>
                          <a:cubicBezTo>
                            <a:pt x="129021" y="127289"/>
                            <a:pt x="128155" y="117764"/>
                            <a:pt x="118630" y="117764"/>
                          </a:cubicBezTo>
                          <a:cubicBezTo>
                            <a:pt x="114300" y="117764"/>
                            <a:pt x="114300" y="120362"/>
                            <a:pt x="112568" y="122093"/>
                          </a:cubicBezTo>
                          <a:cubicBezTo>
                            <a:pt x="108239" y="123825"/>
                            <a:pt x="104775" y="128155"/>
                            <a:pt x="100446" y="128155"/>
                          </a:cubicBezTo>
                          <a:cubicBezTo>
                            <a:pt x="95250" y="128155"/>
                            <a:pt x="91786" y="125557"/>
                            <a:pt x="87457" y="125557"/>
                          </a:cubicBezTo>
                          <a:cubicBezTo>
                            <a:pt x="83993" y="125557"/>
                            <a:pt x="80530" y="128155"/>
                            <a:pt x="80530" y="131618"/>
                          </a:cubicBezTo>
                          <a:lnTo>
                            <a:pt x="82261" y="136814"/>
                          </a:lnTo>
                          <a:cubicBezTo>
                            <a:pt x="80530" y="141143"/>
                            <a:pt x="76200" y="142875"/>
                            <a:pt x="71005" y="144607"/>
                          </a:cubicBezTo>
                          <a:cubicBezTo>
                            <a:pt x="66675" y="145473"/>
                            <a:pt x="59748" y="154998"/>
                            <a:pt x="59748" y="160193"/>
                          </a:cubicBezTo>
                          <a:cubicBezTo>
                            <a:pt x="59748" y="161925"/>
                            <a:pt x="60614" y="162791"/>
                            <a:pt x="62346" y="162791"/>
                          </a:cubicBezTo>
                          <a:cubicBezTo>
                            <a:pt x="59748" y="167121"/>
                            <a:pt x="58016" y="170584"/>
                            <a:pt x="52821" y="172316"/>
                          </a:cubicBezTo>
                          <a:cubicBezTo>
                            <a:pt x="50223" y="174048"/>
                            <a:pt x="49357" y="179243"/>
                            <a:pt x="45027" y="178377"/>
                          </a:cubicBezTo>
                          <a:lnTo>
                            <a:pt x="45027" y="178377"/>
                          </a:lnTo>
                          <a:cubicBezTo>
                            <a:pt x="43295" y="177511"/>
                            <a:pt x="38966" y="179243"/>
                            <a:pt x="38100" y="179243"/>
                          </a:cubicBezTo>
                          <a:cubicBezTo>
                            <a:pt x="32905" y="179243"/>
                            <a:pt x="29441" y="183573"/>
                            <a:pt x="24246" y="183573"/>
                          </a:cubicBezTo>
                          <a:cubicBezTo>
                            <a:pt x="20782" y="183573"/>
                            <a:pt x="20782" y="174914"/>
                            <a:pt x="15587" y="174914"/>
                          </a:cubicBezTo>
                          <a:cubicBezTo>
                            <a:pt x="11257" y="174914"/>
                            <a:pt x="8659" y="176646"/>
                            <a:pt x="5196" y="176646"/>
                          </a:cubicBezTo>
                          <a:cubicBezTo>
                            <a:pt x="3464" y="176646"/>
                            <a:pt x="3464" y="175780"/>
                            <a:pt x="3464" y="174914"/>
                          </a:cubicBezTo>
                          <a:cubicBezTo>
                            <a:pt x="3464" y="169718"/>
                            <a:pt x="3464" y="168852"/>
                            <a:pt x="3464" y="165389"/>
                          </a:cubicBezTo>
                          <a:cubicBezTo>
                            <a:pt x="1732" y="165389"/>
                            <a:pt x="0" y="163657"/>
                            <a:pt x="0" y="161925"/>
                          </a:cubicBezTo>
                          <a:cubicBezTo>
                            <a:pt x="0" y="159327"/>
                            <a:pt x="2598" y="158462"/>
                            <a:pt x="2598" y="156730"/>
                          </a:cubicBezTo>
                          <a:cubicBezTo>
                            <a:pt x="2598" y="150668"/>
                            <a:pt x="4330" y="144607"/>
                            <a:pt x="4330" y="138545"/>
                          </a:cubicBezTo>
                          <a:cubicBezTo>
                            <a:pt x="4330" y="135082"/>
                            <a:pt x="1732" y="131618"/>
                            <a:pt x="1732" y="129886"/>
                          </a:cubicBezTo>
                          <a:cubicBezTo>
                            <a:pt x="1732" y="128155"/>
                            <a:pt x="9525" y="123825"/>
                            <a:pt x="11257" y="123825"/>
                          </a:cubicBezTo>
                          <a:cubicBezTo>
                            <a:pt x="12123" y="123825"/>
                            <a:pt x="12989" y="125557"/>
                            <a:pt x="14721" y="124691"/>
                          </a:cubicBezTo>
                          <a:lnTo>
                            <a:pt x="25112" y="124691"/>
                          </a:lnTo>
                          <a:cubicBezTo>
                            <a:pt x="25977" y="125557"/>
                            <a:pt x="27709" y="125557"/>
                            <a:pt x="29441" y="126423"/>
                          </a:cubicBezTo>
                          <a:lnTo>
                            <a:pt x="40698" y="126423"/>
                          </a:lnTo>
                          <a:cubicBezTo>
                            <a:pt x="43295" y="125557"/>
                            <a:pt x="45027" y="127289"/>
                            <a:pt x="46759" y="127289"/>
                          </a:cubicBezTo>
                          <a:cubicBezTo>
                            <a:pt x="48491" y="127289"/>
                            <a:pt x="51955" y="126423"/>
                            <a:pt x="52821" y="126423"/>
                          </a:cubicBezTo>
                          <a:cubicBezTo>
                            <a:pt x="52821" y="122093"/>
                            <a:pt x="55418" y="120362"/>
                            <a:pt x="55418" y="116032"/>
                          </a:cubicBezTo>
                          <a:cubicBezTo>
                            <a:pt x="55418" y="115166"/>
                            <a:pt x="55418" y="110837"/>
                            <a:pt x="55418" y="109971"/>
                          </a:cubicBezTo>
                          <a:lnTo>
                            <a:pt x="54552" y="109971"/>
                          </a:lnTo>
                          <a:cubicBezTo>
                            <a:pt x="55418" y="109105"/>
                            <a:pt x="55418" y="107373"/>
                            <a:pt x="55418" y="106507"/>
                          </a:cubicBezTo>
                          <a:cubicBezTo>
                            <a:pt x="55418" y="104775"/>
                            <a:pt x="53686" y="104775"/>
                            <a:pt x="53686" y="103043"/>
                          </a:cubicBezTo>
                          <a:cubicBezTo>
                            <a:pt x="49357" y="103043"/>
                            <a:pt x="47625" y="98714"/>
                            <a:pt x="47625" y="95250"/>
                          </a:cubicBezTo>
                          <a:cubicBezTo>
                            <a:pt x="45893" y="95250"/>
                            <a:pt x="45893" y="93518"/>
                            <a:pt x="45027" y="93518"/>
                          </a:cubicBezTo>
                          <a:cubicBezTo>
                            <a:pt x="41564" y="92652"/>
                            <a:pt x="31173" y="90920"/>
                            <a:pt x="31173" y="86591"/>
                          </a:cubicBezTo>
                          <a:cubicBezTo>
                            <a:pt x="31173" y="86591"/>
                            <a:pt x="31173" y="85725"/>
                            <a:pt x="31173" y="85725"/>
                          </a:cubicBezTo>
                          <a:cubicBezTo>
                            <a:pt x="31173" y="83993"/>
                            <a:pt x="37234" y="82261"/>
                            <a:pt x="39832" y="81396"/>
                          </a:cubicBezTo>
                          <a:cubicBezTo>
                            <a:pt x="40698" y="83127"/>
                            <a:pt x="44161" y="83993"/>
                            <a:pt x="45893" y="83993"/>
                          </a:cubicBezTo>
                          <a:cubicBezTo>
                            <a:pt x="47625" y="83993"/>
                            <a:pt x="50223" y="83127"/>
                            <a:pt x="51089" y="83127"/>
                          </a:cubicBezTo>
                          <a:lnTo>
                            <a:pt x="51089" y="81396"/>
                          </a:lnTo>
                          <a:cubicBezTo>
                            <a:pt x="49357" y="80530"/>
                            <a:pt x="50223" y="77066"/>
                            <a:pt x="50223" y="77066"/>
                          </a:cubicBezTo>
                          <a:lnTo>
                            <a:pt x="50223" y="75334"/>
                          </a:lnTo>
                          <a:lnTo>
                            <a:pt x="52821" y="75334"/>
                          </a:lnTo>
                          <a:cubicBezTo>
                            <a:pt x="54552" y="77066"/>
                            <a:pt x="57150" y="77932"/>
                            <a:pt x="59748" y="77932"/>
                          </a:cubicBezTo>
                          <a:cubicBezTo>
                            <a:pt x="61480" y="77932"/>
                            <a:pt x="63212" y="76200"/>
                            <a:pt x="64077" y="74468"/>
                          </a:cubicBezTo>
                          <a:cubicBezTo>
                            <a:pt x="71005" y="74468"/>
                            <a:pt x="72737" y="69273"/>
                            <a:pt x="74468" y="64077"/>
                          </a:cubicBezTo>
                          <a:cubicBezTo>
                            <a:pt x="76200" y="64077"/>
                            <a:pt x="76200" y="64077"/>
                            <a:pt x="77932" y="63212"/>
                          </a:cubicBezTo>
                          <a:cubicBezTo>
                            <a:pt x="79664" y="62346"/>
                            <a:pt x="88323" y="58882"/>
                            <a:pt x="89189" y="58016"/>
                          </a:cubicBezTo>
                          <a:cubicBezTo>
                            <a:pt x="90920" y="56284"/>
                            <a:pt x="90055" y="53686"/>
                            <a:pt x="90055" y="50223"/>
                          </a:cubicBezTo>
                          <a:cubicBezTo>
                            <a:pt x="90055" y="49357"/>
                            <a:pt x="91786" y="47625"/>
                            <a:pt x="92652" y="47625"/>
                          </a:cubicBezTo>
                          <a:cubicBezTo>
                            <a:pt x="96116" y="44161"/>
                            <a:pt x="99580" y="40698"/>
                            <a:pt x="104775" y="40698"/>
                          </a:cubicBezTo>
                          <a:cubicBezTo>
                            <a:pt x="107373" y="40698"/>
                            <a:pt x="106507" y="41564"/>
                            <a:pt x="108239" y="40698"/>
                          </a:cubicBezTo>
                          <a:cubicBezTo>
                            <a:pt x="109105" y="41564"/>
                            <a:pt x="109971" y="39832"/>
                            <a:pt x="109971" y="38966"/>
                          </a:cubicBezTo>
                          <a:cubicBezTo>
                            <a:pt x="111702" y="37234"/>
                            <a:pt x="113434" y="38966"/>
                            <a:pt x="116032" y="38966"/>
                          </a:cubicBezTo>
                          <a:cubicBezTo>
                            <a:pt x="117764" y="38966"/>
                            <a:pt x="121227" y="37234"/>
                            <a:pt x="121227" y="34636"/>
                          </a:cubicBezTo>
                          <a:cubicBezTo>
                            <a:pt x="121227" y="33771"/>
                            <a:pt x="119496" y="29441"/>
                            <a:pt x="119496" y="28575"/>
                          </a:cubicBezTo>
                          <a:cubicBezTo>
                            <a:pt x="118630" y="22514"/>
                            <a:pt x="115166" y="20782"/>
                            <a:pt x="115166" y="14721"/>
                          </a:cubicBezTo>
                          <a:cubicBezTo>
                            <a:pt x="115166" y="5196"/>
                            <a:pt x="123825" y="4330"/>
                            <a:pt x="129886" y="0"/>
                          </a:cubicBezTo>
                          <a:lnTo>
                            <a:pt x="129886" y="2598"/>
                          </a:lnTo>
                          <a:cubicBezTo>
                            <a:pt x="129021" y="5196"/>
                            <a:pt x="128155" y="6061"/>
                            <a:pt x="128155" y="8659"/>
                          </a:cubicBezTo>
                          <a:cubicBezTo>
                            <a:pt x="128155" y="11257"/>
                            <a:pt x="130752" y="11257"/>
                            <a:pt x="132484" y="11257"/>
                          </a:cubicBezTo>
                          <a:cubicBezTo>
                            <a:pt x="132484" y="12123"/>
                            <a:pt x="132484" y="12123"/>
                            <a:pt x="132484" y="12989"/>
                          </a:cubicBezTo>
                          <a:cubicBezTo>
                            <a:pt x="132484" y="13855"/>
                            <a:pt x="130752" y="14721"/>
                            <a:pt x="129886" y="15587"/>
                          </a:cubicBezTo>
                          <a:cubicBezTo>
                            <a:pt x="127289" y="18184"/>
                            <a:pt x="124691" y="19916"/>
                            <a:pt x="124691" y="24246"/>
                          </a:cubicBezTo>
                          <a:cubicBezTo>
                            <a:pt x="124691" y="26843"/>
                            <a:pt x="125557" y="28575"/>
                            <a:pt x="127289" y="28575"/>
                          </a:cubicBezTo>
                          <a:cubicBezTo>
                            <a:pt x="127289" y="30307"/>
                            <a:pt x="127289" y="30307"/>
                            <a:pt x="127289" y="31173"/>
                          </a:cubicBezTo>
                          <a:cubicBezTo>
                            <a:pt x="129886" y="31173"/>
                            <a:pt x="130752" y="32039"/>
                            <a:pt x="132484" y="32039"/>
                          </a:cubicBezTo>
                          <a:cubicBezTo>
                            <a:pt x="133350" y="32905"/>
                            <a:pt x="133350" y="34636"/>
                            <a:pt x="134216" y="34636"/>
                          </a:cubicBezTo>
                          <a:cubicBezTo>
                            <a:pt x="140277" y="34636"/>
                            <a:pt x="144607" y="29441"/>
                            <a:pt x="149802" y="30307"/>
                          </a:cubicBezTo>
                          <a:cubicBezTo>
                            <a:pt x="149802" y="31173"/>
                            <a:pt x="148071" y="32039"/>
                            <a:pt x="148071" y="32905"/>
                          </a:cubicBezTo>
                          <a:cubicBezTo>
                            <a:pt x="148071" y="33771"/>
                            <a:pt x="152400" y="36368"/>
                            <a:pt x="152400" y="36368"/>
                          </a:cubicBezTo>
                          <a:cubicBezTo>
                            <a:pt x="154998" y="36368"/>
                            <a:pt x="154998" y="34636"/>
                            <a:pt x="156730" y="34636"/>
                          </a:cubicBezTo>
                          <a:cubicBezTo>
                            <a:pt x="161059" y="32905"/>
                            <a:pt x="163657" y="33771"/>
                            <a:pt x="167121" y="32039"/>
                          </a:cubicBezTo>
                          <a:cubicBezTo>
                            <a:pt x="168852" y="31173"/>
                            <a:pt x="173182" y="27709"/>
                            <a:pt x="175780" y="27709"/>
                          </a:cubicBezTo>
                          <a:cubicBezTo>
                            <a:pt x="178377" y="27709"/>
                            <a:pt x="181841" y="27709"/>
                            <a:pt x="183573" y="28575"/>
                          </a:cubicBezTo>
                          <a:cubicBezTo>
                            <a:pt x="182707" y="29441"/>
                            <a:pt x="182707" y="30307"/>
                            <a:pt x="182707" y="31173"/>
                          </a:cubicBezTo>
                          <a:cubicBezTo>
                            <a:pt x="188768" y="31173"/>
                            <a:pt x="194830" y="30307"/>
                            <a:pt x="199159" y="30307"/>
                          </a:cubicBezTo>
                          <a:cubicBezTo>
                            <a:pt x="203489" y="30307"/>
                            <a:pt x="206087" y="30307"/>
                            <a:pt x="211282" y="30307"/>
                          </a:cubicBezTo>
                          <a:cubicBezTo>
                            <a:pt x="216477" y="30307"/>
                            <a:pt x="218209" y="38966"/>
                            <a:pt x="218209" y="44161"/>
                          </a:cubicBezTo>
                          <a:cubicBezTo>
                            <a:pt x="218209" y="46759"/>
                            <a:pt x="214746" y="48491"/>
                            <a:pt x="214746" y="51955"/>
                          </a:cubicBezTo>
                          <a:cubicBezTo>
                            <a:pt x="214746" y="57150"/>
                            <a:pt x="219075" y="59748"/>
                            <a:pt x="219075" y="64077"/>
                          </a:cubicBezTo>
                          <a:cubicBezTo>
                            <a:pt x="219075" y="66675"/>
                            <a:pt x="214746" y="67541"/>
                            <a:pt x="213880" y="69273"/>
                          </a:cubicBezTo>
                          <a:cubicBezTo>
                            <a:pt x="211282" y="73602"/>
                            <a:pt x="210416" y="77066"/>
                            <a:pt x="210416" y="83127"/>
                          </a:cubicBezTo>
                          <a:cubicBezTo>
                            <a:pt x="210416" y="89189"/>
                            <a:pt x="214746" y="88323"/>
                            <a:pt x="220807" y="88323"/>
                          </a:cubicBezTo>
                          <a:cubicBezTo>
                            <a:pt x="228600" y="88323"/>
                            <a:pt x="232064" y="85725"/>
                            <a:pt x="237259" y="85725"/>
                          </a:cubicBezTo>
                          <a:cubicBezTo>
                            <a:pt x="243321" y="85725"/>
                            <a:pt x="242455" y="97848"/>
                            <a:pt x="247650" y="97848"/>
                          </a:cubicBezTo>
                          <a:lnTo>
                            <a:pt x="247650" y="107373"/>
                          </a:lnTo>
                          <a:cubicBezTo>
                            <a:pt x="247650" y="108239"/>
                            <a:pt x="248516" y="108239"/>
                            <a:pt x="248516" y="109105"/>
                          </a:cubicBezTo>
                          <a:lnTo>
                            <a:pt x="249382" y="110837"/>
                          </a:lnTo>
                          <a:cubicBezTo>
                            <a:pt x="250248" y="110837"/>
                            <a:pt x="253712" y="109971"/>
                            <a:pt x="254578" y="109105"/>
                          </a:cubicBezTo>
                          <a:cubicBezTo>
                            <a:pt x="254578" y="109971"/>
                            <a:pt x="254578" y="111702"/>
                            <a:pt x="254578" y="112568"/>
                          </a:cubicBezTo>
                          <a:cubicBezTo>
                            <a:pt x="253712" y="109971"/>
                            <a:pt x="251114" y="110837"/>
                            <a:pt x="251114" y="113434"/>
                          </a:cubicBezTo>
                          <a:lnTo>
                            <a:pt x="251114" y="11343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45" name="Google Shape;7745;p115"/>
                    <p:cNvSpPr/>
                    <p:nvPr/>
                  </p:nvSpPr>
                  <p:spPr>
                    <a:xfrm>
                      <a:off x="3900164" y="2580865"/>
                      <a:ext cx="353768" cy="342133"/>
                    </a:xfrm>
                    <a:custGeom>
                      <a:rect b="b" l="l" r="r" t="t"/>
                      <a:pathLst>
                        <a:path extrusionOk="0" h="166457" w="173181">
                          <a:moveTo>
                            <a:pt x="39832" y="126626"/>
                          </a:moveTo>
                          <a:cubicBezTo>
                            <a:pt x="37234" y="124894"/>
                            <a:pt x="36368" y="123162"/>
                            <a:pt x="34636" y="120564"/>
                          </a:cubicBezTo>
                          <a:cubicBezTo>
                            <a:pt x="29441" y="127492"/>
                            <a:pt x="22514" y="136151"/>
                            <a:pt x="12989" y="136151"/>
                          </a:cubicBezTo>
                          <a:cubicBezTo>
                            <a:pt x="11257" y="136151"/>
                            <a:pt x="2598" y="130955"/>
                            <a:pt x="2598" y="130089"/>
                          </a:cubicBezTo>
                          <a:cubicBezTo>
                            <a:pt x="2598" y="128357"/>
                            <a:pt x="6061" y="127492"/>
                            <a:pt x="6927" y="126626"/>
                          </a:cubicBezTo>
                          <a:lnTo>
                            <a:pt x="6927" y="123162"/>
                          </a:lnTo>
                          <a:cubicBezTo>
                            <a:pt x="3464" y="123162"/>
                            <a:pt x="3464" y="123162"/>
                            <a:pt x="866" y="124028"/>
                          </a:cubicBezTo>
                          <a:cubicBezTo>
                            <a:pt x="866" y="122296"/>
                            <a:pt x="3464" y="119698"/>
                            <a:pt x="4330" y="117967"/>
                          </a:cubicBezTo>
                          <a:cubicBezTo>
                            <a:pt x="866" y="113637"/>
                            <a:pt x="0" y="107576"/>
                            <a:pt x="0" y="101515"/>
                          </a:cubicBezTo>
                          <a:cubicBezTo>
                            <a:pt x="0" y="98051"/>
                            <a:pt x="3464" y="98051"/>
                            <a:pt x="5196" y="96319"/>
                          </a:cubicBezTo>
                          <a:cubicBezTo>
                            <a:pt x="7793" y="91989"/>
                            <a:pt x="10391" y="89392"/>
                            <a:pt x="15587" y="88526"/>
                          </a:cubicBezTo>
                          <a:cubicBezTo>
                            <a:pt x="19916" y="87660"/>
                            <a:pt x="20782" y="81598"/>
                            <a:pt x="29441" y="82464"/>
                          </a:cubicBezTo>
                          <a:cubicBezTo>
                            <a:pt x="26843" y="81598"/>
                            <a:pt x="25977" y="81598"/>
                            <a:pt x="24246" y="80732"/>
                          </a:cubicBezTo>
                          <a:cubicBezTo>
                            <a:pt x="34636" y="78135"/>
                            <a:pt x="38100" y="70342"/>
                            <a:pt x="45027" y="64280"/>
                          </a:cubicBezTo>
                          <a:cubicBezTo>
                            <a:pt x="47625" y="62549"/>
                            <a:pt x="47625" y="54755"/>
                            <a:pt x="49357" y="54755"/>
                          </a:cubicBezTo>
                          <a:cubicBezTo>
                            <a:pt x="49357" y="54755"/>
                            <a:pt x="51955" y="49560"/>
                            <a:pt x="51955" y="49560"/>
                          </a:cubicBezTo>
                          <a:cubicBezTo>
                            <a:pt x="54552" y="45230"/>
                            <a:pt x="58016" y="41767"/>
                            <a:pt x="63212" y="40035"/>
                          </a:cubicBezTo>
                          <a:cubicBezTo>
                            <a:pt x="68407" y="38303"/>
                            <a:pt x="74468" y="30510"/>
                            <a:pt x="75334" y="25314"/>
                          </a:cubicBezTo>
                          <a:cubicBezTo>
                            <a:pt x="69273" y="26180"/>
                            <a:pt x="67541" y="29644"/>
                            <a:pt x="61480" y="29644"/>
                          </a:cubicBezTo>
                          <a:cubicBezTo>
                            <a:pt x="62346" y="27912"/>
                            <a:pt x="64943" y="27046"/>
                            <a:pt x="65809" y="26180"/>
                          </a:cubicBezTo>
                          <a:cubicBezTo>
                            <a:pt x="64943" y="26180"/>
                            <a:pt x="62346" y="25314"/>
                            <a:pt x="62346" y="25314"/>
                          </a:cubicBezTo>
                          <a:cubicBezTo>
                            <a:pt x="63212" y="22717"/>
                            <a:pt x="64077" y="21851"/>
                            <a:pt x="65809" y="21851"/>
                          </a:cubicBezTo>
                          <a:cubicBezTo>
                            <a:pt x="66675" y="21851"/>
                            <a:pt x="66675" y="22717"/>
                            <a:pt x="67541" y="22717"/>
                          </a:cubicBezTo>
                          <a:cubicBezTo>
                            <a:pt x="68407" y="20985"/>
                            <a:pt x="69273" y="20119"/>
                            <a:pt x="69273" y="20119"/>
                          </a:cubicBezTo>
                          <a:cubicBezTo>
                            <a:pt x="70139" y="21851"/>
                            <a:pt x="71005" y="22717"/>
                            <a:pt x="70139" y="24448"/>
                          </a:cubicBezTo>
                          <a:cubicBezTo>
                            <a:pt x="73602" y="24448"/>
                            <a:pt x="74468" y="27046"/>
                            <a:pt x="77932" y="27046"/>
                          </a:cubicBezTo>
                          <a:cubicBezTo>
                            <a:pt x="78798" y="27046"/>
                            <a:pt x="81396" y="21851"/>
                            <a:pt x="82261" y="20985"/>
                          </a:cubicBezTo>
                          <a:cubicBezTo>
                            <a:pt x="80530" y="20119"/>
                            <a:pt x="80530" y="20119"/>
                            <a:pt x="78798" y="20119"/>
                          </a:cubicBezTo>
                          <a:cubicBezTo>
                            <a:pt x="79664" y="18387"/>
                            <a:pt x="81396" y="16655"/>
                            <a:pt x="83993" y="16655"/>
                          </a:cubicBezTo>
                          <a:cubicBezTo>
                            <a:pt x="85725" y="16655"/>
                            <a:pt x="86591" y="17521"/>
                            <a:pt x="88323" y="15789"/>
                          </a:cubicBezTo>
                          <a:cubicBezTo>
                            <a:pt x="87457" y="14924"/>
                            <a:pt x="87457" y="14924"/>
                            <a:pt x="86591" y="14058"/>
                          </a:cubicBezTo>
                          <a:cubicBezTo>
                            <a:pt x="89189" y="11460"/>
                            <a:pt x="92652" y="12326"/>
                            <a:pt x="96982" y="11460"/>
                          </a:cubicBezTo>
                          <a:lnTo>
                            <a:pt x="96982" y="14058"/>
                          </a:lnTo>
                          <a:cubicBezTo>
                            <a:pt x="99580" y="13192"/>
                            <a:pt x="100446" y="7996"/>
                            <a:pt x="105641" y="7996"/>
                          </a:cubicBezTo>
                          <a:lnTo>
                            <a:pt x="105641" y="12326"/>
                          </a:lnTo>
                          <a:cubicBezTo>
                            <a:pt x="108239" y="7130"/>
                            <a:pt x="112568" y="7996"/>
                            <a:pt x="116898" y="6265"/>
                          </a:cubicBezTo>
                          <a:cubicBezTo>
                            <a:pt x="115166" y="5399"/>
                            <a:pt x="113434" y="5399"/>
                            <a:pt x="113434" y="3667"/>
                          </a:cubicBezTo>
                          <a:cubicBezTo>
                            <a:pt x="113434" y="2801"/>
                            <a:pt x="117764" y="1935"/>
                            <a:pt x="118630" y="203"/>
                          </a:cubicBezTo>
                          <a:cubicBezTo>
                            <a:pt x="120362" y="1935"/>
                            <a:pt x="121227" y="3667"/>
                            <a:pt x="123825" y="3667"/>
                          </a:cubicBezTo>
                          <a:cubicBezTo>
                            <a:pt x="127289" y="3667"/>
                            <a:pt x="135948" y="-2395"/>
                            <a:pt x="135948" y="1069"/>
                          </a:cubicBezTo>
                          <a:cubicBezTo>
                            <a:pt x="135948" y="4533"/>
                            <a:pt x="131618" y="5399"/>
                            <a:pt x="130752" y="8862"/>
                          </a:cubicBezTo>
                          <a:cubicBezTo>
                            <a:pt x="135082" y="9728"/>
                            <a:pt x="136814" y="3667"/>
                            <a:pt x="141143" y="1935"/>
                          </a:cubicBezTo>
                          <a:cubicBezTo>
                            <a:pt x="142009" y="3667"/>
                            <a:pt x="142009" y="4533"/>
                            <a:pt x="142009" y="6265"/>
                          </a:cubicBezTo>
                          <a:cubicBezTo>
                            <a:pt x="145473" y="2801"/>
                            <a:pt x="147205" y="1935"/>
                            <a:pt x="150668" y="203"/>
                          </a:cubicBezTo>
                          <a:cubicBezTo>
                            <a:pt x="150668" y="2801"/>
                            <a:pt x="150668" y="5399"/>
                            <a:pt x="153266" y="5399"/>
                          </a:cubicBezTo>
                          <a:cubicBezTo>
                            <a:pt x="154132" y="3667"/>
                            <a:pt x="154998" y="1935"/>
                            <a:pt x="156730" y="1935"/>
                          </a:cubicBezTo>
                          <a:cubicBezTo>
                            <a:pt x="157596" y="1935"/>
                            <a:pt x="162791" y="4533"/>
                            <a:pt x="164523" y="5399"/>
                          </a:cubicBezTo>
                          <a:cubicBezTo>
                            <a:pt x="162791" y="10594"/>
                            <a:pt x="160193" y="8862"/>
                            <a:pt x="154998" y="10594"/>
                          </a:cubicBezTo>
                          <a:cubicBezTo>
                            <a:pt x="157596" y="12326"/>
                            <a:pt x="159328" y="12326"/>
                            <a:pt x="159328" y="14058"/>
                          </a:cubicBezTo>
                          <a:cubicBezTo>
                            <a:pt x="161059" y="14058"/>
                            <a:pt x="166255" y="14924"/>
                            <a:pt x="167121" y="14924"/>
                          </a:cubicBezTo>
                          <a:cubicBezTo>
                            <a:pt x="163657" y="17521"/>
                            <a:pt x="155864" y="20985"/>
                            <a:pt x="155864" y="27046"/>
                          </a:cubicBezTo>
                          <a:cubicBezTo>
                            <a:pt x="155864" y="31376"/>
                            <a:pt x="163657" y="31376"/>
                            <a:pt x="163657" y="36571"/>
                          </a:cubicBezTo>
                          <a:cubicBezTo>
                            <a:pt x="163657" y="40901"/>
                            <a:pt x="159328" y="42633"/>
                            <a:pt x="159328" y="46096"/>
                          </a:cubicBezTo>
                          <a:cubicBezTo>
                            <a:pt x="159328" y="50426"/>
                            <a:pt x="163657" y="53024"/>
                            <a:pt x="163657" y="57353"/>
                          </a:cubicBezTo>
                          <a:cubicBezTo>
                            <a:pt x="163657" y="59951"/>
                            <a:pt x="161059" y="61683"/>
                            <a:pt x="161059" y="64280"/>
                          </a:cubicBezTo>
                          <a:cubicBezTo>
                            <a:pt x="161059" y="69476"/>
                            <a:pt x="167987" y="70342"/>
                            <a:pt x="167987" y="75537"/>
                          </a:cubicBezTo>
                          <a:cubicBezTo>
                            <a:pt x="167987" y="77269"/>
                            <a:pt x="166255" y="78135"/>
                            <a:pt x="165389" y="78135"/>
                          </a:cubicBezTo>
                          <a:cubicBezTo>
                            <a:pt x="167121" y="81598"/>
                            <a:pt x="173182" y="82464"/>
                            <a:pt x="173182" y="87660"/>
                          </a:cubicBezTo>
                          <a:cubicBezTo>
                            <a:pt x="173182" y="95453"/>
                            <a:pt x="157596" y="104112"/>
                            <a:pt x="152400" y="110174"/>
                          </a:cubicBezTo>
                          <a:cubicBezTo>
                            <a:pt x="149802" y="114503"/>
                            <a:pt x="139411" y="115369"/>
                            <a:pt x="135082" y="114503"/>
                          </a:cubicBezTo>
                          <a:cubicBezTo>
                            <a:pt x="130752" y="116235"/>
                            <a:pt x="124691" y="117967"/>
                            <a:pt x="121227" y="117967"/>
                          </a:cubicBezTo>
                          <a:cubicBezTo>
                            <a:pt x="118630" y="117967"/>
                            <a:pt x="116032" y="117101"/>
                            <a:pt x="116032" y="115369"/>
                          </a:cubicBezTo>
                          <a:cubicBezTo>
                            <a:pt x="110837" y="115369"/>
                            <a:pt x="105641" y="111905"/>
                            <a:pt x="105641" y="107576"/>
                          </a:cubicBezTo>
                          <a:cubicBezTo>
                            <a:pt x="105641" y="104978"/>
                            <a:pt x="108239" y="103246"/>
                            <a:pt x="109105" y="102380"/>
                          </a:cubicBezTo>
                          <a:cubicBezTo>
                            <a:pt x="106507" y="101515"/>
                            <a:pt x="104775" y="96319"/>
                            <a:pt x="104775" y="93721"/>
                          </a:cubicBezTo>
                          <a:cubicBezTo>
                            <a:pt x="104775" y="91989"/>
                            <a:pt x="105641" y="91124"/>
                            <a:pt x="104775" y="89392"/>
                          </a:cubicBezTo>
                          <a:cubicBezTo>
                            <a:pt x="114300" y="89392"/>
                            <a:pt x="119496" y="76403"/>
                            <a:pt x="125557" y="72939"/>
                          </a:cubicBezTo>
                          <a:cubicBezTo>
                            <a:pt x="129021" y="71208"/>
                            <a:pt x="134216" y="70342"/>
                            <a:pt x="134216" y="66012"/>
                          </a:cubicBezTo>
                          <a:cubicBezTo>
                            <a:pt x="134216" y="59951"/>
                            <a:pt x="126423" y="59085"/>
                            <a:pt x="120362" y="59085"/>
                          </a:cubicBezTo>
                          <a:cubicBezTo>
                            <a:pt x="112568" y="59085"/>
                            <a:pt x="106507" y="61683"/>
                            <a:pt x="106507" y="68610"/>
                          </a:cubicBezTo>
                          <a:cubicBezTo>
                            <a:pt x="106507" y="71208"/>
                            <a:pt x="107373" y="72939"/>
                            <a:pt x="106507" y="73805"/>
                          </a:cubicBezTo>
                          <a:cubicBezTo>
                            <a:pt x="106507" y="79001"/>
                            <a:pt x="96116" y="84196"/>
                            <a:pt x="90920" y="86794"/>
                          </a:cubicBezTo>
                          <a:cubicBezTo>
                            <a:pt x="86591" y="89392"/>
                            <a:pt x="83127" y="90258"/>
                            <a:pt x="80530" y="94587"/>
                          </a:cubicBezTo>
                          <a:cubicBezTo>
                            <a:pt x="78798" y="98051"/>
                            <a:pt x="81396" y="102380"/>
                            <a:pt x="77932" y="104112"/>
                          </a:cubicBezTo>
                          <a:lnTo>
                            <a:pt x="77932" y="108442"/>
                          </a:lnTo>
                          <a:cubicBezTo>
                            <a:pt x="78798" y="109308"/>
                            <a:pt x="79664" y="111039"/>
                            <a:pt x="79664" y="112771"/>
                          </a:cubicBezTo>
                          <a:cubicBezTo>
                            <a:pt x="83993" y="113637"/>
                            <a:pt x="90055" y="117967"/>
                            <a:pt x="90055" y="122296"/>
                          </a:cubicBezTo>
                          <a:cubicBezTo>
                            <a:pt x="90055" y="125760"/>
                            <a:pt x="83127" y="131821"/>
                            <a:pt x="80530" y="131821"/>
                          </a:cubicBezTo>
                          <a:cubicBezTo>
                            <a:pt x="76200" y="131821"/>
                            <a:pt x="74468" y="138749"/>
                            <a:pt x="74468" y="143078"/>
                          </a:cubicBezTo>
                          <a:cubicBezTo>
                            <a:pt x="74468" y="145676"/>
                            <a:pt x="76200" y="146542"/>
                            <a:pt x="77932" y="147408"/>
                          </a:cubicBezTo>
                          <a:cubicBezTo>
                            <a:pt x="77066" y="153469"/>
                            <a:pt x="71871" y="154335"/>
                            <a:pt x="71005" y="158664"/>
                          </a:cubicBezTo>
                          <a:cubicBezTo>
                            <a:pt x="67541" y="158664"/>
                            <a:pt x="66675" y="158664"/>
                            <a:pt x="64943" y="158664"/>
                          </a:cubicBezTo>
                          <a:cubicBezTo>
                            <a:pt x="60614" y="158664"/>
                            <a:pt x="59748" y="166458"/>
                            <a:pt x="53686" y="166458"/>
                          </a:cubicBezTo>
                          <a:cubicBezTo>
                            <a:pt x="51955" y="166458"/>
                            <a:pt x="48491" y="156933"/>
                            <a:pt x="48491" y="155201"/>
                          </a:cubicBezTo>
                          <a:cubicBezTo>
                            <a:pt x="48491" y="154335"/>
                            <a:pt x="49357" y="153469"/>
                            <a:pt x="49357" y="152603"/>
                          </a:cubicBezTo>
                          <a:cubicBezTo>
                            <a:pt x="45027" y="148274"/>
                            <a:pt x="45893" y="145676"/>
                            <a:pt x="44161" y="140480"/>
                          </a:cubicBezTo>
                          <a:cubicBezTo>
                            <a:pt x="43295" y="137017"/>
                            <a:pt x="39832" y="136151"/>
                            <a:pt x="39832" y="131821"/>
                          </a:cubicBezTo>
                          <a:cubicBezTo>
                            <a:pt x="39832" y="130089"/>
                            <a:pt x="41564" y="128357"/>
                            <a:pt x="41564" y="127492"/>
                          </a:cubicBezTo>
                          <a:lnTo>
                            <a:pt x="41564" y="126626"/>
                          </a:lnTo>
                          <a:lnTo>
                            <a:pt x="39832" y="12662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46" name="Google Shape;7746;p115"/>
                    <p:cNvSpPr/>
                    <p:nvPr/>
                  </p:nvSpPr>
                  <p:spPr>
                    <a:xfrm>
                      <a:off x="3974455" y="2324994"/>
                      <a:ext cx="187497" cy="103226"/>
                    </a:xfrm>
                    <a:custGeom>
                      <a:rect b="b" l="l" r="r" t="t"/>
                      <a:pathLst>
                        <a:path extrusionOk="0" h="50222" w="91786">
                          <a:moveTo>
                            <a:pt x="77066" y="41564"/>
                          </a:moveTo>
                          <a:cubicBezTo>
                            <a:pt x="76200" y="39832"/>
                            <a:pt x="76200" y="38966"/>
                            <a:pt x="77066" y="37234"/>
                          </a:cubicBezTo>
                          <a:cubicBezTo>
                            <a:pt x="74468" y="36368"/>
                            <a:pt x="69273" y="37234"/>
                            <a:pt x="66675" y="36368"/>
                          </a:cubicBezTo>
                          <a:cubicBezTo>
                            <a:pt x="67541" y="32038"/>
                            <a:pt x="69273" y="33770"/>
                            <a:pt x="70139" y="29441"/>
                          </a:cubicBezTo>
                          <a:cubicBezTo>
                            <a:pt x="68407" y="28575"/>
                            <a:pt x="66675" y="25111"/>
                            <a:pt x="65809" y="23379"/>
                          </a:cubicBezTo>
                          <a:cubicBezTo>
                            <a:pt x="66675" y="23379"/>
                            <a:pt x="67541" y="22514"/>
                            <a:pt x="69273" y="22514"/>
                          </a:cubicBezTo>
                          <a:cubicBezTo>
                            <a:pt x="65809" y="21648"/>
                            <a:pt x="64077" y="19050"/>
                            <a:pt x="64077" y="19050"/>
                          </a:cubicBezTo>
                          <a:cubicBezTo>
                            <a:pt x="56284" y="19050"/>
                            <a:pt x="53686" y="29441"/>
                            <a:pt x="51089" y="35502"/>
                          </a:cubicBezTo>
                          <a:cubicBezTo>
                            <a:pt x="50223" y="37234"/>
                            <a:pt x="48491" y="36368"/>
                            <a:pt x="47625" y="37234"/>
                          </a:cubicBezTo>
                          <a:cubicBezTo>
                            <a:pt x="43295" y="39832"/>
                            <a:pt x="44161" y="46759"/>
                            <a:pt x="40698" y="50223"/>
                          </a:cubicBezTo>
                          <a:cubicBezTo>
                            <a:pt x="35502" y="46759"/>
                            <a:pt x="22514" y="43295"/>
                            <a:pt x="22514" y="35502"/>
                          </a:cubicBezTo>
                          <a:cubicBezTo>
                            <a:pt x="25977" y="34636"/>
                            <a:pt x="31173" y="35502"/>
                            <a:pt x="31173" y="35502"/>
                          </a:cubicBezTo>
                          <a:cubicBezTo>
                            <a:pt x="33770" y="33770"/>
                            <a:pt x="36368" y="34636"/>
                            <a:pt x="38966" y="33770"/>
                          </a:cubicBezTo>
                          <a:cubicBezTo>
                            <a:pt x="37234" y="32904"/>
                            <a:pt x="30307" y="32904"/>
                            <a:pt x="28575" y="32904"/>
                          </a:cubicBezTo>
                          <a:cubicBezTo>
                            <a:pt x="25977" y="32904"/>
                            <a:pt x="19916" y="35502"/>
                            <a:pt x="19916" y="30307"/>
                          </a:cubicBezTo>
                          <a:cubicBezTo>
                            <a:pt x="19916" y="28575"/>
                            <a:pt x="25111" y="28575"/>
                            <a:pt x="26843" y="27709"/>
                          </a:cubicBezTo>
                          <a:cubicBezTo>
                            <a:pt x="29441" y="26843"/>
                            <a:pt x="36368" y="24245"/>
                            <a:pt x="38966" y="21648"/>
                          </a:cubicBezTo>
                          <a:cubicBezTo>
                            <a:pt x="35502" y="21648"/>
                            <a:pt x="33770" y="21648"/>
                            <a:pt x="32904" y="21648"/>
                          </a:cubicBezTo>
                          <a:cubicBezTo>
                            <a:pt x="32039" y="21648"/>
                            <a:pt x="30307" y="19916"/>
                            <a:pt x="29441" y="19916"/>
                          </a:cubicBezTo>
                          <a:cubicBezTo>
                            <a:pt x="28575" y="19916"/>
                            <a:pt x="28575" y="19916"/>
                            <a:pt x="27709" y="19916"/>
                          </a:cubicBezTo>
                          <a:cubicBezTo>
                            <a:pt x="25977" y="20782"/>
                            <a:pt x="25977" y="25977"/>
                            <a:pt x="20782" y="25977"/>
                          </a:cubicBezTo>
                          <a:cubicBezTo>
                            <a:pt x="17318" y="25977"/>
                            <a:pt x="14721" y="24245"/>
                            <a:pt x="12989" y="22514"/>
                          </a:cubicBezTo>
                          <a:cubicBezTo>
                            <a:pt x="13855" y="22514"/>
                            <a:pt x="13855" y="21648"/>
                            <a:pt x="14721" y="21648"/>
                          </a:cubicBezTo>
                          <a:cubicBezTo>
                            <a:pt x="10391" y="19916"/>
                            <a:pt x="6927" y="17318"/>
                            <a:pt x="7793" y="13855"/>
                          </a:cubicBezTo>
                          <a:cubicBezTo>
                            <a:pt x="6927" y="13855"/>
                            <a:pt x="6927" y="12989"/>
                            <a:pt x="6061" y="12989"/>
                          </a:cubicBezTo>
                          <a:cubicBezTo>
                            <a:pt x="4330" y="12989"/>
                            <a:pt x="1732" y="8659"/>
                            <a:pt x="0" y="7793"/>
                          </a:cubicBezTo>
                          <a:cubicBezTo>
                            <a:pt x="866" y="6927"/>
                            <a:pt x="6061" y="2598"/>
                            <a:pt x="7793" y="2598"/>
                          </a:cubicBezTo>
                          <a:cubicBezTo>
                            <a:pt x="11257" y="2598"/>
                            <a:pt x="13855" y="2598"/>
                            <a:pt x="19050" y="3464"/>
                          </a:cubicBezTo>
                          <a:cubicBezTo>
                            <a:pt x="18184" y="5196"/>
                            <a:pt x="17318" y="5196"/>
                            <a:pt x="16452" y="6927"/>
                          </a:cubicBezTo>
                          <a:cubicBezTo>
                            <a:pt x="19050" y="8659"/>
                            <a:pt x="20782" y="8659"/>
                            <a:pt x="22514" y="10391"/>
                          </a:cubicBezTo>
                          <a:cubicBezTo>
                            <a:pt x="21648" y="9525"/>
                            <a:pt x="20782" y="8659"/>
                            <a:pt x="20782" y="7793"/>
                          </a:cubicBezTo>
                          <a:cubicBezTo>
                            <a:pt x="20782" y="6061"/>
                            <a:pt x="22514" y="3464"/>
                            <a:pt x="25111" y="3464"/>
                          </a:cubicBezTo>
                          <a:cubicBezTo>
                            <a:pt x="31173" y="3464"/>
                            <a:pt x="29441" y="11257"/>
                            <a:pt x="35502" y="13855"/>
                          </a:cubicBezTo>
                          <a:cubicBezTo>
                            <a:pt x="33770" y="10391"/>
                            <a:pt x="32904" y="7793"/>
                            <a:pt x="32904" y="3464"/>
                          </a:cubicBezTo>
                          <a:cubicBezTo>
                            <a:pt x="32904" y="0"/>
                            <a:pt x="34636" y="0"/>
                            <a:pt x="37234" y="0"/>
                          </a:cubicBezTo>
                          <a:cubicBezTo>
                            <a:pt x="39832" y="0"/>
                            <a:pt x="46759" y="2598"/>
                            <a:pt x="46759" y="4330"/>
                          </a:cubicBezTo>
                          <a:cubicBezTo>
                            <a:pt x="46759" y="6061"/>
                            <a:pt x="45893" y="6927"/>
                            <a:pt x="45893" y="8659"/>
                          </a:cubicBezTo>
                          <a:cubicBezTo>
                            <a:pt x="47625" y="7793"/>
                            <a:pt x="48491" y="6061"/>
                            <a:pt x="50223" y="6061"/>
                          </a:cubicBezTo>
                          <a:cubicBezTo>
                            <a:pt x="53686" y="6061"/>
                            <a:pt x="53686" y="9525"/>
                            <a:pt x="52821" y="11257"/>
                          </a:cubicBezTo>
                          <a:cubicBezTo>
                            <a:pt x="53686" y="11257"/>
                            <a:pt x="54552" y="11257"/>
                            <a:pt x="55418" y="11257"/>
                          </a:cubicBezTo>
                          <a:cubicBezTo>
                            <a:pt x="59748" y="11257"/>
                            <a:pt x="71870" y="18184"/>
                            <a:pt x="73602" y="20782"/>
                          </a:cubicBezTo>
                          <a:cubicBezTo>
                            <a:pt x="72736" y="20782"/>
                            <a:pt x="71870" y="20782"/>
                            <a:pt x="71005" y="20782"/>
                          </a:cubicBezTo>
                          <a:cubicBezTo>
                            <a:pt x="72736" y="21648"/>
                            <a:pt x="73602" y="20782"/>
                            <a:pt x="75334" y="20782"/>
                          </a:cubicBezTo>
                          <a:cubicBezTo>
                            <a:pt x="76200" y="21648"/>
                            <a:pt x="76200" y="23379"/>
                            <a:pt x="75334" y="24245"/>
                          </a:cubicBezTo>
                          <a:cubicBezTo>
                            <a:pt x="78798" y="24245"/>
                            <a:pt x="79664" y="24245"/>
                            <a:pt x="83127" y="24245"/>
                          </a:cubicBezTo>
                          <a:cubicBezTo>
                            <a:pt x="83127" y="31173"/>
                            <a:pt x="90055" y="29441"/>
                            <a:pt x="91786" y="32904"/>
                          </a:cubicBezTo>
                          <a:cubicBezTo>
                            <a:pt x="84859" y="35502"/>
                            <a:pt x="82261" y="39832"/>
                            <a:pt x="77066" y="41564"/>
                          </a:cubicBezTo>
                          <a:lnTo>
                            <a:pt x="77066" y="415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47" name="Google Shape;7747;p115"/>
                    <p:cNvSpPr/>
                    <p:nvPr/>
                  </p:nvSpPr>
                  <p:spPr>
                    <a:xfrm>
                      <a:off x="4071742" y="2310755"/>
                      <a:ext cx="122049" cy="42715"/>
                    </a:xfrm>
                    <a:custGeom>
                      <a:rect b="b" l="l" r="r" t="t"/>
                      <a:pathLst>
                        <a:path extrusionOk="0" h="20782" w="59747">
                          <a:moveTo>
                            <a:pt x="59748" y="8659"/>
                          </a:moveTo>
                          <a:cubicBezTo>
                            <a:pt x="54552" y="12123"/>
                            <a:pt x="42429" y="20782"/>
                            <a:pt x="35502" y="20782"/>
                          </a:cubicBezTo>
                          <a:cubicBezTo>
                            <a:pt x="31173" y="20782"/>
                            <a:pt x="29441" y="19050"/>
                            <a:pt x="27709" y="16452"/>
                          </a:cubicBezTo>
                          <a:lnTo>
                            <a:pt x="14721" y="16452"/>
                          </a:lnTo>
                          <a:cubicBezTo>
                            <a:pt x="12989" y="15587"/>
                            <a:pt x="12123" y="14721"/>
                            <a:pt x="12123" y="12989"/>
                          </a:cubicBezTo>
                          <a:cubicBezTo>
                            <a:pt x="13855" y="12989"/>
                            <a:pt x="16452" y="12989"/>
                            <a:pt x="16452" y="12989"/>
                          </a:cubicBezTo>
                          <a:cubicBezTo>
                            <a:pt x="18184" y="12123"/>
                            <a:pt x="20782" y="12123"/>
                            <a:pt x="22514" y="12123"/>
                          </a:cubicBezTo>
                          <a:cubicBezTo>
                            <a:pt x="21648" y="12123"/>
                            <a:pt x="12123" y="11257"/>
                            <a:pt x="11257" y="11257"/>
                          </a:cubicBezTo>
                          <a:cubicBezTo>
                            <a:pt x="6927" y="11257"/>
                            <a:pt x="2598" y="13855"/>
                            <a:pt x="3464" y="8659"/>
                          </a:cubicBezTo>
                          <a:cubicBezTo>
                            <a:pt x="1732" y="6927"/>
                            <a:pt x="0" y="5196"/>
                            <a:pt x="0" y="3464"/>
                          </a:cubicBezTo>
                          <a:lnTo>
                            <a:pt x="3464" y="3464"/>
                          </a:lnTo>
                          <a:cubicBezTo>
                            <a:pt x="5196" y="4330"/>
                            <a:pt x="6927" y="5196"/>
                            <a:pt x="7793" y="4330"/>
                          </a:cubicBezTo>
                          <a:lnTo>
                            <a:pt x="7793" y="3464"/>
                          </a:lnTo>
                          <a:lnTo>
                            <a:pt x="12123" y="3464"/>
                          </a:lnTo>
                          <a:lnTo>
                            <a:pt x="11257" y="866"/>
                          </a:lnTo>
                          <a:lnTo>
                            <a:pt x="17318" y="866"/>
                          </a:lnTo>
                          <a:cubicBezTo>
                            <a:pt x="19050" y="2598"/>
                            <a:pt x="25111" y="5196"/>
                            <a:pt x="26843" y="5196"/>
                          </a:cubicBezTo>
                          <a:cubicBezTo>
                            <a:pt x="29441" y="5196"/>
                            <a:pt x="31173" y="866"/>
                            <a:pt x="32904" y="0"/>
                          </a:cubicBezTo>
                          <a:lnTo>
                            <a:pt x="35502" y="0"/>
                          </a:lnTo>
                          <a:cubicBezTo>
                            <a:pt x="35502" y="2598"/>
                            <a:pt x="34636" y="4330"/>
                            <a:pt x="35502" y="6061"/>
                          </a:cubicBezTo>
                          <a:cubicBezTo>
                            <a:pt x="37234" y="6061"/>
                            <a:pt x="38966" y="3464"/>
                            <a:pt x="42429" y="3464"/>
                          </a:cubicBezTo>
                          <a:cubicBezTo>
                            <a:pt x="47625" y="3464"/>
                            <a:pt x="46759" y="3464"/>
                            <a:pt x="50223" y="3464"/>
                          </a:cubicBezTo>
                          <a:cubicBezTo>
                            <a:pt x="54552" y="2598"/>
                            <a:pt x="58882" y="6061"/>
                            <a:pt x="59748" y="8659"/>
                          </a:cubicBezTo>
                          <a:lnTo>
                            <a:pt x="59748" y="865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48" name="Google Shape;7748;p115"/>
                    <p:cNvSpPr/>
                    <p:nvPr/>
                  </p:nvSpPr>
                  <p:spPr>
                    <a:xfrm>
                      <a:off x="3970094" y="2358809"/>
                      <a:ext cx="18509" cy="21358"/>
                    </a:xfrm>
                    <a:custGeom>
                      <a:rect b="b" l="l" r="r" t="t"/>
                      <a:pathLst>
                        <a:path extrusionOk="0" h="10391" w="9061">
                          <a:moveTo>
                            <a:pt x="1269" y="0"/>
                          </a:moveTo>
                          <a:cubicBezTo>
                            <a:pt x="3866" y="4330"/>
                            <a:pt x="7330" y="5196"/>
                            <a:pt x="9062" y="10391"/>
                          </a:cubicBezTo>
                          <a:cubicBezTo>
                            <a:pt x="4732" y="8659"/>
                            <a:pt x="-3061" y="1732"/>
                            <a:pt x="1269" y="0"/>
                          </a:cubicBezTo>
                          <a:lnTo>
                            <a:pt x="1269" y="0"/>
                          </a:lnTo>
                          <a:lnTo>
                            <a:pt x="1269" y="0"/>
                          </a:lnTo>
                          <a:lnTo>
                            <a:pt x="1269"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49" name="Google Shape;7749;p115"/>
                    <p:cNvSpPr/>
                    <p:nvPr/>
                  </p:nvSpPr>
                  <p:spPr>
                    <a:xfrm>
                      <a:off x="3737429" y="2858928"/>
                      <a:ext cx="12381" cy="10678"/>
                    </a:xfrm>
                    <a:custGeom>
                      <a:rect b="b" l="l" r="r" t="t"/>
                      <a:pathLst>
                        <a:path extrusionOk="0" h="5195" w="6061">
                          <a:moveTo>
                            <a:pt x="1732" y="5196"/>
                          </a:moveTo>
                          <a:cubicBezTo>
                            <a:pt x="866" y="5196"/>
                            <a:pt x="0" y="3464"/>
                            <a:pt x="0" y="2598"/>
                          </a:cubicBezTo>
                          <a:cubicBezTo>
                            <a:pt x="0" y="866"/>
                            <a:pt x="4330" y="0"/>
                            <a:pt x="6061" y="0"/>
                          </a:cubicBezTo>
                          <a:cubicBezTo>
                            <a:pt x="6061" y="1732"/>
                            <a:pt x="3464" y="5196"/>
                            <a:pt x="1732" y="5196"/>
                          </a:cubicBezTo>
                          <a:lnTo>
                            <a:pt x="1732"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0" name="Google Shape;7750;p115"/>
                    <p:cNvSpPr/>
                    <p:nvPr/>
                  </p:nvSpPr>
                  <p:spPr>
                    <a:xfrm>
                      <a:off x="3999220" y="3214520"/>
                      <a:ext cx="37146" cy="21719"/>
                    </a:xfrm>
                    <a:custGeom>
                      <a:rect b="b" l="l" r="r" t="t"/>
                      <a:pathLst>
                        <a:path extrusionOk="0" h="10567" w="18184">
                          <a:moveTo>
                            <a:pt x="0" y="1043"/>
                          </a:moveTo>
                          <a:lnTo>
                            <a:pt x="0" y="2774"/>
                          </a:lnTo>
                          <a:cubicBezTo>
                            <a:pt x="866" y="3640"/>
                            <a:pt x="2598" y="3640"/>
                            <a:pt x="3464" y="3640"/>
                          </a:cubicBezTo>
                          <a:cubicBezTo>
                            <a:pt x="6927" y="4506"/>
                            <a:pt x="10391" y="8836"/>
                            <a:pt x="13855" y="9702"/>
                          </a:cubicBezTo>
                          <a:cubicBezTo>
                            <a:pt x="13855" y="10567"/>
                            <a:pt x="14721" y="10567"/>
                            <a:pt x="15587" y="10567"/>
                          </a:cubicBezTo>
                          <a:cubicBezTo>
                            <a:pt x="16452" y="10567"/>
                            <a:pt x="17318" y="9702"/>
                            <a:pt x="17318" y="8836"/>
                          </a:cubicBezTo>
                          <a:cubicBezTo>
                            <a:pt x="17318" y="7104"/>
                            <a:pt x="16452" y="7104"/>
                            <a:pt x="16452" y="5372"/>
                          </a:cubicBezTo>
                          <a:cubicBezTo>
                            <a:pt x="16452" y="4506"/>
                            <a:pt x="17318" y="2774"/>
                            <a:pt x="17318" y="2774"/>
                          </a:cubicBezTo>
                          <a:lnTo>
                            <a:pt x="18184" y="177"/>
                          </a:lnTo>
                          <a:cubicBezTo>
                            <a:pt x="14721" y="-689"/>
                            <a:pt x="12989" y="1908"/>
                            <a:pt x="10391" y="1908"/>
                          </a:cubicBezTo>
                          <a:cubicBezTo>
                            <a:pt x="6927" y="1908"/>
                            <a:pt x="4330" y="-1555"/>
                            <a:pt x="0" y="1043"/>
                          </a:cubicBezTo>
                          <a:lnTo>
                            <a:pt x="0" y="104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1" name="Google Shape;7751;p115"/>
                    <p:cNvSpPr/>
                    <p:nvPr/>
                  </p:nvSpPr>
                  <p:spPr>
                    <a:xfrm>
                      <a:off x="3965610" y="2912321"/>
                      <a:ext cx="11399" cy="14238"/>
                    </a:xfrm>
                    <a:custGeom>
                      <a:rect b="b" l="l" r="r" t="t"/>
                      <a:pathLst>
                        <a:path extrusionOk="0" h="6927" w="5580">
                          <a:moveTo>
                            <a:pt x="5196" y="5196"/>
                          </a:moveTo>
                          <a:cubicBezTo>
                            <a:pt x="2598" y="5196"/>
                            <a:pt x="0" y="4330"/>
                            <a:pt x="0" y="2598"/>
                          </a:cubicBezTo>
                          <a:cubicBezTo>
                            <a:pt x="0" y="1732"/>
                            <a:pt x="0" y="866"/>
                            <a:pt x="0" y="0"/>
                          </a:cubicBezTo>
                          <a:lnTo>
                            <a:pt x="4330" y="0"/>
                          </a:lnTo>
                          <a:cubicBezTo>
                            <a:pt x="4330" y="3464"/>
                            <a:pt x="6061" y="2598"/>
                            <a:pt x="5196" y="5196"/>
                          </a:cubicBezTo>
                          <a:cubicBezTo>
                            <a:pt x="6061" y="6061"/>
                            <a:pt x="5196" y="6061"/>
                            <a:pt x="5196" y="6927"/>
                          </a:cubicBezTo>
                          <a:cubicBezTo>
                            <a:pt x="5196" y="6927"/>
                            <a:pt x="5196" y="6061"/>
                            <a:pt x="5196" y="5196"/>
                          </a:cubicBezTo>
                          <a:lnTo>
                            <a:pt x="5196"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2" name="Google Shape;7752;p115"/>
                    <p:cNvSpPr/>
                    <p:nvPr/>
                  </p:nvSpPr>
                  <p:spPr>
                    <a:xfrm>
                      <a:off x="3979762" y="2899861"/>
                      <a:ext cx="21226" cy="32035"/>
                    </a:xfrm>
                    <a:custGeom>
                      <a:rect b="b" l="l" r="r" t="t"/>
                      <a:pathLst>
                        <a:path extrusionOk="0" h="15586" w="10391">
                          <a:moveTo>
                            <a:pt x="1732" y="12989"/>
                          </a:moveTo>
                          <a:cubicBezTo>
                            <a:pt x="3464" y="12989"/>
                            <a:pt x="5196" y="11257"/>
                            <a:pt x="5196" y="10391"/>
                          </a:cubicBezTo>
                          <a:cubicBezTo>
                            <a:pt x="2598" y="9525"/>
                            <a:pt x="0" y="7793"/>
                            <a:pt x="0" y="6927"/>
                          </a:cubicBezTo>
                          <a:cubicBezTo>
                            <a:pt x="0" y="6061"/>
                            <a:pt x="2598" y="0"/>
                            <a:pt x="4330" y="0"/>
                          </a:cubicBezTo>
                          <a:cubicBezTo>
                            <a:pt x="8659" y="0"/>
                            <a:pt x="9525" y="1732"/>
                            <a:pt x="10391" y="6061"/>
                          </a:cubicBezTo>
                          <a:cubicBezTo>
                            <a:pt x="6061" y="6927"/>
                            <a:pt x="8659" y="15587"/>
                            <a:pt x="3464" y="15587"/>
                          </a:cubicBezTo>
                          <a:cubicBezTo>
                            <a:pt x="1732" y="15587"/>
                            <a:pt x="866" y="14721"/>
                            <a:pt x="0" y="13855"/>
                          </a:cubicBezTo>
                          <a:cubicBezTo>
                            <a:pt x="0" y="12989"/>
                            <a:pt x="866" y="12989"/>
                            <a:pt x="866" y="12989"/>
                          </a:cubicBezTo>
                          <a:lnTo>
                            <a:pt x="1732" y="12989"/>
                          </a:lnTo>
                          <a:lnTo>
                            <a:pt x="1732" y="1298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3" name="Google Shape;7753;p115"/>
                    <p:cNvSpPr/>
                    <p:nvPr/>
                  </p:nvSpPr>
                  <p:spPr>
                    <a:xfrm>
                      <a:off x="4074494" y="2866046"/>
                      <a:ext cx="11399" cy="17798"/>
                    </a:xfrm>
                    <a:custGeom>
                      <a:rect b="b" l="l" r="r" t="t"/>
                      <a:pathLst>
                        <a:path extrusionOk="0" h="8659" w="5580">
                          <a:moveTo>
                            <a:pt x="3848" y="2598"/>
                          </a:moveTo>
                          <a:cubicBezTo>
                            <a:pt x="3848" y="5196"/>
                            <a:pt x="2117" y="6061"/>
                            <a:pt x="385" y="8659"/>
                          </a:cubicBezTo>
                          <a:cubicBezTo>
                            <a:pt x="-481" y="7793"/>
                            <a:pt x="385" y="6927"/>
                            <a:pt x="385" y="6061"/>
                          </a:cubicBezTo>
                          <a:cubicBezTo>
                            <a:pt x="385" y="4330"/>
                            <a:pt x="1251" y="866"/>
                            <a:pt x="5580" y="0"/>
                          </a:cubicBezTo>
                          <a:cubicBezTo>
                            <a:pt x="4714" y="0"/>
                            <a:pt x="3848" y="866"/>
                            <a:pt x="3848" y="2598"/>
                          </a:cubicBezTo>
                          <a:lnTo>
                            <a:pt x="3848"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4" name="Google Shape;7754;p115"/>
                    <p:cNvSpPr/>
                    <p:nvPr/>
                  </p:nvSpPr>
                  <p:spPr>
                    <a:xfrm>
                      <a:off x="4121269" y="2841128"/>
                      <a:ext cx="16651" cy="21355"/>
                    </a:xfrm>
                    <a:custGeom>
                      <a:rect b="b" l="l" r="r" t="t"/>
                      <a:pathLst>
                        <a:path extrusionOk="0" h="10390" w="8151">
                          <a:moveTo>
                            <a:pt x="6927" y="5196"/>
                          </a:moveTo>
                          <a:cubicBezTo>
                            <a:pt x="6927" y="6061"/>
                            <a:pt x="6927" y="6927"/>
                            <a:pt x="6927" y="7793"/>
                          </a:cubicBezTo>
                          <a:cubicBezTo>
                            <a:pt x="6927" y="8659"/>
                            <a:pt x="4330" y="10391"/>
                            <a:pt x="2598" y="10391"/>
                          </a:cubicBezTo>
                          <a:cubicBezTo>
                            <a:pt x="866" y="10391"/>
                            <a:pt x="0" y="8659"/>
                            <a:pt x="0" y="6927"/>
                          </a:cubicBezTo>
                          <a:cubicBezTo>
                            <a:pt x="1732" y="6927"/>
                            <a:pt x="3464" y="5196"/>
                            <a:pt x="5196" y="5196"/>
                          </a:cubicBezTo>
                          <a:cubicBezTo>
                            <a:pt x="4330" y="4330"/>
                            <a:pt x="3464" y="3464"/>
                            <a:pt x="3464" y="2598"/>
                          </a:cubicBezTo>
                          <a:cubicBezTo>
                            <a:pt x="3464" y="1732"/>
                            <a:pt x="5196" y="0"/>
                            <a:pt x="5196" y="0"/>
                          </a:cubicBezTo>
                          <a:cubicBezTo>
                            <a:pt x="6061" y="1732"/>
                            <a:pt x="6927" y="1732"/>
                            <a:pt x="7793" y="2598"/>
                          </a:cubicBezTo>
                          <a:cubicBezTo>
                            <a:pt x="8659" y="3464"/>
                            <a:pt x="7793" y="5196"/>
                            <a:pt x="6927" y="5196"/>
                          </a:cubicBezTo>
                          <a:lnTo>
                            <a:pt x="6927"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5" name="Google Shape;7755;p115"/>
                    <p:cNvSpPr/>
                    <p:nvPr/>
                  </p:nvSpPr>
                  <p:spPr>
                    <a:xfrm>
                      <a:off x="4153109" y="3257853"/>
                      <a:ext cx="30070" cy="5527"/>
                    </a:xfrm>
                    <a:custGeom>
                      <a:rect b="b" l="l" r="r" t="t"/>
                      <a:pathLst>
                        <a:path extrusionOk="0" h="2689" w="14720">
                          <a:moveTo>
                            <a:pt x="14720" y="1607"/>
                          </a:moveTo>
                          <a:cubicBezTo>
                            <a:pt x="12123" y="3339"/>
                            <a:pt x="10391" y="2473"/>
                            <a:pt x="8659" y="2473"/>
                          </a:cubicBezTo>
                          <a:cubicBezTo>
                            <a:pt x="6927" y="2473"/>
                            <a:pt x="2598" y="1607"/>
                            <a:pt x="0" y="741"/>
                          </a:cubicBezTo>
                          <a:cubicBezTo>
                            <a:pt x="5196" y="-991"/>
                            <a:pt x="10391" y="741"/>
                            <a:pt x="14720" y="1607"/>
                          </a:cubicBezTo>
                          <a:lnTo>
                            <a:pt x="14720" y="160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grpSp>
        </p:grpSp>
      </p:grpSp>
      <p:grpSp>
        <p:nvGrpSpPr>
          <p:cNvPr id="7756" name="Google Shape;7756;p115"/>
          <p:cNvGrpSpPr/>
          <p:nvPr/>
        </p:nvGrpSpPr>
        <p:grpSpPr>
          <a:xfrm>
            <a:off x="10389141" y="4251278"/>
            <a:ext cx="1285984" cy="938175"/>
            <a:chOff x="5360516" y="3793310"/>
            <a:chExt cx="890448" cy="649617"/>
          </a:xfrm>
        </p:grpSpPr>
        <p:sp>
          <p:nvSpPr>
            <p:cNvPr id="7757" name="Google Shape;7757;p115"/>
            <p:cNvSpPr/>
            <p:nvPr/>
          </p:nvSpPr>
          <p:spPr>
            <a:xfrm>
              <a:off x="5833517" y="3814667"/>
              <a:ext cx="51296" cy="30255"/>
            </a:xfrm>
            <a:custGeom>
              <a:rect b="b" l="l" r="r" t="t"/>
              <a:pathLst>
                <a:path extrusionOk="0" h="14720" w="25111">
                  <a:moveTo>
                    <a:pt x="6927" y="13855"/>
                  </a:moveTo>
                  <a:cubicBezTo>
                    <a:pt x="5196" y="11257"/>
                    <a:pt x="866" y="12123"/>
                    <a:pt x="0" y="9525"/>
                  </a:cubicBezTo>
                  <a:lnTo>
                    <a:pt x="6927" y="9525"/>
                  </a:lnTo>
                  <a:cubicBezTo>
                    <a:pt x="7793" y="9525"/>
                    <a:pt x="9525" y="8659"/>
                    <a:pt x="9525" y="8659"/>
                  </a:cubicBezTo>
                  <a:cubicBezTo>
                    <a:pt x="12989" y="7793"/>
                    <a:pt x="16452" y="7793"/>
                    <a:pt x="18184" y="6927"/>
                  </a:cubicBezTo>
                  <a:cubicBezTo>
                    <a:pt x="21648" y="5196"/>
                    <a:pt x="19916" y="0"/>
                    <a:pt x="23379" y="0"/>
                  </a:cubicBezTo>
                  <a:cubicBezTo>
                    <a:pt x="25111" y="0"/>
                    <a:pt x="25111" y="1732"/>
                    <a:pt x="25111" y="3464"/>
                  </a:cubicBezTo>
                  <a:cubicBezTo>
                    <a:pt x="25111" y="8659"/>
                    <a:pt x="19916" y="7793"/>
                    <a:pt x="19916" y="11257"/>
                  </a:cubicBezTo>
                  <a:cubicBezTo>
                    <a:pt x="15586" y="12123"/>
                    <a:pt x="13855" y="14721"/>
                    <a:pt x="8659" y="14721"/>
                  </a:cubicBezTo>
                  <a:cubicBezTo>
                    <a:pt x="7793" y="14721"/>
                    <a:pt x="4330" y="12989"/>
                    <a:pt x="4330" y="12123"/>
                  </a:cubicBezTo>
                  <a:lnTo>
                    <a:pt x="6927" y="13855"/>
                  </a:lnTo>
                  <a:lnTo>
                    <a:pt x="6927" y="138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8" name="Google Shape;7758;p115"/>
            <p:cNvSpPr/>
            <p:nvPr/>
          </p:nvSpPr>
          <p:spPr>
            <a:xfrm>
              <a:off x="5870662" y="3793310"/>
              <a:ext cx="26531" cy="26695"/>
            </a:xfrm>
            <a:custGeom>
              <a:rect b="b" l="l" r="r" t="t"/>
              <a:pathLst>
                <a:path extrusionOk="0" h="12988" w="12988">
                  <a:moveTo>
                    <a:pt x="12123" y="12989"/>
                  </a:moveTo>
                  <a:cubicBezTo>
                    <a:pt x="9525" y="12123"/>
                    <a:pt x="9525" y="11257"/>
                    <a:pt x="9525" y="8659"/>
                  </a:cubicBezTo>
                  <a:cubicBezTo>
                    <a:pt x="6927" y="6927"/>
                    <a:pt x="6927" y="4330"/>
                    <a:pt x="4330" y="2598"/>
                  </a:cubicBezTo>
                  <a:cubicBezTo>
                    <a:pt x="2598" y="1732"/>
                    <a:pt x="866" y="1732"/>
                    <a:pt x="0" y="0"/>
                  </a:cubicBezTo>
                  <a:cubicBezTo>
                    <a:pt x="4330" y="1732"/>
                    <a:pt x="6061" y="4330"/>
                    <a:pt x="8659" y="6927"/>
                  </a:cubicBezTo>
                  <a:cubicBezTo>
                    <a:pt x="10391" y="8659"/>
                    <a:pt x="12989" y="8659"/>
                    <a:pt x="12989" y="11257"/>
                  </a:cubicBezTo>
                  <a:cubicBezTo>
                    <a:pt x="12989" y="12123"/>
                    <a:pt x="12989" y="12123"/>
                    <a:pt x="12989" y="12989"/>
                  </a:cubicBezTo>
                  <a:cubicBezTo>
                    <a:pt x="12989" y="12989"/>
                    <a:pt x="12123" y="12989"/>
                    <a:pt x="12123" y="12989"/>
                  </a:cubicBezTo>
                  <a:lnTo>
                    <a:pt x="12123" y="1298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59" name="Google Shape;7759;p115"/>
            <p:cNvSpPr/>
            <p:nvPr/>
          </p:nvSpPr>
          <p:spPr>
            <a:xfrm>
              <a:off x="5918420" y="3830685"/>
              <a:ext cx="12381" cy="17798"/>
            </a:xfrm>
            <a:custGeom>
              <a:rect b="b" l="l" r="r" t="t"/>
              <a:pathLst>
                <a:path extrusionOk="0" h="8659" w="6061">
                  <a:moveTo>
                    <a:pt x="3464" y="5195"/>
                  </a:moveTo>
                  <a:cubicBezTo>
                    <a:pt x="866" y="4330"/>
                    <a:pt x="0" y="2598"/>
                    <a:pt x="0" y="0"/>
                  </a:cubicBezTo>
                  <a:cubicBezTo>
                    <a:pt x="1732" y="866"/>
                    <a:pt x="6061" y="6061"/>
                    <a:pt x="6061" y="6927"/>
                  </a:cubicBezTo>
                  <a:cubicBezTo>
                    <a:pt x="6061" y="7793"/>
                    <a:pt x="5196" y="8659"/>
                    <a:pt x="4330" y="8659"/>
                  </a:cubicBezTo>
                  <a:cubicBezTo>
                    <a:pt x="3464" y="8659"/>
                    <a:pt x="2598" y="7793"/>
                    <a:pt x="2598" y="6927"/>
                  </a:cubicBezTo>
                  <a:cubicBezTo>
                    <a:pt x="3464" y="6927"/>
                    <a:pt x="3464" y="6061"/>
                    <a:pt x="3464" y="5195"/>
                  </a:cubicBezTo>
                  <a:lnTo>
                    <a:pt x="3464" y="519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0" name="Google Shape;7760;p115"/>
            <p:cNvSpPr/>
            <p:nvPr/>
          </p:nvSpPr>
          <p:spPr>
            <a:xfrm>
              <a:off x="6011709" y="3894756"/>
              <a:ext cx="7534" cy="10678"/>
            </a:xfrm>
            <a:custGeom>
              <a:rect b="b" l="l" r="r" t="t"/>
              <a:pathLst>
                <a:path extrusionOk="0" h="5195" w="3688">
                  <a:moveTo>
                    <a:pt x="3689" y="3464"/>
                  </a:moveTo>
                  <a:cubicBezTo>
                    <a:pt x="3689" y="4330"/>
                    <a:pt x="3689" y="4330"/>
                    <a:pt x="3689" y="5196"/>
                  </a:cubicBezTo>
                  <a:cubicBezTo>
                    <a:pt x="1091" y="5196"/>
                    <a:pt x="-641" y="1732"/>
                    <a:pt x="225" y="0"/>
                  </a:cubicBezTo>
                  <a:cubicBezTo>
                    <a:pt x="1091" y="1732"/>
                    <a:pt x="3689" y="1732"/>
                    <a:pt x="3689" y="3464"/>
                  </a:cubicBezTo>
                  <a:lnTo>
                    <a:pt x="3689" y="34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1" name="Google Shape;7761;p115"/>
            <p:cNvSpPr/>
            <p:nvPr/>
          </p:nvSpPr>
          <p:spPr>
            <a:xfrm>
              <a:off x="5989173" y="3888750"/>
              <a:ext cx="15919" cy="7786"/>
            </a:xfrm>
            <a:custGeom>
              <a:rect b="b" l="l" r="r" t="t"/>
              <a:pathLst>
                <a:path extrusionOk="0" h="3788" w="7793">
                  <a:moveTo>
                    <a:pt x="7793" y="2922"/>
                  </a:moveTo>
                  <a:cubicBezTo>
                    <a:pt x="7793" y="2922"/>
                    <a:pt x="6927" y="3788"/>
                    <a:pt x="6927" y="3788"/>
                  </a:cubicBezTo>
                  <a:cubicBezTo>
                    <a:pt x="4330" y="3788"/>
                    <a:pt x="0" y="2922"/>
                    <a:pt x="0" y="325"/>
                  </a:cubicBezTo>
                  <a:cubicBezTo>
                    <a:pt x="4330" y="-541"/>
                    <a:pt x="6927" y="325"/>
                    <a:pt x="7793" y="2922"/>
                  </a:cubicBezTo>
                  <a:lnTo>
                    <a:pt x="7793" y="292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2" name="Google Shape;7762;p115"/>
            <p:cNvSpPr/>
            <p:nvPr/>
          </p:nvSpPr>
          <p:spPr>
            <a:xfrm>
              <a:off x="5992711" y="3868060"/>
              <a:ext cx="14150" cy="16018"/>
            </a:xfrm>
            <a:custGeom>
              <a:rect b="b" l="l" r="r" t="t"/>
              <a:pathLst>
                <a:path extrusionOk="0" h="7793" w="6927">
                  <a:moveTo>
                    <a:pt x="6927" y="7793"/>
                  </a:moveTo>
                  <a:cubicBezTo>
                    <a:pt x="4330" y="7793"/>
                    <a:pt x="0" y="2598"/>
                    <a:pt x="0" y="0"/>
                  </a:cubicBezTo>
                  <a:cubicBezTo>
                    <a:pt x="3464" y="2598"/>
                    <a:pt x="5196" y="4330"/>
                    <a:pt x="6927" y="7793"/>
                  </a:cubicBezTo>
                  <a:lnTo>
                    <a:pt x="6927"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3" name="Google Shape;7763;p115"/>
            <p:cNvSpPr/>
            <p:nvPr/>
          </p:nvSpPr>
          <p:spPr>
            <a:xfrm>
              <a:off x="5964411" y="3857382"/>
              <a:ext cx="17688" cy="10678"/>
            </a:xfrm>
            <a:custGeom>
              <a:rect b="b" l="l" r="r" t="t"/>
              <a:pathLst>
                <a:path extrusionOk="0" h="5195" w="8659">
                  <a:moveTo>
                    <a:pt x="866" y="0"/>
                  </a:moveTo>
                  <a:cubicBezTo>
                    <a:pt x="2598" y="866"/>
                    <a:pt x="7793" y="2598"/>
                    <a:pt x="8659" y="4330"/>
                  </a:cubicBezTo>
                  <a:cubicBezTo>
                    <a:pt x="7793" y="4330"/>
                    <a:pt x="7793" y="5195"/>
                    <a:pt x="6927" y="5195"/>
                  </a:cubicBezTo>
                  <a:cubicBezTo>
                    <a:pt x="5196" y="5195"/>
                    <a:pt x="0" y="3464"/>
                    <a:pt x="0" y="866"/>
                  </a:cubicBezTo>
                  <a:lnTo>
                    <a:pt x="866" y="0"/>
                  </a:lnTo>
                  <a:lnTo>
                    <a:pt x="866" y="0"/>
                  </a:lnTo>
                  <a:lnTo>
                    <a:pt x="86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4" name="Google Shape;7764;p115"/>
            <p:cNvSpPr/>
            <p:nvPr/>
          </p:nvSpPr>
          <p:spPr>
            <a:xfrm>
              <a:off x="5943185" y="3846703"/>
              <a:ext cx="10612" cy="7118"/>
            </a:xfrm>
            <a:custGeom>
              <a:rect b="b" l="l" r="r" t="t"/>
              <a:pathLst>
                <a:path extrusionOk="0" h="3463" w="5195">
                  <a:moveTo>
                    <a:pt x="0" y="0"/>
                  </a:moveTo>
                  <a:cubicBezTo>
                    <a:pt x="2598" y="1732"/>
                    <a:pt x="4330" y="866"/>
                    <a:pt x="5196" y="3464"/>
                  </a:cubicBezTo>
                  <a:lnTo>
                    <a:pt x="3464" y="3464"/>
                  </a:lnTo>
                  <a:lnTo>
                    <a:pt x="0" y="866"/>
                  </a:lnTo>
                  <a:cubicBezTo>
                    <a:pt x="0" y="866"/>
                    <a:pt x="866" y="866"/>
                    <a:pt x="866" y="866"/>
                  </a:cubicBezTo>
                  <a:lnTo>
                    <a:pt x="0" y="0"/>
                  </a:lnTo>
                  <a:lnTo>
                    <a:pt x="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5" name="Google Shape;7765;p115"/>
            <p:cNvSpPr/>
            <p:nvPr/>
          </p:nvSpPr>
          <p:spPr>
            <a:xfrm>
              <a:off x="5778681" y="4343261"/>
              <a:ext cx="53065" cy="49833"/>
            </a:xfrm>
            <a:custGeom>
              <a:rect b="b" l="l" r="r" t="t"/>
              <a:pathLst>
                <a:path extrusionOk="0" h="24245" w="25977">
                  <a:moveTo>
                    <a:pt x="12989" y="2598"/>
                  </a:moveTo>
                  <a:cubicBezTo>
                    <a:pt x="15586" y="2598"/>
                    <a:pt x="19916" y="866"/>
                    <a:pt x="23380" y="0"/>
                  </a:cubicBezTo>
                  <a:cubicBezTo>
                    <a:pt x="24245" y="2598"/>
                    <a:pt x="25977" y="4330"/>
                    <a:pt x="25977" y="6927"/>
                  </a:cubicBezTo>
                  <a:cubicBezTo>
                    <a:pt x="25977" y="12123"/>
                    <a:pt x="19916" y="24245"/>
                    <a:pt x="14721" y="24245"/>
                  </a:cubicBezTo>
                  <a:cubicBezTo>
                    <a:pt x="7793" y="24245"/>
                    <a:pt x="0" y="6927"/>
                    <a:pt x="0" y="2598"/>
                  </a:cubicBezTo>
                  <a:cubicBezTo>
                    <a:pt x="0" y="-866"/>
                    <a:pt x="12989" y="2598"/>
                    <a:pt x="12989" y="2598"/>
                  </a:cubicBezTo>
                  <a:lnTo>
                    <a:pt x="12989"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6" name="Google Shape;7766;p115"/>
            <p:cNvSpPr/>
            <p:nvPr/>
          </p:nvSpPr>
          <p:spPr>
            <a:xfrm>
              <a:off x="5822902" y="4330801"/>
              <a:ext cx="7074" cy="8898"/>
            </a:xfrm>
            <a:custGeom>
              <a:rect b="b" l="l" r="r" t="t"/>
              <a:pathLst>
                <a:path extrusionOk="0" h="4329" w="3463">
                  <a:moveTo>
                    <a:pt x="3464" y="0"/>
                  </a:moveTo>
                  <a:cubicBezTo>
                    <a:pt x="3464" y="2598"/>
                    <a:pt x="2598" y="2598"/>
                    <a:pt x="2598" y="4330"/>
                  </a:cubicBezTo>
                  <a:cubicBezTo>
                    <a:pt x="866" y="3464"/>
                    <a:pt x="0" y="2598"/>
                    <a:pt x="0" y="0"/>
                  </a:cubicBezTo>
                  <a:cubicBezTo>
                    <a:pt x="1732" y="0"/>
                    <a:pt x="3464" y="0"/>
                    <a:pt x="3464" y="0"/>
                  </a:cubicBezTo>
                  <a:lnTo>
                    <a:pt x="3464"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7" name="Google Shape;7767;p115"/>
            <p:cNvSpPr/>
            <p:nvPr/>
          </p:nvSpPr>
          <p:spPr>
            <a:xfrm>
              <a:off x="5360516" y="3905435"/>
              <a:ext cx="540215" cy="414686"/>
            </a:xfrm>
            <a:custGeom>
              <a:rect b="b" l="l" r="r" t="t"/>
              <a:pathLst>
                <a:path extrusionOk="0" h="201756" w="264453">
                  <a:moveTo>
                    <a:pt x="258392" y="97848"/>
                  </a:moveTo>
                  <a:cubicBezTo>
                    <a:pt x="261856" y="103043"/>
                    <a:pt x="264453" y="115166"/>
                    <a:pt x="264453" y="122093"/>
                  </a:cubicBezTo>
                  <a:cubicBezTo>
                    <a:pt x="264453" y="127289"/>
                    <a:pt x="262722" y="134216"/>
                    <a:pt x="260990" y="136814"/>
                  </a:cubicBezTo>
                  <a:lnTo>
                    <a:pt x="260990" y="143741"/>
                  </a:lnTo>
                  <a:cubicBezTo>
                    <a:pt x="260124" y="145473"/>
                    <a:pt x="260124" y="146339"/>
                    <a:pt x="259258" y="148071"/>
                  </a:cubicBezTo>
                  <a:cubicBezTo>
                    <a:pt x="254928" y="154132"/>
                    <a:pt x="250599" y="156730"/>
                    <a:pt x="248867" y="164523"/>
                  </a:cubicBezTo>
                  <a:cubicBezTo>
                    <a:pt x="247135" y="169718"/>
                    <a:pt x="241940" y="177511"/>
                    <a:pt x="241940" y="185305"/>
                  </a:cubicBezTo>
                  <a:lnTo>
                    <a:pt x="241940" y="184439"/>
                  </a:lnTo>
                  <a:cubicBezTo>
                    <a:pt x="239342" y="194830"/>
                    <a:pt x="220292" y="190500"/>
                    <a:pt x="218560" y="201757"/>
                  </a:cubicBezTo>
                  <a:cubicBezTo>
                    <a:pt x="216828" y="201757"/>
                    <a:pt x="207303" y="196561"/>
                    <a:pt x="207303" y="194830"/>
                  </a:cubicBezTo>
                  <a:cubicBezTo>
                    <a:pt x="202108" y="195696"/>
                    <a:pt x="203840" y="200025"/>
                    <a:pt x="197778" y="200025"/>
                  </a:cubicBezTo>
                  <a:cubicBezTo>
                    <a:pt x="189119" y="200025"/>
                    <a:pt x="173533" y="193964"/>
                    <a:pt x="173533" y="184439"/>
                  </a:cubicBezTo>
                  <a:cubicBezTo>
                    <a:pt x="173533" y="180975"/>
                    <a:pt x="170935" y="178377"/>
                    <a:pt x="170069" y="174914"/>
                  </a:cubicBezTo>
                  <a:cubicBezTo>
                    <a:pt x="170069" y="174914"/>
                    <a:pt x="170069" y="174048"/>
                    <a:pt x="170069" y="174048"/>
                  </a:cubicBezTo>
                  <a:cubicBezTo>
                    <a:pt x="168337" y="174914"/>
                    <a:pt x="167472" y="174914"/>
                    <a:pt x="165740" y="175780"/>
                  </a:cubicBezTo>
                  <a:lnTo>
                    <a:pt x="163142" y="175780"/>
                  </a:lnTo>
                  <a:cubicBezTo>
                    <a:pt x="164008" y="174048"/>
                    <a:pt x="164874" y="173182"/>
                    <a:pt x="164874" y="170584"/>
                  </a:cubicBezTo>
                  <a:cubicBezTo>
                    <a:pt x="164874" y="167986"/>
                    <a:pt x="163142" y="167121"/>
                    <a:pt x="162276" y="166255"/>
                  </a:cubicBezTo>
                  <a:cubicBezTo>
                    <a:pt x="162276" y="167121"/>
                    <a:pt x="161410" y="167986"/>
                    <a:pt x="161410" y="168852"/>
                  </a:cubicBezTo>
                  <a:cubicBezTo>
                    <a:pt x="159678" y="169718"/>
                    <a:pt x="158812" y="174048"/>
                    <a:pt x="155349" y="174048"/>
                  </a:cubicBezTo>
                  <a:cubicBezTo>
                    <a:pt x="154483" y="174048"/>
                    <a:pt x="152751" y="173182"/>
                    <a:pt x="152751" y="171450"/>
                  </a:cubicBezTo>
                  <a:cubicBezTo>
                    <a:pt x="158812" y="170584"/>
                    <a:pt x="159678" y="158462"/>
                    <a:pt x="159678" y="154998"/>
                  </a:cubicBezTo>
                  <a:cubicBezTo>
                    <a:pt x="155349" y="159327"/>
                    <a:pt x="149287" y="171450"/>
                    <a:pt x="144958" y="171450"/>
                  </a:cubicBezTo>
                  <a:cubicBezTo>
                    <a:pt x="142360" y="171450"/>
                    <a:pt x="143226" y="167121"/>
                    <a:pt x="143226" y="167121"/>
                  </a:cubicBezTo>
                  <a:cubicBezTo>
                    <a:pt x="141494" y="167121"/>
                    <a:pt x="136299" y="155864"/>
                    <a:pt x="134567" y="153266"/>
                  </a:cubicBezTo>
                  <a:cubicBezTo>
                    <a:pt x="131103" y="148936"/>
                    <a:pt x="117249" y="146339"/>
                    <a:pt x="109456" y="146339"/>
                  </a:cubicBezTo>
                  <a:cubicBezTo>
                    <a:pt x="100796" y="146339"/>
                    <a:pt x="99930" y="149802"/>
                    <a:pt x="94735" y="151534"/>
                  </a:cubicBezTo>
                  <a:cubicBezTo>
                    <a:pt x="82612" y="155864"/>
                    <a:pt x="67892" y="151534"/>
                    <a:pt x="66160" y="162791"/>
                  </a:cubicBezTo>
                  <a:cubicBezTo>
                    <a:pt x="60965" y="163657"/>
                    <a:pt x="57501" y="164523"/>
                    <a:pt x="52305" y="164523"/>
                  </a:cubicBezTo>
                  <a:cubicBezTo>
                    <a:pt x="48842" y="162791"/>
                    <a:pt x="48842" y="164523"/>
                    <a:pt x="46244" y="164523"/>
                  </a:cubicBezTo>
                  <a:cubicBezTo>
                    <a:pt x="38451" y="164523"/>
                    <a:pt x="34987" y="172316"/>
                    <a:pt x="24597" y="172316"/>
                  </a:cubicBezTo>
                  <a:cubicBezTo>
                    <a:pt x="20267" y="172316"/>
                    <a:pt x="9876" y="167121"/>
                    <a:pt x="9876" y="164523"/>
                  </a:cubicBezTo>
                  <a:cubicBezTo>
                    <a:pt x="9876" y="161059"/>
                    <a:pt x="15071" y="159327"/>
                    <a:pt x="15071" y="154132"/>
                  </a:cubicBezTo>
                  <a:cubicBezTo>
                    <a:pt x="15071" y="147205"/>
                    <a:pt x="11608" y="143741"/>
                    <a:pt x="10742" y="139411"/>
                  </a:cubicBezTo>
                  <a:cubicBezTo>
                    <a:pt x="8144" y="129020"/>
                    <a:pt x="7278" y="125557"/>
                    <a:pt x="4680" y="116898"/>
                  </a:cubicBezTo>
                  <a:cubicBezTo>
                    <a:pt x="3814" y="113434"/>
                    <a:pt x="-1381" y="112568"/>
                    <a:pt x="351" y="109105"/>
                  </a:cubicBezTo>
                  <a:cubicBezTo>
                    <a:pt x="1217" y="108239"/>
                    <a:pt x="1217" y="107373"/>
                    <a:pt x="2083" y="106507"/>
                  </a:cubicBezTo>
                  <a:cubicBezTo>
                    <a:pt x="2949" y="107373"/>
                    <a:pt x="3814" y="109105"/>
                    <a:pt x="3814" y="109105"/>
                  </a:cubicBezTo>
                  <a:cubicBezTo>
                    <a:pt x="4680" y="108239"/>
                    <a:pt x="3814" y="107373"/>
                    <a:pt x="3814" y="106507"/>
                  </a:cubicBezTo>
                  <a:cubicBezTo>
                    <a:pt x="3814" y="103043"/>
                    <a:pt x="1217" y="100446"/>
                    <a:pt x="1217" y="94384"/>
                  </a:cubicBezTo>
                  <a:cubicBezTo>
                    <a:pt x="1217" y="87457"/>
                    <a:pt x="1217" y="86591"/>
                    <a:pt x="1217" y="80530"/>
                  </a:cubicBezTo>
                  <a:cubicBezTo>
                    <a:pt x="1217" y="78798"/>
                    <a:pt x="2949" y="77932"/>
                    <a:pt x="3814" y="77932"/>
                  </a:cubicBezTo>
                  <a:cubicBezTo>
                    <a:pt x="3814" y="78798"/>
                    <a:pt x="3814" y="79664"/>
                    <a:pt x="3814" y="80530"/>
                  </a:cubicBezTo>
                  <a:cubicBezTo>
                    <a:pt x="8144" y="79664"/>
                    <a:pt x="13340" y="74468"/>
                    <a:pt x="15937" y="71871"/>
                  </a:cubicBezTo>
                  <a:cubicBezTo>
                    <a:pt x="18535" y="69273"/>
                    <a:pt x="27194" y="68407"/>
                    <a:pt x="31524" y="67541"/>
                  </a:cubicBezTo>
                  <a:cubicBezTo>
                    <a:pt x="40183" y="65809"/>
                    <a:pt x="59233" y="59748"/>
                    <a:pt x="59233" y="51955"/>
                  </a:cubicBezTo>
                  <a:cubicBezTo>
                    <a:pt x="59233" y="50223"/>
                    <a:pt x="59233" y="49357"/>
                    <a:pt x="59233" y="47625"/>
                  </a:cubicBezTo>
                  <a:cubicBezTo>
                    <a:pt x="59233" y="45027"/>
                    <a:pt x="60099" y="43295"/>
                    <a:pt x="61831" y="41564"/>
                  </a:cubicBezTo>
                  <a:cubicBezTo>
                    <a:pt x="62696" y="43295"/>
                    <a:pt x="64428" y="44161"/>
                    <a:pt x="65294" y="45893"/>
                  </a:cubicBezTo>
                  <a:cubicBezTo>
                    <a:pt x="67892" y="44161"/>
                    <a:pt x="67026" y="40698"/>
                    <a:pt x="67892" y="38100"/>
                  </a:cubicBezTo>
                  <a:cubicBezTo>
                    <a:pt x="69624" y="38966"/>
                    <a:pt x="70490" y="39832"/>
                    <a:pt x="73087" y="39832"/>
                  </a:cubicBezTo>
                  <a:cubicBezTo>
                    <a:pt x="73087" y="33770"/>
                    <a:pt x="77417" y="32039"/>
                    <a:pt x="78283" y="26843"/>
                  </a:cubicBezTo>
                  <a:cubicBezTo>
                    <a:pt x="84344" y="26843"/>
                    <a:pt x="86076" y="22514"/>
                    <a:pt x="90405" y="22514"/>
                  </a:cubicBezTo>
                  <a:cubicBezTo>
                    <a:pt x="94735" y="22514"/>
                    <a:pt x="96467" y="26843"/>
                    <a:pt x="97333" y="31173"/>
                  </a:cubicBezTo>
                  <a:cubicBezTo>
                    <a:pt x="98199" y="29441"/>
                    <a:pt x="99930" y="28575"/>
                    <a:pt x="102528" y="28575"/>
                  </a:cubicBezTo>
                  <a:cubicBezTo>
                    <a:pt x="103394" y="28575"/>
                    <a:pt x="105126" y="30307"/>
                    <a:pt x="105992" y="30307"/>
                  </a:cubicBezTo>
                  <a:cubicBezTo>
                    <a:pt x="107724" y="28575"/>
                    <a:pt x="106858" y="26843"/>
                    <a:pt x="106858" y="24246"/>
                  </a:cubicBezTo>
                  <a:cubicBezTo>
                    <a:pt x="106858" y="20782"/>
                    <a:pt x="110321" y="19050"/>
                    <a:pt x="110321" y="16452"/>
                  </a:cubicBezTo>
                  <a:cubicBezTo>
                    <a:pt x="110321" y="12989"/>
                    <a:pt x="119847" y="11257"/>
                    <a:pt x="123310" y="11257"/>
                  </a:cubicBezTo>
                  <a:cubicBezTo>
                    <a:pt x="125042" y="11257"/>
                    <a:pt x="126774" y="9525"/>
                    <a:pt x="127640" y="9525"/>
                  </a:cubicBezTo>
                  <a:cubicBezTo>
                    <a:pt x="125908" y="7793"/>
                    <a:pt x="124176" y="6927"/>
                    <a:pt x="123310" y="4330"/>
                  </a:cubicBezTo>
                  <a:cubicBezTo>
                    <a:pt x="131103" y="7793"/>
                    <a:pt x="135433" y="10391"/>
                    <a:pt x="144092" y="10391"/>
                  </a:cubicBezTo>
                  <a:cubicBezTo>
                    <a:pt x="146690" y="10391"/>
                    <a:pt x="148421" y="8659"/>
                    <a:pt x="151019" y="8659"/>
                  </a:cubicBezTo>
                  <a:cubicBezTo>
                    <a:pt x="152751" y="8659"/>
                    <a:pt x="155349" y="11257"/>
                    <a:pt x="155349" y="12989"/>
                  </a:cubicBezTo>
                  <a:cubicBezTo>
                    <a:pt x="155349" y="15587"/>
                    <a:pt x="151885" y="16452"/>
                    <a:pt x="150153" y="17318"/>
                  </a:cubicBezTo>
                  <a:lnTo>
                    <a:pt x="147555" y="28575"/>
                  </a:lnTo>
                  <a:cubicBezTo>
                    <a:pt x="147555" y="30307"/>
                    <a:pt x="151019" y="30307"/>
                    <a:pt x="151885" y="31173"/>
                  </a:cubicBezTo>
                  <a:cubicBezTo>
                    <a:pt x="153617" y="32039"/>
                    <a:pt x="153617" y="35502"/>
                    <a:pt x="154483" y="35502"/>
                  </a:cubicBezTo>
                  <a:cubicBezTo>
                    <a:pt x="160544" y="38100"/>
                    <a:pt x="164008" y="38966"/>
                    <a:pt x="170069" y="41564"/>
                  </a:cubicBezTo>
                  <a:cubicBezTo>
                    <a:pt x="173533" y="42429"/>
                    <a:pt x="174399" y="47625"/>
                    <a:pt x="178728" y="47625"/>
                  </a:cubicBezTo>
                  <a:cubicBezTo>
                    <a:pt x="185655" y="47625"/>
                    <a:pt x="187387" y="33770"/>
                    <a:pt x="188253" y="28575"/>
                  </a:cubicBezTo>
                  <a:lnTo>
                    <a:pt x="188253" y="7793"/>
                  </a:lnTo>
                  <a:cubicBezTo>
                    <a:pt x="191717" y="5196"/>
                    <a:pt x="190851" y="1732"/>
                    <a:pt x="195180" y="0"/>
                  </a:cubicBezTo>
                  <a:cubicBezTo>
                    <a:pt x="196046" y="6061"/>
                    <a:pt x="198644" y="10391"/>
                    <a:pt x="200376" y="14721"/>
                  </a:cubicBezTo>
                  <a:cubicBezTo>
                    <a:pt x="201242" y="18184"/>
                    <a:pt x="200376" y="22514"/>
                    <a:pt x="202974" y="24246"/>
                  </a:cubicBezTo>
                  <a:cubicBezTo>
                    <a:pt x="205571" y="25111"/>
                    <a:pt x="209901" y="25977"/>
                    <a:pt x="210767" y="26843"/>
                  </a:cubicBezTo>
                  <a:cubicBezTo>
                    <a:pt x="213365" y="28575"/>
                    <a:pt x="213365" y="36368"/>
                    <a:pt x="215097" y="39832"/>
                  </a:cubicBezTo>
                  <a:cubicBezTo>
                    <a:pt x="216828" y="45893"/>
                    <a:pt x="219426" y="49357"/>
                    <a:pt x="221158" y="54552"/>
                  </a:cubicBezTo>
                  <a:cubicBezTo>
                    <a:pt x="222890" y="59748"/>
                    <a:pt x="233280" y="62346"/>
                    <a:pt x="236744" y="65809"/>
                  </a:cubicBezTo>
                  <a:cubicBezTo>
                    <a:pt x="239342" y="68407"/>
                    <a:pt x="240208" y="72736"/>
                    <a:pt x="241074" y="76200"/>
                  </a:cubicBezTo>
                  <a:cubicBezTo>
                    <a:pt x="241940" y="79664"/>
                    <a:pt x="245403" y="79664"/>
                    <a:pt x="248867" y="79664"/>
                  </a:cubicBezTo>
                  <a:cubicBezTo>
                    <a:pt x="245403" y="89189"/>
                    <a:pt x="254062" y="92652"/>
                    <a:pt x="258392" y="97848"/>
                  </a:cubicBezTo>
                  <a:lnTo>
                    <a:pt x="258392" y="97848"/>
                  </a:lnTo>
                  <a:lnTo>
                    <a:pt x="258392" y="9784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8" name="Google Shape;7768;p115"/>
            <p:cNvSpPr/>
            <p:nvPr/>
          </p:nvSpPr>
          <p:spPr>
            <a:xfrm>
              <a:off x="6075848" y="4341481"/>
              <a:ext cx="100823" cy="101446"/>
            </a:xfrm>
            <a:custGeom>
              <a:rect b="b" l="l" r="r" t="t"/>
              <a:pathLst>
                <a:path extrusionOk="0" h="49356" w="49356">
                  <a:moveTo>
                    <a:pt x="29441" y="14721"/>
                  </a:moveTo>
                  <a:cubicBezTo>
                    <a:pt x="29441" y="14721"/>
                    <a:pt x="29441" y="12989"/>
                    <a:pt x="29441" y="12123"/>
                  </a:cubicBezTo>
                  <a:cubicBezTo>
                    <a:pt x="30307" y="10391"/>
                    <a:pt x="32039" y="9525"/>
                    <a:pt x="33771" y="9525"/>
                  </a:cubicBezTo>
                  <a:cubicBezTo>
                    <a:pt x="33771" y="8659"/>
                    <a:pt x="33771" y="8659"/>
                    <a:pt x="33771" y="7793"/>
                  </a:cubicBezTo>
                  <a:cubicBezTo>
                    <a:pt x="33771" y="4330"/>
                    <a:pt x="37234" y="866"/>
                    <a:pt x="38966" y="0"/>
                  </a:cubicBezTo>
                  <a:cubicBezTo>
                    <a:pt x="38966" y="1732"/>
                    <a:pt x="39832" y="2598"/>
                    <a:pt x="40698" y="2598"/>
                  </a:cubicBezTo>
                  <a:cubicBezTo>
                    <a:pt x="40698" y="4330"/>
                    <a:pt x="40698" y="6061"/>
                    <a:pt x="41564" y="6061"/>
                  </a:cubicBezTo>
                  <a:cubicBezTo>
                    <a:pt x="43295" y="6061"/>
                    <a:pt x="44161" y="4330"/>
                    <a:pt x="45893" y="4330"/>
                  </a:cubicBezTo>
                  <a:cubicBezTo>
                    <a:pt x="45893" y="5196"/>
                    <a:pt x="46759" y="5196"/>
                    <a:pt x="47625" y="5196"/>
                  </a:cubicBezTo>
                  <a:cubicBezTo>
                    <a:pt x="47625" y="6927"/>
                    <a:pt x="48491" y="7793"/>
                    <a:pt x="49357" y="8659"/>
                  </a:cubicBezTo>
                  <a:cubicBezTo>
                    <a:pt x="48491" y="11257"/>
                    <a:pt x="44161" y="19916"/>
                    <a:pt x="40698" y="19916"/>
                  </a:cubicBezTo>
                  <a:cubicBezTo>
                    <a:pt x="39832" y="23380"/>
                    <a:pt x="41564" y="24246"/>
                    <a:pt x="40698" y="26843"/>
                  </a:cubicBezTo>
                  <a:cubicBezTo>
                    <a:pt x="39832" y="26843"/>
                    <a:pt x="33771" y="27709"/>
                    <a:pt x="32039" y="27709"/>
                  </a:cubicBezTo>
                  <a:cubicBezTo>
                    <a:pt x="31173" y="30307"/>
                    <a:pt x="25112" y="44161"/>
                    <a:pt x="25112" y="44161"/>
                  </a:cubicBezTo>
                  <a:cubicBezTo>
                    <a:pt x="23380" y="45893"/>
                    <a:pt x="19050" y="49357"/>
                    <a:pt x="16452" y="49357"/>
                  </a:cubicBezTo>
                  <a:cubicBezTo>
                    <a:pt x="15587" y="49357"/>
                    <a:pt x="12989" y="48491"/>
                    <a:pt x="11257" y="48491"/>
                  </a:cubicBezTo>
                  <a:cubicBezTo>
                    <a:pt x="9525" y="48491"/>
                    <a:pt x="866" y="45027"/>
                    <a:pt x="866" y="44161"/>
                  </a:cubicBezTo>
                  <a:cubicBezTo>
                    <a:pt x="0" y="44161"/>
                    <a:pt x="0" y="43295"/>
                    <a:pt x="0" y="43295"/>
                  </a:cubicBezTo>
                  <a:cubicBezTo>
                    <a:pt x="0" y="37234"/>
                    <a:pt x="6927" y="33770"/>
                    <a:pt x="9525" y="30307"/>
                  </a:cubicBezTo>
                  <a:cubicBezTo>
                    <a:pt x="10391" y="28575"/>
                    <a:pt x="11257" y="27709"/>
                    <a:pt x="12989" y="27709"/>
                  </a:cubicBezTo>
                  <a:cubicBezTo>
                    <a:pt x="18184" y="27709"/>
                    <a:pt x="21648" y="21648"/>
                    <a:pt x="25977" y="19916"/>
                  </a:cubicBezTo>
                  <a:cubicBezTo>
                    <a:pt x="26843" y="19916"/>
                    <a:pt x="29441" y="14721"/>
                    <a:pt x="29441" y="14721"/>
                  </a:cubicBezTo>
                  <a:lnTo>
                    <a:pt x="29441" y="1472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69" name="Google Shape;7769;p115"/>
            <p:cNvSpPr/>
            <p:nvPr/>
          </p:nvSpPr>
          <p:spPr>
            <a:xfrm>
              <a:off x="6157215" y="4245373"/>
              <a:ext cx="77827" cy="110345"/>
            </a:xfrm>
            <a:custGeom>
              <a:rect b="b" l="l" r="r" t="t"/>
              <a:pathLst>
                <a:path extrusionOk="0" h="53686" w="38099">
                  <a:moveTo>
                    <a:pt x="12123" y="20782"/>
                  </a:moveTo>
                  <a:cubicBezTo>
                    <a:pt x="11257" y="19050"/>
                    <a:pt x="9525" y="18184"/>
                    <a:pt x="9525" y="16452"/>
                  </a:cubicBezTo>
                  <a:cubicBezTo>
                    <a:pt x="9525" y="15586"/>
                    <a:pt x="10391" y="14721"/>
                    <a:pt x="10391" y="13855"/>
                  </a:cubicBezTo>
                  <a:cubicBezTo>
                    <a:pt x="5196" y="12989"/>
                    <a:pt x="1732" y="5196"/>
                    <a:pt x="0" y="0"/>
                  </a:cubicBezTo>
                  <a:cubicBezTo>
                    <a:pt x="2598" y="4330"/>
                    <a:pt x="6927" y="4330"/>
                    <a:pt x="8659" y="6061"/>
                  </a:cubicBezTo>
                  <a:cubicBezTo>
                    <a:pt x="10391" y="7793"/>
                    <a:pt x="10391" y="8659"/>
                    <a:pt x="11257" y="9525"/>
                  </a:cubicBezTo>
                  <a:cubicBezTo>
                    <a:pt x="11257" y="10391"/>
                    <a:pt x="10391" y="10391"/>
                    <a:pt x="10391" y="11257"/>
                  </a:cubicBezTo>
                  <a:cubicBezTo>
                    <a:pt x="10391" y="12123"/>
                    <a:pt x="12989" y="17318"/>
                    <a:pt x="14721" y="19050"/>
                  </a:cubicBezTo>
                  <a:lnTo>
                    <a:pt x="16452" y="19050"/>
                  </a:lnTo>
                  <a:cubicBezTo>
                    <a:pt x="16452" y="17318"/>
                    <a:pt x="17318" y="16452"/>
                    <a:pt x="18184" y="16452"/>
                  </a:cubicBezTo>
                  <a:cubicBezTo>
                    <a:pt x="19050" y="16452"/>
                    <a:pt x="19050" y="16452"/>
                    <a:pt x="19916" y="16452"/>
                  </a:cubicBezTo>
                  <a:cubicBezTo>
                    <a:pt x="19916" y="22514"/>
                    <a:pt x="22514" y="25977"/>
                    <a:pt x="28575" y="25977"/>
                  </a:cubicBezTo>
                  <a:cubicBezTo>
                    <a:pt x="32905" y="25977"/>
                    <a:pt x="32905" y="23380"/>
                    <a:pt x="36368" y="23380"/>
                  </a:cubicBezTo>
                  <a:cubicBezTo>
                    <a:pt x="37234" y="23380"/>
                    <a:pt x="38100" y="24245"/>
                    <a:pt x="38100" y="25111"/>
                  </a:cubicBezTo>
                  <a:cubicBezTo>
                    <a:pt x="34636" y="28575"/>
                    <a:pt x="35502" y="32904"/>
                    <a:pt x="33770" y="36368"/>
                  </a:cubicBezTo>
                  <a:lnTo>
                    <a:pt x="32905" y="35502"/>
                  </a:lnTo>
                  <a:cubicBezTo>
                    <a:pt x="32905" y="35502"/>
                    <a:pt x="32039" y="36368"/>
                    <a:pt x="32039" y="36368"/>
                  </a:cubicBezTo>
                  <a:cubicBezTo>
                    <a:pt x="29441" y="37234"/>
                    <a:pt x="27709" y="37234"/>
                    <a:pt x="27709" y="38966"/>
                  </a:cubicBezTo>
                  <a:cubicBezTo>
                    <a:pt x="27709" y="39832"/>
                    <a:pt x="28575" y="40698"/>
                    <a:pt x="28575" y="41564"/>
                  </a:cubicBezTo>
                  <a:cubicBezTo>
                    <a:pt x="28575" y="43295"/>
                    <a:pt x="25977" y="45893"/>
                    <a:pt x="25111" y="45893"/>
                  </a:cubicBezTo>
                  <a:cubicBezTo>
                    <a:pt x="22514" y="49357"/>
                    <a:pt x="21648" y="53686"/>
                    <a:pt x="16452" y="53686"/>
                  </a:cubicBezTo>
                  <a:cubicBezTo>
                    <a:pt x="14721" y="53686"/>
                    <a:pt x="12989" y="52821"/>
                    <a:pt x="12989" y="51089"/>
                  </a:cubicBezTo>
                  <a:cubicBezTo>
                    <a:pt x="12989" y="48491"/>
                    <a:pt x="15587" y="46759"/>
                    <a:pt x="15587" y="44161"/>
                  </a:cubicBezTo>
                  <a:cubicBezTo>
                    <a:pt x="15587" y="39832"/>
                    <a:pt x="6927" y="41564"/>
                    <a:pt x="6927" y="37234"/>
                  </a:cubicBezTo>
                  <a:cubicBezTo>
                    <a:pt x="6927" y="34636"/>
                    <a:pt x="8659" y="34636"/>
                    <a:pt x="10391" y="33770"/>
                  </a:cubicBezTo>
                  <a:cubicBezTo>
                    <a:pt x="12989" y="31173"/>
                    <a:pt x="12989" y="28575"/>
                    <a:pt x="12989" y="25111"/>
                  </a:cubicBezTo>
                  <a:cubicBezTo>
                    <a:pt x="12989" y="23380"/>
                    <a:pt x="12123" y="20782"/>
                    <a:pt x="12123" y="19916"/>
                  </a:cubicBezTo>
                  <a:lnTo>
                    <a:pt x="12123" y="19916"/>
                  </a:lnTo>
                  <a:lnTo>
                    <a:pt x="12123" y="20782"/>
                  </a:lnTo>
                  <a:lnTo>
                    <a:pt x="12123" y="2078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0" name="Google Shape;7770;p115"/>
            <p:cNvSpPr/>
            <p:nvPr/>
          </p:nvSpPr>
          <p:spPr>
            <a:xfrm>
              <a:off x="6215587" y="3996203"/>
              <a:ext cx="17688" cy="11122"/>
            </a:xfrm>
            <a:custGeom>
              <a:rect b="b" l="l" r="r" t="t"/>
              <a:pathLst>
                <a:path extrusionOk="0" h="5411" w="8659">
                  <a:moveTo>
                    <a:pt x="6061" y="0"/>
                  </a:moveTo>
                  <a:cubicBezTo>
                    <a:pt x="6927" y="866"/>
                    <a:pt x="7793" y="1732"/>
                    <a:pt x="8659" y="1732"/>
                  </a:cubicBezTo>
                  <a:lnTo>
                    <a:pt x="8659" y="4330"/>
                  </a:lnTo>
                  <a:cubicBezTo>
                    <a:pt x="6927" y="6061"/>
                    <a:pt x="6927" y="5196"/>
                    <a:pt x="5195" y="5196"/>
                  </a:cubicBezTo>
                  <a:cubicBezTo>
                    <a:pt x="3464" y="5196"/>
                    <a:pt x="0" y="4330"/>
                    <a:pt x="0" y="3464"/>
                  </a:cubicBezTo>
                  <a:cubicBezTo>
                    <a:pt x="866" y="866"/>
                    <a:pt x="3464" y="0"/>
                    <a:pt x="6061" y="0"/>
                  </a:cubicBezTo>
                  <a:lnTo>
                    <a:pt x="6061"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1" name="Google Shape;7771;p115"/>
            <p:cNvSpPr/>
            <p:nvPr/>
          </p:nvSpPr>
          <p:spPr>
            <a:xfrm>
              <a:off x="6235045" y="3981966"/>
              <a:ext cx="15919" cy="8898"/>
            </a:xfrm>
            <a:custGeom>
              <a:rect b="b" l="l" r="r" t="t"/>
              <a:pathLst>
                <a:path extrusionOk="0" h="4329" w="7793">
                  <a:moveTo>
                    <a:pt x="7793" y="0"/>
                  </a:moveTo>
                  <a:cubicBezTo>
                    <a:pt x="7793" y="866"/>
                    <a:pt x="7793" y="1732"/>
                    <a:pt x="7793" y="1732"/>
                  </a:cubicBezTo>
                  <a:cubicBezTo>
                    <a:pt x="5196" y="2598"/>
                    <a:pt x="4330" y="4330"/>
                    <a:pt x="1732" y="4330"/>
                  </a:cubicBezTo>
                  <a:cubicBezTo>
                    <a:pt x="866" y="4330"/>
                    <a:pt x="0" y="2598"/>
                    <a:pt x="0" y="2598"/>
                  </a:cubicBezTo>
                  <a:cubicBezTo>
                    <a:pt x="0" y="0"/>
                    <a:pt x="6061" y="0"/>
                    <a:pt x="7793" y="0"/>
                  </a:cubicBezTo>
                  <a:lnTo>
                    <a:pt x="7793"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2" name="Google Shape;7772;p115"/>
            <p:cNvSpPr/>
            <p:nvPr/>
          </p:nvSpPr>
          <p:spPr>
            <a:xfrm>
              <a:off x="5722078" y="3798648"/>
              <a:ext cx="141506" cy="106785"/>
            </a:xfrm>
            <a:custGeom>
              <a:rect b="b" l="l" r="r" t="t"/>
              <a:pathLst>
                <a:path extrusionOk="0" h="51954" w="69272">
                  <a:moveTo>
                    <a:pt x="9525" y="0"/>
                  </a:moveTo>
                  <a:cubicBezTo>
                    <a:pt x="12989" y="866"/>
                    <a:pt x="16452" y="2598"/>
                    <a:pt x="19916" y="2598"/>
                  </a:cubicBezTo>
                  <a:cubicBezTo>
                    <a:pt x="22514" y="2598"/>
                    <a:pt x="24246" y="6061"/>
                    <a:pt x="26843" y="6061"/>
                  </a:cubicBezTo>
                  <a:cubicBezTo>
                    <a:pt x="26843" y="7793"/>
                    <a:pt x="28575" y="7793"/>
                    <a:pt x="29441" y="8659"/>
                  </a:cubicBezTo>
                  <a:cubicBezTo>
                    <a:pt x="37234" y="11257"/>
                    <a:pt x="36368" y="17318"/>
                    <a:pt x="42430" y="19916"/>
                  </a:cubicBezTo>
                  <a:cubicBezTo>
                    <a:pt x="45027" y="20782"/>
                    <a:pt x="49357" y="18184"/>
                    <a:pt x="49357" y="23380"/>
                  </a:cubicBezTo>
                  <a:cubicBezTo>
                    <a:pt x="49357" y="25977"/>
                    <a:pt x="45027" y="25111"/>
                    <a:pt x="45027" y="26843"/>
                  </a:cubicBezTo>
                  <a:cubicBezTo>
                    <a:pt x="45027" y="27709"/>
                    <a:pt x="49357" y="32039"/>
                    <a:pt x="49357" y="32039"/>
                  </a:cubicBezTo>
                  <a:cubicBezTo>
                    <a:pt x="51955" y="34636"/>
                    <a:pt x="51089" y="36368"/>
                    <a:pt x="52821" y="38966"/>
                  </a:cubicBezTo>
                  <a:cubicBezTo>
                    <a:pt x="53686" y="39832"/>
                    <a:pt x="56284" y="41564"/>
                    <a:pt x="58016" y="41564"/>
                  </a:cubicBezTo>
                  <a:cubicBezTo>
                    <a:pt x="58882" y="41564"/>
                    <a:pt x="59748" y="43295"/>
                    <a:pt x="59748" y="44161"/>
                  </a:cubicBezTo>
                  <a:cubicBezTo>
                    <a:pt x="60614" y="45027"/>
                    <a:pt x="61480" y="44161"/>
                    <a:pt x="62346" y="45027"/>
                  </a:cubicBezTo>
                  <a:cubicBezTo>
                    <a:pt x="64077" y="45893"/>
                    <a:pt x="64077" y="46759"/>
                    <a:pt x="64943" y="47625"/>
                  </a:cubicBezTo>
                  <a:cubicBezTo>
                    <a:pt x="65809" y="48491"/>
                    <a:pt x="69273" y="48491"/>
                    <a:pt x="69273" y="48491"/>
                  </a:cubicBezTo>
                  <a:cubicBezTo>
                    <a:pt x="67541" y="49357"/>
                    <a:pt x="66675" y="50223"/>
                    <a:pt x="66675" y="51955"/>
                  </a:cubicBezTo>
                  <a:lnTo>
                    <a:pt x="64943" y="51955"/>
                  </a:lnTo>
                  <a:cubicBezTo>
                    <a:pt x="64077" y="51955"/>
                    <a:pt x="60614" y="49357"/>
                    <a:pt x="60614" y="49357"/>
                  </a:cubicBezTo>
                  <a:lnTo>
                    <a:pt x="54552" y="49357"/>
                  </a:lnTo>
                  <a:cubicBezTo>
                    <a:pt x="51089" y="48491"/>
                    <a:pt x="45893" y="45893"/>
                    <a:pt x="45893" y="43295"/>
                  </a:cubicBezTo>
                  <a:cubicBezTo>
                    <a:pt x="45893" y="42429"/>
                    <a:pt x="44161" y="41564"/>
                    <a:pt x="43295" y="41564"/>
                  </a:cubicBezTo>
                  <a:cubicBezTo>
                    <a:pt x="38966" y="37234"/>
                    <a:pt x="34636" y="30307"/>
                    <a:pt x="26843" y="30307"/>
                  </a:cubicBezTo>
                  <a:cubicBezTo>
                    <a:pt x="20782" y="30307"/>
                    <a:pt x="21648" y="34636"/>
                    <a:pt x="18184" y="36368"/>
                  </a:cubicBezTo>
                  <a:cubicBezTo>
                    <a:pt x="19050" y="38966"/>
                    <a:pt x="17318" y="40698"/>
                    <a:pt x="17318" y="41564"/>
                  </a:cubicBezTo>
                  <a:lnTo>
                    <a:pt x="8659" y="41564"/>
                  </a:lnTo>
                  <a:cubicBezTo>
                    <a:pt x="4330" y="41564"/>
                    <a:pt x="2598" y="38100"/>
                    <a:pt x="0" y="36368"/>
                  </a:cubicBezTo>
                  <a:lnTo>
                    <a:pt x="9525" y="0"/>
                  </a:lnTo>
                  <a:lnTo>
                    <a:pt x="9525"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nvGrpSpPr>
          <p:cNvPr id="7773" name="Google Shape;7773;p115"/>
          <p:cNvGrpSpPr/>
          <p:nvPr/>
        </p:nvGrpSpPr>
        <p:grpSpPr>
          <a:xfrm>
            <a:off x="4928508" y="1958526"/>
            <a:ext cx="3016946" cy="2102544"/>
            <a:chOff x="1579434" y="2205749"/>
            <a:chExt cx="2089011" cy="1455856"/>
          </a:xfrm>
        </p:grpSpPr>
        <p:sp>
          <p:nvSpPr>
            <p:cNvPr id="7774" name="Google Shape;7774;p115"/>
            <p:cNvSpPr/>
            <p:nvPr/>
          </p:nvSpPr>
          <p:spPr>
            <a:xfrm>
              <a:off x="2223295" y="2504752"/>
              <a:ext cx="251176" cy="135261"/>
            </a:xfrm>
            <a:custGeom>
              <a:rect b="b" l="l" r="r" t="t"/>
              <a:pathLst>
                <a:path extrusionOk="0" h="65808" w="122959">
                  <a:moveTo>
                    <a:pt x="111702" y="51955"/>
                  </a:moveTo>
                  <a:cubicBezTo>
                    <a:pt x="109970" y="51955"/>
                    <a:pt x="109105" y="52820"/>
                    <a:pt x="109105" y="54552"/>
                  </a:cubicBezTo>
                  <a:cubicBezTo>
                    <a:pt x="109105" y="56284"/>
                    <a:pt x="111702" y="56284"/>
                    <a:pt x="112568" y="56284"/>
                  </a:cubicBezTo>
                  <a:cubicBezTo>
                    <a:pt x="112568" y="58016"/>
                    <a:pt x="114300" y="58882"/>
                    <a:pt x="115166" y="59748"/>
                  </a:cubicBezTo>
                  <a:cubicBezTo>
                    <a:pt x="113434" y="64077"/>
                    <a:pt x="107373" y="64077"/>
                    <a:pt x="102177" y="64077"/>
                  </a:cubicBezTo>
                  <a:cubicBezTo>
                    <a:pt x="93518" y="64077"/>
                    <a:pt x="90055" y="57150"/>
                    <a:pt x="83127" y="57150"/>
                  </a:cubicBezTo>
                  <a:cubicBezTo>
                    <a:pt x="78798" y="57150"/>
                    <a:pt x="80530" y="59748"/>
                    <a:pt x="77066" y="61479"/>
                  </a:cubicBezTo>
                  <a:cubicBezTo>
                    <a:pt x="71005" y="64077"/>
                    <a:pt x="64943" y="62345"/>
                    <a:pt x="60614" y="65809"/>
                  </a:cubicBezTo>
                  <a:cubicBezTo>
                    <a:pt x="50223" y="65809"/>
                    <a:pt x="45893" y="65809"/>
                    <a:pt x="39832" y="65809"/>
                  </a:cubicBezTo>
                  <a:cubicBezTo>
                    <a:pt x="35502" y="65809"/>
                    <a:pt x="38100" y="62345"/>
                    <a:pt x="35502" y="59748"/>
                  </a:cubicBezTo>
                  <a:cubicBezTo>
                    <a:pt x="32905" y="58016"/>
                    <a:pt x="25977" y="58882"/>
                    <a:pt x="22514" y="58882"/>
                  </a:cubicBezTo>
                  <a:cubicBezTo>
                    <a:pt x="17318" y="58882"/>
                    <a:pt x="12989" y="53686"/>
                    <a:pt x="11257" y="51089"/>
                  </a:cubicBezTo>
                  <a:cubicBezTo>
                    <a:pt x="16452" y="46759"/>
                    <a:pt x="24245" y="45893"/>
                    <a:pt x="33770" y="45893"/>
                  </a:cubicBezTo>
                  <a:cubicBezTo>
                    <a:pt x="37234" y="45893"/>
                    <a:pt x="38966" y="45893"/>
                    <a:pt x="41564" y="45027"/>
                  </a:cubicBezTo>
                  <a:cubicBezTo>
                    <a:pt x="39832" y="44161"/>
                    <a:pt x="38100" y="42429"/>
                    <a:pt x="35502" y="42429"/>
                  </a:cubicBezTo>
                  <a:cubicBezTo>
                    <a:pt x="31173" y="42429"/>
                    <a:pt x="25111" y="42429"/>
                    <a:pt x="23380" y="42429"/>
                  </a:cubicBezTo>
                  <a:cubicBezTo>
                    <a:pt x="18184" y="42429"/>
                    <a:pt x="5196" y="45027"/>
                    <a:pt x="5196" y="38100"/>
                  </a:cubicBezTo>
                  <a:cubicBezTo>
                    <a:pt x="5196" y="32904"/>
                    <a:pt x="12123" y="34636"/>
                    <a:pt x="14720" y="32904"/>
                  </a:cubicBezTo>
                  <a:cubicBezTo>
                    <a:pt x="11257" y="32038"/>
                    <a:pt x="9525" y="32904"/>
                    <a:pt x="6927" y="32904"/>
                  </a:cubicBezTo>
                  <a:cubicBezTo>
                    <a:pt x="4330" y="32904"/>
                    <a:pt x="0" y="29441"/>
                    <a:pt x="0" y="28575"/>
                  </a:cubicBezTo>
                  <a:cubicBezTo>
                    <a:pt x="0" y="17318"/>
                    <a:pt x="20782" y="8659"/>
                    <a:pt x="29441" y="8659"/>
                  </a:cubicBezTo>
                  <a:cubicBezTo>
                    <a:pt x="32905" y="8659"/>
                    <a:pt x="32039" y="15586"/>
                    <a:pt x="33770" y="16452"/>
                  </a:cubicBezTo>
                  <a:cubicBezTo>
                    <a:pt x="35502" y="15586"/>
                    <a:pt x="37234" y="12123"/>
                    <a:pt x="40698" y="12123"/>
                  </a:cubicBezTo>
                  <a:cubicBezTo>
                    <a:pt x="46759" y="12123"/>
                    <a:pt x="49357" y="14720"/>
                    <a:pt x="51089" y="19050"/>
                  </a:cubicBezTo>
                  <a:cubicBezTo>
                    <a:pt x="53686" y="18184"/>
                    <a:pt x="55418" y="18184"/>
                    <a:pt x="58016" y="17318"/>
                  </a:cubicBezTo>
                  <a:cubicBezTo>
                    <a:pt x="58016" y="15586"/>
                    <a:pt x="57150" y="14720"/>
                    <a:pt x="57150" y="12989"/>
                  </a:cubicBezTo>
                  <a:lnTo>
                    <a:pt x="62345" y="12989"/>
                  </a:lnTo>
                  <a:cubicBezTo>
                    <a:pt x="65809" y="13854"/>
                    <a:pt x="69273" y="17318"/>
                    <a:pt x="70139" y="19050"/>
                  </a:cubicBezTo>
                  <a:cubicBezTo>
                    <a:pt x="71870" y="21648"/>
                    <a:pt x="70139" y="27709"/>
                    <a:pt x="74468" y="27709"/>
                  </a:cubicBezTo>
                  <a:cubicBezTo>
                    <a:pt x="76200" y="27709"/>
                    <a:pt x="76200" y="26843"/>
                    <a:pt x="77066" y="25977"/>
                  </a:cubicBezTo>
                  <a:cubicBezTo>
                    <a:pt x="75334" y="23379"/>
                    <a:pt x="71870" y="12123"/>
                    <a:pt x="71870" y="10391"/>
                  </a:cubicBezTo>
                  <a:cubicBezTo>
                    <a:pt x="71870" y="8659"/>
                    <a:pt x="74468" y="6927"/>
                    <a:pt x="76200" y="6927"/>
                  </a:cubicBezTo>
                  <a:cubicBezTo>
                    <a:pt x="80530" y="6927"/>
                    <a:pt x="78798" y="8659"/>
                    <a:pt x="83127" y="6927"/>
                  </a:cubicBezTo>
                  <a:cubicBezTo>
                    <a:pt x="83127" y="6061"/>
                    <a:pt x="83127" y="5195"/>
                    <a:pt x="83127" y="4330"/>
                  </a:cubicBezTo>
                  <a:cubicBezTo>
                    <a:pt x="83127" y="1732"/>
                    <a:pt x="86591" y="0"/>
                    <a:pt x="90055" y="0"/>
                  </a:cubicBezTo>
                  <a:cubicBezTo>
                    <a:pt x="94384" y="0"/>
                    <a:pt x="97848" y="1732"/>
                    <a:pt x="97848" y="5195"/>
                  </a:cubicBezTo>
                  <a:cubicBezTo>
                    <a:pt x="97848" y="8659"/>
                    <a:pt x="92652" y="10391"/>
                    <a:pt x="92652" y="12989"/>
                  </a:cubicBezTo>
                  <a:cubicBezTo>
                    <a:pt x="92652" y="21648"/>
                    <a:pt x="98714" y="26843"/>
                    <a:pt x="98714" y="32904"/>
                  </a:cubicBezTo>
                  <a:cubicBezTo>
                    <a:pt x="98714" y="40698"/>
                    <a:pt x="117764" y="45027"/>
                    <a:pt x="122959" y="48491"/>
                  </a:cubicBezTo>
                  <a:cubicBezTo>
                    <a:pt x="116898" y="52820"/>
                    <a:pt x="116032" y="51955"/>
                    <a:pt x="111702" y="51955"/>
                  </a:cubicBezTo>
                  <a:lnTo>
                    <a:pt x="111702" y="519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5" name="Google Shape;7775;p115"/>
            <p:cNvSpPr/>
            <p:nvPr/>
          </p:nvSpPr>
          <p:spPr>
            <a:xfrm>
              <a:off x="2129546" y="2491931"/>
              <a:ext cx="137968" cy="91132"/>
            </a:xfrm>
            <a:custGeom>
              <a:rect b="b" l="l" r="r" t="t"/>
              <a:pathLst>
                <a:path extrusionOk="0" h="44338" w="67540">
                  <a:moveTo>
                    <a:pt x="14720" y="40875"/>
                  </a:moveTo>
                  <a:cubicBezTo>
                    <a:pt x="13855" y="40875"/>
                    <a:pt x="12123" y="37411"/>
                    <a:pt x="11257" y="36545"/>
                  </a:cubicBezTo>
                  <a:cubicBezTo>
                    <a:pt x="9525" y="33947"/>
                    <a:pt x="0" y="34813"/>
                    <a:pt x="0" y="32215"/>
                  </a:cubicBezTo>
                  <a:cubicBezTo>
                    <a:pt x="0" y="24422"/>
                    <a:pt x="11257" y="17495"/>
                    <a:pt x="11257" y="9702"/>
                  </a:cubicBezTo>
                  <a:cubicBezTo>
                    <a:pt x="11257" y="7970"/>
                    <a:pt x="7793" y="4506"/>
                    <a:pt x="7793" y="1909"/>
                  </a:cubicBezTo>
                  <a:cubicBezTo>
                    <a:pt x="13855" y="-689"/>
                    <a:pt x="16452" y="1909"/>
                    <a:pt x="21648" y="1909"/>
                  </a:cubicBezTo>
                  <a:cubicBezTo>
                    <a:pt x="24245" y="1909"/>
                    <a:pt x="26843" y="-689"/>
                    <a:pt x="31173" y="177"/>
                  </a:cubicBezTo>
                  <a:cubicBezTo>
                    <a:pt x="36368" y="1909"/>
                    <a:pt x="38966" y="4506"/>
                    <a:pt x="43295" y="4506"/>
                  </a:cubicBezTo>
                  <a:cubicBezTo>
                    <a:pt x="45027" y="6238"/>
                    <a:pt x="48491" y="3640"/>
                    <a:pt x="51089" y="3640"/>
                  </a:cubicBezTo>
                  <a:cubicBezTo>
                    <a:pt x="56284" y="3640"/>
                    <a:pt x="67541" y="7970"/>
                    <a:pt x="67541" y="14031"/>
                  </a:cubicBezTo>
                  <a:cubicBezTo>
                    <a:pt x="67541" y="16629"/>
                    <a:pt x="55418" y="18361"/>
                    <a:pt x="52821" y="19227"/>
                  </a:cubicBezTo>
                  <a:cubicBezTo>
                    <a:pt x="45893" y="21824"/>
                    <a:pt x="35502" y="31350"/>
                    <a:pt x="35502" y="36545"/>
                  </a:cubicBezTo>
                  <a:cubicBezTo>
                    <a:pt x="35502" y="38277"/>
                    <a:pt x="19916" y="44338"/>
                    <a:pt x="17318" y="44338"/>
                  </a:cubicBezTo>
                  <a:cubicBezTo>
                    <a:pt x="16452" y="42606"/>
                    <a:pt x="16452" y="40875"/>
                    <a:pt x="14720" y="40875"/>
                  </a:cubicBezTo>
                  <a:lnTo>
                    <a:pt x="14720" y="4087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6" name="Google Shape;7776;p115"/>
            <p:cNvSpPr/>
            <p:nvPr/>
          </p:nvSpPr>
          <p:spPr>
            <a:xfrm>
              <a:off x="2240983" y="2424662"/>
              <a:ext cx="168040" cy="67630"/>
            </a:xfrm>
            <a:custGeom>
              <a:rect b="b" l="l" r="r" t="t"/>
              <a:pathLst>
                <a:path extrusionOk="0" h="32904" w="82261">
                  <a:moveTo>
                    <a:pt x="27709" y="32904"/>
                  </a:moveTo>
                  <a:cubicBezTo>
                    <a:pt x="25111" y="32904"/>
                    <a:pt x="20782" y="31173"/>
                    <a:pt x="20782" y="29441"/>
                  </a:cubicBezTo>
                  <a:cubicBezTo>
                    <a:pt x="20782" y="25977"/>
                    <a:pt x="24245" y="26843"/>
                    <a:pt x="27709" y="26843"/>
                  </a:cubicBezTo>
                  <a:cubicBezTo>
                    <a:pt x="25977" y="25111"/>
                    <a:pt x="24245" y="24245"/>
                    <a:pt x="23380" y="21648"/>
                  </a:cubicBezTo>
                  <a:cubicBezTo>
                    <a:pt x="21648" y="21648"/>
                    <a:pt x="20782" y="23379"/>
                    <a:pt x="20782" y="24245"/>
                  </a:cubicBezTo>
                  <a:cubicBezTo>
                    <a:pt x="16452" y="25111"/>
                    <a:pt x="13855" y="25977"/>
                    <a:pt x="11257" y="25977"/>
                  </a:cubicBezTo>
                  <a:cubicBezTo>
                    <a:pt x="8659" y="25977"/>
                    <a:pt x="5196" y="24245"/>
                    <a:pt x="3464" y="24245"/>
                  </a:cubicBezTo>
                  <a:cubicBezTo>
                    <a:pt x="1732" y="24245"/>
                    <a:pt x="0" y="22513"/>
                    <a:pt x="0" y="20782"/>
                  </a:cubicBezTo>
                  <a:cubicBezTo>
                    <a:pt x="0" y="18184"/>
                    <a:pt x="866" y="19050"/>
                    <a:pt x="0" y="17318"/>
                  </a:cubicBezTo>
                  <a:cubicBezTo>
                    <a:pt x="2598" y="16452"/>
                    <a:pt x="3464" y="14720"/>
                    <a:pt x="6061" y="14720"/>
                  </a:cubicBezTo>
                  <a:cubicBezTo>
                    <a:pt x="10391" y="14720"/>
                    <a:pt x="12989" y="16452"/>
                    <a:pt x="16452" y="17318"/>
                  </a:cubicBezTo>
                  <a:cubicBezTo>
                    <a:pt x="12123" y="16452"/>
                    <a:pt x="8659" y="15586"/>
                    <a:pt x="6061" y="14720"/>
                  </a:cubicBezTo>
                  <a:lnTo>
                    <a:pt x="6061" y="11257"/>
                  </a:lnTo>
                  <a:cubicBezTo>
                    <a:pt x="7793" y="11257"/>
                    <a:pt x="10391" y="11257"/>
                    <a:pt x="10391" y="11257"/>
                  </a:cubicBezTo>
                  <a:cubicBezTo>
                    <a:pt x="11257" y="11257"/>
                    <a:pt x="18184" y="12989"/>
                    <a:pt x="20782" y="12989"/>
                  </a:cubicBezTo>
                  <a:cubicBezTo>
                    <a:pt x="16452" y="12123"/>
                    <a:pt x="12123" y="12123"/>
                    <a:pt x="9525" y="10391"/>
                  </a:cubicBezTo>
                  <a:cubicBezTo>
                    <a:pt x="10391" y="8659"/>
                    <a:pt x="12123" y="7793"/>
                    <a:pt x="13855" y="7793"/>
                  </a:cubicBezTo>
                  <a:cubicBezTo>
                    <a:pt x="16452" y="7793"/>
                    <a:pt x="17318" y="8659"/>
                    <a:pt x="19916" y="8659"/>
                  </a:cubicBezTo>
                  <a:cubicBezTo>
                    <a:pt x="17318" y="8659"/>
                    <a:pt x="12989" y="8659"/>
                    <a:pt x="12989" y="6061"/>
                  </a:cubicBezTo>
                  <a:cubicBezTo>
                    <a:pt x="17318" y="5195"/>
                    <a:pt x="18184" y="6061"/>
                    <a:pt x="20782" y="6061"/>
                  </a:cubicBezTo>
                  <a:cubicBezTo>
                    <a:pt x="21648" y="6061"/>
                    <a:pt x="24245" y="6927"/>
                    <a:pt x="25111" y="9525"/>
                  </a:cubicBezTo>
                  <a:cubicBezTo>
                    <a:pt x="27709" y="9525"/>
                    <a:pt x="30307" y="9525"/>
                    <a:pt x="30307" y="9525"/>
                  </a:cubicBezTo>
                  <a:cubicBezTo>
                    <a:pt x="37234" y="9525"/>
                    <a:pt x="42429" y="18184"/>
                    <a:pt x="51955" y="18184"/>
                  </a:cubicBezTo>
                  <a:cubicBezTo>
                    <a:pt x="54552" y="18184"/>
                    <a:pt x="56284" y="17318"/>
                    <a:pt x="57150" y="15586"/>
                  </a:cubicBezTo>
                  <a:cubicBezTo>
                    <a:pt x="54552" y="15586"/>
                    <a:pt x="53686" y="15586"/>
                    <a:pt x="52821" y="14720"/>
                  </a:cubicBezTo>
                  <a:cubicBezTo>
                    <a:pt x="52821" y="13854"/>
                    <a:pt x="54552" y="13854"/>
                    <a:pt x="55418" y="13854"/>
                  </a:cubicBezTo>
                  <a:lnTo>
                    <a:pt x="55418" y="11257"/>
                  </a:lnTo>
                  <a:cubicBezTo>
                    <a:pt x="53686" y="11257"/>
                    <a:pt x="49357" y="9525"/>
                    <a:pt x="49357" y="7793"/>
                  </a:cubicBezTo>
                  <a:cubicBezTo>
                    <a:pt x="49357" y="4330"/>
                    <a:pt x="55418" y="2598"/>
                    <a:pt x="58016" y="0"/>
                  </a:cubicBezTo>
                  <a:cubicBezTo>
                    <a:pt x="59748" y="866"/>
                    <a:pt x="60614" y="1732"/>
                    <a:pt x="62345" y="1732"/>
                  </a:cubicBezTo>
                  <a:cubicBezTo>
                    <a:pt x="62345" y="3464"/>
                    <a:pt x="62345" y="4330"/>
                    <a:pt x="62345" y="4330"/>
                  </a:cubicBezTo>
                  <a:cubicBezTo>
                    <a:pt x="62345" y="7793"/>
                    <a:pt x="66675" y="12989"/>
                    <a:pt x="71005" y="12989"/>
                  </a:cubicBezTo>
                  <a:cubicBezTo>
                    <a:pt x="72736" y="12989"/>
                    <a:pt x="74468" y="10391"/>
                    <a:pt x="77066" y="10391"/>
                  </a:cubicBezTo>
                  <a:cubicBezTo>
                    <a:pt x="79664" y="10391"/>
                    <a:pt x="82261" y="12989"/>
                    <a:pt x="82261" y="16452"/>
                  </a:cubicBezTo>
                  <a:cubicBezTo>
                    <a:pt x="82261" y="19916"/>
                    <a:pt x="77066" y="26843"/>
                    <a:pt x="74468" y="27709"/>
                  </a:cubicBezTo>
                  <a:cubicBezTo>
                    <a:pt x="72736" y="28575"/>
                    <a:pt x="59748" y="26843"/>
                    <a:pt x="59748" y="26843"/>
                  </a:cubicBezTo>
                  <a:cubicBezTo>
                    <a:pt x="59748" y="27709"/>
                    <a:pt x="45027" y="30307"/>
                    <a:pt x="44161" y="31173"/>
                  </a:cubicBezTo>
                  <a:cubicBezTo>
                    <a:pt x="38100" y="31173"/>
                    <a:pt x="33770" y="32904"/>
                    <a:pt x="27709" y="32904"/>
                  </a:cubicBezTo>
                  <a:lnTo>
                    <a:pt x="27709" y="3290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7" name="Google Shape;7777;p115"/>
            <p:cNvSpPr/>
            <p:nvPr/>
          </p:nvSpPr>
          <p:spPr>
            <a:xfrm>
              <a:off x="2216219" y="2447799"/>
              <a:ext cx="22993" cy="16018"/>
            </a:xfrm>
            <a:custGeom>
              <a:rect b="b" l="l" r="r" t="t"/>
              <a:pathLst>
                <a:path extrusionOk="0" h="7793" w="11256">
                  <a:moveTo>
                    <a:pt x="4330" y="7793"/>
                  </a:moveTo>
                  <a:cubicBezTo>
                    <a:pt x="2598" y="7793"/>
                    <a:pt x="0" y="6927"/>
                    <a:pt x="0" y="5196"/>
                  </a:cubicBezTo>
                  <a:cubicBezTo>
                    <a:pt x="0" y="1732"/>
                    <a:pt x="8659" y="0"/>
                    <a:pt x="11257" y="0"/>
                  </a:cubicBezTo>
                  <a:cubicBezTo>
                    <a:pt x="10391" y="2598"/>
                    <a:pt x="6927" y="7793"/>
                    <a:pt x="4330" y="7793"/>
                  </a:cubicBezTo>
                  <a:lnTo>
                    <a:pt x="4330"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8" name="Google Shape;7778;p115"/>
            <p:cNvSpPr/>
            <p:nvPr/>
          </p:nvSpPr>
          <p:spPr>
            <a:xfrm>
              <a:off x="2278129" y="2424662"/>
              <a:ext cx="15919" cy="5338"/>
            </a:xfrm>
            <a:custGeom>
              <a:rect b="b" l="l" r="r" t="t"/>
              <a:pathLst>
                <a:path extrusionOk="0" h="2597" w="7793">
                  <a:moveTo>
                    <a:pt x="2598" y="2598"/>
                  </a:moveTo>
                  <a:cubicBezTo>
                    <a:pt x="1732" y="2598"/>
                    <a:pt x="0" y="1732"/>
                    <a:pt x="0" y="0"/>
                  </a:cubicBezTo>
                  <a:lnTo>
                    <a:pt x="7793" y="0"/>
                  </a:lnTo>
                  <a:lnTo>
                    <a:pt x="7793" y="2598"/>
                  </a:lnTo>
                  <a:cubicBezTo>
                    <a:pt x="6927" y="2598"/>
                    <a:pt x="2598" y="2598"/>
                    <a:pt x="2598" y="2598"/>
                  </a:cubicBezTo>
                  <a:lnTo>
                    <a:pt x="2598"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79" name="Google Shape;7779;p115"/>
            <p:cNvSpPr/>
            <p:nvPr/>
          </p:nvSpPr>
          <p:spPr>
            <a:xfrm>
              <a:off x="2166692" y="2405948"/>
              <a:ext cx="97287" cy="47190"/>
            </a:xfrm>
            <a:custGeom>
              <a:rect b="b" l="l" r="r" t="t"/>
              <a:pathLst>
                <a:path extrusionOk="0" h="22959" w="47625">
                  <a:moveTo>
                    <a:pt x="47625" y="2178"/>
                  </a:moveTo>
                  <a:cubicBezTo>
                    <a:pt x="47625" y="3910"/>
                    <a:pt x="45893" y="5641"/>
                    <a:pt x="45027" y="5641"/>
                  </a:cubicBezTo>
                  <a:cubicBezTo>
                    <a:pt x="45027" y="8239"/>
                    <a:pt x="46759" y="8239"/>
                    <a:pt x="46759" y="9971"/>
                  </a:cubicBezTo>
                  <a:lnTo>
                    <a:pt x="36368" y="17764"/>
                  </a:lnTo>
                  <a:cubicBezTo>
                    <a:pt x="32039" y="17764"/>
                    <a:pt x="32905" y="12569"/>
                    <a:pt x="30307" y="10837"/>
                  </a:cubicBezTo>
                  <a:cubicBezTo>
                    <a:pt x="29441" y="15166"/>
                    <a:pt x="25977" y="18630"/>
                    <a:pt x="22514" y="17764"/>
                  </a:cubicBezTo>
                  <a:cubicBezTo>
                    <a:pt x="21648" y="20362"/>
                    <a:pt x="19916" y="22959"/>
                    <a:pt x="17318" y="22959"/>
                  </a:cubicBezTo>
                  <a:cubicBezTo>
                    <a:pt x="15586" y="22959"/>
                    <a:pt x="13854" y="20362"/>
                    <a:pt x="12989" y="19496"/>
                  </a:cubicBezTo>
                  <a:cubicBezTo>
                    <a:pt x="10391" y="21228"/>
                    <a:pt x="8659" y="19496"/>
                    <a:pt x="6927" y="19496"/>
                  </a:cubicBezTo>
                  <a:cubicBezTo>
                    <a:pt x="5195" y="19496"/>
                    <a:pt x="5195" y="21228"/>
                    <a:pt x="2598" y="21228"/>
                  </a:cubicBezTo>
                  <a:cubicBezTo>
                    <a:pt x="1732" y="19496"/>
                    <a:pt x="0" y="18630"/>
                    <a:pt x="0" y="17764"/>
                  </a:cubicBezTo>
                  <a:cubicBezTo>
                    <a:pt x="0" y="16898"/>
                    <a:pt x="4330" y="14300"/>
                    <a:pt x="5195" y="13435"/>
                  </a:cubicBezTo>
                  <a:cubicBezTo>
                    <a:pt x="8659" y="11703"/>
                    <a:pt x="12123" y="10837"/>
                    <a:pt x="16452" y="9105"/>
                  </a:cubicBezTo>
                  <a:cubicBezTo>
                    <a:pt x="20782" y="6507"/>
                    <a:pt x="21648" y="446"/>
                    <a:pt x="28575" y="446"/>
                  </a:cubicBezTo>
                  <a:cubicBezTo>
                    <a:pt x="30307" y="446"/>
                    <a:pt x="30307" y="446"/>
                    <a:pt x="32905" y="1312"/>
                  </a:cubicBezTo>
                  <a:cubicBezTo>
                    <a:pt x="33770" y="1312"/>
                    <a:pt x="47625" y="-2152"/>
                    <a:pt x="47625" y="2178"/>
                  </a:cubicBezTo>
                  <a:lnTo>
                    <a:pt x="47625" y="217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0" name="Google Shape;7780;p115"/>
            <p:cNvSpPr/>
            <p:nvPr/>
          </p:nvSpPr>
          <p:spPr>
            <a:xfrm>
              <a:off x="2295817" y="2367709"/>
              <a:ext cx="54834" cy="17798"/>
            </a:xfrm>
            <a:custGeom>
              <a:rect b="b" l="l" r="r" t="t"/>
              <a:pathLst>
                <a:path extrusionOk="0" h="8659" w="26843">
                  <a:moveTo>
                    <a:pt x="10391" y="7793"/>
                  </a:moveTo>
                  <a:cubicBezTo>
                    <a:pt x="7793" y="7793"/>
                    <a:pt x="6927" y="6061"/>
                    <a:pt x="4330" y="6061"/>
                  </a:cubicBezTo>
                  <a:cubicBezTo>
                    <a:pt x="2598" y="6061"/>
                    <a:pt x="1732" y="7793"/>
                    <a:pt x="0" y="7793"/>
                  </a:cubicBezTo>
                  <a:cubicBezTo>
                    <a:pt x="0" y="5196"/>
                    <a:pt x="13854" y="0"/>
                    <a:pt x="17318" y="0"/>
                  </a:cubicBezTo>
                  <a:cubicBezTo>
                    <a:pt x="22514" y="0"/>
                    <a:pt x="25977" y="2598"/>
                    <a:pt x="26843" y="6061"/>
                  </a:cubicBezTo>
                  <a:cubicBezTo>
                    <a:pt x="25111" y="6927"/>
                    <a:pt x="23380" y="8659"/>
                    <a:pt x="20782" y="8659"/>
                  </a:cubicBezTo>
                  <a:cubicBezTo>
                    <a:pt x="14720" y="7793"/>
                    <a:pt x="15586" y="7793"/>
                    <a:pt x="10391" y="7793"/>
                  </a:cubicBezTo>
                  <a:lnTo>
                    <a:pt x="10391"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1" name="Google Shape;7781;p115"/>
            <p:cNvSpPr/>
            <p:nvPr/>
          </p:nvSpPr>
          <p:spPr>
            <a:xfrm>
              <a:off x="2297586" y="2387287"/>
              <a:ext cx="47758" cy="24915"/>
            </a:xfrm>
            <a:custGeom>
              <a:rect b="b" l="l" r="r" t="t"/>
              <a:pathLst>
                <a:path extrusionOk="0" h="12122" w="23379">
                  <a:moveTo>
                    <a:pt x="19916" y="5196"/>
                  </a:moveTo>
                  <a:cubicBezTo>
                    <a:pt x="20782" y="10391"/>
                    <a:pt x="12989" y="12123"/>
                    <a:pt x="7793" y="12123"/>
                  </a:cubicBezTo>
                  <a:cubicBezTo>
                    <a:pt x="4330" y="12123"/>
                    <a:pt x="0" y="7793"/>
                    <a:pt x="0" y="6061"/>
                  </a:cubicBezTo>
                  <a:cubicBezTo>
                    <a:pt x="0" y="866"/>
                    <a:pt x="13855" y="0"/>
                    <a:pt x="19050" y="0"/>
                  </a:cubicBezTo>
                  <a:cubicBezTo>
                    <a:pt x="21648" y="0"/>
                    <a:pt x="22514" y="1732"/>
                    <a:pt x="23380" y="2598"/>
                  </a:cubicBezTo>
                  <a:cubicBezTo>
                    <a:pt x="20782" y="4330"/>
                    <a:pt x="17318" y="5196"/>
                    <a:pt x="13855" y="5196"/>
                  </a:cubicBezTo>
                  <a:lnTo>
                    <a:pt x="19916" y="5196"/>
                  </a:lnTo>
                  <a:lnTo>
                    <a:pt x="19916"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2" name="Google Shape;7782;p115"/>
            <p:cNvSpPr/>
            <p:nvPr/>
          </p:nvSpPr>
          <p:spPr>
            <a:xfrm>
              <a:off x="2274591" y="2389722"/>
              <a:ext cx="15919" cy="11800"/>
            </a:xfrm>
            <a:custGeom>
              <a:rect b="b" l="l" r="r" t="t"/>
              <a:pathLst>
                <a:path extrusionOk="0" h="5741" w="7793">
                  <a:moveTo>
                    <a:pt x="7793" y="3144"/>
                  </a:moveTo>
                  <a:cubicBezTo>
                    <a:pt x="6927" y="4876"/>
                    <a:pt x="6061" y="5742"/>
                    <a:pt x="4330" y="5742"/>
                  </a:cubicBezTo>
                  <a:cubicBezTo>
                    <a:pt x="2598" y="5742"/>
                    <a:pt x="0" y="3144"/>
                    <a:pt x="0" y="2278"/>
                  </a:cubicBezTo>
                  <a:cubicBezTo>
                    <a:pt x="0" y="-2917"/>
                    <a:pt x="6927" y="2278"/>
                    <a:pt x="7793" y="3144"/>
                  </a:cubicBezTo>
                  <a:lnTo>
                    <a:pt x="7793" y="314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3" name="Google Shape;7783;p115"/>
            <p:cNvSpPr/>
            <p:nvPr/>
          </p:nvSpPr>
          <p:spPr>
            <a:xfrm>
              <a:off x="2447938" y="2508113"/>
              <a:ext cx="81365" cy="64268"/>
            </a:xfrm>
            <a:custGeom>
              <a:rect b="b" l="l" r="r" t="t"/>
              <a:pathLst>
                <a:path extrusionOk="0" h="31268" w="39831">
                  <a:moveTo>
                    <a:pt x="35502" y="11353"/>
                  </a:moveTo>
                  <a:cubicBezTo>
                    <a:pt x="35502" y="14817"/>
                    <a:pt x="34636" y="12219"/>
                    <a:pt x="34636" y="14817"/>
                  </a:cubicBezTo>
                  <a:cubicBezTo>
                    <a:pt x="35502" y="14817"/>
                    <a:pt x="38966" y="15683"/>
                    <a:pt x="39832" y="15683"/>
                  </a:cubicBezTo>
                  <a:cubicBezTo>
                    <a:pt x="38966" y="28671"/>
                    <a:pt x="38100" y="25208"/>
                    <a:pt x="30307" y="27805"/>
                  </a:cubicBezTo>
                  <a:cubicBezTo>
                    <a:pt x="28575" y="28671"/>
                    <a:pt x="27709" y="31269"/>
                    <a:pt x="25977" y="31269"/>
                  </a:cubicBezTo>
                  <a:cubicBezTo>
                    <a:pt x="22514" y="31269"/>
                    <a:pt x="22514" y="28671"/>
                    <a:pt x="20782" y="26939"/>
                  </a:cubicBezTo>
                  <a:cubicBezTo>
                    <a:pt x="13855" y="20878"/>
                    <a:pt x="6927" y="21744"/>
                    <a:pt x="0" y="14817"/>
                  </a:cubicBezTo>
                  <a:lnTo>
                    <a:pt x="0" y="10487"/>
                  </a:lnTo>
                  <a:cubicBezTo>
                    <a:pt x="2598" y="10487"/>
                    <a:pt x="6061" y="13085"/>
                    <a:pt x="10391" y="13085"/>
                  </a:cubicBezTo>
                  <a:cubicBezTo>
                    <a:pt x="12989" y="13085"/>
                    <a:pt x="12123" y="13085"/>
                    <a:pt x="13855" y="13085"/>
                  </a:cubicBezTo>
                  <a:lnTo>
                    <a:pt x="13855" y="7024"/>
                  </a:lnTo>
                  <a:cubicBezTo>
                    <a:pt x="11257" y="6158"/>
                    <a:pt x="6061" y="7024"/>
                    <a:pt x="6061" y="4426"/>
                  </a:cubicBezTo>
                  <a:cubicBezTo>
                    <a:pt x="6061" y="3560"/>
                    <a:pt x="7793" y="3560"/>
                    <a:pt x="7793" y="2694"/>
                  </a:cubicBezTo>
                  <a:cubicBezTo>
                    <a:pt x="11257" y="-770"/>
                    <a:pt x="16452" y="96"/>
                    <a:pt x="21648" y="96"/>
                  </a:cubicBezTo>
                  <a:cubicBezTo>
                    <a:pt x="25977" y="96"/>
                    <a:pt x="31173" y="96"/>
                    <a:pt x="31173" y="96"/>
                  </a:cubicBezTo>
                  <a:cubicBezTo>
                    <a:pt x="32039" y="96"/>
                    <a:pt x="33771" y="962"/>
                    <a:pt x="33771" y="2694"/>
                  </a:cubicBezTo>
                  <a:cubicBezTo>
                    <a:pt x="33771" y="7024"/>
                    <a:pt x="27709" y="9621"/>
                    <a:pt x="25977" y="11353"/>
                  </a:cubicBezTo>
                  <a:cubicBezTo>
                    <a:pt x="29441" y="11353"/>
                    <a:pt x="35502" y="8755"/>
                    <a:pt x="35502" y="11353"/>
                  </a:cubicBezTo>
                  <a:lnTo>
                    <a:pt x="35502" y="1135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4" name="Google Shape;7784;p115"/>
            <p:cNvSpPr/>
            <p:nvPr/>
          </p:nvSpPr>
          <p:spPr>
            <a:xfrm>
              <a:off x="2419637" y="2429210"/>
              <a:ext cx="90211" cy="47510"/>
            </a:xfrm>
            <a:custGeom>
              <a:rect b="b" l="l" r="r" t="t"/>
              <a:pathLst>
                <a:path extrusionOk="0" h="23115" w="44161">
                  <a:moveTo>
                    <a:pt x="2598" y="5580"/>
                  </a:moveTo>
                  <a:cubicBezTo>
                    <a:pt x="1732" y="4714"/>
                    <a:pt x="0" y="2982"/>
                    <a:pt x="0" y="1251"/>
                  </a:cubicBezTo>
                  <a:cubicBezTo>
                    <a:pt x="866" y="1251"/>
                    <a:pt x="1732" y="1251"/>
                    <a:pt x="2598" y="1251"/>
                  </a:cubicBezTo>
                  <a:cubicBezTo>
                    <a:pt x="9525" y="1251"/>
                    <a:pt x="12989" y="13374"/>
                    <a:pt x="19916" y="10776"/>
                  </a:cubicBezTo>
                  <a:cubicBezTo>
                    <a:pt x="18184" y="9910"/>
                    <a:pt x="16452" y="8178"/>
                    <a:pt x="15586" y="6446"/>
                  </a:cubicBezTo>
                  <a:lnTo>
                    <a:pt x="15586" y="3848"/>
                  </a:lnTo>
                  <a:cubicBezTo>
                    <a:pt x="20782" y="3848"/>
                    <a:pt x="22514" y="9044"/>
                    <a:pt x="28575" y="9044"/>
                  </a:cubicBezTo>
                  <a:lnTo>
                    <a:pt x="28575" y="3848"/>
                  </a:lnTo>
                  <a:cubicBezTo>
                    <a:pt x="24245" y="3848"/>
                    <a:pt x="21648" y="3848"/>
                    <a:pt x="20782" y="385"/>
                  </a:cubicBezTo>
                  <a:cubicBezTo>
                    <a:pt x="22514" y="-481"/>
                    <a:pt x="23380" y="385"/>
                    <a:pt x="25111" y="385"/>
                  </a:cubicBezTo>
                  <a:cubicBezTo>
                    <a:pt x="28575" y="385"/>
                    <a:pt x="31173" y="2982"/>
                    <a:pt x="35502" y="2982"/>
                  </a:cubicBezTo>
                  <a:cubicBezTo>
                    <a:pt x="37234" y="2982"/>
                    <a:pt x="38100" y="1251"/>
                    <a:pt x="39832" y="1251"/>
                  </a:cubicBezTo>
                  <a:cubicBezTo>
                    <a:pt x="44161" y="1251"/>
                    <a:pt x="44161" y="3848"/>
                    <a:pt x="44161" y="7312"/>
                  </a:cubicBezTo>
                  <a:cubicBezTo>
                    <a:pt x="44161" y="12508"/>
                    <a:pt x="41564" y="15105"/>
                    <a:pt x="42429" y="22033"/>
                  </a:cubicBezTo>
                  <a:cubicBezTo>
                    <a:pt x="38966" y="22899"/>
                    <a:pt x="33770" y="22899"/>
                    <a:pt x="32904" y="22899"/>
                  </a:cubicBezTo>
                  <a:cubicBezTo>
                    <a:pt x="31173" y="22899"/>
                    <a:pt x="25111" y="23765"/>
                    <a:pt x="25111" y="22033"/>
                  </a:cubicBezTo>
                  <a:cubicBezTo>
                    <a:pt x="25111" y="21167"/>
                    <a:pt x="25977" y="20301"/>
                    <a:pt x="26843" y="19435"/>
                  </a:cubicBezTo>
                  <a:cubicBezTo>
                    <a:pt x="26843" y="18569"/>
                    <a:pt x="26843" y="17703"/>
                    <a:pt x="26843" y="16837"/>
                  </a:cubicBezTo>
                  <a:cubicBezTo>
                    <a:pt x="26843" y="15105"/>
                    <a:pt x="31173" y="15105"/>
                    <a:pt x="32904" y="13374"/>
                  </a:cubicBezTo>
                  <a:cubicBezTo>
                    <a:pt x="32039" y="12508"/>
                    <a:pt x="31173" y="12508"/>
                    <a:pt x="30307" y="12508"/>
                  </a:cubicBezTo>
                  <a:cubicBezTo>
                    <a:pt x="25977" y="12508"/>
                    <a:pt x="18184" y="15105"/>
                    <a:pt x="12989" y="15105"/>
                  </a:cubicBezTo>
                  <a:cubicBezTo>
                    <a:pt x="11257" y="15105"/>
                    <a:pt x="10391" y="13374"/>
                    <a:pt x="10391" y="12508"/>
                  </a:cubicBezTo>
                  <a:lnTo>
                    <a:pt x="6927" y="12508"/>
                  </a:lnTo>
                  <a:lnTo>
                    <a:pt x="6061" y="9910"/>
                  </a:lnTo>
                  <a:cubicBezTo>
                    <a:pt x="3464" y="10776"/>
                    <a:pt x="1732" y="9044"/>
                    <a:pt x="0" y="7312"/>
                  </a:cubicBezTo>
                  <a:lnTo>
                    <a:pt x="0" y="2982"/>
                  </a:lnTo>
                  <a:lnTo>
                    <a:pt x="2598" y="5580"/>
                  </a:lnTo>
                  <a:lnTo>
                    <a:pt x="2598" y="558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5" name="Google Shape;7785;p115"/>
            <p:cNvSpPr/>
            <p:nvPr/>
          </p:nvSpPr>
          <p:spPr>
            <a:xfrm>
              <a:off x="2490391" y="2611538"/>
              <a:ext cx="54834" cy="32035"/>
            </a:xfrm>
            <a:custGeom>
              <a:rect b="b" l="l" r="r" t="t"/>
              <a:pathLst>
                <a:path extrusionOk="0" h="15586" w="26843">
                  <a:moveTo>
                    <a:pt x="19916" y="15586"/>
                  </a:moveTo>
                  <a:cubicBezTo>
                    <a:pt x="17318" y="15586"/>
                    <a:pt x="0" y="9525"/>
                    <a:pt x="0" y="8659"/>
                  </a:cubicBezTo>
                  <a:cubicBezTo>
                    <a:pt x="0" y="6927"/>
                    <a:pt x="4330" y="7793"/>
                    <a:pt x="5195" y="7793"/>
                  </a:cubicBezTo>
                  <a:cubicBezTo>
                    <a:pt x="7793" y="6927"/>
                    <a:pt x="6927" y="0"/>
                    <a:pt x="12123" y="0"/>
                  </a:cubicBezTo>
                  <a:cubicBezTo>
                    <a:pt x="15586" y="0"/>
                    <a:pt x="25111" y="8659"/>
                    <a:pt x="26843" y="12123"/>
                  </a:cubicBezTo>
                  <a:cubicBezTo>
                    <a:pt x="23380" y="12989"/>
                    <a:pt x="22514" y="15586"/>
                    <a:pt x="19916" y="15586"/>
                  </a:cubicBezTo>
                  <a:lnTo>
                    <a:pt x="19916" y="1558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6" name="Google Shape;7786;p115"/>
            <p:cNvSpPr/>
            <p:nvPr/>
          </p:nvSpPr>
          <p:spPr>
            <a:xfrm>
              <a:off x="2539920" y="2497632"/>
              <a:ext cx="70753" cy="58733"/>
            </a:xfrm>
            <a:custGeom>
              <a:rect b="b" l="l" r="r" t="t"/>
              <a:pathLst>
                <a:path extrusionOk="0" h="28575" w="34636">
                  <a:moveTo>
                    <a:pt x="34636" y="6061"/>
                  </a:moveTo>
                  <a:cubicBezTo>
                    <a:pt x="34636" y="6927"/>
                    <a:pt x="30307" y="9525"/>
                    <a:pt x="30307" y="9525"/>
                  </a:cubicBezTo>
                  <a:cubicBezTo>
                    <a:pt x="27709" y="13855"/>
                    <a:pt x="24245" y="19050"/>
                    <a:pt x="17318" y="19050"/>
                  </a:cubicBezTo>
                  <a:cubicBezTo>
                    <a:pt x="12123" y="19050"/>
                    <a:pt x="12123" y="16452"/>
                    <a:pt x="10391" y="20782"/>
                  </a:cubicBezTo>
                  <a:lnTo>
                    <a:pt x="12989" y="20782"/>
                  </a:lnTo>
                  <a:cubicBezTo>
                    <a:pt x="12123" y="25112"/>
                    <a:pt x="10391" y="25977"/>
                    <a:pt x="7793" y="28575"/>
                  </a:cubicBezTo>
                  <a:lnTo>
                    <a:pt x="3464" y="28575"/>
                  </a:lnTo>
                  <a:cubicBezTo>
                    <a:pt x="3464" y="25977"/>
                    <a:pt x="3464" y="22514"/>
                    <a:pt x="3464" y="21648"/>
                  </a:cubicBezTo>
                  <a:cubicBezTo>
                    <a:pt x="0" y="18184"/>
                    <a:pt x="1732" y="15587"/>
                    <a:pt x="0" y="10391"/>
                  </a:cubicBezTo>
                  <a:lnTo>
                    <a:pt x="0" y="6061"/>
                  </a:lnTo>
                  <a:cubicBezTo>
                    <a:pt x="1732" y="6061"/>
                    <a:pt x="4330" y="6061"/>
                    <a:pt x="5196" y="6061"/>
                  </a:cubicBezTo>
                  <a:cubicBezTo>
                    <a:pt x="4330" y="6061"/>
                    <a:pt x="5196" y="4330"/>
                    <a:pt x="5196" y="3464"/>
                  </a:cubicBezTo>
                  <a:cubicBezTo>
                    <a:pt x="5196" y="3464"/>
                    <a:pt x="6927" y="0"/>
                    <a:pt x="11257" y="0"/>
                  </a:cubicBezTo>
                  <a:cubicBezTo>
                    <a:pt x="19050" y="0"/>
                    <a:pt x="25977" y="2598"/>
                    <a:pt x="33771" y="2598"/>
                  </a:cubicBezTo>
                  <a:cubicBezTo>
                    <a:pt x="33771" y="4330"/>
                    <a:pt x="34636" y="5196"/>
                    <a:pt x="34636" y="6061"/>
                  </a:cubicBezTo>
                  <a:lnTo>
                    <a:pt x="34636"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7" name="Google Shape;7787;p115"/>
            <p:cNvSpPr/>
            <p:nvPr/>
          </p:nvSpPr>
          <p:spPr>
            <a:xfrm>
              <a:off x="2398411" y="2396185"/>
              <a:ext cx="22993" cy="19578"/>
            </a:xfrm>
            <a:custGeom>
              <a:rect b="b" l="l" r="r" t="t"/>
              <a:pathLst>
                <a:path extrusionOk="0" h="9525" w="11256">
                  <a:moveTo>
                    <a:pt x="11257" y="6927"/>
                  </a:moveTo>
                  <a:cubicBezTo>
                    <a:pt x="11257" y="8659"/>
                    <a:pt x="9525" y="9525"/>
                    <a:pt x="7793" y="9525"/>
                  </a:cubicBezTo>
                  <a:cubicBezTo>
                    <a:pt x="5196" y="9525"/>
                    <a:pt x="0" y="3464"/>
                    <a:pt x="0" y="0"/>
                  </a:cubicBezTo>
                  <a:cubicBezTo>
                    <a:pt x="6061" y="866"/>
                    <a:pt x="6061" y="5196"/>
                    <a:pt x="11257" y="6927"/>
                  </a:cubicBezTo>
                  <a:lnTo>
                    <a:pt x="11257"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8" name="Google Shape;7788;p115"/>
            <p:cNvSpPr/>
            <p:nvPr/>
          </p:nvSpPr>
          <p:spPr>
            <a:xfrm>
              <a:off x="2412561" y="2462037"/>
              <a:ext cx="15919" cy="12458"/>
            </a:xfrm>
            <a:custGeom>
              <a:rect b="b" l="l" r="r" t="t"/>
              <a:pathLst>
                <a:path extrusionOk="0" h="6061" w="7793">
                  <a:moveTo>
                    <a:pt x="6061" y="0"/>
                  </a:moveTo>
                  <a:cubicBezTo>
                    <a:pt x="6927" y="866"/>
                    <a:pt x="7793" y="1732"/>
                    <a:pt x="7793" y="3464"/>
                  </a:cubicBezTo>
                  <a:cubicBezTo>
                    <a:pt x="7793" y="6061"/>
                    <a:pt x="6061" y="6061"/>
                    <a:pt x="4330" y="6061"/>
                  </a:cubicBezTo>
                  <a:cubicBezTo>
                    <a:pt x="1732" y="6061"/>
                    <a:pt x="1732" y="5196"/>
                    <a:pt x="0" y="6061"/>
                  </a:cubicBezTo>
                  <a:cubicBezTo>
                    <a:pt x="866" y="1732"/>
                    <a:pt x="3464" y="866"/>
                    <a:pt x="6061" y="0"/>
                  </a:cubicBezTo>
                  <a:lnTo>
                    <a:pt x="6061"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89" name="Google Shape;7789;p115"/>
            <p:cNvSpPr/>
            <p:nvPr/>
          </p:nvSpPr>
          <p:spPr>
            <a:xfrm>
              <a:off x="2403718" y="2349912"/>
              <a:ext cx="88442" cy="46273"/>
            </a:xfrm>
            <a:custGeom>
              <a:rect b="b" l="l" r="r" t="t"/>
              <a:pathLst>
                <a:path extrusionOk="0" h="22513" w="43295">
                  <a:moveTo>
                    <a:pt x="28575" y="16452"/>
                  </a:moveTo>
                  <a:cubicBezTo>
                    <a:pt x="24245" y="16452"/>
                    <a:pt x="21648" y="14721"/>
                    <a:pt x="17318" y="15586"/>
                  </a:cubicBezTo>
                  <a:cubicBezTo>
                    <a:pt x="16452" y="13855"/>
                    <a:pt x="12989" y="14721"/>
                    <a:pt x="9525" y="14721"/>
                  </a:cubicBezTo>
                  <a:cubicBezTo>
                    <a:pt x="6061" y="14721"/>
                    <a:pt x="5196" y="14721"/>
                    <a:pt x="3464" y="12989"/>
                  </a:cubicBezTo>
                  <a:cubicBezTo>
                    <a:pt x="5196" y="11257"/>
                    <a:pt x="7793" y="11257"/>
                    <a:pt x="10391" y="10391"/>
                  </a:cubicBezTo>
                  <a:cubicBezTo>
                    <a:pt x="9525" y="9525"/>
                    <a:pt x="9525" y="8659"/>
                    <a:pt x="10391" y="7793"/>
                  </a:cubicBezTo>
                  <a:cubicBezTo>
                    <a:pt x="5196" y="7793"/>
                    <a:pt x="4330" y="9525"/>
                    <a:pt x="2598" y="7793"/>
                  </a:cubicBezTo>
                  <a:cubicBezTo>
                    <a:pt x="3464" y="6927"/>
                    <a:pt x="4330" y="6061"/>
                    <a:pt x="4330" y="5196"/>
                  </a:cubicBezTo>
                  <a:cubicBezTo>
                    <a:pt x="866" y="5196"/>
                    <a:pt x="0" y="4330"/>
                    <a:pt x="0" y="1732"/>
                  </a:cubicBezTo>
                  <a:cubicBezTo>
                    <a:pt x="2598" y="866"/>
                    <a:pt x="4330" y="0"/>
                    <a:pt x="7793" y="0"/>
                  </a:cubicBezTo>
                  <a:cubicBezTo>
                    <a:pt x="12989" y="0"/>
                    <a:pt x="13855" y="4330"/>
                    <a:pt x="16452" y="4330"/>
                  </a:cubicBezTo>
                  <a:cubicBezTo>
                    <a:pt x="18184" y="4330"/>
                    <a:pt x="19050" y="2598"/>
                    <a:pt x="20782" y="2598"/>
                  </a:cubicBezTo>
                  <a:cubicBezTo>
                    <a:pt x="25111" y="2598"/>
                    <a:pt x="25111" y="7793"/>
                    <a:pt x="27709" y="7793"/>
                  </a:cubicBezTo>
                  <a:cubicBezTo>
                    <a:pt x="29441" y="7793"/>
                    <a:pt x="29441" y="6061"/>
                    <a:pt x="31173" y="6061"/>
                  </a:cubicBezTo>
                  <a:cubicBezTo>
                    <a:pt x="34636" y="6061"/>
                    <a:pt x="37234" y="10391"/>
                    <a:pt x="38100" y="11257"/>
                  </a:cubicBezTo>
                  <a:cubicBezTo>
                    <a:pt x="37234" y="12123"/>
                    <a:pt x="36368" y="12989"/>
                    <a:pt x="36368" y="13855"/>
                  </a:cubicBezTo>
                  <a:cubicBezTo>
                    <a:pt x="38100" y="15586"/>
                    <a:pt x="43295" y="17318"/>
                    <a:pt x="43295" y="19916"/>
                  </a:cubicBezTo>
                  <a:cubicBezTo>
                    <a:pt x="43295" y="22514"/>
                    <a:pt x="40698" y="22514"/>
                    <a:pt x="38966" y="22514"/>
                  </a:cubicBezTo>
                  <a:cubicBezTo>
                    <a:pt x="32905" y="22514"/>
                    <a:pt x="33771" y="16452"/>
                    <a:pt x="28575" y="16452"/>
                  </a:cubicBezTo>
                  <a:lnTo>
                    <a:pt x="28575" y="1645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0" name="Google Shape;7790;p115"/>
            <p:cNvSpPr/>
            <p:nvPr/>
          </p:nvSpPr>
          <p:spPr>
            <a:xfrm>
              <a:off x="2444463" y="2390845"/>
              <a:ext cx="17625" cy="7118"/>
            </a:xfrm>
            <a:custGeom>
              <a:rect b="b" l="l" r="r" t="t"/>
              <a:pathLst>
                <a:path extrusionOk="0" h="3463" w="8628">
                  <a:moveTo>
                    <a:pt x="1702" y="3464"/>
                  </a:moveTo>
                  <a:cubicBezTo>
                    <a:pt x="-2628" y="3464"/>
                    <a:pt x="2568" y="0"/>
                    <a:pt x="3433" y="0"/>
                  </a:cubicBezTo>
                  <a:cubicBezTo>
                    <a:pt x="6031" y="0"/>
                    <a:pt x="6897" y="866"/>
                    <a:pt x="8629" y="1732"/>
                  </a:cubicBezTo>
                  <a:cubicBezTo>
                    <a:pt x="7763" y="3464"/>
                    <a:pt x="5165" y="3464"/>
                    <a:pt x="1702" y="3464"/>
                  </a:cubicBezTo>
                  <a:lnTo>
                    <a:pt x="1702" y="34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1" name="Google Shape;7791;p115"/>
            <p:cNvSpPr/>
            <p:nvPr/>
          </p:nvSpPr>
          <p:spPr>
            <a:xfrm>
              <a:off x="2527536" y="2417542"/>
              <a:ext cx="228181" cy="71190"/>
            </a:xfrm>
            <a:custGeom>
              <a:rect b="b" l="l" r="r" t="t"/>
              <a:pathLst>
                <a:path extrusionOk="0" h="34636" w="111702">
                  <a:moveTo>
                    <a:pt x="111702" y="23380"/>
                  </a:moveTo>
                  <a:cubicBezTo>
                    <a:pt x="110836" y="24246"/>
                    <a:pt x="109970" y="25112"/>
                    <a:pt x="109105" y="26843"/>
                  </a:cubicBezTo>
                  <a:cubicBezTo>
                    <a:pt x="110836" y="27709"/>
                    <a:pt x="111702" y="26843"/>
                    <a:pt x="111702" y="26843"/>
                  </a:cubicBezTo>
                  <a:cubicBezTo>
                    <a:pt x="110836" y="34636"/>
                    <a:pt x="100446" y="34636"/>
                    <a:pt x="92652" y="34636"/>
                  </a:cubicBezTo>
                  <a:cubicBezTo>
                    <a:pt x="90055" y="34636"/>
                    <a:pt x="88323" y="32905"/>
                    <a:pt x="88323" y="31173"/>
                  </a:cubicBezTo>
                  <a:cubicBezTo>
                    <a:pt x="84859" y="32039"/>
                    <a:pt x="84859" y="32905"/>
                    <a:pt x="82261" y="33771"/>
                  </a:cubicBezTo>
                  <a:lnTo>
                    <a:pt x="64077" y="33771"/>
                  </a:lnTo>
                  <a:cubicBezTo>
                    <a:pt x="58882" y="34636"/>
                    <a:pt x="51955" y="34636"/>
                    <a:pt x="52821" y="30307"/>
                  </a:cubicBezTo>
                  <a:lnTo>
                    <a:pt x="50223" y="30307"/>
                  </a:lnTo>
                  <a:cubicBezTo>
                    <a:pt x="49357" y="31173"/>
                    <a:pt x="45893" y="34636"/>
                    <a:pt x="44161" y="34636"/>
                  </a:cubicBezTo>
                  <a:cubicBezTo>
                    <a:pt x="38966" y="34636"/>
                    <a:pt x="27709" y="28575"/>
                    <a:pt x="27709" y="24246"/>
                  </a:cubicBezTo>
                  <a:cubicBezTo>
                    <a:pt x="27709" y="22514"/>
                    <a:pt x="29441" y="20782"/>
                    <a:pt x="30307" y="20782"/>
                  </a:cubicBezTo>
                  <a:cubicBezTo>
                    <a:pt x="25977" y="16452"/>
                    <a:pt x="25111" y="12989"/>
                    <a:pt x="20782" y="8659"/>
                  </a:cubicBezTo>
                  <a:cubicBezTo>
                    <a:pt x="19050" y="10391"/>
                    <a:pt x="18184" y="11257"/>
                    <a:pt x="16452" y="11257"/>
                  </a:cubicBezTo>
                  <a:cubicBezTo>
                    <a:pt x="13855" y="11257"/>
                    <a:pt x="0" y="5196"/>
                    <a:pt x="0" y="3464"/>
                  </a:cubicBezTo>
                  <a:cubicBezTo>
                    <a:pt x="0" y="0"/>
                    <a:pt x="4330" y="0"/>
                    <a:pt x="6927" y="0"/>
                  </a:cubicBezTo>
                  <a:cubicBezTo>
                    <a:pt x="17318" y="0"/>
                    <a:pt x="19050" y="7793"/>
                    <a:pt x="26843" y="7793"/>
                  </a:cubicBezTo>
                  <a:cubicBezTo>
                    <a:pt x="29441" y="7793"/>
                    <a:pt x="30307" y="6927"/>
                    <a:pt x="31173" y="6061"/>
                  </a:cubicBezTo>
                  <a:cubicBezTo>
                    <a:pt x="32905" y="6061"/>
                    <a:pt x="35502" y="6061"/>
                    <a:pt x="35502" y="6061"/>
                  </a:cubicBezTo>
                  <a:cubicBezTo>
                    <a:pt x="33771" y="11257"/>
                    <a:pt x="44161" y="10391"/>
                    <a:pt x="46759" y="12989"/>
                  </a:cubicBezTo>
                  <a:lnTo>
                    <a:pt x="37234" y="12989"/>
                  </a:lnTo>
                  <a:cubicBezTo>
                    <a:pt x="38966" y="19050"/>
                    <a:pt x="44161" y="15587"/>
                    <a:pt x="47625" y="18184"/>
                  </a:cubicBezTo>
                  <a:cubicBezTo>
                    <a:pt x="46759" y="19050"/>
                    <a:pt x="45893" y="19050"/>
                    <a:pt x="45893" y="19050"/>
                  </a:cubicBezTo>
                  <a:cubicBezTo>
                    <a:pt x="45893" y="22514"/>
                    <a:pt x="48491" y="20782"/>
                    <a:pt x="49357" y="19916"/>
                  </a:cubicBezTo>
                  <a:cubicBezTo>
                    <a:pt x="54552" y="21648"/>
                    <a:pt x="59748" y="22514"/>
                    <a:pt x="64943" y="22514"/>
                  </a:cubicBezTo>
                  <a:cubicBezTo>
                    <a:pt x="77932" y="22514"/>
                    <a:pt x="82261" y="16452"/>
                    <a:pt x="93518" y="16452"/>
                  </a:cubicBezTo>
                  <a:cubicBezTo>
                    <a:pt x="103043" y="18184"/>
                    <a:pt x="109105" y="18184"/>
                    <a:pt x="111702" y="23380"/>
                  </a:cubicBezTo>
                  <a:cubicBezTo>
                    <a:pt x="111702" y="24246"/>
                    <a:pt x="110836" y="24246"/>
                    <a:pt x="109970" y="24246"/>
                  </a:cubicBezTo>
                  <a:lnTo>
                    <a:pt x="111702" y="23380"/>
                  </a:lnTo>
                  <a:lnTo>
                    <a:pt x="111702" y="2338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2" name="Google Shape;7792;p115"/>
            <p:cNvSpPr/>
            <p:nvPr/>
          </p:nvSpPr>
          <p:spPr>
            <a:xfrm>
              <a:off x="2528950" y="2456697"/>
              <a:ext cx="39270" cy="32035"/>
            </a:xfrm>
            <a:custGeom>
              <a:rect b="b" l="l" r="r" t="t"/>
              <a:pathLst>
                <a:path extrusionOk="0" h="15586" w="19224">
                  <a:moveTo>
                    <a:pt x="2772" y="5196"/>
                  </a:moveTo>
                  <a:cubicBezTo>
                    <a:pt x="5370" y="5196"/>
                    <a:pt x="4504" y="0"/>
                    <a:pt x="9699" y="0"/>
                  </a:cubicBezTo>
                  <a:cubicBezTo>
                    <a:pt x="14029" y="0"/>
                    <a:pt x="19224" y="4330"/>
                    <a:pt x="19224" y="7793"/>
                  </a:cubicBezTo>
                  <a:cubicBezTo>
                    <a:pt x="19224" y="12123"/>
                    <a:pt x="17492" y="15586"/>
                    <a:pt x="14895" y="15586"/>
                  </a:cubicBezTo>
                  <a:cubicBezTo>
                    <a:pt x="13163" y="15586"/>
                    <a:pt x="174" y="9525"/>
                    <a:pt x="174" y="9525"/>
                  </a:cubicBezTo>
                  <a:cubicBezTo>
                    <a:pt x="-692" y="6927"/>
                    <a:pt x="1906" y="5196"/>
                    <a:pt x="2772" y="5196"/>
                  </a:cubicBezTo>
                  <a:lnTo>
                    <a:pt x="2772"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3" name="Google Shape;7793;p115"/>
            <p:cNvSpPr/>
            <p:nvPr/>
          </p:nvSpPr>
          <p:spPr>
            <a:xfrm>
              <a:off x="2531074" y="2397965"/>
              <a:ext cx="37146" cy="10678"/>
            </a:xfrm>
            <a:custGeom>
              <a:rect b="b" l="l" r="r" t="t"/>
              <a:pathLst>
                <a:path extrusionOk="0" h="5195" w="18184">
                  <a:moveTo>
                    <a:pt x="15586" y="0"/>
                  </a:moveTo>
                  <a:cubicBezTo>
                    <a:pt x="18184" y="0"/>
                    <a:pt x="16452" y="866"/>
                    <a:pt x="18184" y="0"/>
                  </a:cubicBezTo>
                  <a:cubicBezTo>
                    <a:pt x="18184" y="1732"/>
                    <a:pt x="18184" y="2598"/>
                    <a:pt x="18184" y="2598"/>
                  </a:cubicBezTo>
                  <a:cubicBezTo>
                    <a:pt x="18184" y="3464"/>
                    <a:pt x="16452" y="5195"/>
                    <a:pt x="14721" y="5195"/>
                  </a:cubicBezTo>
                  <a:cubicBezTo>
                    <a:pt x="13855" y="5195"/>
                    <a:pt x="0" y="2598"/>
                    <a:pt x="0" y="2598"/>
                  </a:cubicBezTo>
                  <a:cubicBezTo>
                    <a:pt x="3464" y="0"/>
                    <a:pt x="11257" y="0"/>
                    <a:pt x="15586" y="0"/>
                  </a:cubicBezTo>
                  <a:lnTo>
                    <a:pt x="1558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4" name="Google Shape;7794;p115"/>
            <p:cNvSpPr/>
            <p:nvPr/>
          </p:nvSpPr>
          <p:spPr>
            <a:xfrm>
              <a:off x="2504541" y="2360589"/>
              <a:ext cx="42451" cy="34950"/>
            </a:xfrm>
            <a:custGeom>
              <a:rect b="b" l="l" r="r" t="t"/>
              <a:pathLst>
                <a:path extrusionOk="0" h="17004" w="20781">
                  <a:moveTo>
                    <a:pt x="5196" y="14720"/>
                  </a:moveTo>
                  <a:cubicBezTo>
                    <a:pt x="5196" y="13855"/>
                    <a:pt x="6927" y="12989"/>
                    <a:pt x="7793" y="12123"/>
                  </a:cubicBezTo>
                  <a:cubicBezTo>
                    <a:pt x="5196" y="9525"/>
                    <a:pt x="0" y="7793"/>
                    <a:pt x="0" y="3464"/>
                  </a:cubicBezTo>
                  <a:cubicBezTo>
                    <a:pt x="0" y="866"/>
                    <a:pt x="2598" y="0"/>
                    <a:pt x="5196" y="0"/>
                  </a:cubicBezTo>
                  <a:cubicBezTo>
                    <a:pt x="6061" y="1732"/>
                    <a:pt x="10391" y="3464"/>
                    <a:pt x="12989" y="3464"/>
                  </a:cubicBezTo>
                  <a:cubicBezTo>
                    <a:pt x="12989" y="8659"/>
                    <a:pt x="20782" y="4330"/>
                    <a:pt x="20782" y="8659"/>
                  </a:cubicBezTo>
                  <a:cubicBezTo>
                    <a:pt x="20782" y="10391"/>
                    <a:pt x="19916" y="12123"/>
                    <a:pt x="20782" y="14720"/>
                  </a:cubicBezTo>
                  <a:cubicBezTo>
                    <a:pt x="13855" y="17318"/>
                    <a:pt x="5196" y="18184"/>
                    <a:pt x="5196" y="14720"/>
                  </a:cubicBezTo>
                  <a:lnTo>
                    <a:pt x="5196" y="1472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5" name="Google Shape;7795;p115"/>
            <p:cNvSpPr/>
            <p:nvPr/>
          </p:nvSpPr>
          <p:spPr>
            <a:xfrm>
              <a:off x="2486853" y="2329543"/>
              <a:ext cx="17688" cy="9689"/>
            </a:xfrm>
            <a:custGeom>
              <a:rect b="b" l="l" r="r" t="t"/>
              <a:pathLst>
                <a:path extrusionOk="0" h="4714" w="8659">
                  <a:moveTo>
                    <a:pt x="8659" y="385"/>
                  </a:moveTo>
                  <a:lnTo>
                    <a:pt x="8659" y="4714"/>
                  </a:lnTo>
                  <a:lnTo>
                    <a:pt x="4330" y="4714"/>
                  </a:lnTo>
                  <a:cubicBezTo>
                    <a:pt x="2598" y="2983"/>
                    <a:pt x="0" y="2983"/>
                    <a:pt x="0" y="385"/>
                  </a:cubicBezTo>
                  <a:cubicBezTo>
                    <a:pt x="3464" y="-481"/>
                    <a:pt x="6927" y="385"/>
                    <a:pt x="8659" y="385"/>
                  </a:cubicBezTo>
                  <a:lnTo>
                    <a:pt x="8659" y="38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6" name="Google Shape;7796;p115"/>
            <p:cNvSpPr/>
            <p:nvPr/>
          </p:nvSpPr>
          <p:spPr>
            <a:xfrm>
              <a:off x="2531074" y="2285839"/>
              <a:ext cx="151138" cy="99666"/>
            </a:xfrm>
            <a:custGeom>
              <a:rect b="b" l="l" r="r" t="t"/>
              <a:pathLst>
                <a:path extrusionOk="0" h="48490" w="73987">
                  <a:moveTo>
                    <a:pt x="50223" y="19916"/>
                  </a:moveTo>
                  <a:lnTo>
                    <a:pt x="52821" y="19916"/>
                  </a:lnTo>
                  <a:lnTo>
                    <a:pt x="52821" y="17318"/>
                  </a:lnTo>
                  <a:lnTo>
                    <a:pt x="51955" y="15587"/>
                  </a:lnTo>
                  <a:cubicBezTo>
                    <a:pt x="52821" y="15587"/>
                    <a:pt x="53686" y="15587"/>
                    <a:pt x="54552" y="15587"/>
                  </a:cubicBezTo>
                  <a:cubicBezTo>
                    <a:pt x="58016" y="15587"/>
                    <a:pt x="57150" y="16452"/>
                    <a:pt x="57150" y="19916"/>
                  </a:cubicBezTo>
                  <a:cubicBezTo>
                    <a:pt x="57150" y="21648"/>
                    <a:pt x="59748" y="21648"/>
                    <a:pt x="59748" y="23380"/>
                  </a:cubicBezTo>
                  <a:cubicBezTo>
                    <a:pt x="59748" y="25111"/>
                    <a:pt x="58016" y="25111"/>
                    <a:pt x="58016" y="26843"/>
                  </a:cubicBezTo>
                  <a:cubicBezTo>
                    <a:pt x="58016" y="28575"/>
                    <a:pt x="61480" y="26843"/>
                    <a:pt x="62346" y="26843"/>
                  </a:cubicBezTo>
                  <a:cubicBezTo>
                    <a:pt x="64943" y="26843"/>
                    <a:pt x="71005" y="29441"/>
                    <a:pt x="73602" y="29441"/>
                  </a:cubicBezTo>
                  <a:cubicBezTo>
                    <a:pt x="73602" y="31173"/>
                    <a:pt x="74468" y="32039"/>
                    <a:pt x="73602" y="32905"/>
                  </a:cubicBezTo>
                  <a:cubicBezTo>
                    <a:pt x="72736" y="34636"/>
                    <a:pt x="70139" y="33770"/>
                    <a:pt x="68407" y="33770"/>
                  </a:cubicBezTo>
                  <a:cubicBezTo>
                    <a:pt x="64077" y="34636"/>
                    <a:pt x="60614" y="41564"/>
                    <a:pt x="57150" y="41564"/>
                  </a:cubicBezTo>
                  <a:cubicBezTo>
                    <a:pt x="54552" y="41564"/>
                    <a:pt x="54552" y="39832"/>
                    <a:pt x="53686" y="37234"/>
                  </a:cubicBezTo>
                  <a:cubicBezTo>
                    <a:pt x="52821" y="38100"/>
                    <a:pt x="51955" y="39832"/>
                    <a:pt x="51089" y="40698"/>
                  </a:cubicBezTo>
                  <a:cubicBezTo>
                    <a:pt x="52821" y="43295"/>
                    <a:pt x="53686" y="43295"/>
                    <a:pt x="53686" y="45027"/>
                  </a:cubicBezTo>
                  <a:lnTo>
                    <a:pt x="49357" y="45027"/>
                  </a:lnTo>
                  <a:lnTo>
                    <a:pt x="49357" y="47625"/>
                  </a:lnTo>
                  <a:cubicBezTo>
                    <a:pt x="47625" y="47625"/>
                    <a:pt x="43295" y="45027"/>
                    <a:pt x="40698" y="43295"/>
                  </a:cubicBezTo>
                  <a:cubicBezTo>
                    <a:pt x="40698" y="47625"/>
                    <a:pt x="38966" y="48491"/>
                    <a:pt x="35502" y="48491"/>
                  </a:cubicBezTo>
                  <a:cubicBezTo>
                    <a:pt x="32039" y="48491"/>
                    <a:pt x="26843" y="47625"/>
                    <a:pt x="25977" y="44161"/>
                  </a:cubicBezTo>
                  <a:cubicBezTo>
                    <a:pt x="27709" y="44161"/>
                    <a:pt x="28575" y="43295"/>
                    <a:pt x="28575" y="42429"/>
                  </a:cubicBezTo>
                  <a:cubicBezTo>
                    <a:pt x="24245" y="42429"/>
                    <a:pt x="18184" y="39832"/>
                    <a:pt x="18184" y="36368"/>
                  </a:cubicBezTo>
                  <a:cubicBezTo>
                    <a:pt x="18184" y="32039"/>
                    <a:pt x="32905" y="32039"/>
                    <a:pt x="35502" y="32039"/>
                  </a:cubicBezTo>
                  <a:cubicBezTo>
                    <a:pt x="32039" y="31173"/>
                    <a:pt x="29441" y="30307"/>
                    <a:pt x="25977" y="30307"/>
                  </a:cubicBezTo>
                  <a:cubicBezTo>
                    <a:pt x="22514" y="30307"/>
                    <a:pt x="21648" y="32039"/>
                    <a:pt x="19050" y="32039"/>
                  </a:cubicBezTo>
                  <a:cubicBezTo>
                    <a:pt x="16452" y="32039"/>
                    <a:pt x="16452" y="30307"/>
                    <a:pt x="15586" y="29441"/>
                  </a:cubicBezTo>
                  <a:cubicBezTo>
                    <a:pt x="12989" y="30307"/>
                    <a:pt x="12989" y="31173"/>
                    <a:pt x="10391" y="31173"/>
                  </a:cubicBezTo>
                  <a:cubicBezTo>
                    <a:pt x="8659" y="31173"/>
                    <a:pt x="8659" y="30307"/>
                    <a:pt x="8659" y="28575"/>
                  </a:cubicBezTo>
                  <a:cubicBezTo>
                    <a:pt x="11257" y="27709"/>
                    <a:pt x="12989" y="27709"/>
                    <a:pt x="13855" y="25977"/>
                  </a:cubicBezTo>
                  <a:cubicBezTo>
                    <a:pt x="6061" y="25977"/>
                    <a:pt x="866" y="25111"/>
                    <a:pt x="0" y="18184"/>
                  </a:cubicBezTo>
                  <a:lnTo>
                    <a:pt x="3464" y="18184"/>
                  </a:lnTo>
                  <a:cubicBezTo>
                    <a:pt x="4330" y="19050"/>
                    <a:pt x="8659" y="20782"/>
                    <a:pt x="10391" y="20782"/>
                  </a:cubicBezTo>
                  <a:cubicBezTo>
                    <a:pt x="11257" y="20782"/>
                    <a:pt x="12123" y="19050"/>
                    <a:pt x="12123" y="19050"/>
                  </a:cubicBezTo>
                  <a:cubicBezTo>
                    <a:pt x="9525" y="18184"/>
                    <a:pt x="1732" y="16452"/>
                    <a:pt x="1732" y="13855"/>
                  </a:cubicBezTo>
                  <a:cubicBezTo>
                    <a:pt x="1732" y="11257"/>
                    <a:pt x="5196" y="11257"/>
                    <a:pt x="6927" y="11257"/>
                  </a:cubicBezTo>
                  <a:cubicBezTo>
                    <a:pt x="10391" y="11257"/>
                    <a:pt x="11257" y="12989"/>
                    <a:pt x="12989" y="12989"/>
                  </a:cubicBezTo>
                  <a:cubicBezTo>
                    <a:pt x="14721" y="12989"/>
                    <a:pt x="14721" y="11257"/>
                    <a:pt x="15586" y="10391"/>
                  </a:cubicBezTo>
                  <a:cubicBezTo>
                    <a:pt x="12989" y="8659"/>
                    <a:pt x="10391" y="10391"/>
                    <a:pt x="8659" y="10391"/>
                  </a:cubicBezTo>
                  <a:cubicBezTo>
                    <a:pt x="7793" y="10391"/>
                    <a:pt x="6061" y="6927"/>
                    <a:pt x="6061" y="6927"/>
                  </a:cubicBezTo>
                  <a:cubicBezTo>
                    <a:pt x="8659" y="5196"/>
                    <a:pt x="10391" y="4330"/>
                    <a:pt x="14721" y="5196"/>
                  </a:cubicBezTo>
                  <a:lnTo>
                    <a:pt x="19050" y="5196"/>
                  </a:lnTo>
                  <a:cubicBezTo>
                    <a:pt x="16452" y="3464"/>
                    <a:pt x="12123" y="3464"/>
                    <a:pt x="12123" y="0"/>
                  </a:cubicBezTo>
                  <a:cubicBezTo>
                    <a:pt x="18184" y="866"/>
                    <a:pt x="22514" y="866"/>
                    <a:pt x="26843" y="2598"/>
                  </a:cubicBezTo>
                  <a:cubicBezTo>
                    <a:pt x="31173" y="4330"/>
                    <a:pt x="30307" y="11257"/>
                    <a:pt x="34636" y="12989"/>
                  </a:cubicBezTo>
                  <a:cubicBezTo>
                    <a:pt x="38100" y="14721"/>
                    <a:pt x="40698" y="12123"/>
                    <a:pt x="44161" y="13855"/>
                  </a:cubicBezTo>
                  <a:cubicBezTo>
                    <a:pt x="49357" y="14721"/>
                    <a:pt x="48491" y="18184"/>
                    <a:pt x="50223" y="19916"/>
                  </a:cubicBezTo>
                  <a:lnTo>
                    <a:pt x="50223" y="1991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7" name="Google Shape;7797;p115"/>
            <p:cNvSpPr/>
            <p:nvPr/>
          </p:nvSpPr>
          <p:spPr>
            <a:xfrm>
              <a:off x="2653125" y="2702305"/>
              <a:ext cx="97287" cy="60513"/>
            </a:xfrm>
            <a:custGeom>
              <a:rect b="b" l="l" r="r" t="t"/>
              <a:pathLst>
                <a:path extrusionOk="0" h="29441" w="47625">
                  <a:moveTo>
                    <a:pt x="3464" y="20782"/>
                  </a:moveTo>
                  <a:cubicBezTo>
                    <a:pt x="4330" y="19916"/>
                    <a:pt x="6061" y="19050"/>
                    <a:pt x="6061" y="17318"/>
                  </a:cubicBezTo>
                  <a:cubicBezTo>
                    <a:pt x="6061" y="15587"/>
                    <a:pt x="6061" y="15587"/>
                    <a:pt x="6061" y="13855"/>
                  </a:cubicBezTo>
                  <a:cubicBezTo>
                    <a:pt x="6061" y="9525"/>
                    <a:pt x="6927" y="866"/>
                    <a:pt x="13854" y="0"/>
                  </a:cubicBezTo>
                  <a:cubicBezTo>
                    <a:pt x="14720" y="3464"/>
                    <a:pt x="16452" y="4330"/>
                    <a:pt x="17318" y="6061"/>
                  </a:cubicBezTo>
                  <a:cubicBezTo>
                    <a:pt x="18184" y="5196"/>
                    <a:pt x="19050" y="4330"/>
                    <a:pt x="19050" y="4330"/>
                  </a:cubicBezTo>
                  <a:cubicBezTo>
                    <a:pt x="24245" y="10391"/>
                    <a:pt x="31173" y="7793"/>
                    <a:pt x="35502" y="13855"/>
                  </a:cubicBezTo>
                  <a:cubicBezTo>
                    <a:pt x="36368" y="15587"/>
                    <a:pt x="36368" y="17318"/>
                    <a:pt x="37234" y="18184"/>
                  </a:cubicBezTo>
                  <a:cubicBezTo>
                    <a:pt x="40698" y="20782"/>
                    <a:pt x="45027" y="19916"/>
                    <a:pt x="47625" y="22514"/>
                  </a:cubicBezTo>
                  <a:cubicBezTo>
                    <a:pt x="45027" y="24246"/>
                    <a:pt x="43295" y="25112"/>
                    <a:pt x="39832" y="25112"/>
                  </a:cubicBezTo>
                  <a:cubicBezTo>
                    <a:pt x="37234" y="25112"/>
                    <a:pt x="35502" y="25112"/>
                    <a:pt x="33770" y="25112"/>
                  </a:cubicBezTo>
                  <a:cubicBezTo>
                    <a:pt x="33770" y="25112"/>
                    <a:pt x="25977" y="19916"/>
                    <a:pt x="25111" y="19050"/>
                  </a:cubicBezTo>
                  <a:cubicBezTo>
                    <a:pt x="25111" y="24246"/>
                    <a:pt x="17318" y="29441"/>
                    <a:pt x="13854" y="27709"/>
                  </a:cubicBezTo>
                  <a:cubicBezTo>
                    <a:pt x="12989" y="28575"/>
                    <a:pt x="12989" y="29441"/>
                    <a:pt x="12123" y="29441"/>
                  </a:cubicBezTo>
                  <a:cubicBezTo>
                    <a:pt x="9525" y="29441"/>
                    <a:pt x="10391" y="26843"/>
                    <a:pt x="10391" y="25112"/>
                  </a:cubicBezTo>
                  <a:cubicBezTo>
                    <a:pt x="6927" y="24246"/>
                    <a:pt x="2598" y="25112"/>
                    <a:pt x="0" y="25112"/>
                  </a:cubicBezTo>
                  <a:cubicBezTo>
                    <a:pt x="866" y="20782"/>
                    <a:pt x="3464" y="21648"/>
                    <a:pt x="3464" y="20782"/>
                  </a:cubicBezTo>
                  <a:lnTo>
                    <a:pt x="3464" y="2078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8" name="Google Shape;7798;p115"/>
            <p:cNvSpPr/>
            <p:nvPr/>
          </p:nvSpPr>
          <p:spPr>
            <a:xfrm>
              <a:off x="2789327" y="2647990"/>
              <a:ext cx="30070" cy="24058"/>
            </a:xfrm>
            <a:custGeom>
              <a:rect b="b" l="l" r="r" t="t"/>
              <a:pathLst>
                <a:path extrusionOk="0" h="11705" w="14720">
                  <a:moveTo>
                    <a:pt x="14720" y="6510"/>
                  </a:moveTo>
                  <a:cubicBezTo>
                    <a:pt x="14720" y="9108"/>
                    <a:pt x="8659" y="11706"/>
                    <a:pt x="6061" y="11706"/>
                  </a:cubicBezTo>
                  <a:cubicBezTo>
                    <a:pt x="2598" y="11706"/>
                    <a:pt x="0" y="9108"/>
                    <a:pt x="0" y="6510"/>
                  </a:cubicBezTo>
                  <a:cubicBezTo>
                    <a:pt x="0" y="-3015"/>
                    <a:pt x="14720" y="-1283"/>
                    <a:pt x="14720" y="6510"/>
                  </a:cubicBezTo>
                  <a:lnTo>
                    <a:pt x="14720" y="651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799" name="Google Shape;7799;p115"/>
            <p:cNvSpPr/>
            <p:nvPr/>
          </p:nvSpPr>
          <p:spPr>
            <a:xfrm>
              <a:off x="2702652" y="2766378"/>
              <a:ext cx="22993" cy="17798"/>
            </a:xfrm>
            <a:custGeom>
              <a:rect b="b" l="l" r="r" t="t"/>
              <a:pathLst>
                <a:path extrusionOk="0" h="8659" w="11256">
                  <a:moveTo>
                    <a:pt x="5195" y="0"/>
                  </a:moveTo>
                  <a:cubicBezTo>
                    <a:pt x="9525" y="0"/>
                    <a:pt x="8659" y="0"/>
                    <a:pt x="11257" y="866"/>
                  </a:cubicBezTo>
                  <a:cubicBezTo>
                    <a:pt x="9525" y="3464"/>
                    <a:pt x="3464" y="8659"/>
                    <a:pt x="0" y="8659"/>
                  </a:cubicBezTo>
                  <a:lnTo>
                    <a:pt x="0" y="6061"/>
                  </a:lnTo>
                  <a:cubicBezTo>
                    <a:pt x="1732" y="3464"/>
                    <a:pt x="5195" y="1732"/>
                    <a:pt x="5195" y="0"/>
                  </a:cubicBezTo>
                  <a:lnTo>
                    <a:pt x="5195"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0" name="Google Shape;7800;p115"/>
            <p:cNvSpPr/>
            <p:nvPr/>
          </p:nvSpPr>
          <p:spPr>
            <a:xfrm>
              <a:off x="2741567" y="2508310"/>
              <a:ext cx="63677" cy="28475"/>
            </a:xfrm>
            <a:custGeom>
              <a:rect b="b" l="l" r="r" t="t"/>
              <a:pathLst>
                <a:path extrusionOk="0" h="13854" w="31172">
                  <a:moveTo>
                    <a:pt x="11257" y="13855"/>
                  </a:moveTo>
                  <a:cubicBezTo>
                    <a:pt x="6927" y="13855"/>
                    <a:pt x="2598" y="12989"/>
                    <a:pt x="4330" y="8659"/>
                  </a:cubicBezTo>
                  <a:cubicBezTo>
                    <a:pt x="2598" y="7793"/>
                    <a:pt x="0" y="6061"/>
                    <a:pt x="0" y="3464"/>
                  </a:cubicBezTo>
                  <a:cubicBezTo>
                    <a:pt x="0" y="866"/>
                    <a:pt x="1732" y="0"/>
                    <a:pt x="4330" y="0"/>
                  </a:cubicBezTo>
                  <a:cubicBezTo>
                    <a:pt x="9525" y="0"/>
                    <a:pt x="11257" y="1732"/>
                    <a:pt x="15586" y="1732"/>
                  </a:cubicBezTo>
                  <a:cubicBezTo>
                    <a:pt x="21648" y="1732"/>
                    <a:pt x="26843" y="6927"/>
                    <a:pt x="31173" y="8659"/>
                  </a:cubicBezTo>
                  <a:cubicBezTo>
                    <a:pt x="30307" y="10391"/>
                    <a:pt x="29441" y="12123"/>
                    <a:pt x="26843" y="12123"/>
                  </a:cubicBezTo>
                  <a:cubicBezTo>
                    <a:pt x="24245" y="12123"/>
                    <a:pt x="22514" y="10391"/>
                    <a:pt x="19916" y="10391"/>
                  </a:cubicBezTo>
                  <a:cubicBezTo>
                    <a:pt x="17318" y="11257"/>
                    <a:pt x="14720" y="13855"/>
                    <a:pt x="11257" y="13855"/>
                  </a:cubicBezTo>
                  <a:lnTo>
                    <a:pt x="11257" y="138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1" name="Google Shape;7801;p115"/>
            <p:cNvSpPr/>
            <p:nvPr/>
          </p:nvSpPr>
          <p:spPr>
            <a:xfrm>
              <a:off x="2745105" y="2780533"/>
              <a:ext cx="15919" cy="14322"/>
            </a:xfrm>
            <a:custGeom>
              <a:rect b="b" l="l" r="r" t="t"/>
              <a:pathLst>
                <a:path extrusionOk="0" h="6968" w="7793">
                  <a:moveTo>
                    <a:pt x="7793" y="1773"/>
                  </a:moveTo>
                  <a:cubicBezTo>
                    <a:pt x="6061" y="3505"/>
                    <a:pt x="6061" y="6968"/>
                    <a:pt x="3464" y="6968"/>
                  </a:cubicBezTo>
                  <a:cubicBezTo>
                    <a:pt x="2598" y="6968"/>
                    <a:pt x="0" y="3505"/>
                    <a:pt x="0" y="3505"/>
                  </a:cubicBezTo>
                  <a:cubicBezTo>
                    <a:pt x="866" y="-825"/>
                    <a:pt x="6061" y="-825"/>
                    <a:pt x="7793" y="1773"/>
                  </a:cubicBezTo>
                  <a:lnTo>
                    <a:pt x="7793" y="177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2" name="Google Shape;7802;p115"/>
            <p:cNvSpPr/>
            <p:nvPr/>
          </p:nvSpPr>
          <p:spPr>
            <a:xfrm>
              <a:off x="2824703" y="2648913"/>
              <a:ext cx="14150" cy="9344"/>
            </a:xfrm>
            <a:custGeom>
              <a:rect b="b" l="l" r="r" t="t"/>
              <a:pathLst>
                <a:path extrusionOk="0" h="4546" w="6927">
                  <a:moveTo>
                    <a:pt x="2598" y="4330"/>
                  </a:moveTo>
                  <a:cubicBezTo>
                    <a:pt x="866" y="4330"/>
                    <a:pt x="0" y="3464"/>
                    <a:pt x="0" y="2598"/>
                  </a:cubicBezTo>
                  <a:cubicBezTo>
                    <a:pt x="0" y="1732"/>
                    <a:pt x="2598" y="0"/>
                    <a:pt x="2598" y="0"/>
                  </a:cubicBezTo>
                  <a:cubicBezTo>
                    <a:pt x="4330" y="0"/>
                    <a:pt x="6927" y="2598"/>
                    <a:pt x="6927" y="3464"/>
                  </a:cubicBezTo>
                  <a:cubicBezTo>
                    <a:pt x="4330" y="5196"/>
                    <a:pt x="5196" y="4330"/>
                    <a:pt x="2598" y="4330"/>
                  </a:cubicBezTo>
                  <a:lnTo>
                    <a:pt x="2598" y="433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3" name="Google Shape;7803;p115"/>
            <p:cNvSpPr/>
            <p:nvPr/>
          </p:nvSpPr>
          <p:spPr>
            <a:xfrm>
              <a:off x="2761347" y="2622215"/>
              <a:ext cx="12058" cy="10678"/>
            </a:xfrm>
            <a:custGeom>
              <a:rect b="b" l="l" r="r" t="t"/>
              <a:pathLst>
                <a:path extrusionOk="0" h="5195" w="5903">
                  <a:moveTo>
                    <a:pt x="708" y="5196"/>
                  </a:moveTo>
                  <a:cubicBezTo>
                    <a:pt x="-1890" y="5196"/>
                    <a:pt x="3306" y="0"/>
                    <a:pt x="5904" y="0"/>
                  </a:cubicBezTo>
                  <a:cubicBezTo>
                    <a:pt x="5038" y="2598"/>
                    <a:pt x="3306" y="5196"/>
                    <a:pt x="708" y="5196"/>
                  </a:cubicBezTo>
                  <a:lnTo>
                    <a:pt x="708"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4" name="Google Shape;7804;p115"/>
            <p:cNvSpPr/>
            <p:nvPr/>
          </p:nvSpPr>
          <p:spPr>
            <a:xfrm>
              <a:off x="2610673" y="2510090"/>
              <a:ext cx="387378" cy="281203"/>
            </a:xfrm>
            <a:custGeom>
              <a:rect b="b" l="l" r="r" t="t"/>
              <a:pathLst>
                <a:path extrusionOk="0" h="136813" w="189634">
                  <a:moveTo>
                    <a:pt x="180975" y="96116"/>
                  </a:moveTo>
                  <a:cubicBezTo>
                    <a:pt x="180975" y="98714"/>
                    <a:pt x="180109" y="103043"/>
                    <a:pt x="178377" y="103043"/>
                  </a:cubicBezTo>
                  <a:cubicBezTo>
                    <a:pt x="167121" y="103043"/>
                    <a:pt x="166255" y="87457"/>
                    <a:pt x="154998" y="87457"/>
                  </a:cubicBezTo>
                  <a:cubicBezTo>
                    <a:pt x="153266" y="87457"/>
                    <a:pt x="150668" y="90054"/>
                    <a:pt x="150668" y="90054"/>
                  </a:cubicBezTo>
                  <a:cubicBezTo>
                    <a:pt x="152400" y="90920"/>
                    <a:pt x="153266" y="90920"/>
                    <a:pt x="154998" y="90920"/>
                  </a:cubicBezTo>
                  <a:lnTo>
                    <a:pt x="154998" y="93518"/>
                  </a:lnTo>
                  <a:cubicBezTo>
                    <a:pt x="153266" y="94384"/>
                    <a:pt x="152400" y="94384"/>
                    <a:pt x="151534" y="93518"/>
                  </a:cubicBezTo>
                  <a:lnTo>
                    <a:pt x="151534" y="96982"/>
                  </a:lnTo>
                  <a:lnTo>
                    <a:pt x="154132" y="96982"/>
                  </a:lnTo>
                  <a:cubicBezTo>
                    <a:pt x="154998" y="99580"/>
                    <a:pt x="157596" y="104775"/>
                    <a:pt x="159327" y="105641"/>
                  </a:cubicBezTo>
                  <a:cubicBezTo>
                    <a:pt x="163657" y="107373"/>
                    <a:pt x="165389" y="104775"/>
                    <a:pt x="165389" y="108239"/>
                  </a:cubicBezTo>
                  <a:cubicBezTo>
                    <a:pt x="167986" y="108239"/>
                    <a:pt x="167986" y="108239"/>
                    <a:pt x="169718" y="108239"/>
                  </a:cubicBezTo>
                  <a:cubicBezTo>
                    <a:pt x="169718" y="111702"/>
                    <a:pt x="169718" y="111702"/>
                    <a:pt x="169718" y="112568"/>
                  </a:cubicBezTo>
                  <a:cubicBezTo>
                    <a:pt x="169718" y="114300"/>
                    <a:pt x="174048" y="115166"/>
                    <a:pt x="174048" y="117764"/>
                  </a:cubicBezTo>
                  <a:cubicBezTo>
                    <a:pt x="174048" y="120361"/>
                    <a:pt x="171450" y="124691"/>
                    <a:pt x="170584" y="127289"/>
                  </a:cubicBezTo>
                  <a:cubicBezTo>
                    <a:pt x="166255" y="126423"/>
                    <a:pt x="151534" y="121227"/>
                    <a:pt x="148936" y="117764"/>
                  </a:cubicBezTo>
                  <a:lnTo>
                    <a:pt x="145473" y="117764"/>
                  </a:lnTo>
                  <a:cubicBezTo>
                    <a:pt x="149802" y="122959"/>
                    <a:pt x="162791" y="127289"/>
                    <a:pt x="162791" y="134216"/>
                  </a:cubicBezTo>
                  <a:cubicBezTo>
                    <a:pt x="162791" y="135948"/>
                    <a:pt x="161059" y="136814"/>
                    <a:pt x="160193" y="136814"/>
                  </a:cubicBezTo>
                  <a:cubicBezTo>
                    <a:pt x="159327" y="136814"/>
                    <a:pt x="158461" y="134216"/>
                    <a:pt x="157596" y="134216"/>
                  </a:cubicBezTo>
                  <a:cubicBezTo>
                    <a:pt x="150668" y="130752"/>
                    <a:pt x="146339" y="132484"/>
                    <a:pt x="140277" y="129020"/>
                  </a:cubicBezTo>
                  <a:cubicBezTo>
                    <a:pt x="135082" y="125557"/>
                    <a:pt x="121227" y="126423"/>
                    <a:pt x="124691" y="118630"/>
                  </a:cubicBezTo>
                  <a:cubicBezTo>
                    <a:pt x="116898" y="115166"/>
                    <a:pt x="113434" y="110836"/>
                    <a:pt x="106507" y="107373"/>
                  </a:cubicBezTo>
                  <a:cubicBezTo>
                    <a:pt x="105641" y="109105"/>
                    <a:pt x="103909" y="110836"/>
                    <a:pt x="102177" y="110836"/>
                  </a:cubicBezTo>
                  <a:cubicBezTo>
                    <a:pt x="99580" y="110836"/>
                    <a:pt x="100446" y="109105"/>
                    <a:pt x="97848" y="109105"/>
                  </a:cubicBezTo>
                  <a:cubicBezTo>
                    <a:pt x="95250" y="109105"/>
                    <a:pt x="93518" y="112568"/>
                    <a:pt x="90920" y="112568"/>
                  </a:cubicBezTo>
                  <a:cubicBezTo>
                    <a:pt x="88323" y="112568"/>
                    <a:pt x="80530" y="109105"/>
                    <a:pt x="80530" y="105641"/>
                  </a:cubicBezTo>
                  <a:cubicBezTo>
                    <a:pt x="80530" y="103043"/>
                    <a:pt x="86591" y="99580"/>
                    <a:pt x="90055" y="99580"/>
                  </a:cubicBezTo>
                  <a:cubicBezTo>
                    <a:pt x="94384" y="99580"/>
                    <a:pt x="97848" y="99580"/>
                    <a:pt x="100446" y="99580"/>
                  </a:cubicBezTo>
                  <a:cubicBezTo>
                    <a:pt x="102177" y="99580"/>
                    <a:pt x="108239" y="97848"/>
                    <a:pt x="110836" y="96116"/>
                  </a:cubicBezTo>
                  <a:cubicBezTo>
                    <a:pt x="109971" y="95250"/>
                    <a:pt x="106507" y="93518"/>
                    <a:pt x="106507" y="90920"/>
                  </a:cubicBezTo>
                  <a:cubicBezTo>
                    <a:pt x="106507" y="86591"/>
                    <a:pt x="110836" y="89189"/>
                    <a:pt x="112568" y="87457"/>
                  </a:cubicBezTo>
                  <a:cubicBezTo>
                    <a:pt x="114300" y="85725"/>
                    <a:pt x="119495" y="80529"/>
                    <a:pt x="119495" y="77066"/>
                  </a:cubicBezTo>
                  <a:cubicBezTo>
                    <a:pt x="119495" y="71005"/>
                    <a:pt x="104775" y="59748"/>
                    <a:pt x="99580" y="59748"/>
                  </a:cubicBezTo>
                  <a:cubicBezTo>
                    <a:pt x="96982" y="59748"/>
                    <a:pt x="95250" y="62346"/>
                    <a:pt x="91786" y="62346"/>
                  </a:cubicBezTo>
                  <a:cubicBezTo>
                    <a:pt x="90920" y="62346"/>
                    <a:pt x="90055" y="59748"/>
                    <a:pt x="90055" y="59748"/>
                  </a:cubicBezTo>
                  <a:cubicBezTo>
                    <a:pt x="90055" y="57150"/>
                    <a:pt x="94384" y="57150"/>
                    <a:pt x="95250" y="57150"/>
                  </a:cubicBezTo>
                  <a:cubicBezTo>
                    <a:pt x="93518" y="55418"/>
                    <a:pt x="80530" y="44161"/>
                    <a:pt x="77932" y="44161"/>
                  </a:cubicBezTo>
                  <a:cubicBezTo>
                    <a:pt x="75334" y="44161"/>
                    <a:pt x="71005" y="52821"/>
                    <a:pt x="66675" y="52821"/>
                  </a:cubicBezTo>
                  <a:cubicBezTo>
                    <a:pt x="64077" y="52821"/>
                    <a:pt x="64943" y="49357"/>
                    <a:pt x="64943" y="47625"/>
                  </a:cubicBezTo>
                  <a:cubicBezTo>
                    <a:pt x="58016" y="46759"/>
                    <a:pt x="39832" y="47625"/>
                    <a:pt x="29441" y="47625"/>
                  </a:cubicBezTo>
                  <a:cubicBezTo>
                    <a:pt x="27709" y="47625"/>
                    <a:pt x="24245" y="45027"/>
                    <a:pt x="22514" y="43295"/>
                  </a:cubicBezTo>
                  <a:lnTo>
                    <a:pt x="11257" y="43295"/>
                  </a:lnTo>
                  <a:cubicBezTo>
                    <a:pt x="10391" y="39832"/>
                    <a:pt x="6927" y="39832"/>
                    <a:pt x="6061" y="36368"/>
                  </a:cubicBezTo>
                  <a:cubicBezTo>
                    <a:pt x="8659" y="35502"/>
                    <a:pt x="12123" y="36368"/>
                    <a:pt x="16452" y="37234"/>
                  </a:cubicBezTo>
                  <a:lnTo>
                    <a:pt x="16452" y="34636"/>
                  </a:lnTo>
                  <a:cubicBezTo>
                    <a:pt x="14721" y="32904"/>
                    <a:pt x="3464" y="32039"/>
                    <a:pt x="3464" y="32039"/>
                  </a:cubicBezTo>
                  <a:cubicBezTo>
                    <a:pt x="3464" y="32039"/>
                    <a:pt x="0" y="27709"/>
                    <a:pt x="0" y="25977"/>
                  </a:cubicBezTo>
                  <a:cubicBezTo>
                    <a:pt x="0" y="19916"/>
                    <a:pt x="866" y="18184"/>
                    <a:pt x="4330" y="15586"/>
                  </a:cubicBezTo>
                  <a:cubicBezTo>
                    <a:pt x="6061" y="13855"/>
                    <a:pt x="5196" y="10391"/>
                    <a:pt x="6061" y="8659"/>
                  </a:cubicBezTo>
                  <a:cubicBezTo>
                    <a:pt x="10391" y="4330"/>
                    <a:pt x="16452" y="0"/>
                    <a:pt x="24245" y="0"/>
                  </a:cubicBezTo>
                  <a:cubicBezTo>
                    <a:pt x="24245" y="0"/>
                    <a:pt x="32039" y="2598"/>
                    <a:pt x="32039" y="2598"/>
                  </a:cubicBezTo>
                  <a:cubicBezTo>
                    <a:pt x="29441" y="7793"/>
                    <a:pt x="21648" y="7793"/>
                    <a:pt x="21648" y="14721"/>
                  </a:cubicBezTo>
                  <a:cubicBezTo>
                    <a:pt x="21648" y="16452"/>
                    <a:pt x="22514" y="17318"/>
                    <a:pt x="23380" y="17318"/>
                  </a:cubicBezTo>
                  <a:cubicBezTo>
                    <a:pt x="22514" y="19050"/>
                    <a:pt x="23380" y="21648"/>
                    <a:pt x="23380" y="21648"/>
                  </a:cubicBezTo>
                  <a:cubicBezTo>
                    <a:pt x="23380" y="23380"/>
                    <a:pt x="22514" y="25977"/>
                    <a:pt x="25977" y="25977"/>
                  </a:cubicBezTo>
                  <a:cubicBezTo>
                    <a:pt x="27709" y="25977"/>
                    <a:pt x="30307" y="23380"/>
                    <a:pt x="30307" y="21648"/>
                  </a:cubicBezTo>
                  <a:cubicBezTo>
                    <a:pt x="30307" y="19050"/>
                    <a:pt x="27709" y="17318"/>
                    <a:pt x="27709" y="15586"/>
                  </a:cubicBezTo>
                  <a:cubicBezTo>
                    <a:pt x="27709" y="6927"/>
                    <a:pt x="43295" y="4330"/>
                    <a:pt x="52821" y="4330"/>
                  </a:cubicBezTo>
                  <a:cubicBezTo>
                    <a:pt x="58882" y="4330"/>
                    <a:pt x="62346" y="12123"/>
                    <a:pt x="62346" y="17318"/>
                  </a:cubicBezTo>
                  <a:cubicBezTo>
                    <a:pt x="62346" y="18184"/>
                    <a:pt x="61480" y="21648"/>
                    <a:pt x="62346" y="21648"/>
                  </a:cubicBezTo>
                  <a:cubicBezTo>
                    <a:pt x="64077" y="21648"/>
                    <a:pt x="64943" y="19050"/>
                    <a:pt x="66675" y="19050"/>
                  </a:cubicBezTo>
                  <a:cubicBezTo>
                    <a:pt x="69273" y="19050"/>
                    <a:pt x="70139" y="21648"/>
                    <a:pt x="71870" y="21648"/>
                  </a:cubicBezTo>
                  <a:cubicBezTo>
                    <a:pt x="76200" y="21648"/>
                    <a:pt x="77066" y="15586"/>
                    <a:pt x="81396" y="15586"/>
                  </a:cubicBezTo>
                  <a:cubicBezTo>
                    <a:pt x="85725" y="15586"/>
                    <a:pt x="96116" y="17318"/>
                    <a:pt x="98714" y="19050"/>
                  </a:cubicBezTo>
                  <a:cubicBezTo>
                    <a:pt x="103909" y="22514"/>
                    <a:pt x="105641" y="30307"/>
                    <a:pt x="113434" y="30307"/>
                  </a:cubicBezTo>
                  <a:cubicBezTo>
                    <a:pt x="116898" y="30307"/>
                    <a:pt x="117764" y="30307"/>
                    <a:pt x="119495" y="30307"/>
                  </a:cubicBezTo>
                  <a:cubicBezTo>
                    <a:pt x="122093" y="30307"/>
                    <a:pt x="128155" y="31173"/>
                    <a:pt x="127289" y="34636"/>
                  </a:cubicBezTo>
                  <a:cubicBezTo>
                    <a:pt x="133350" y="36368"/>
                    <a:pt x="136814" y="40698"/>
                    <a:pt x="143741" y="40698"/>
                  </a:cubicBezTo>
                  <a:lnTo>
                    <a:pt x="143741" y="45027"/>
                  </a:lnTo>
                  <a:cubicBezTo>
                    <a:pt x="145473" y="45027"/>
                    <a:pt x="148071" y="45027"/>
                    <a:pt x="148071" y="45027"/>
                  </a:cubicBezTo>
                  <a:cubicBezTo>
                    <a:pt x="151534" y="45027"/>
                    <a:pt x="153266" y="47625"/>
                    <a:pt x="154132" y="50223"/>
                  </a:cubicBezTo>
                  <a:cubicBezTo>
                    <a:pt x="150668" y="51089"/>
                    <a:pt x="148071" y="51089"/>
                    <a:pt x="146339" y="53686"/>
                  </a:cubicBezTo>
                  <a:cubicBezTo>
                    <a:pt x="150668" y="54552"/>
                    <a:pt x="151534" y="54552"/>
                    <a:pt x="153266" y="54552"/>
                  </a:cubicBezTo>
                  <a:cubicBezTo>
                    <a:pt x="154132" y="54552"/>
                    <a:pt x="155864" y="55418"/>
                    <a:pt x="156730" y="56284"/>
                  </a:cubicBezTo>
                  <a:cubicBezTo>
                    <a:pt x="153266" y="58016"/>
                    <a:pt x="151534" y="58016"/>
                    <a:pt x="148936" y="61480"/>
                  </a:cubicBezTo>
                  <a:cubicBezTo>
                    <a:pt x="150668" y="62346"/>
                    <a:pt x="152400" y="63211"/>
                    <a:pt x="154998" y="63211"/>
                  </a:cubicBezTo>
                  <a:cubicBezTo>
                    <a:pt x="155864" y="68407"/>
                    <a:pt x="161925" y="71005"/>
                    <a:pt x="166255" y="71005"/>
                  </a:cubicBezTo>
                  <a:cubicBezTo>
                    <a:pt x="167121" y="75334"/>
                    <a:pt x="167986" y="78798"/>
                    <a:pt x="171450" y="78798"/>
                  </a:cubicBezTo>
                  <a:cubicBezTo>
                    <a:pt x="176646" y="78798"/>
                    <a:pt x="177511" y="75334"/>
                    <a:pt x="179243" y="79664"/>
                  </a:cubicBezTo>
                  <a:cubicBezTo>
                    <a:pt x="180109" y="80529"/>
                    <a:pt x="181841" y="80529"/>
                    <a:pt x="183573" y="80529"/>
                  </a:cubicBezTo>
                  <a:cubicBezTo>
                    <a:pt x="187902" y="80529"/>
                    <a:pt x="189634" y="82261"/>
                    <a:pt x="189634" y="85725"/>
                  </a:cubicBezTo>
                  <a:cubicBezTo>
                    <a:pt x="189634" y="88323"/>
                    <a:pt x="185305" y="90054"/>
                    <a:pt x="182707" y="90054"/>
                  </a:cubicBezTo>
                  <a:cubicBezTo>
                    <a:pt x="182707" y="92652"/>
                    <a:pt x="182707" y="91786"/>
                    <a:pt x="182707" y="92652"/>
                  </a:cubicBezTo>
                  <a:cubicBezTo>
                    <a:pt x="185305" y="93518"/>
                    <a:pt x="185305" y="96116"/>
                    <a:pt x="180975" y="96116"/>
                  </a:cubicBezTo>
                  <a:lnTo>
                    <a:pt x="180975" y="9611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5" name="Google Shape;7805;p115"/>
            <p:cNvSpPr/>
            <p:nvPr/>
          </p:nvSpPr>
          <p:spPr>
            <a:xfrm>
              <a:off x="2775177" y="2754660"/>
              <a:ext cx="10612" cy="5488"/>
            </a:xfrm>
            <a:custGeom>
              <a:rect b="b" l="l" r="r" t="t"/>
              <a:pathLst>
                <a:path extrusionOk="0" h="2670" w="5195">
                  <a:moveTo>
                    <a:pt x="5196" y="1372"/>
                  </a:moveTo>
                  <a:cubicBezTo>
                    <a:pt x="2598" y="3104"/>
                    <a:pt x="2598" y="3104"/>
                    <a:pt x="0" y="1372"/>
                  </a:cubicBezTo>
                  <a:cubicBezTo>
                    <a:pt x="1732" y="-1226"/>
                    <a:pt x="2598" y="506"/>
                    <a:pt x="5196" y="1372"/>
                  </a:cubicBezTo>
                  <a:lnTo>
                    <a:pt x="5196" y="137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6" name="Google Shape;7806;p115"/>
            <p:cNvSpPr/>
            <p:nvPr/>
          </p:nvSpPr>
          <p:spPr>
            <a:xfrm>
              <a:off x="2695578" y="2699557"/>
              <a:ext cx="8843" cy="8088"/>
            </a:xfrm>
            <a:custGeom>
              <a:rect b="b" l="l" r="r" t="t"/>
              <a:pathLst>
                <a:path extrusionOk="0" h="3935" w="4329">
                  <a:moveTo>
                    <a:pt x="0" y="472"/>
                  </a:moveTo>
                  <a:cubicBezTo>
                    <a:pt x="2598" y="-1260"/>
                    <a:pt x="2598" y="2204"/>
                    <a:pt x="4330" y="3936"/>
                  </a:cubicBezTo>
                  <a:cubicBezTo>
                    <a:pt x="1732" y="3936"/>
                    <a:pt x="0" y="2204"/>
                    <a:pt x="0" y="472"/>
                  </a:cubicBezTo>
                  <a:lnTo>
                    <a:pt x="0" y="47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7" name="Google Shape;7807;p115"/>
            <p:cNvSpPr/>
            <p:nvPr/>
          </p:nvSpPr>
          <p:spPr>
            <a:xfrm>
              <a:off x="2592984" y="2228886"/>
              <a:ext cx="412140" cy="215351"/>
            </a:xfrm>
            <a:custGeom>
              <a:rect b="b" l="l" r="r" t="t"/>
              <a:pathLst>
                <a:path extrusionOk="0" h="104774" w="201756">
                  <a:moveTo>
                    <a:pt x="164523" y="3464"/>
                  </a:moveTo>
                  <a:cubicBezTo>
                    <a:pt x="162791" y="5195"/>
                    <a:pt x="161925" y="5195"/>
                    <a:pt x="160193" y="6061"/>
                  </a:cubicBezTo>
                  <a:lnTo>
                    <a:pt x="178377" y="866"/>
                  </a:lnTo>
                  <a:cubicBezTo>
                    <a:pt x="180109" y="1732"/>
                    <a:pt x="180975" y="2598"/>
                    <a:pt x="182707" y="2598"/>
                  </a:cubicBezTo>
                  <a:cubicBezTo>
                    <a:pt x="185305" y="3464"/>
                    <a:pt x="185305" y="5195"/>
                    <a:pt x="187036" y="6927"/>
                  </a:cubicBezTo>
                  <a:cubicBezTo>
                    <a:pt x="189634" y="9525"/>
                    <a:pt x="201757" y="8659"/>
                    <a:pt x="201757" y="12989"/>
                  </a:cubicBezTo>
                  <a:cubicBezTo>
                    <a:pt x="201757" y="15586"/>
                    <a:pt x="197427" y="15586"/>
                    <a:pt x="195696" y="16452"/>
                  </a:cubicBezTo>
                  <a:cubicBezTo>
                    <a:pt x="186170" y="23379"/>
                    <a:pt x="174914" y="19050"/>
                    <a:pt x="162791" y="25111"/>
                  </a:cubicBezTo>
                  <a:cubicBezTo>
                    <a:pt x="165389" y="27709"/>
                    <a:pt x="174048" y="25977"/>
                    <a:pt x="180109" y="25977"/>
                  </a:cubicBezTo>
                  <a:cubicBezTo>
                    <a:pt x="174914" y="31173"/>
                    <a:pt x="161925" y="34636"/>
                    <a:pt x="153266" y="37234"/>
                  </a:cubicBezTo>
                  <a:cubicBezTo>
                    <a:pt x="143741" y="39832"/>
                    <a:pt x="138545" y="49357"/>
                    <a:pt x="131618" y="54552"/>
                  </a:cubicBezTo>
                  <a:cubicBezTo>
                    <a:pt x="128155" y="57150"/>
                    <a:pt x="122959" y="53686"/>
                    <a:pt x="119495" y="55418"/>
                  </a:cubicBezTo>
                  <a:cubicBezTo>
                    <a:pt x="114300" y="57150"/>
                    <a:pt x="108239" y="57150"/>
                    <a:pt x="104775" y="60614"/>
                  </a:cubicBezTo>
                  <a:lnTo>
                    <a:pt x="111702" y="60614"/>
                  </a:lnTo>
                  <a:cubicBezTo>
                    <a:pt x="112568" y="65809"/>
                    <a:pt x="109105" y="64943"/>
                    <a:pt x="104775" y="64943"/>
                  </a:cubicBezTo>
                  <a:cubicBezTo>
                    <a:pt x="107373" y="66675"/>
                    <a:pt x="109971" y="67541"/>
                    <a:pt x="111702" y="70138"/>
                  </a:cubicBezTo>
                  <a:cubicBezTo>
                    <a:pt x="106507" y="72736"/>
                    <a:pt x="104775" y="77932"/>
                    <a:pt x="101311" y="80529"/>
                  </a:cubicBezTo>
                  <a:cubicBezTo>
                    <a:pt x="90920" y="80529"/>
                    <a:pt x="91786" y="80529"/>
                    <a:pt x="90055" y="80529"/>
                  </a:cubicBezTo>
                  <a:cubicBezTo>
                    <a:pt x="90920" y="82261"/>
                    <a:pt x="91786" y="82261"/>
                    <a:pt x="91786" y="83993"/>
                  </a:cubicBezTo>
                  <a:cubicBezTo>
                    <a:pt x="91786" y="91786"/>
                    <a:pt x="82261" y="86591"/>
                    <a:pt x="82261" y="95250"/>
                  </a:cubicBezTo>
                  <a:cubicBezTo>
                    <a:pt x="85725" y="95250"/>
                    <a:pt x="86591" y="95250"/>
                    <a:pt x="88323" y="95250"/>
                  </a:cubicBezTo>
                  <a:cubicBezTo>
                    <a:pt x="89189" y="95250"/>
                    <a:pt x="91786" y="95250"/>
                    <a:pt x="91786" y="96982"/>
                  </a:cubicBezTo>
                  <a:cubicBezTo>
                    <a:pt x="91786" y="101311"/>
                    <a:pt x="78798" y="104775"/>
                    <a:pt x="73602" y="104775"/>
                  </a:cubicBezTo>
                  <a:cubicBezTo>
                    <a:pt x="68407" y="104775"/>
                    <a:pt x="71005" y="101311"/>
                    <a:pt x="65809" y="101311"/>
                  </a:cubicBezTo>
                  <a:cubicBezTo>
                    <a:pt x="58882" y="101311"/>
                    <a:pt x="54552" y="101311"/>
                    <a:pt x="48491" y="101311"/>
                  </a:cubicBezTo>
                  <a:cubicBezTo>
                    <a:pt x="46759" y="101311"/>
                    <a:pt x="45027" y="103909"/>
                    <a:pt x="41564" y="103909"/>
                  </a:cubicBezTo>
                  <a:cubicBezTo>
                    <a:pt x="33771" y="103909"/>
                    <a:pt x="27709" y="102177"/>
                    <a:pt x="19916" y="99580"/>
                  </a:cubicBezTo>
                  <a:cubicBezTo>
                    <a:pt x="19050" y="100445"/>
                    <a:pt x="18184" y="102177"/>
                    <a:pt x="17318" y="102177"/>
                  </a:cubicBezTo>
                  <a:cubicBezTo>
                    <a:pt x="15586" y="102177"/>
                    <a:pt x="14721" y="101311"/>
                    <a:pt x="14721" y="100445"/>
                  </a:cubicBezTo>
                  <a:cubicBezTo>
                    <a:pt x="14721" y="90920"/>
                    <a:pt x="26843" y="94384"/>
                    <a:pt x="32039" y="90920"/>
                  </a:cubicBezTo>
                  <a:cubicBezTo>
                    <a:pt x="29441" y="89189"/>
                    <a:pt x="24245" y="88323"/>
                    <a:pt x="24245" y="83993"/>
                  </a:cubicBezTo>
                  <a:cubicBezTo>
                    <a:pt x="24245" y="80529"/>
                    <a:pt x="27709" y="81395"/>
                    <a:pt x="30307" y="81395"/>
                  </a:cubicBezTo>
                  <a:cubicBezTo>
                    <a:pt x="38100" y="81395"/>
                    <a:pt x="40698" y="85725"/>
                    <a:pt x="45027" y="87457"/>
                  </a:cubicBezTo>
                  <a:lnTo>
                    <a:pt x="49357" y="87457"/>
                  </a:lnTo>
                  <a:cubicBezTo>
                    <a:pt x="45893" y="83993"/>
                    <a:pt x="38966" y="81395"/>
                    <a:pt x="38966" y="76200"/>
                  </a:cubicBezTo>
                  <a:lnTo>
                    <a:pt x="35502" y="76200"/>
                  </a:lnTo>
                  <a:cubicBezTo>
                    <a:pt x="33771" y="77066"/>
                    <a:pt x="33771" y="77066"/>
                    <a:pt x="32905" y="77932"/>
                  </a:cubicBezTo>
                  <a:lnTo>
                    <a:pt x="29441" y="77932"/>
                  </a:lnTo>
                  <a:lnTo>
                    <a:pt x="29441" y="75334"/>
                  </a:lnTo>
                  <a:cubicBezTo>
                    <a:pt x="31173" y="71004"/>
                    <a:pt x="32905" y="68407"/>
                    <a:pt x="36368" y="67541"/>
                  </a:cubicBezTo>
                  <a:cubicBezTo>
                    <a:pt x="42430" y="65809"/>
                    <a:pt x="49357" y="67541"/>
                    <a:pt x="49357" y="61479"/>
                  </a:cubicBezTo>
                  <a:cubicBezTo>
                    <a:pt x="49357" y="53686"/>
                    <a:pt x="33771" y="53686"/>
                    <a:pt x="33771" y="50223"/>
                  </a:cubicBezTo>
                  <a:cubicBezTo>
                    <a:pt x="33771" y="47625"/>
                    <a:pt x="37234" y="48491"/>
                    <a:pt x="39832" y="48491"/>
                  </a:cubicBezTo>
                  <a:cubicBezTo>
                    <a:pt x="37234" y="48491"/>
                    <a:pt x="37234" y="47625"/>
                    <a:pt x="36368" y="45893"/>
                  </a:cubicBezTo>
                  <a:cubicBezTo>
                    <a:pt x="37234" y="45027"/>
                    <a:pt x="38966" y="45893"/>
                    <a:pt x="39832" y="45893"/>
                  </a:cubicBezTo>
                  <a:cubicBezTo>
                    <a:pt x="42430" y="45893"/>
                    <a:pt x="47625" y="45027"/>
                    <a:pt x="51955" y="46759"/>
                  </a:cubicBezTo>
                  <a:cubicBezTo>
                    <a:pt x="58016" y="48491"/>
                    <a:pt x="59748" y="55418"/>
                    <a:pt x="66675" y="54552"/>
                  </a:cubicBezTo>
                  <a:cubicBezTo>
                    <a:pt x="65809" y="53686"/>
                    <a:pt x="58016" y="48491"/>
                    <a:pt x="58016" y="47625"/>
                  </a:cubicBezTo>
                  <a:cubicBezTo>
                    <a:pt x="58016" y="46759"/>
                    <a:pt x="58882" y="45893"/>
                    <a:pt x="59748" y="45027"/>
                  </a:cubicBezTo>
                  <a:lnTo>
                    <a:pt x="71005" y="45027"/>
                  </a:lnTo>
                  <a:cubicBezTo>
                    <a:pt x="75334" y="43295"/>
                    <a:pt x="79664" y="42429"/>
                    <a:pt x="82261" y="38966"/>
                  </a:cubicBezTo>
                  <a:lnTo>
                    <a:pt x="78798" y="38966"/>
                  </a:lnTo>
                  <a:cubicBezTo>
                    <a:pt x="74468" y="42429"/>
                    <a:pt x="68407" y="44161"/>
                    <a:pt x="61480" y="44161"/>
                  </a:cubicBezTo>
                  <a:cubicBezTo>
                    <a:pt x="57150" y="44161"/>
                    <a:pt x="55418" y="42429"/>
                    <a:pt x="53686" y="42429"/>
                  </a:cubicBezTo>
                  <a:cubicBezTo>
                    <a:pt x="51955" y="42429"/>
                    <a:pt x="51089" y="45027"/>
                    <a:pt x="49357" y="45027"/>
                  </a:cubicBezTo>
                  <a:cubicBezTo>
                    <a:pt x="45027" y="45027"/>
                    <a:pt x="38966" y="43295"/>
                    <a:pt x="39832" y="40698"/>
                  </a:cubicBezTo>
                  <a:lnTo>
                    <a:pt x="36368" y="40698"/>
                  </a:lnTo>
                  <a:cubicBezTo>
                    <a:pt x="34636" y="41564"/>
                    <a:pt x="33771" y="43295"/>
                    <a:pt x="31173" y="43295"/>
                  </a:cubicBezTo>
                  <a:cubicBezTo>
                    <a:pt x="26843" y="43295"/>
                    <a:pt x="19916" y="40698"/>
                    <a:pt x="18184" y="38100"/>
                  </a:cubicBezTo>
                  <a:cubicBezTo>
                    <a:pt x="19916" y="37234"/>
                    <a:pt x="21648" y="35502"/>
                    <a:pt x="24245" y="35502"/>
                  </a:cubicBezTo>
                  <a:cubicBezTo>
                    <a:pt x="19916" y="35502"/>
                    <a:pt x="15586" y="35502"/>
                    <a:pt x="12989" y="35502"/>
                  </a:cubicBezTo>
                  <a:cubicBezTo>
                    <a:pt x="15586" y="29441"/>
                    <a:pt x="21648" y="30307"/>
                    <a:pt x="27709" y="28575"/>
                  </a:cubicBezTo>
                  <a:cubicBezTo>
                    <a:pt x="25977" y="27709"/>
                    <a:pt x="25111" y="27709"/>
                    <a:pt x="23380" y="27709"/>
                  </a:cubicBezTo>
                  <a:cubicBezTo>
                    <a:pt x="19050" y="27709"/>
                    <a:pt x="18184" y="32038"/>
                    <a:pt x="13855" y="32038"/>
                  </a:cubicBezTo>
                  <a:cubicBezTo>
                    <a:pt x="12989" y="32038"/>
                    <a:pt x="10391" y="30307"/>
                    <a:pt x="9525" y="30307"/>
                  </a:cubicBezTo>
                  <a:cubicBezTo>
                    <a:pt x="12123" y="27709"/>
                    <a:pt x="12989" y="27709"/>
                    <a:pt x="15586" y="25977"/>
                  </a:cubicBezTo>
                  <a:lnTo>
                    <a:pt x="8659" y="25977"/>
                  </a:lnTo>
                  <a:cubicBezTo>
                    <a:pt x="6927" y="26843"/>
                    <a:pt x="6061" y="26843"/>
                    <a:pt x="5196" y="27709"/>
                  </a:cubicBezTo>
                  <a:cubicBezTo>
                    <a:pt x="4330" y="27709"/>
                    <a:pt x="1732" y="27709"/>
                    <a:pt x="0" y="27709"/>
                  </a:cubicBezTo>
                  <a:cubicBezTo>
                    <a:pt x="1732" y="21648"/>
                    <a:pt x="16452" y="19050"/>
                    <a:pt x="23380" y="19050"/>
                  </a:cubicBezTo>
                  <a:cubicBezTo>
                    <a:pt x="25977" y="19050"/>
                    <a:pt x="27709" y="19050"/>
                    <a:pt x="28575" y="19050"/>
                  </a:cubicBezTo>
                  <a:cubicBezTo>
                    <a:pt x="29441" y="19050"/>
                    <a:pt x="30307" y="18184"/>
                    <a:pt x="30307" y="17318"/>
                  </a:cubicBezTo>
                  <a:cubicBezTo>
                    <a:pt x="38100" y="17318"/>
                    <a:pt x="34636" y="12123"/>
                    <a:pt x="39832" y="12123"/>
                  </a:cubicBezTo>
                  <a:cubicBezTo>
                    <a:pt x="44161" y="12123"/>
                    <a:pt x="53686" y="16452"/>
                    <a:pt x="55418" y="17318"/>
                  </a:cubicBezTo>
                  <a:cubicBezTo>
                    <a:pt x="57150" y="12123"/>
                    <a:pt x="60614" y="6927"/>
                    <a:pt x="66675" y="6927"/>
                  </a:cubicBezTo>
                  <a:cubicBezTo>
                    <a:pt x="71005" y="6927"/>
                    <a:pt x="68407" y="8659"/>
                    <a:pt x="71005" y="6061"/>
                  </a:cubicBezTo>
                  <a:cubicBezTo>
                    <a:pt x="71870" y="3464"/>
                    <a:pt x="73602" y="3464"/>
                    <a:pt x="76200" y="3464"/>
                  </a:cubicBezTo>
                  <a:cubicBezTo>
                    <a:pt x="88323" y="3464"/>
                    <a:pt x="90920" y="3464"/>
                    <a:pt x="103043" y="3464"/>
                  </a:cubicBezTo>
                  <a:cubicBezTo>
                    <a:pt x="103909" y="2598"/>
                    <a:pt x="104775" y="1732"/>
                    <a:pt x="105641" y="1732"/>
                  </a:cubicBezTo>
                  <a:cubicBezTo>
                    <a:pt x="109971" y="1732"/>
                    <a:pt x="110836" y="4330"/>
                    <a:pt x="114300" y="4330"/>
                  </a:cubicBezTo>
                  <a:cubicBezTo>
                    <a:pt x="117764" y="4330"/>
                    <a:pt x="118630" y="0"/>
                    <a:pt x="122093" y="0"/>
                  </a:cubicBezTo>
                  <a:cubicBezTo>
                    <a:pt x="125557" y="0"/>
                    <a:pt x="127289" y="1732"/>
                    <a:pt x="129021" y="1732"/>
                  </a:cubicBezTo>
                  <a:cubicBezTo>
                    <a:pt x="131618" y="1732"/>
                    <a:pt x="133350" y="1732"/>
                    <a:pt x="135948" y="1732"/>
                  </a:cubicBezTo>
                  <a:cubicBezTo>
                    <a:pt x="140277" y="0"/>
                    <a:pt x="160193" y="-866"/>
                    <a:pt x="164523" y="3464"/>
                  </a:cubicBezTo>
                  <a:lnTo>
                    <a:pt x="164523" y="34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8" name="Google Shape;7808;p115"/>
            <p:cNvSpPr/>
            <p:nvPr/>
          </p:nvSpPr>
          <p:spPr>
            <a:xfrm>
              <a:off x="3035196" y="2988851"/>
              <a:ext cx="88442" cy="83648"/>
            </a:xfrm>
            <a:custGeom>
              <a:rect b="b" l="l" r="r" t="t"/>
              <a:pathLst>
                <a:path extrusionOk="0" h="40697" w="43295">
                  <a:moveTo>
                    <a:pt x="2598" y="35502"/>
                  </a:moveTo>
                  <a:cubicBezTo>
                    <a:pt x="1732" y="35502"/>
                    <a:pt x="0" y="33770"/>
                    <a:pt x="0" y="32905"/>
                  </a:cubicBezTo>
                  <a:cubicBezTo>
                    <a:pt x="0" y="32039"/>
                    <a:pt x="4330" y="28575"/>
                    <a:pt x="4330" y="28575"/>
                  </a:cubicBezTo>
                  <a:lnTo>
                    <a:pt x="4330" y="26843"/>
                  </a:lnTo>
                  <a:cubicBezTo>
                    <a:pt x="3464" y="26843"/>
                    <a:pt x="2598" y="25977"/>
                    <a:pt x="2598" y="25977"/>
                  </a:cubicBezTo>
                  <a:cubicBezTo>
                    <a:pt x="8659" y="22514"/>
                    <a:pt x="11257" y="12123"/>
                    <a:pt x="14721" y="6927"/>
                  </a:cubicBezTo>
                  <a:cubicBezTo>
                    <a:pt x="16452" y="4330"/>
                    <a:pt x="18184" y="0"/>
                    <a:pt x="21648" y="0"/>
                  </a:cubicBezTo>
                  <a:cubicBezTo>
                    <a:pt x="22514" y="0"/>
                    <a:pt x="23380" y="1732"/>
                    <a:pt x="23380" y="2598"/>
                  </a:cubicBezTo>
                  <a:cubicBezTo>
                    <a:pt x="23380" y="7793"/>
                    <a:pt x="18184" y="10391"/>
                    <a:pt x="17318" y="14721"/>
                  </a:cubicBezTo>
                  <a:lnTo>
                    <a:pt x="17318" y="16452"/>
                  </a:lnTo>
                  <a:cubicBezTo>
                    <a:pt x="19050" y="15587"/>
                    <a:pt x="19050" y="14721"/>
                    <a:pt x="20782" y="14721"/>
                  </a:cubicBezTo>
                  <a:cubicBezTo>
                    <a:pt x="22514" y="14721"/>
                    <a:pt x="23380" y="14721"/>
                    <a:pt x="24245" y="15587"/>
                  </a:cubicBezTo>
                  <a:lnTo>
                    <a:pt x="23380" y="16452"/>
                  </a:lnTo>
                  <a:lnTo>
                    <a:pt x="23380" y="18184"/>
                  </a:lnTo>
                  <a:lnTo>
                    <a:pt x="27709" y="18184"/>
                  </a:lnTo>
                  <a:cubicBezTo>
                    <a:pt x="27709" y="18184"/>
                    <a:pt x="27709" y="19050"/>
                    <a:pt x="27709" y="19050"/>
                  </a:cubicBezTo>
                  <a:lnTo>
                    <a:pt x="30307" y="18184"/>
                  </a:lnTo>
                  <a:cubicBezTo>
                    <a:pt x="32905" y="19050"/>
                    <a:pt x="35502" y="19050"/>
                    <a:pt x="37234" y="18184"/>
                  </a:cubicBezTo>
                  <a:cubicBezTo>
                    <a:pt x="37234" y="19916"/>
                    <a:pt x="37234" y="22514"/>
                    <a:pt x="37234" y="25977"/>
                  </a:cubicBezTo>
                  <a:cubicBezTo>
                    <a:pt x="38100" y="25111"/>
                    <a:pt x="38966" y="25111"/>
                    <a:pt x="39832" y="25111"/>
                  </a:cubicBezTo>
                  <a:cubicBezTo>
                    <a:pt x="39832" y="26843"/>
                    <a:pt x="37234" y="27709"/>
                    <a:pt x="37234" y="28575"/>
                  </a:cubicBezTo>
                  <a:cubicBezTo>
                    <a:pt x="37234" y="29441"/>
                    <a:pt x="38966" y="30307"/>
                    <a:pt x="38966" y="32039"/>
                  </a:cubicBezTo>
                  <a:cubicBezTo>
                    <a:pt x="41564" y="32039"/>
                    <a:pt x="40698" y="31173"/>
                    <a:pt x="41564" y="30307"/>
                  </a:cubicBezTo>
                  <a:cubicBezTo>
                    <a:pt x="41564" y="32905"/>
                    <a:pt x="43295" y="32905"/>
                    <a:pt x="43295" y="35502"/>
                  </a:cubicBezTo>
                  <a:cubicBezTo>
                    <a:pt x="43295" y="38100"/>
                    <a:pt x="41564" y="40698"/>
                    <a:pt x="39832" y="40698"/>
                  </a:cubicBezTo>
                  <a:cubicBezTo>
                    <a:pt x="38100" y="40698"/>
                    <a:pt x="38100" y="38966"/>
                    <a:pt x="38100" y="38100"/>
                  </a:cubicBezTo>
                  <a:cubicBezTo>
                    <a:pt x="37234" y="38100"/>
                    <a:pt x="37234" y="37234"/>
                    <a:pt x="36368" y="37234"/>
                  </a:cubicBezTo>
                  <a:cubicBezTo>
                    <a:pt x="34636" y="37234"/>
                    <a:pt x="35502" y="32905"/>
                    <a:pt x="33770" y="31173"/>
                  </a:cubicBezTo>
                  <a:cubicBezTo>
                    <a:pt x="32039" y="33770"/>
                    <a:pt x="29441" y="37234"/>
                    <a:pt x="26843" y="37234"/>
                  </a:cubicBezTo>
                  <a:cubicBezTo>
                    <a:pt x="25977" y="37234"/>
                    <a:pt x="25111" y="38100"/>
                    <a:pt x="25111" y="37234"/>
                  </a:cubicBezTo>
                  <a:cubicBezTo>
                    <a:pt x="25111" y="34636"/>
                    <a:pt x="26843" y="34636"/>
                    <a:pt x="27709" y="33770"/>
                  </a:cubicBezTo>
                  <a:cubicBezTo>
                    <a:pt x="25111" y="33770"/>
                    <a:pt x="22514" y="35502"/>
                    <a:pt x="20782" y="32905"/>
                  </a:cubicBezTo>
                  <a:cubicBezTo>
                    <a:pt x="19050" y="33770"/>
                    <a:pt x="18184" y="33770"/>
                    <a:pt x="16452" y="33770"/>
                  </a:cubicBezTo>
                  <a:cubicBezTo>
                    <a:pt x="13855" y="33770"/>
                    <a:pt x="12123" y="32039"/>
                    <a:pt x="9525" y="32039"/>
                  </a:cubicBezTo>
                  <a:cubicBezTo>
                    <a:pt x="6061" y="33770"/>
                    <a:pt x="5196" y="35502"/>
                    <a:pt x="2598" y="35502"/>
                  </a:cubicBezTo>
                  <a:lnTo>
                    <a:pt x="2598" y="3550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09" name="Google Shape;7809;p115"/>
            <p:cNvSpPr/>
            <p:nvPr/>
          </p:nvSpPr>
          <p:spPr>
            <a:xfrm>
              <a:off x="1579434" y="2825111"/>
              <a:ext cx="21224" cy="8898"/>
            </a:xfrm>
            <a:custGeom>
              <a:rect b="b" l="l" r="r" t="t"/>
              <a:pathLst>
                <a:path extrusionOk="0" h="4329" w="10390">
                  <a:moveTo>
                    <a:pt x="3464" y="1732"/>
                  </a:moveTo>
                  <a:cubicBezTo>
                    <a:pt x="4330" y="0"/>
                    <a:pt x="5195" y="0"/>
                    <a:pt x="6927" y="0"/>
                  </a:cubicBezTo>
                  <a:cubicBezTo>
                    <a:pt x="9525" y="0"/>
                    <a:pt x="9525" y="1732"/>
                    <a:pt x="10391" y="4330"/>
                  </a:cubicBezTo>
                  <a:lnTo>
                    <a:pt x="2598" y="4330"/>
                  </a:lnTo>
                  <a:cubicBezTo>
                    <a:pt x="1732" y="3464"/>
                    <a:pt x="0" y="2598"/>
                    <a:pt x="0" y="1732"/>
                  </a:cubicBezTo>
                  <a:lnTo>
                    <a:pt x="3464" y="1732"/>
                  </a:lnTo>
                  <a:lnTo>
                    <a:pt x="3464"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10" name="Google Shape;7810;p115"/>
            <p:cNvGrpSpPr/>
            <p:nvPr/>
          </p:nvGrpSpPr>
          <p:grpSpPr>
            <a:xfrm>
              <a:off x="1579434" y="2205749"/>
              <a:ext cx="2089011" cy="1455856"/>
              <a:chOff x="1579434" y="2205749"/>
              <a:chExt cx="2089011" cy="1455856"/>
            </a:xfrm>
          </p:grpSpPr>
          <p:sp>
            <p:nvSpPr>
              <p:cNvPr id="7811" name="Google Shape;7811;p115"/>
              <p:cNvSpPr/>
              <p:nvPr/>
            </p:nvSpPr>
            <p:spPr>
              <a:xfrm>
                <a:off x="3005127" y="3618892"/>
                <a:ext cx="8843" cy="9689"/>
              </a:xfrm>
              <a:custGeom>
                <a:rect b="b" l="l" r="r" t="t"/>
                <a:pathLst>
                  <a:path extrusionOk="0" h="4714" w="4329">
                    <a:moveTo>
                      <a:pt x="4330" y="1732"/>
                    </a:moveTo>
                    <a:lnTo>
                      <a:pt x="4330" y="0"/>
                    </a:lnTo>
                    <a:cubicBezTo>
                      <a:pt x="3464" y="0"/>
                      <a:pt x="2598" y="0"/>
                      <a:pt x="2598" y="0"/>
                    </a:cubicBezTo>
                    <a:cubicBezTo>
                      <a:pt x="866" y="0"/>
                      <a:pt x="0" y="2598"/>
                      <a:pt x="0" y="4330"/>
                    </a:cubicBezTo>
                    <a:cubicBezTo>
                      <a:pt x="0" y="5196"/>
                      <a:pt x="1732" y="4330"/>
                      <a:pt x="1732" y="4330"/>
                    </a:cubicBezTo>
                    <a:cubicBezTo>
                      <a:pt x="2598" y="4330"/>
                      <a:pt x="3464" y="2598"/>
                      <a:pt x="4330" y="1732"/>
                    </a:cubicBezTo>
                    <a:lnTo>
                      <a:pt x="4330"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2" name="Google Shape;7812;p115"/>
              <p:cNvSpPr/>
              <p:nvPr/>
            </p:nvSpPr>
            <p:spPr>
              <a:xfrm>
                <a:off x="3509248" y="2686288"/>
                <a:ext cx="139737" cy="62290"/>
              </a:xfrm>
              <a:custGeom>
                <a:rect b="b" l="l" r="r" t="t"/>
                <a:pathLst>
                  <a:path extrusionOk="0" h="30306" w="68406">
                    <a:moveTo>
                      <a:pt x="68407" y="15587"/>
                    </a:moveTo>
                    <a:cubicBezTo>
                      <a:pt x="66675" y="19050"/>
                      <a:pt x="60614" y="23380"/>
                      <a:pt x="58016" y="24246"/>
                    </a:cubicBezTo>
                    <a:cubicBezTo>
                      <a:pt x="52820" y="25977"/>
                      <a:pt x="47625" y="30307"/>
                      <a:pt x="39832" y="30307"/>
                    </a:cubicBezTo>
                    <a:cubicBezTo>
                      <a:pt x="31173" y="30307"/>
                      <a:pt x="25111" y="28575"/>
                      <a:pt x="19050" y="25977"/>
                    </a:cubicBezTo>
                    <a:cubicBezTo>
                      <a:pt x="15586" y="25111"/>
                      <a:pt x="13854" y="21648"/>
                      <a:pt x="8659" y="21648"/>
                    </a:cubicBezTo>
                    <a:cubicBezTo>
                      <a:pt x="9525" y="20782"/>
                      <a:pt x="10391" y="20782"/>
                      <a:pt x="10391" y="20782"/>
                    </a:cubicBezTo>
                    <a:cubicBezTo>
                      <a:pt x="10391" y="18184"/>
                      <a:pt x="11257" y="16452"/>
                      <a:pt x="11257" y="13855"/>
                    </a:cubicBezTo>
                    <a:cubicBezTo>
                      <a:pt x="7793" y="12989"/>
                      <a:pt x="3464" y="15587"/>
                      <a:pt x="866" y="12989"/>
                    </a:cubicBezTo>
                    <a:cubicBezTo>
                      <a:pt x="4330" y="12989"/>
                      <a:pt x="10391" y="12123"/>
                      <a:pt x="12989" y="11257"/>
                    </a:cubicBezTo>
                    <a:cubicBezTo>
                      <a:pt x="12123" y="10391"/>
                      <a:pt x="12123" y="10391"/>
                      <a:pt x="12123" y="9525"/>
                    </a:cubicBezTo>
                    <a:cubicBezTo>
                      <a:pt x="9525" y="9525"/>
                      <a:pt x="866" y="6927"/>
                      <a:pt x="0" y="4330"/>
                    </a:cubicBezTo>
                    <a:cubicBezTo>
                      <a:pt x="1732" y="3464"/>
                      <a:pt x="3464" y="4330"/>
                      <a:pt x="4330" y="5196"/>
                    </a:cubicBezTo>
                    <a:cubicBezTo>
                      <a:pt x="4330" y="4330"/>
                      <a:pt x="4330" y="4330"/>
                      <a:pt x="4330" y="3464"/>
                    </a:cubicBezTo>
                    <a:cubicBezTo>
                      <a:pt x="6061" y="3464"/>
                      <a:pt x="6927" y="866"/>
                      <a:pt x="8659" y="866"/>
                    </a:cubicBezTo>
                    <a:cubicBezTo>
                      <a:pt x="9525" y="866"/>
                      <a:pt x="9525" y="866"/>
                      <a:pt x="10391" y="866"/>
                    </a:cubicBezTo>
                    <a:cubicBezTo>
                      <a:pt x="10391" y="2598"/>
                      <a:pt x="11257" y="2598"/>
                      <a:pt x="12123" y="4330"/>
                    </a:cubicBezTo>
                    <a:cubicBezTo>
                      <a:pt x="12123" y="6061"/>
                      <a:pt x="13854" y="8659"/>
                      <a:pt x="15586" y="8659"/>
                    </a:cubicBezTo>
                    <a:cubicBezTo>
                      <a:pt x="17318" y="8659"/>
                      <a:pt x="18184" y="7793"/>
                      <a:pt x="19916" y="6927"/>
                    </a:cubicBezTo>
                    <a:cubicBezTo>
                      <a:pt x="19050" y="5196"/>
                      <a:pt x="19050" y="5196"/>
                      <a:pt x="19916" y="4330"/>
                    </a:cubicBezTo>
                    <a:cubicBezTo>
                      <a:pt x="20782" y="5196"/>
                      <a:pt x="21648" y="6061"/>
                      <a:pt x="22513" y="6061"/>
                    </a:cubicBezTo>
                    <a:lnTo>
                      <a:pt x="27709" y="4330"/>
                    </a:lnTo>
                    <a:cubicBezTo>
                      <a:pt x="29441" y="5196"/>
                      <a:pt x="30307" y="5196"/>
                      <a:pt x="31173" y="6061"/>
                    </a:cubicBezTo>
                    <a:cubicBezTo>
                      <a:pt x="31173" y="5196"/>
                      <a:pt x="31173" y="4330"/>
                      <a:pt x="31173" y="3464"/>
                    </a:cubicBezTo>
                    <a:cubicBezTo>
                      <a:pt x="34636" y="3464"/>
                      <a:pt x="36368" y="4330"/>
                      <a:pt x="38966" y="4330"/>
                    </a:cubicBezTo>
                    <a:cubicBezTo>
                      <a:pt x="41564" y="4330"/>
                      <a:pt x="45027" y="1732"/>
                      <a:pt x="46759" y="3464"/>
                    </a:cubicBezTo>
                    <a:cubicBezTo>
                      <a:pt x="46759" y="1732"/>
                      <a:pt x="47625" y="866"/>
                      <a:pt x="47625" y="0"/>
                    </a:cubicBezTo>
                    <a:cubicBezTo>
                      <a:pt x="49357" y="866"/>
                      <a:pt x="49357" y="866"/>
                      <a:pt x="50223" y="0"/>
                    </a:cubicBezTo>
                    <a:cubicBezTo>
                      <a:pt x="50223" y="2598"/>
                      <a:pt x="51955" y="2598"/>
                      <a:pt x="54552" y="2598"/>
                    </a:cubicBezTo>
                    <a:cubicBezTo>
                      <a:pt x="56284" y="2598"/>
                      <a:pt x="58016" y="1732"/>
                      <a:pt x="59748" y="1732"/>
                    </a:cubicBezTo>
                    <a:cubicBezTo>
                      <a:pt x="58882" y="2598"/>
                      <a:pt x="58016" y="3464"/>
                      <a:pt x="58016" y="3464"/>
                    </a:cubicBezTo>
                    <a:cubicBezTo>
                      <a:pt x="59748" y="10391"/>
                      <a:pt x="68407" y="8659"/>
                      <a:pt x="68407" y="15587"/>
                    </a:cubicBezTo>
                    <a:lnTo>
                      <a:pt x="68407" y="15587"/>
                    </a:lnTo>
                    <a:lnTo>
                      <a:pt x="68407" y="1558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3" name="Google Shape;7813;p115"/>
              <p:cNvSpPr/>
              <p:nvPr/>
            </p:nvSpPr>
            <p:spPr>
              <a:xfrm>
                <a:off x="2690271" y="3440914"/>
                <a:ext cx="141506" cy="49833"/>
              </a:xfrm>
              <a:custGeom>
                <a:rect b="b" l="l" r="r" t="t"/>
                <a:pathLst>
                  <a:path extrusionOk="0" h="24245" w="69272">
                    <a:moveTo>
                      <a:pt x="69273" y="21648"/>
                    </a:moveTo>
                    <a:cubicBezTo>
                      <a:pt x="67541" y="24246"/>
                      <a:pt x="63211" y="24246"/>
                      <a:pt x="60614" y="24246"/>
                    </a:cubicBezTo>
                    <a:cubicBezTo>
                      <a:pt x="55418" y="24246"/>
                      <a:pt x="51955" y="22514"/>
                      <a:pt x="46759" y="22514"/>
                    </a:cubicBezTo>
                    <a:cubicBezTo>
                      <a:pt x="46759" y="21648"/>
                      <a:pt x="46759" y="21648"/>
                      <a:pt x="46759" y="20782"/>
                    </a:cubicBezTo>
                    <a:cubicBezTo>
                      <a:pt x="47625" y="20782"/>
                      <a:pt x="48491" y="19916"/>
                      <a:pt x="49357" y="19050"/>
                    </a:cubicBezTo>
                    <a:cubicBezTo>
                      <a:pt x="45893" y="17318"/>
                      <a:pt x="42430" y="17318"/>
                      <a:pt x="41564" y="13855"/>
                    </a:cubicBezTo>
                    <a:cubicBezTo>
                      <a:pt x="39832" y="13855"/>
                      <a:pt x="39832" y="12123"/>
                      <a:pt x="38966" y="12123"/>
                    </a:cubicBezTo>
                    <a:cubicBezTo>
                      <a:pt x="37234" y="11257"/>
                      <a:pt x="36368" y="12123"/>
                      <a:pt x="33771" y="12123"/>
                    </a:cubicBezTo>
                    <a:cubicBezTo>
                      <a:pt x="30307" y="12123"/>
                      <a:pt x="28575" y="8659"/>
                      <a:pt x="25977" y="8659"/>
                    </a:cubicBezTo>
                    <a:lnTo>
                      <a:pt x="19050" y="8659"/>
                    </a:lnTo>
                    <a:cubicBezTo>
                      <a:pt x="17318" y="7793"/>
                      <a:pt x="18184" y="6927"/>
                      <a:pt x="18184" y="6061"/>
                    </a:cubicBezTo>
                    <a:cubicBezTo>
                      <a:pt x="17318" y="5196"/>
                      <a:pt x="16452" y="5196"/>
                      <a:pt x="14721" y="5196"/>
                    </a:cubicBezTo>
                    <a:cubicBezTo>
                      <a:pt x="10391" y="5196"/>
                      <a:pt x="4330" y="8659"/>
                      <a:pt x="1732" y="10391"/>
                    </a:cubicBezTo>
                    <a:lnTo>
                      <a:pt x="0" y="10391"/>
                    </a:lnTo>
                    <a:cubicBezTo>
                      <a:pt x="3464" y="4330"/>
                      <a:pt x="8659" y="0"/>
                      <a:pt x="19050" y="0"/>
                    </a:cubicBezTo>
                    <a:cubicBezTo>
                      <a:pt x="29441" y="0"/>
                      <a:pt x="33771" y="6061"/>
                      <a:pt x="41564" y="6061"/>
                    </a:cubicBezTo>
                    <a:cubicBezTo>
                      <a:pt x="43295" y="6061"/>
                      <a:pt x="45027" y="8659"/>
                      <a:pt x="45893" y="8659"/>
                    </a:cubicBezTo>
                    <a:cubicBezTo>
                      <a:pt x="49357" y="12123"/>
                      <a:pt x="54552" y="14721"/>
                      <a:pt x="60614" y="14721"/>
                    </a:cubicBezTo>
                    <a:cubicBezTo>
                      <a:pt x="60614" y="15587"/>
                      <a:pt x="60614" y="15587"/>
                      <a:pt x="60614" y="16452"/>
                    </a:cubicBezTo>
                    <a:lnTo>
                      <a:pt x="64077" y="16452"/>
                    </a:lnTo>
                    <a:cubicBezTo>
                      <a:pt x="66675" y="18184"/>
                      <a:pt x="67541" y="21648"/>
                      <a:pt x="69273" y="21648"/>
                    </a:cubicBezTo>
                    <a:lnTo>
                      <a:pt x="69273" y="2164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4" name="Google Shape;7814;p115"/>
              <p:cNvSpPr/>
              <p:nvPr/>
            </p:nvSpPr>
            <p:spPr>
              <a:xfrm>
                <a:off x="2709728" y="3462272"/>
                <a:ext cx="7861" cy="7909"/>
              </a:xfrm>
              <a:custGeom>
                <a:rect b="b" l="l" r="r" t="t"/>
                <a:pathLst>
                  <a:path extrusionOk="0" h="3848" w="3848">
                    <a:moveTo>
                      <a:pt x="3464" y="0"/>
                    </a:moveTo>
                    <a:cubicBezTo>
                      <a:pt x="3464" y="866"/>
                      <a:pt x="4330" y="2598"/>
                      <a:pt x="3464" y="3464"/>
                    </a:cubicBezTo>
                    <a:cubicBezTo>
                      <a:pt x="3464" y="3464"/>
                      <a:pt x="0" y="4330"/>
                      <a:pt x="0" y="3464"/>
                    </a:cubicBezTo>
                    <a:cubicBezTo>
                      <a:pt x="0" y="1732"/>
                      <a:pt x="1732" y="1732"/>
                      <a:pt x="1732" y="1732"/>
                    </a:cubicBezTo>
                    <a:lnTo>
                      <a:pt x="1732" y="0"/>
                    </a:lnTo>
                    <a:lnTo>
                      <a:pt x="3464" y="0"/>
                    </a:lnTo>
                    <a:lnTo>
                      <a:pt x="3464" y="0"/>
                    </a:lnTo>
                    <a:lnTo>
                      <a:pt x="3464"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5" name="Google Shape;7815;p115"/>
              <p:cNvSpPr/>
              <p:nvPr/>
            </p:nvSpPr>
            <p:spPr>
              <a:xfrm>
                <a:off x="2780482" y="3508545"/>
                <a:ext cx="22993" cy="10678"/>
              </a:xfrm>
              <a:custGeom>
                <a:rect b="b" l="l" r="r" t="t"/>
                <a:pathLst>
                  <a:path extrusionOk="0" h="5195" w="11256">
                    <a:moveTo>
                      <a:pt x="9525" y="1732"/>
                    </a:moveTo>
                    <a:cubicBezTo>
                      <a:pt x="11257" y="2598"/>
                      <a:pt x="11257" y="2598"/>
                      <a:pt x="11257" y="3464"/>
                    </a:cubicBezTo>
                    <a:cubicBezTo>
                      <a:pt x="8659" y="4330"/>
                      <a:pt x="6061" y="5196"/>
                      <a:pt x="3464" y="5196"/>
                    </a:cubicBezTo>
                    <a:cubicBezTo>
                      <a:pt x="1732" y="5196"/>
                      <a:pt x="0" y="3464"/>
                      <a:pt x="0" y="1732"/>
                    </a:cubicBezTo>
                    <a:cubicBezTo>
                      <a:pt x="0" y="866"/>
                      <a:pt x="1732" y="0"/>
                      <a:pt x="2598" y="0"/>
                    </a:cubicBezTo>
                    <a:cubicBezTo>
                      <a:pt x="5196" y="866"/>
                      <a:pt x="8659" y="1732"/>
                      <a:pt x="9525" y="1732"/>
                    </a:cubicBezTo>
                    <a:lnTo>
                      <a:pt x="9525" y="1732"/>
                    </a:lnTo>
                    <a:lnTo>
                      <a:pt x="9525"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6" name="Google Shape;7816;p115"/>
              <p:cNvSpPr/>
              <p:nvPr/>
            </p:nvSpPr>
            <p:spPr>
              <a:xfrm>
                <a:off x="2930835" y="3508545"/>
                <a:ext cx="19457" cy="8898"/>
              </a:xfrm>
              <a:custGeom>
                <a:rect b="b" l="l" r="r" t="t"/>
                <a:pathLst>
                  <a:path extrusionOk="0" h="4329" w="9525">
                    <a:moveTo>
                      <a:pt x="9525" y="2598"/>
                    </a:moveTo>
                    <a:cubicBezTo>
                      <a:pt x="8659" y="4330"/>
                      <a:pt x="6927" y="4330"/>
                      <a:pt x="6061" y="4330"/>
                    </a:cubicBezTo>
                    <a:cubicBezTo>
                      <a:pt x="3464" y="4330"/>
                      <a:pt x="0" y="4330"/>
                      <a:pt x="0" y="1732"/>
                    </a:cubicBezTo>
                    <a:cubicBezTo>
                      <a:pt x="0" y="866"/>
                      <a:pt x="1732" y="0"/>
                      <a:pt x="2598" y="0"/>
                    </a:cubicBezTo>
                    <a:cubicBezTo>
                      <a:pt x="2598" y="0"/>
                      <a:pt x="8659" y="866"/>
                      <a:pt x="9525" y="2598"/>
                    </a:cubicBezTo>
                    <a:lnTo>
                      <a:pt x="9525"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7" name="Google Shape;7817;p115"/>
              <p:cNvSpPr/>
              <p:nvPr/>
            </p:nvSpPr>
            <p:spPr>
              <a:xfrm>
                <a:off x="2833549" y="3488967"/>
                <a:ext cx="79596" cy="32035"/>
              </a:xfrm>
              <a:custGeom>
                <a:rect b="b" l="l" r="r" t="t"/>
                <a:pathLst>
                  <a:path extrusionOk="0" h="15586" w="38965">
                    <a:moveTo>
                      <a:pt x="32905" y="5196"/>
                    </a:moveTo>
                    <a:cubicBezTo>
                      <a:pt x="35502" y="6927"/>
                      <a:pt x="37234" y="7793"/>
                      <a:pt x="38966" y="10391"/>
                    </a:cubicBezTo>
                    <a:lnTo>
                      <a:pt x="30307" y="10391"/>
                    </a:lnTo>
                    <a:cubicBezTo>
                      <a:pt x="28575" y="11257"/>
                      <a:pt x="27709" y="12123"/>
                      <a:pt x="25977" y="12123"/>
                    </a:cubicBezTo>
                    <a:cubicBezTo>
                      <a:pt x="24245" y="12123"/>
                      <a:pt x="25111" y="11257"/>
                      <a:pt x="23380" y="11257"/>
                    </a:cubicBezTo>
                    <a:cubicBezTo>
                      <a:pt x="20782" y="11257"/>
                      <a:pt x="20782" y="15586"/>
                      <a:pt x="18184" y="15586"/>
                    </a:cubicBezTo>
                    <a:cubicBezTo>
                      <a:pt x="16452" y="15586"/>
                      <a:pt x="16452" y="12989"/>
                      <a:pt x="15586" y="12989"/>
                    </a:cubicBezTo>
                    <a:cubicBezTo>
                      <a:pt x="13855" y="11257"/>
                      <a:pt x="7793" y="12123"/>
                      <a:pt x="5196" y="12123"/>
                    </a:cubicBezTo>
                    <a:cubicBezTo>
                      <a:pt x="3464" y="12123"/>
                      <a:pt x="3464" y="12989"/>
                      <a:pt x="2598" y="12123"/>
                    </a:cubicBezTo>
                    <a:cubicBezTo>
                      <a:pt x="2598" y="12989"/>
                      <a:pt x="2598" y="12989"/>
                      <a:pt x="2598" y="13855"/>
                    </a:cubicBezTo>
                    <a:cubicBezTo>
                      <a:pt x="866" y="13855"/>
                      <a:pt x="0" y="11257"/>
                      <a:pt x="0" y="10391"/>
                    </a:cubicBezTo>
                    <a:cubicBezTo>
                      <a:pt x="866" y="10391"/>
                      <a:pt x="866" y="9525"/>
                      <a:pt x="866" y="9525"/>
                    </a:cubicBezTo>
                    <a:cubicBezTo>
                      <a:pt x="6061" y="9525"/>
                      <a:pt x="8659" y="10391"/>
                      <a:pt x="11257" y="9525"/>
                    </a:cubicBezTo>
                    <a:cubicBezTo>
                      <a:pt x="9525" y="7793"/>
                      <a:pt x="9525" y="6927"/>
                      <a:pt x="9525" y="4330"/>
                    </a:cubicBezTo>
                    <a:cubicBezTo>
                      <a:pt x="7793" y="4330"/>
                      <a:pt x="6927" y="3464"/>
                      <a:pt x="6927" y="1732"/>
                    </a:cubicBezTo>
                    <a:cubicBezTo>
                      <a:pt x="6927" y="866"/>
                      <a:pt x="7793" y="0"/>
                      <a:pt x="8659" y="0"/>
                    </a:cubicBezTo>
                    <a:cubicBezTo>
                      <a:pt x="10391" y="0"/>
                      <a:pt x="12123" y="1732"/>
                      <a:pt x="13855" y="1732"/>
                    </a:cubicBezTo>
                    <a:cubicBezTo>
                      <a:pt x="16452" y="1732"/>
                      <a:pt x="18184" y="866"/>
                      <a:pt x="20782" y="866"/>
                    </a:cubicBezTo>
                    <a:cubicBezTo>
                      <a:pt x="28575" y="866"/>
                      <a:pt x="29441" y="5196"/>
                      <a:pt x="33770" y="6927"/>
                    </a:cubicBezTo>
                    <a:lnTo>
                      <a:pt x="32905" y="5196"/>
                    </a:lnTo>
                    <a:lnTo>
                      <a:pt x="32905"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8" name="Google Shape;7818;p115"/>
              <p:cNvSpPr/>
              <p:nvPr/>
            </p:nvSpPr>
            <p:spPr>
              <a:xfrm>
                <a:off x="2776944" y="3416985"/>
                <a:ext cx="7074" cy="9689"/>
              </a:xfrm>
              <a:custGeom>
                <a:rect b="b" l="l" r="r" t="t"/>
                <a:pathLst>
                  <a:path extrusionOk="0" h="4714" w="3463">
                    <a:moveTo>
                      <a:pt x="866" y="385"/>
                    </a:moveTo>
                    <a:cubicBezTo>
                      <a:pt x="2598" y="385"/>
                      <a:pt x="3464" y="2117"/>
                      <a:pt x="3464" y="3848"/>
                    </a:cubicBezTo>
                    <a:cubicBezTo>
                      <a:pt x="3464" y="4714"/>
                      <a:pt x="2598" y="4714"/>
                      <a:pt x="2598" y="4714"/>
                    </a:cubicBezTo>
                    <a:cubicBezTo>
                      <a:pt x="0" y="4714"/>
                      <a:pt x="0" y="2117"/>
                      <a:pt x="0" y="385"/>
                    </a:cubicBezTo>
                    <a:cubicBezTo>
                      <a:pt x="0" y="-481"/>
                      <a:pt x="866" y="385"/>
                      <a:pt x="866" y="385"/>
                    </a:cubicBezTo>
                    <a:lnTo>
                      <a:pt x="866" y="38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19" name="Google Shape;7819;p115"/>
              <p:cNvSpPr/>
              <p:nvPr/>
            </p:nvSpPr>
            <p:spPr>
              <a:xfrm>
                <a:off x="2769869" y="3391079"/>
                <a:ext cx="12381" cy="3558"/>
              </a:xfrm>
              <a:custGeom>
                <a:rect b="b" l="l" r="r" t="t"/>
                <a:pathLst>
                  <a:path extrusionOk="0" h="1731" w="6061">
                    <a:moveTo>
                      <a:pt x="0" y="1732"/>
                    </a:moveTo>
                    <a:cubicBezTo>
                      <a:pt x="866" y="866"/>
                      <a:pt x="1732" y="0"/>
                      <a:pt x="3464" y="0"/>
                    </a:cubicBezTo>
                    <a:cubicBezTo>
                      <a:pt x="5196" y="0"/>
                      <a:pt x="6061" y="866"/>
                      <a:pt x="6061" y="1732"/>
                    </a:cubicBezTo>
                    <a:cubicBezTo>
                      <a:pt x="3464" y="1732"/>
                      <a:pt x="1732" y="1732"/>
                      <a:pt x="0" y="1732"/>
                    </a:cubicBezTo>
                    <a:lnTo>
                      <a:pt x="0"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0" name="Google Shape;7820;p115"/>
              <p:cNvSpPr/>
              <p:nvPr/>
            </p:nvSpPr>
            <p:spPr>
              <a:xfrm>
                <a:off x="2790363" y="3396419"/>
                <a:ext cx="2500" cy="3558"/>
              </a:xfrm>
              <a:custGeom>
                <a:rect b="b" l="l" r="r" t="t"/>
                <a:pathLst>
                  <a:path extrusionOk="0" h="1731" w="1224">
                    <a:moveTo>
                      <a:pt x="1225" y="1732"/>
                    </a:moveTo>
                    <a:cubicBezTo>
                      <a:pt x="359" y="1732"/>
                      <a:pt x="-507" y="866"/>
                      <a:pt x="359" y="0"/>
                    </a:cubicBezTo>
                    <a:lnTo>
                      <a:pt x="1225" y="1732"/>
                    </a:lnTo>
                    <a:lnTo>
                      <a:pt x="1225"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1" name="Google Shape;7821;p115"/>
              <p:cNvSpPr/>
              <p:nvPr/>
            </p:nvSpPr>
            <p:spPr>
              <a:xfrm>
                <a:off x="2838854" y="3467610"/>
                <a:ext cx="8843" cy="7118"/>
              </a:xfrm>
              <a:custGeom>
                <a:rect b="b" l="l" r="r" t="t"/>
                <a:pathLst>
                  <a:path extrusionOk="0" h="3463" w="4329">
                    <a:moveTo>
                      <a:pt x="0" y="1732"/>
                    </a:moveTo>
                    <a:cubicBezTo>
                      <a:pt x="0" y="2598"/>
                      <a:pt x="0" y="2598"/>
                      <a:pt x="0" y="3464"/>
                    </a:cubicBezTo>
                    <a:cubicBezTo>
                      <a:pt x="0" y="3464"/>
                      <a:pt x="866" y="3464"/>
                      <a:pt x="866" y="3464"/>
                    </a:cubicBezTo>
                    <a:cubicBezTo>
                      <a:pt x="1732" y="3464"/>
                      <a:pt x="3464" y="2598"/>
                      <a:pt x="4330" y="1732"/>
                    </a:cubicBezTo>
                    <a:lnTo>
                      <a:pt x="4330" y="0"/>
                    </a:lnTo>
                    <a:cubicBezTo>
                      <a:pt x="3464" y="866"/>
                      <a:pt x="1732" y="2598"/>
                      <a:pt x="0" y="1732"/>
                    </a:cubicBezTo>
                    <a:lnTo>
                      <a:pt x="0"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2" name="Google Shape;7822;p115"/>
              <p:cNvSpPr/>
              <p:nvPr/>
            </p:nvSpPr>
            <p:spPr>
              <a:xfrm>
                <a:off x="2026953" y="2904319"/>
                <a:ext cx="22993" cy="31137"/>
              </a:xfrm>
              <a:custGeom>
                <a:rect b="b" l="l" r="r" t="t"/>
                <a:pathLst>
                  <a:path extrusionOk="0" h="15149" w="11256">
                    <a:moveTo>
                      <a:pt x="5196" y="4759"/>
                    </a:moveTo>
                    <a:cubicBezTo>
                      <a:pt x="1732" y="3893"/>
                      <a:pt x="2598" y="3027"/>
                      <a:pt x="0" y="4759"/>
                    </a:cubicBezTo>
                    <a:cubicBezTo>
                      <a:pt x="0" y="-437"/>
                      <a:pt x="866" y="-437"/>
                      <a:pt x="6061" y="429"/>
                    </a:cubicBezTo>
                    <a:cubicBezTo>
                      <a:pt x="5196" y="6491"/>
                      <a:pt x="11257" y="7356"/>
                      <a:pt x="11257" y="12552"/>
                    </a:cubicBezTo>
                    <a:cubicBezTo>
                      <a:pt x="11257" y="14284"/>
                      <a:pt x="10391" y="15150"/>
                      <a:pt x="9525" y="15150"/>
                    </a:cubicBezTo>
                    <a:cubicBezTo>
                      <a:pt x="7793" y="15150"/>
                      <a:pt x="5196" y="9954"/>
                      <a:pt x="5196" y="9954"/>
                    </a:cubicBezTo>
                    <a:cubicBezTo>
                      <a:pt x="5196" y="7356"/>
                      <a:pt x="4330" y="5625"/>
                      <a:pt x="5196" y="4759"/>
                    </a:cubicBezTo>
                    <a:lnTo>
                      <a:pt x="5196" y="475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3" name="Google Shape;7823;p115"/>
              <p:cNvSpPr/>
              <p:nvPr/>
            </p:nvSpPr>
            <p:spPr>
              <a:xfrm>
                <a:off x="1993345" y="2864266"/>
                <a:ext cx="21886" cy="39155"/>
              </a:xfrm>
              <a:custGeom>
                <a:rect b="b" l="l" r="r" t="t"/>
                <a:pathLst>
                  <a:path extrusionOk="0" h="19050" w="10714">
                    <a:moveTo>
                      <a:pt x="7793" y="10391"/>
                    </a:moveTo>
                    <a:cubicBezTo>
                      <a:pt x="7793" y="11257"/>
                      <a:pt x="9525" y="10391"/>
                      <a:pt x="10391" y="10391"/>
                    </a:cubicBezTo>
                    <a:cubicBezTo>
                      <a:pt x="9525" y="13855"/>
                      <a:pt x="12123" y="16452"/>
                      <a:pt x="9525" y="19050"/>
                    </a:cubicBezTo>
                    <a:cubicBezTo>
                      <a:pt x="6927" y="16452"/>
                      <a:pt x="6061" y="13855"/>
                      <a:pt x="6061" y="9525"/>
                    </a:cubicBezTo>
                    <a:cubicBezTo>
                      <a:pt x="2598" y="8659"/>
                      <a:pt x="0" y="6061"/>
                      <a:pt x="0" y="2598"/>
                    </a:cubicBezTo>
                    <a:cubicBezTo>
                      <a:pt x="0" y="866"/>
                      <a:pt x="1732" y="0"/>
                      <a:pt x="2598" y="0"/>
                    </a:cubicBezTo>
                    <a:cubicBezTo>
                      <a:pt x="6927" y="0"/>
                      <a:pt x="4330" y="1732"/>
                      <a:pt x="7793" y="0"/>
                    </a:cubicBezTo>
                    <a:cubicBezTo>
                      <a:pt x="7793" y="6927"/>
                      <a:pt x="6061" y="6927"/>
                      <a:pt x="7793" y="10391"/>
                    </a:cubicBezTo>
                    <a:lnTo>
                      <a:pt x="7793" y="1039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4" name="Google Shape;7824;p115"/>
              <p:cNvSpPr/>
              <p:nvPr/>
            </p:nvSpPr>
            <p:spPr>
              <a:xfrm>
                <a:off x="2853006" y="2205749"/>
                <a:ext cx="815439" cy="624701"/>
              </a:xfrm>
              <a:custGeom>
                <a:rect b="b" l="l" r="r" t="t"/>
                <a:pathLst>
                  <a:path extrusionOk="0" h="303934" w="399184">
                    <a:moveTo>
                      <a:pt x="133350" y="211282"/>
                    </a:moveTo>
                    <a:cubicBezTo>
                      <a:pt x="136814" y="209550"/>
                      <a:pt x="136814" y="209550"/>
                      <a:pt x="140277" y="210416"/>
                    </a:cubicBezTo>
                    <a:cubicBezTo>
                      <a:pt x="142009" y="203489"/>
                      <a:pt x="145473" y="200891"/>
                      <a:pt x="147205" y="194830"/>
                    </a:cubicBezTo>
                    <a:cubicBezTo>
                      <a:pt x="140277" y="192232"/>
                      <a:pt x="122959" y="191366"/>
                      <a:pt x="122093" y="184439"/>
                    </a:cubicBezTo>
                    <a:cubicBezTo>
                      <a:pt x="124691" y="183573"/>
                      <a:pt x="123825" y="184439"/>
                      <a:pt x="126423" y="184439"/>
                    </a:cubicBezTo>
                    <a:cubicBezTo>
                      <a:pt x="131618" y="184439"/>
                      <a:pt x="135082" y="187902"/>
                      <a:pt x="140277" y="187902"/>
                    </a:cubicBezTo>
                    <a:cubicBezTo>
                      <a:pt x="142875" y="187902"/>
                      <a:pt x="142009" y="186170"/>
                      <a:pt x="142875" y="184439"/>
                    </a:cubicBezTo>
                    <a:cubicBezTo>
                      <a:pt x="135948" y="181841"/>
                      <a:pt x="133350" y="171450"/>
                      <a:pt x="125557" y="171450"/>
                    </a:cubicBezTo>
                    <a:cubicBezTo>
                      <a:pt x="123825" y="171450"/>
                      <a:pt x="122959" y="175780"/>
                      <a:pt x="119495" y="175780"/>
                    </a:cubicBezTo>
                    <a:cubicBezTo>
                      <a:pt x="115166" y="175780"/>
                      <a:pt x="113434" y="174914"/>
                      <a:pt x="113434" y="171450"/>
                    </a:cubicBezTo>
                    <a:cubicBezTo>
                      <a:pt x="113434" y="166255"/>
                      <a:pt x="118630" y="167121"/>
                      <a:pt x="118630" y="161059"/>
                    </a:cubicBezTo>
                    <a:cubicBezTo>
                      <a:pt x="118630" y="157596"/>
                      <a:pt x="115166" y="157596"/>
                      <a:pt x="112568" y="156730"/>
                    </a:cubicBezTo>
                    <a:lnTo>
                      <a:pt x="112568" y="153266"/>
                    </a:lnTo>
                    <a:cubicBezTo>
                      <a:pt x="106507" y="133350"/>
                      <a:pt x="90055" y="113434"/>
                      <a:pt x="64077" y="113434"/>
                    </a:cubicBezTo>
                    <a:cubicBezTo>
                      <a:pt x="59748" y="113434"/>
                      <a:pt x="58882" y="113434"/>
                      <a:pt x="57150" y="113434"/>
                    </a:cubicBezTo>
                    <a:cubicBezTo>
                      <a:pt x="54552" y="113434"/>
                      <a:pt x="52820" y="116032"/>
                      <a:pt x="49357" y="116032"/>
                    </a:cubicBezTo>
                    <a:cubicBezTo>
                      <a:pt x="47625" y="116032"/>
                      <a:pt x="45027" y="114300"/>
                      <a:pt x="42429" y="114300"/>
                    </a:cubicBezTo>
                    <a:cubicBezTo>
                      <a:pt x="39832" y="114300"/>
                      <a:pt x="38966" y="115166"/>
                      <a:pt x="38100" y="115166"/>
                    </a:cubicBezTo>
                    <a:cubicBezTo>
                      <a:pt x="38966" y="116032"/>
                      <a:pt x="39832" y="116898"/>
                      <a:pt x="40698" y="116898"/>
                    </a:cubicBezTo>
                    <a:cubicBezTo>
                      <a:pt x="38966" y="118630"/>
                      <a:pt x="39832" y="117764"/>
                      <a:pt x="38100" y="117764"/>
                    </a:cubicBezTo>
                    <a:cubicBezTo>
                      <a:pt x="32904" y="117764"/>
                      <a:pt x="25977" y="116032"/>
                      <a:pt x="23380" y="112568"/>
                    </a:cubicBezTo>
                    <a:cubicBezTo>
                      <a:pt x="25111" y="110837"/>
                      <a:pt x="26843" y="110837"/>
                      <a:pt x="27709" y="109105"/>
                    </a:cubicBezTo>
                    <a:cubicBezTo>
                      <a:pt x="24245" y="107373"/>
                      <a:pt x="21648" y="104775"/>
                      <a:pt x="18184" y="104775"/>
                    </a:cubicBezTo>
                    <a:cubicBezTo>
                      <a:pt x="12989" y="104775"/>
                      <a:pt x="14720" y="106507"/>
                      <a:pt x="10391" y="104775"/>
                    </a:cubicBezTo>
                    <a:cubicBezTo>
                      <a:pt x="11257" y="101311"/>
                      <a:pt x="15586" y="100446"/>
                      <a:pt x="17318" y="100446"/>
                    </a:cubicBezTo>
                    <a:cubicBezTo>
                      <a:pt x="19916" y="100446"/>
                      <a:pt x="21648" y="100446"/>
                      <a:pt x="23380" y="100446"/>
                    </a:cubicBezTo>
                    <a:cubicBezTo>
                      <a:pt x="25977" y="100446"/>
                      <a:pt x="25977" y="100446"/>
                      <a:pt x="27709" y="98714"/>
                    </a:cubicBezTo>
                    <a:lnTo>
                      <a:pt x="40698" y="98714"/>
                    </a:lnTo>
                    <a:cubicBezTo>
                      <a:pt x="43295" y="96982"/>
                      <a:pt x="43295" y="96116"/>
                      <a:pt x="43295" y="93518"/>
                    </a:cubicBezTo>
                    <a:lnTo>
                      <a:pt x="33770" y="93518"/>
                    </a:lnTo>
                    <a:cubicBezTo>
                      <a:pt x="32904" y="94384"/>
                      <a:pt x="32904" y="96116"/>
                      <a:pt x="31173" y="96116"/>
                    </a:cubicBezTo>
                    <a:cubicBezTo>
                      <a:pt x="27709" y="96116"/>
                      <a:pt x="25977" y="96116"/>
                      <a:pt x="23380" y="96116"/>
                    </a:cubicBezTo>
                    <a:cubicBezTo>
                      <a:pt x="22514" y="96116"/>
                      <a:pt x="0" y="90054"/>
                      <a:pt x="0" y="85725"/>
                    </a:cubicBezTo>
                    <a:cubicBezTo>
                      <a:pt x="0" y="78798"/>
                      <a:pt x="7793" y="81395"/>
                      <a:pt x="12989" y="79664"/>
                    </a:cubicBezTo>
                    <a:cubicBezTo>
                      <a:pt x="17318" y="77932"/>
                      <a:pt x="19916" y="75334"/>
                      <a:pt x="24245" y="74468"/>
                    </a:cubicBezTo>
                    <a:cubicBezTo>
                      <a:pt x="30307" y="72736"/>
                      <a:pt x="38966" y="76200"/>
                      <a:pt x="44161" y="72736"/>
                    </a:cubicBezTo>
                    <a:cubicBezTo>
                      <a:pt x="47625" y="70139"/>
                      <a:pt x="50223" y="66675"/>
                      <a:pt x="50223" y="60614"/>
                    </a:cubicBezTo>
                    <a:cubicBezTo>
                      <a:pt x="45893" y="59748"/>
                      <a:pt x="32904" y="60614"/>
                      <a:pt x="32904" y="56284"/>
                    </a:cubicBezTo>
                    <a:cubicBezTo>
                      <a:pt x="32904" y="54552"/>
                      <a:pt x="36368" y="52821"/>
                      <a:pt x="37234" y="52821"/>
                    </a:cubicBezTo>
                    <a:cubicBezTo>
                      <a:pt x="45027" y="50223"/>
                      <a:pt x="55418" y="45027"/>
                      <a:pt x="60614" y="39832"/>
                    </a:cubicBezTo>
                    <a:cubicBezTo>
                      <a:pt x="62345" y="41564"/>
                      <a:pt x="64077" y="41564"/>
                      <a:pt x="66675" y="41564"/>
                    </a:cubicBezTo>
                    <a:cubicBezTo>
                      <a:pt x="74468" y="41564"/>
                      <a:pt x="68407" y="31173"/>
                      <a:pt x="76200" y="30307"/>
                    </a:cubicBezTo>
                    <a:cubicBezTo>
                      <a:pt x="85725" y="29441"/>
                      <a:pt x="89189" y="26843"/>
                      <a:pt x="97848" y="26843"/>
                    </a:cubicBezTo>
                    <a:cubicBezTo>
                      <a:pt x="103909" y="25111"/>
                      <a:pt x="109104" y="21648"/>
                      <a:pt x="115166" y="21648"/>
                    </a:cubicBezTo>
                    <a:cubicBezTo>
                      <a:pt x="119495" y="21648"/>
                      <a:pt x="120361" y="28575"/>
                      <a:pt x="124691" y="28575"/>
                    </a:cubicBezTo>
                    <a:cubicBezTo>
                      <a:pt x="124691" y="26843"/>
                      <a:pt x="123825" y="25977"/>
                      <a:pt x="123825" y="24246"/>
                    </a:cubicBezTo>
                    <a:lnTo>
                      <a:pt x="126423" y="21648"/>
                    </a:lnTo>
                    <a:cubicBezTo>
                      <a:pt x="129020" y="25977"/>
                      <a:pt x="133350" y="25977"/>
                      <a:pt x="137680" y="27709"/>
                    </a:cubicBezTo>
                    <a:cubicBezTo>
                      <a:pt x="138545" y="27709"/>
                      <a:pt x="141143" y="27709"/>
                      <a:pt x="141143" y="27709"/>
                    </a:cubicBezTo>
                    <a:cubicBezTo>
                      <a:pt x="140277" y="25977"/>
                      <a:pt x="139411" y="24246"/>
                      <a:pt x="139411" y="22514"/>
                    </a:cubicBezTo>
                    <a:cubicBezTo>
                      <a:pt x="139411" y="19916"/>
                      <a:pt x="142875" y="19916"/>
                      <a:pt x="145473" y="19916"/>
                    </a:cubicBezTo>
                    <a:cubicBezTo>
                      <a:pt x="154998" y="19916"/>
                      <a:pt x="160193" y="25111"/>
                      <a:pt x="166254" y="27709"/>
                    </a:cubicBezTo>
                    <a:lnTo>
                      <a:pt x="176645" y="27709"/>
                    </a:lnTo>
                    <a:cubicBezTo>
                      <a:pt x="173182" y="25977"/>
                      <a:pt x="163657" y="22514"/>
                      <a:pt x="163657" y="18184"/>
                    </a:cubicBezTo>
                    <a:cubicBezTo>
                      <a:pt x="163657" y="14721"/>
                      <a:pt x="170584" y="15587"/>
                      <a:pt x="173182" y="15587"/>
                    </a:cubicBezTo>
                    <a:cubicBezTo>
                      <a:pt x="171450" y="13855"/>
                      <a:pt x="169718" y="13855"/>
                      <a:pt x="168852" y="12123"/>
                    </a:cubicBezTo>
                    <a:cubicBezTo>
                      <a:pt x="174913" y="9525"/>
                      <a:pt x="180975" y="7793"/>
                      <a:pt x="188768" y="7793"/>
                    </a:cubicBezTo>
                    <a:cubicBezTo>
                      <a:pt x="193964" y="7793"/>
                      <a:pt x="198293" y="7793"/>
                      <a:pt x="203489" y="9525"/>
                    </a:cubicBezTo>
                    <a:lnTo>
                      <a:pt x="207818" y="9525"/>
                    </a:lnTo>
                    <a:lnTo>
                      <a:pt x="207818" y="6927"/>
                    </a:lnTo>
                    <a:cubicBezTo>
                      <a:pt x="211282" y="6061"/>
                      <a:pt x="213879" y="6927"/>
                      <a:pt x="217343" y="6927"/>
                    </a:cubicBezTo>
                    <a:cubicBezTo>
                      <a:pt x="228600" y="6927"/>
                      <a:pt x="237259" y="0"/>
                      <a:pt x="249382" y="0"/>
                    </a:cubicBezTo>
                    <a:cubicBezTo>
                      <a:pt x="262370" y="0"/>
                      <a:pt x="271029" y="0"/>
                      <a:pt x="283152" y="0"/>
                    </a:cubicBezTo>
                    <a:cubicBezTo>
                      <a:pt x="297007" y="0"/>
                      <a:pt x="307398" y="8659"/>
                      <a:pt x="317789" y="13855"/>
                    </a:cubicBezTo>
                    <a:cubicBezTo>
                      <a:pt x="323850" y="16452"/>
                      <a:pt x="332509" y="14721"/>
                      <a:pt x="337705" y="16452"/>
                    </a:cubicBezTo>
                    <a:cubicBezTo>
                      <a:pt x="336839" y="24246"/>
                      <a:pt x="320386" y="23380"/>
                      <a:pt x="314325" y="25977"/>
                    </a:cubicBezTo>
                    <a:lnTo>
                      <a:pt x="263236" y="28575"/>
                    </a:lnTo>
                    <a:cubicBezTo>
                      <a:pt x="267566" y="31173"/>
                      <a:pt x="305666" y="26843"/>
                      <a:pt x="309995" y="28575"/>
                    </a:cubicBezTo>
                    <a:cubicBezTo>
                      <a:pt x="309129" y="30307"/>
                      <a:pt x="299605" y="39832"/>
                      <a:pt x="301336" y="39832"/>
                    </a:cubicBezTo>
                    <a:cubicBezTo>
                      <a:pt x="307398" y="39832"/>
                      <a:pt x="321252" y="26843"/>
                      <a:pt x="328180" y="26843"/>
                    </a:cubicBezTo>
                    <a:cubicBezTo>
                      <a:pt x="332509" y="26843"/>
                      <a:pt x="334241" y="30307"/>
                      <a:pt x="334241" y="33770"/>
                    </a:cubicBezTo>
                    <a:cubicBezTo>
                      <a:pt x="334241" y="35502"/>
                      <a:pt x="319520" y="51955"/>
                      <a:pt x="318654" y="53686"/>
                    </a:cubicBezTo>
                    <a:cubicBezTo>
                      <a:pt x="324716" y="51955"/>
                      <a:pt x="336839" y="36368"/>
                      <a:pt x="340302" y="33770"/>
                    </a:cubicBezTo>
                    <a:cubicBezTo>
                      <a:pt x="346364" y="33770"/>
                      <a:pt x="355889" y="33770"/>
                      <a:pt x="355889" y="33770"/>
                    </a:cubicBezTo>
                    <a:cubicBezTo>
                      <a:pt x="355889" y="33770"/>
                      <a:pt x="360218" y="34636"/>
                      <a:pt x="361084" y="34636"/>
                    </a:cubicBezTo>
                    <a:cubicBezTo>
                      <a:pt x="365414" y="32905"/>
                      <a:pt x="366279" y="32039"/>
                      <a:pt x="369743" y="30307"/>
                    </a:cubicBezTo>
                    <a:lnTo>
                      <a:pt x="381000" y="30307"/>
                    </a:lnTo>
                    <a:cubicBezTo>
                      <a:pt x="381866" y="27709"/>
                      <a:pt x="383598" y="27709"/>
                      <a:pt x="385330" y="27709"/>
                    </a:cubicBezTo>
                    <a:cubicBezTo>
                      <a:pt x="387927" y="27709"/>
                      <a:pt x="399184" y="32905"/>
                      <a:pt x="399184" y="35502"/>
                    </a:cubicBezTo>
                    <a:cubicBezTo>
                      <a:pt x="399184" y="38100"/>
                      <a:pt x="394855" y="40698"/>
                      <a:pt x="393123" y="40698"/>
                    </a:cubicBezTo>
                    <a:cubicBezTo>
                      <a:pt x="385330" y="43295"/>
                      <a:pt x="381000" y="50223"/>
                      <a:pt x="369743" y="50223"/>
                    </a:cubicBezTo>
                    <a:cubicBezTo>
                      <a:pt x="372341" y="51955"/>
                      <a:pt x="372341" y="51955"/>
                      <a:pt x="374939" y="50223"/>
                    </a:cubicBezTo>
                    <a:cubicBezTo>
                      <a:pt x="374939" y="56284"/>
                      <a:pt x="368877" y="56284"/>
                      <a:pt x="364548" y="58016"/>
                    </a:cubicBezTo>
                    <a:cubicBezTo>
                      <a:pt x="366279" y="61480"/>
                      <a:pt x="364548" y="58882"/>
                      <a:pt x="364548" y="60614"/>
                    </a:cubicBezTo>
                    <a:cubicBezTo>
                      <a:pt x="364548" y="64077"/>
                      <a:pt x="358486" y="64943"/>
                      <a:pt x="354157" y="66675"/>
                    </a:cubicBezTo>
                    <a:cubicBezTo>
                      <a:pt x="354157" y="69273"/>
                      <a:pt x="354157" y="69273"/>
                      <a:pt x="354157" y="70139"/>
                    </a:cubicBezTo>
                    <a:cubicBezTo>
                      <a:pt x="354157" y="75334"/>
                      <a:pt x="348961" y="76200"/>
                      <a:pt x="344632" y="79664"/>
                    </a:cubicBezTo>
                    <a:cubicBezTo>
                      <a:pt x="342034" y="81395"/>
                      <a:pt x="342034" y="87457"/>
                      <a:pt x="340302" y="90054"/>
                    </a:cubicBezTo>
                    <a:cubicBezTo>
                      <a:pt x="342900" y="90920"/>
                      <a:pt x="344632" y="90054"/>
                      <a:pt x="347230" y="90054"/>
                    </a:cubicBezTo>
                    <a:cubicBezTo>
                      <a:pt x="350693" y="90054"/>
                      <a:pt x="354157" y="92652"/>
                      <a:pt x="356754" y="94384"/>
                    </a:cubicBezTo>
                    <a:cubicBezTo>
                      <a:pt x="355889" y="95250"/>
                      <a:pt x="354157" y="96116"/>
                      <a:pt x="352425" y="96116"/>
                    </a:cubicBezTo>
                    <a:cubicBezTo>
                      <a:pt x="353291" y="99580"/>
                      <a:pt x="362816" y="98714"/>
                      <a:pt x="362816" y="103909"/>
                    </a:cubicBezTo>
                    <a:cubicBezTo>
                      <a:pt x="362816" y="109105"/>
                      <a:pt x="350693" y="107373"/>
                      <a:pt x="346364" y="107373"/>
                    </a:cubicBezTo>
                    <a:cubicBezTo>
                      <a:pt x="343766" y="107373"/>
                      <a:pt x="342034" y="109105"/>
                      <a:pt x="342034" y="110837"/>
                    </a:cubicBezTo>
                    <a:cubicBezTo>
                      <a:pt x="342034" y="115166"/>
                      <a:pt x="346364" y="115166"/>
                      <a:pt x="349827" y="115166"/>
                    </a:cubicBezTo>
                    <a:cubicBezTo>
                      <a:pt x="349827" y="120361"/>
                      <a:pt x="353291" y="121227"/>
                      <a:pt x="353291" y="125557"/>
                    </a:cubicBezTo>
                    <a:cubicBezTo>
                      <a:pt x="353291" y="127289"/>
                      <a:pt x="352425" y="129020"/>
                      <a:pt x="353291" y="130752"/>
                    </a:cubicBezTo>
                    <a:cubicBezTo>
                      <a:pt x="349827" y="130752"/>
                      <a:pt x="345498" y="130752"/>
                      <a:pt x="345498" y="133350"/>
                    </a:cubicBezTo>
                    <a:cubicBezTo>
                      <a:pt x="345498" y="137680"/>
                      <a:pt x="352425" y="136814"/>
                      <a:pt x="355023" y="137680"/>
                    </a:cubicBezTo>
                    <a:cubicBezTo>
                      <a:pt x="353291" y="141143"/>
                      <a:pt x="348961" y="143741"/>
                      <a:pt x="344632" y="143741"/>
                    </a:cubicBezTo>
                    <a:cubicBezTo>
                      <a:pt x="344632" y="145473"/>
                      <a:pt x="345498" y="146339"/>
                      <a:pt x="347230" y="147205"/>
                    </a:cubicBezTo>
                    <a:cubicBezTo>
                      <a:pt x="345498" y="154132"/>
                      <a:pt x="335973" y="151534"/>
                      <a:pt x="334241" y="155864"/>
                    </a:cubicBezTo>
                    <a:cubicBezTo>
                      <a:pt x="331643" y="154132"/>
                      <a:pt x="329045" y="153266"/>
                      <a:pt x="327314" y="150668"/>
                    </a:cubicBezTo>
                    <a:lnTo>
                      <a:pt x="323850" y="150668"/>
                    </a:lnTo>
                    <a:cubicBezTo>
                      <a:pt x="326448" y="156730"/>
                      <a:pt x="336839" y="154998"/>
                      <a:pt x="336839" y="161059"/>
                    </a:cubicBezTo>
                    <a:cubicBezTo>
                      <a:pt x="336839" y="163657"/>
                      <a:pt x="335973" y="167121"/>
                      <a:pt x="333375" y="167121"/>
                    </a:cubicBezTo>
                    <a:cubicBezTo>
                      <a:pt x="329045" y="167121"/>
                      <a:pt x="322118" y="161059"/>
                      <a:pt x="320386" y="156730"/>
                    </a:cubicBezTo>
                    <a:cubicBezTo>
                      <a:pt x="318654" y="156730"/>
                      <a:pt x="317789" y="156730"/>
                      <a:pt x="317789" y="156730"/>
                    </a:cubicBezTo>
                    <a:lnTo>
                      <a:pt x="317789" y="160193"/>
                    </a:lnTo>
                    <a:cubicBezTo>
                      <a:pt x="326448" y="168852"/>
                      <a:pt x="341168" y="172316"/>
                      <a:pt x="341168" y="185305"/>
                    </a:cubicBezTo>
                    <a:cubicBezTo>
                      <a:pt x="341168" y="187902"/>
                      <a:pt x="337705" y="187902"/>
                      <a:pt x="335107" y="187902"/>
                    </a:cubicBezTo>
                    <a:cubicBezTo>
                      <a:pt x="323850" y="187902"/>
                      <a:pt x="326448" y="176645"/>
                      <a:pt x="316923" y="176645"/>
                    </a:cubicBezTo>
                    <a:cubicBezTo>
                      <a:pt x="316057" y="176645"/>
                      <a:pt x="314325" y="177511"/>
                      <a:pt x="313459" y="176645"/>
                    </a:cubicBezTo>
                    <a:cubicBezTo>
                      <a:pt x="313459" y="180109"/>
                      <a:pt x="316057" y="180975"/>
                      <a:pt x="316057" y="182707"/>
                    </a:cubicBezTo>
                    <a:cubicBezTo>
                      <a:pt x="316057" y="184439"/>
                      <a:pt x="311727" y="185305"/>
                      <a:pt x="310861" y="185305"/>
                    </a:cubicBezTo>
                    <a:cubicBezTo>
                      <a:pt x="310861" y="192232"/>
                      <a:pt x="331643" y="191366"/>
                      <a:pt x="335973" y="193098"/>
                    </a:cubicBezTo>
                    <a:cubicBezTo>
                      <a:pt x="332509" y="195696"/>
                      <a:pt x="329911" y="195696"/>
                      <a:pt x="325582" y="197427"/>
                    </a:cubicBezTo>
                    <a:cubicBezTo>
                      <a:pt x="317789" y="200025"/>
                      <a:pt x="315191" y="206087"/>
                      <a:pt x="309129" y="208684"/>
                    </a:cubicBezTo>
                    <a:cubicBezTo>
                      <a:pt x="300470" y="211282"/>
                      <a:pt x="294409" y="210416"/>
                      <a:pt x="284884" y="214746"/>
                    </a:cubicBezTo>
                    <a:lnTo>
                      <a:pt x="273627" y="214746"/>
                    </a:lnTo>
                    <a:cubicBezTo>
                      <a:pt x="271029" y="216477"/>
                      <a:pt x="269298" y="216477"/>
                      <a:pt x="269298" y="219075"/>
                    </a:cubicBezTo>
                    <a:lnTo>
                      <a:pt x="263236" y="223405"/>
                    </a:lnTo>
                    <a:cubicBezTo>
                      <a:pt x="258907" y="226868"/>
                      <a:pt x="258907" y="231198"/>
                      <a:pt x="255443" y="234661"/>
                    </a:cubicBezTo>
                    <a:cubicBezTo>
                      <a:pt x="251114" y="238991"/>
                      <a:pt x="243321" y="238125"/>
                      <a:pt x="238125" y="241589"/>
                    </a:cubicBezTo>
                    <a:lnTo>
                      <a:pt x="234661" y="241589"/>
                    </a:lnTo>
                    <a:lnTo>
                      <a:pt x="234661" y="237259"/>
                    </a:lnTo>
                    <a:cubicBezTo>
                      <a:pt x="231198" y="238991"/>
                      <a:pt x="232064" y="240723"/>
                      <a:pt x="230332" y="243321"/>
                    </a:cubicBezTo>
                    <a:cubicBezTo>
                      <a:pt x="225136" y="248516"/>
                      <a:pt x="213014" y="245918"/>
                      <a:pt x="213014" y="253712"/>
                    </a:cubicBezTo>
                    <a:cubicBezTo>
                      <a:pt x="213014" y="254577"/>
                      <a:pt x="213879" y="255443"/>
                      <a:pt x="213879" y="256309"/>
                    </a:cubicBezTo>
                    <a:cubicBezTo>
                      <a:pt x="213014" y="257175"/>
                      <a:pt x="212148" y="258041"/>
                      <a:pt x="212148" y="258907"/>
                    </a:cubicBezTo>
                    <a:cubicBezTo>
                      <a:pt x="212148" y="260639"/>
                      <a:pt x="214745" y="261505"/>
                      <a:pt x="214745" y="264102"/>
                    </a:cubicBezTo>
                    <a:cubicBezTo>
                      <a:pt x="214745" y="271895"/>
                      <a:pt x="203489" y="269298"/>
                      <a:pt x="203489" y="276225"/>
                    </a:cubicBezTo>
                    <a:cubicBezTo>
                      <a:pt x="203489" y="280555"/>
                      <a:pt x="202623" y="286616"/>
                      <a:pt x="203489" y="289214"/>
                    </a:cubicBezTo>
                    <a:cubicBezTo>
                      <a:pt x="198293" y="291811"/>
                      <a:pt x="200891" y="303934"/>
                      <a:pt x="194830" y="303934"/>
                    </a:cubicBezTo>
                    <a:cubicBezTo>
                      <a:pt x="193098" y="303934"/>
                      <a:pt x="192232" y="303068"/>
                      <a:pt x="192232" y="301337"/>
                    </a:cubicBezTo>
                    <a:cubicBezTo>
                      <a:pt x="189634" y="301337"/>
                      <a:pt x="188768" y="303068"/>
                      <a:pt x="187902" y="303068"/>
                    </a:cubicBezTo>
                    <a:cubicBezTo>
                      <a:pt x="181841" y="303068"/>
                      <a:pt x="182707" y="292677"/>
                      <a:pt x="176645" y="292677"/>
                    </a:cubicBezTo>
                    <a:cubicBezTo>
                      <a:pt x="173182" y="292677"/>
                      <a:pt x="169718" y="295275"/>
                      <a:pt x="167120" y="295275"/>
                    </a:cubicBezTo>
                    <a:cubicBezTo>
                      <a:pt x="165389" y="290080"/>
                      <a:pt x="162791" y="291811"/>
                      <a:pt x="159327" y="289214"/>
                    </a:cubicBezTo>
                    <a:cubicBezTo>
                      <a:pt x="157595" y="288348"/>
                      <a:pt x="158461" y="284884"/>
                      <a:pt x="157595" y="284884"/>
                    </a:cubicBezTo>
                    <a:cubicBezTo>
                      <a:pt x="153266" y="281420"/>
                      <a:pt x="143741" y="271030"/>
                      <a:pt x="143741" y="264102"/>
                    </a:cubicBezTo>
                    <a:cubicBezTo>
                      <a:pt x="143741" y="261505"/>
                      <a:pt x="145473" y="261505"/>
                      <a:pt x="147205" y="259773"/>
                    </a:cubicBezTo>
                    <a:cubicBezTo>
                      <a:pt x="143741" y="255443"/>
                      <a:pt x="142875" y="261505"/>
                      <a:pt x="138545" y="258907"/>
                    </a:cubicBezTo>
                    <a:cubicBezTo>
                      <a:pt x="137680" y="258041"/>
                      <a:pt x="136814" y="253712"/>
                      <a:pt x="135948" y="251114"/>
                    </a:cubicBezTo>
                    <a:cubicBezTo>
                      <a:pt x="134216" y="246784"/>
                      <a:pt x="128154" y="244186"/>
                      <a:pt x="128154" y="238125"/>
                    </a:cubicBezTo>
                    <a:cubicBezTo>
                      <a:pt x="128154" y="235527"/>
                      <a:pt x="129886" y="234661"/>
                      <a:pt x="130752" y="232064"/>
                    </a:cubicBezTo>
                    <a:cubicBezTo>
                      <a:pt x="129020" y="231198"/>
                      <a:pt x="127288" y="231198"/>
                      <a:pt x="126423" y="232064"/>
                    </a:cubicBezTo>
                    <a:lnTo>
                      <a:pt x="126423" y="226868"/>
                    </a:lnTo>
                    <a:cubicBezTo>
                      <a:pt x="127288" y="219941"/>
                      <a:pt x="128154" y="214746"/>
                      <a:pt x="133350" y="211282"/>
                    </a:cubicBezTo>
                    <a:lnTo>
                      <a:pt x="133350" y="211282"/>
                    </a:lnTo>
                    <a:lnTo>
                      <a:pt x="133350" y="21128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5" name="Google Shape;7825;p115"/>
              <p:cNvSpPr/>
              <p:nvPr/>
            </p:nvSpPr>
            <p:spPr>
              <a:xfrm>
                <a:off x="3093568" y="2595520"/>
                <a:ext cx="38913" cy="24915"/>
              </a:xfrm>
              <a:custGeom>
                <a:rect b="b" l="l" r="r" t="t"/>
                <a:pathLst>
                  <a:path extrusionOk="0" h="12122" w="19049">
                    <a:moveTo>
                      <a:pt x="4330" y="12123"/>
                    </a:moveTo>
                    <a:cubicBezTo>
                      <a:pt x="2598" y="12123"/>
                      <a:pt x="0" y="6927"/>
                      <a:pt x="0" y="4330"/>
                    </a:cubicBezTo>
                    <a:cubicBezTo>
                      <a:pt x="0" y="866"/>
                      <a:pt x="2598" y="0"/>
                      <a:pt x="5195" y="0"/>
                    </a:cubicBezTo>
                    <a:cubicBezTo>
                      <a:pt x="11257" y="0"/>
                      <a:pt x="12989" y="6061"/>
                      <a:pt x="19050" y="7793"/>
                    </a:cubicBezTo>
                    <a:cubicBezTo>
                      <a:pt x="18184" y="12123"/>
                      <a:pt x="13854" y="12123"/>
                      <a:pt x="9525" y="12123"/>
                    </a:cubicBezTo>
                    <a:lnTo>
                      <a:pt x="4330" y="12123"/>
                    </a:lnTo>
                    <a:lnTo>
                      <a:pt x="4330" y="1212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6" name="Google Shape;7826;p115"/>
              <p:cNvSpPr/>
              <p:nvPr/>
            </p:nvSpPr>
            <p:spPr>
              <a:xfrm>
                <a:off x="3578232" y="2462037"/>
                <a:ext cx="22993" cy="12458"/>
              </a:xfrm>
              <a:custGeom>
                <a:rect b="b" l="l" r="r" t="t"/>
                <a:pathLst>
                  <a:path extrusionOk="0" h="6061" w="11256">
                    <a:moveTo>
                      <a:pt x="2598" y="6061"/>
                    </a:moveTo>
                    <a:cubicBezTo>
                      <a:pt x="866" y="6061"/>
                      <a:pt x="0" y="3464"/>
                      <a:pt x="0" y="2598"/>
                    </a:cubicBezTo>
                    <a:cubicBezTo>
                      <a:pt x="0" y="866"/>
                      <a:pt x="1732" y="0"/>
                      <a:pt x="2598" y="0"/>
                    </a:cubicBezTo>
                    <a:lnTo>
                      <a:pt x="6927" y="0"/>
                    </a:lnTo>
                    <a:cubicBezTo>
                      <a:pt x="6927" y="1732"/>
                      <a:pt x="6927" y="1732"/>
                      <a:pt x="6927" y="2598"/>
                    </a:cubicBezTo>
                    <a:lnTo>
                      <a:pt x="11257" y="2598"/>
                    </a:lnTo>
                    <a:cubicBezTo>
                      <a:pt x="8659" y="3464"/>
                      <a:pt x="5196" y="6061"/>
                      <a:pt x="2598" y="6061"/>
                    </a:cubicBezTo>
                    <a:lnTo>
                      <a:pt x="2598"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7" name="Google Shape;7827;p115"/>
              <p:cNvSpPr/>
              <p:nvPr/>
            </p:nvSpPr>
            <p:spPr>
              <a:xfrm>
                <a:off x="2727417" y="2962153"/>
                <a:ext cx="15919" cy="8898"/>
              </a:xfrm>
              <a:custGeom>
                <a:rect b="b" l="l" r="r" t="t"/>
                <a:pathLst>
                  <a:path extrusionOk="0" h="4329" w="7793">
                    <a:moveTo>
                      <a:pt x="0" y="0"/>
                    </a:moveTo>
                    <a:cubicBezTo>
                      <a:pt x="4330" y="0"/>
                      <a:pt x="7793" y="866"/>
                      <a:pt x="7793" y="4330"/>
                    </a:cubicBezTo>
                    <a:cubicBezTo>
                      <a:pt x="7793" y="4330"/>
                      <a:pt x="6927" y="4330"/>
                      <a:pt x="6927" y="4330"/>
                    </a:cubicBezTo>
                    <a:cubicBezTo>
                      <a:pt x="5196" y="4330"/>
                      <a:pt x="1732" y="3464"/>
                      <a:pt x="0" y="1732"/>
                    </a:cubicBezTo>
                    <a:cubicBezTo>
                      <a:pt x="0" y="866"/>
                      <a:pt x="0" y="0"/>
                      <a:pt x="0" y="0"/>
                    </a:cubicBezTo>
                    <a:lnTo>
                      <a:pt x="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8" name="Google Shape;7828;p115"/>
              <p:cNvSpPr/>
              <p:nvPr/>
            </p:nvSpPr>
            <p:spPr>
              <a:xfrm>
                <a:off x="2101244" y="3008428"/>
                <a:ext cx="63677" cy="40933"/>
              </a:xfrm>
              <a:custGeom>
                <a:rect b="b" l="l" r="r" t="t"/>
                <a:pathLst>
                  <a:path extrusionOk="0" h="19915" w="31172">
                    <a:moveTo>
                      <a:pt x="0" y="866"/>
                    </a:moveTo>
                    <a:cubicBezTo>
                      <a:pt x="866" y="0"/>
                      <a:pt x="1732" y="0"/>
                      <a:pt x="3464" y="0"/>
                    </a:cubicBezTo>
                    <a:cubicBezTo>
                      <a:pt x="6061" y="0"/>
                      <a:pt x="7793" y="2598"/>
                      <a:pt x="9525" y="3464"/>
                    </a:cubicBezTo>
                    <a:cubicBezTo>
                      <a:pt x="19916" y="6927"/>
                      <a:pt x="25111" y="12123"/>
                      <a:pt x="31173" y="18184"/>
                    </a:cubicBezTo>
                    <a:lnTo>
                      <a:pt x="31173" y="19916"/>
                    </a:lnTo>
                    <a:cubicBezTo>
                      <a:pt x="30307" y="19916"/>
                      <a:pt x="29441" y="19916"/>
                      <a:pt x="29441" y="19916"/>
                    </a:cubicBezTo>
                    <a:cubicBezTo>
                      <a:pt x="24245" y="19916"/>
                      <a:pt x="15586" y="13855"/>
                      <a:pt x="12123" y="11257"/>
                    </a:cubicBezTo>
                    <a:cubicBezTo>
                      <a:pt x="12989" y="9525"/>
                      <a:pt x="13854" y="9525"/>
                      <a:pt x="14720" y="8659"/>
                    </a:cubicBezTo>
                    <a:cubicBezTo>
                      <a:pt x="10391" y="8659"/>
                      <a:pt x="3464" y="6061"/>
                      <a:pt x="2598" y="3464"/>
                    </a:cubicBezTo>
                    <a:cubicBezTo>
                      <a:pt x="3464" y="2598"/>
                      <a:pt x="4330" y="1732"/>
                      <a:pt x="5195" y="1732"/>
                    </a:cubicBezTo>
                    <a:cubicBezTo>
                      <a:pt x="4330" y="1732"/>
                      <a:pt x="1732" y="866"/>
                      <a:pt x="1732" y="866"/>
                    </a:cubicBezTo>
                    <a:lnTo>
                      <a:pt x="0" y="866"/>
                    </a:lnTo>
                    <a:lnTo>
                      <a:pt x="0" y="86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29" name="Google Shape;7829;p115"/>
              <p:cNvSpPr/>
              <p:nvPr/>
            </p:nvSpPr>
            <p:spPr>
              <a:xfrm>
                <a:off x="2039334" y="2947916"/>
                <a:ext cx="17615" cy="33815"/>
              </a:xfrm>
              <a:custGeom>
                <a:rect b="b" l="l" r="r" t="t"/>
                <a:pathLst>
                  <a:path extrusionOk="0" h="16452" w="8623">
                    <a:moveTo>
                      <a:pt x="2598" y="6061"/>
                    </a:moveTo>
                    <a:cubicBezTo>
                      <a:pt x="1732" y="6061"/>
                      <a:pt x="866" y="3464"/>
                      <a:pt x="0" y="1732"/>
                    </a:cubicBezTo>
                    <a:lnTo>
                      <a:pt x="0" y="0"/>
                    </a:lnTo>
                    <a:cubicBezTo>
                      <a:pt x="1732" y="0"/>
                      <a:pt x="3464" y="1732"/>
                      <a:pt x="5195" y="1732"/>
                    </a:cubicBezTo>
                    <a:cubicBezTo>
                      <a:pt x="5195" y="1732"/>
                      <a:pt x="2598" y="4330"/>
                      <a:pt x="3464" y="4330"/>
                    </a:cubicBezTo>
                    <a:cubicBezTo>
                      <a:pt x="5195" y="4330"/>
                      <a:pt x="6061" y="2598"/>
                      <a:pt x="6061" y="1732"/>
                    </a:cubicBezTo>
                    <a:cubicBezTo>
                      <a:pt x="6927" y="3464"/>
                      <a:pt x="6061" y="4330"/>
                      <a:pt x="6061" y="6927"/>
                    </a:cubicBezTo>
                    <a:cubicBezTo>
                      <a:pt x="6061" y="7793"/>
                      <a:pt x="6927" y="8659"/>
                      <a:pt x="6927" y="9525"/>
                    </a:cubicBezTo>
                    <a:cubicBezTo>
                      <a:pt x="6927" y="10391"/>
                      <a:pt x="6061" y="11257"/>
                      <a:pt x="6061" y="12123"/>
                    </a:cubicBezTo>
                    <a:cubicBezTo>
                      <a:pt x="6061" y="12989"/>
                      <a:pt x="10391" y="16452"/>
                      <a:pt x="7793" y="16452"/>
                    </a:cubicBezTo>
                    <a:cubicBezTo>
                      <a:pt x="6061" y="16452"/>
                      <a:pt x="4330" y="13855"/>
                      <a:pt x="4330" y="12123"/>
                    </a:cubicBezTo>
                    <a:cubicBezTo>
                      <a:pt x="4330" y="10391"/>
                      <a:pt x="5195" y="10391"/>
                      <a:pt x="5195" y="9525"/>
                    </a:cubicBezTo>
                    <a:cubicBezTo>
                      <a:pt x="4330" y="8659"/>
                      <a:pt x="3464" y="6061"/>
                      <a:pt x="2598" y="6061"/>
                    </a:cubicBezTo>
                    <a:lnTo>
                      <a:pt x="2598"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0" name="Google Shape;7830;p115"/>
              <p:cNvSpPr/>
              <p:nvPr/>
            </p:nvSpPr>
            <p:spPr>
              <a:xfrm>
                <a:off x="1749243" y="2874945"/>
                <a:ext cx="28300" cy="19578"/>
              </a:xfrm>
              <a:custGeom>
                <a:rect b="b" l="l" r="r" t="t"/>
                <a:pathLst>
                  <a:path extrusionOk="0" h="9525" w="13854">
                    <a:moveTo>
                      <a:pt x="11257" y="0"/>
                    </a:moveTo>
                    <a:cubicBezTo>
                      <a:pt x="12989" y="0"/>
                      <a:pt x="12989" y="0"/>
                      <a:pt x="13855" y="0"/>
                    </a:cubicBezTo>
                    <a:lnTo>
                      <a:pt x="13855" y="2598"/>
                    </a:lnTo>
                    <a:cubicBezTo>
                      <a:pt x="9525" y="4330"/>
                      <a:pt x="8659" y="6061"/>
                      <a:pt x="5196" y="9525"/>
                    </a:cubicBezTo>
                    <a:cubicBezTo>
                      <a:pt x="3464" y="7793"/>
                      <a:pt x="1732" y="7793"/>
                      <a:pt x="0" y="6061"/>
                    </a:cubicBezTo>
                    <a:lnTo>
                      <a:pt x="0" y="3464"/>
                    </a:lnTo>
                    <a:cubicBezTo>
                      <a:pt x="3464" y="2598"/>
                      <a:pt x="6927" y="0"/>
                      <a:pt x="11257" y="0"/>
                    </a:cubicBezTo>
                    <a:lnTo>
                      <a:pt x="11257"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1" name="Google Shape;7831;p115"/>
              <p:cNvSpPr/>
              <p:nvPr/>
            </p:nvSpPr>
            <p:spPr>
              <a:xfrm>
                <a:off x="2966212" y="3020070"/>
                <a:ext cx="33608" cy="15054"/>
              </a:xfrm>
              <a:custGeom>
                <a:rect b="b" l="l" r="r" t="t"/>
                <a:pathLst>
                  <a:path extrusionOk="0" h="7324" w="16452">
                    <a:moveTo>
                      <a:pt x="12989" y="7325"/>
                    </a:moveTo>
                    <a:cubicBezTo>
                      <a:pt x="14720" y="7325"/>
                      <a:pt x="15586" y="7325"/>
                      <a:pt x="16452" y="5593"/>
                    </a:cubicBezTo>
                    <a:cubicBezTo>
                      <a:pt x="11257" y="2995"/>
                      <a:pt x="6927" y="-1334"/>
                      <a:pt x="0" y="398"/>
                    </a:cubicBezTo>
                    <a:cubicBezTo>
                      <a:pt x="2598" y="2995"/>
                      <a:pt x="9525" y="7325"/>
                      <a:pt x="12989" y="7325"/>
                    </a:cubicBezTo>
                    <a:lnTo>
                      <a:pt x="12989" y="732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2" name="Google Shape;7832;p115"/>
              <p:cNvSpPr/>
              <p:nvPr/>
            </p:nvSpPr>
            <p:spPr>
              <a:xfrm>
                <a:off x="2967981" y="3072501"/>
                <a:ext cx="26531" cy="16018"/>
              </a:xfrm>
              <a:custGeom>
                <a:rect b="b" l="l" r="r" t="t"/>
                <a:pathLst>
                  <a:path extrusionOk="0" h="7793" w="12988">
                    <a:moveTo>
                      <a:pt x="866" y="0"/>
                    </a:moveTo>
                    <a:cubicBezTo>
                      <a:pt x="1732" y="2598"/>
                      <a:pt x="3464" y="3464"/>
                      <a:pt x="6061" y="3464"/>
                    </a:cubicBezTo>
                    <a:lnTo>
                      <a:pt x="12989" y="3464"/>
                    </a:lnTo>
                    <a:cubicBezTo>
                      <a:pt x="12989" y="4330"/>
                      <a:pt x="12989" y="4330"/>
                      <a:pt x="12989" y="5196"/>
                    </a:cubicBezTo>
                    <a:cubicBezTo>
                      <a:pt x="12989" y="6927"/>
                      <a:pt x="10391" y="7793"/>
                      <a:pt x="10391" y="7793"/>
                    </a:cubicBezTo>
                    <a:cubicBezTo>
                      <a:pt x="8659" y="7793"/>
                      <a:pt x="0" y="3464"/>
                      <a:pt x="0" y="1732"/>
                    </a:cubicBezTo>
                    <a:cubicBezTo>
                      <a:pt x="0" y="866"/>
                      <a:pt x="866" y="0"/>
                      <a:pt x="866" y="0"/>
                    </a:cubicBezTo>
                    <a:lnTo>
                      <a:pt x="86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3" name="Google Shape;7833;p115"/>
              <p:cNvSpPr/>
              <p:nvPr/>
            </p:nvSpPr>
            <p:spPr>
              <a:xfrm>
                <a:off x="3006896" y="3072501"/>
                <a:ext cx="17688" cy="21355"/>
              </a:xfrm>
              <a:custGeom>
                <a:rect b="b" l="l" r="r" t="t"/>
                <a:pathLst>
                  <a:path extrusionOk="0" h="10390" w="8659">
                    <a:moveTo>
                      <a:pt x="8659" y="6061"/>
                    </a:moveTo>
                    <a:cubicBezTo>
                      <a:pt x="8659" y="6927"/>
                      <a:pt x="8659" y="6927"/>
                      <a:pt x="8659" y="7793"/>
                    </a:cubicBezTo>
                    <a:cubicBezTo>
                      <a:pt x="8659" y="9525"/>
                      <a:pt x="6061" y="10391"/>
                      <a:pt x="3464" y="10391"/>
                    </a:cubicBezTo>
                    <a:cubicBezTo>
                      <a:pt x="866" y="10391"/>
                      <a:pt x="0" y="9525"/>
                      <a:pt x="0" y="7793"/>
                    </a:cubicBezTo>
                    <a:cubicBezTo>
                      <a:pt x="0" y="6061"/>
                      <a:pt x="3464" y="866"/>
                      <a:pt x="5195" y="0"/>
                    </a:cubicBezTo>
                    <a:cubicBezTo>
                      <a:pt x="6061" y="866"/>
                      <a:pt x="6927" y="1732"/>
                      <a:pt x="6927" y="2598"/>
                    </a:cubicBezTo>
                    <a:cubicBezTo>
                      <a:pt x="6927" y="4330"/>
                      <a:pt x="3464" y="6061"/>
                      <a:pt x="8659" y="6061"/>
                    </a:cubicBezTo>
                    <a:lnTo>
                      <a:pt x="8659"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4" name="Google Shape;7834;p115"/>
              <p:cNvSpPr/>
              <p:nvPr/>
            </p:nvSpPr>
            <p:spPr>
              <a:xfrm>
                <a:off x="1735093" y="3497867"/>
                <a:ext cx="12381" cy="10678"/>
              </a:xfrm>
              <a:custGeom>
                <a:rect b="b" l="l" r="r" t="t"/>
                <a:pathLst>
                  <a:path extrusionOk="0" h="5195" w="6061">
                    <a:moveTo>
                      <a:pt x="6061" y="2598"/>
                    </a:moveTo>
                    <a:lnTo>
                      <a:pt x="6061" y="4330"/>
                    </a:lnTo>
                    <a:cubicBezTo>
                      <a:pt x="4330" y="5196"/>
                      <a:pt x="3464" y="5196"/>
                      <a:pt x="1732" y="5196"/>
                    </a:cubicBezTo>
                    <a:cubicBezTo>
                      <a:pt x="866" y="5196"/>
                      <a:pt x="0" y="4330"/>
                      <a:pt x="0" y="3464"/>
                    </a:cubicBezTo>
                    <a:cubicBezTo>
                      <a:pt x="0" y="1732"/>
                      <a:pt x="0" y="1732"/>
                      <a:pt x="0" y="0"/>
                    </a:cubicBezTo>
                    <a:cubicBezTo>
                      <a:pt x="3464" y="866"/>
                      <a:pt x="5196" y="1732"/>
                      <a:pt x="6061" y="2598"/>
                    </a:cubicBezTo>
                    <a:lnTo>
                      <a:pt x="6061"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5" name="Google Shape;7835;p115"/>
              <p:cNvSpPr/>
              <p:nvPr/>
            </p:nvSpPr>
            <p:spPr>
              <a:xfrm>
                <a:off x="1728016" y="3483629"/>
                <a:ext cx="5305" cy="5338"/>
              </a:xfrm>
              <a:custGeom>
                <a:rect b="b" l="l" r="r" t="t"/>
                <a:pathLst>
                  <a:path extrusionOk="0" h="2597" w="2597">
                    <a:moveTo>
                      <a:pt x="2598" y="1732"/>
                    </a:moveTo>
                    <a:cubicBezTo>
                      <a:pt x="2598" y="1732"/>
                      <a:pt x="1732" y="2598"/>
                      <a:pt x="1732" y="2598"/>
                    </a:cubicBezTo>
                    <a:cubicBezTo>
                      <a:pt x="866" y="2598"/>
                      <a:pt x="0" y="866"/>
                      <a:pt x="0" y="0"/>
                    </a:cubicBezTo>
                    <a:cubicBezTo>
                      <a:pt x="866" y="0"/>
                      <a:pt x="2598" y="866"/>
                      <a:pt x="2598" y="1732"/>
                    </a:cubicBezTo>
                    <a:lnTo>
                      <a:pt x="2598"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6" name="Google Shape;7836;p115"/>
              <p:cNvSpPr/>
              <p:nvPr/>
            </p:nvSpPr>
            <p:spPr>
              <a:xfrm>
                <a:off x="1717404" y="3478289"/>
                <a:ext cx="7074" cy="3558"/>
              </a:xfrm>
              <a:custGeom>
                <a:rect b="b" l="l" r="r" t="t"/>
                <a:pathLst>
                  <a:path extrusionOk="0" h="1731" w="3463">
                    <a:moveTo>
                      <a:pt x="3464" y="0"/>
                    </a:moveTo>
                    <a:cubicBezTo>
                      <a:pt x="2598" y="866"/>
                      <a:pt x="1732" y="1732"/>
                      <a:pt x="866" y="1732"/>
                    </a:cubicBezTo>
                    <a:cubicBezTo>
                      <a:pt x="0" y="1732"/>
                      <a:pt x="0" y="866"/>
                      <a:pt x="0" y="0"/>
                    </a:cubicBezTo>
                    <a:lnTo>
                      <a:pt x="3464" y="0"/>
                    </a:lnTo>
                    <a:lnTo>
                      <a:pt x="3464"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7" name="Google Shape;7837;p115"/>
              <p:cNvSpPr/>
              <p:nvPr/>
            </p:nvSpPr>
            <p:spPr>
              <a:xfrm>
                <a:off x="1705021" y="3471169"/>
                <a:ext cx="5305" cy="5338"/>
              </a:xfrm>
              <a:custGeom>
                <a:rect b="b" l="l" r="r" t="t"/>
                <a:pathLst>
                  <a:path extrusionOk="0" h="2597" w="2597">
                    <a:moveTo>
                      <a:pt x="866" y="866"/>
                    </a:moveTo>
                    <a:cubicBezTo>
                      <a:pt x="1732" y="866"/>
                      <a:pt x="2598" y="0"/>
                      <a:pt x="2598" y="0"/>
                    </a:cubicBezTo>
                    <a:cubicBezTo>
                      <a:pt x="2598" y="866"/>
                      <a:pt x="2598" y="866"/>
                      <a:pt x="2598" y="1732"/>
                    </a:cubicBezTo>
                    <a:cubicBezTo>
                      <a:pt x="2598" y="2598"/>
                      <a:pt x="1732" y="2598"/>
                      <a:pt x="1732" y="2598"/>
                    </a:cubicBezTo>
                    <a:cubicBezTo>
                      <a:pt x="866" y="2598"/>
                      <a:pt x="0" y="866"/>
                      <a:pt x="0" y="866"/>
                    </a:cubicBezTo>
                    <a:cubicBezTo>
                      <a:pt x="0" y="866"/>
                      <a:pt x="866" y="866"/>
                      <a:pt x="866" y="866"/>
                    </a:cubicBezTo>
                    <a:lnTo>
                      <a:pt x="866" y="866"/>
                    </a:lnTo>
                    <a:lnTo>
                      <a:pt x="866" y="86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8" name="Google Shape;7838;p115"/>
              <p:cNvSpPr/>
              <p:nvPr/>
            </p:nvSpPr>
            <p:spPr>
              <a:xfrm>
                <a:off x="1685566" y="3462272"/>
                <a:ext cx="7074" cy="5338"/>
              </a:xfrm>
              <a:custGeom>
                <a:rect b="b" l="l" r="r" t="t"/>
                <a:pathLst>
                  <a:path extrusionOk="0" h="2597" w="3463">
                    <a:moveTo>
                      <a:pt x="3464" y="866"/>
                    </a:moveTo>
                    <a:cubicBezTo>
                      <a:pt x="3464" y="1732"/>
                      <a:pt x="3464" y="1732"/>
                      <a:pt x="3464" y="2598"/>
                    </a:cubicBezTo>
                    <a:cubicBezTo>
                      <a:pt x="2598" y="2598"/>
                      <a:pt x="2598" y="2598"/>
                      <a:pt x="1732" y="2598"/>
                    </a:cubicBezTo>
                    <a:cubicBezTo>
                      <a:pt x="866" y="2598"/>
                      <a:pt x="0" y="1732"/>
                      <a:pt x="0" y="866"/>
                    </a:cubicBezTo>
                    <a:cubicBezTo>
                      <a:pt x="866" y="866"/>
                      <a:pt x="866" y="0"/>
                      <a:pt x="1732" y="0"/>
                    </a:cubicBezTo>
                    <a:cubicBezTo>
                      <a:pt x="1732" y="866"/>
                      <a:pt x="2598" y="866"/>
                      <a:pt x="3464" y="866"/>
                    </a:cubicBezTo>
                    <a:lnTo>
                      <a:pt x="3464" y="86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39" name="Google Shape;7839;p115"/>
              <p:cNvSpPr/>
              <p:nvPr/>
            </p:nvSpPr>
            <p:spPr>
              <a:xfrm>
                <a:off x="1579434" y="2552805"/>
                <a:ext cx="1501751" cy="1108800"/>
              </a:xfrm>
              <a:custGeom>
                <a:rect b="b" l="l" r="r" t="t"/>
                <a:pathLst>
                  <a:path extrusionOk="0" h="539461" w="735156">
                    <a:moveTo>
                      <a:pt x="722168" y="182707"/>
                    </a:moveTo>
                    <a:cubicBezTo>
                      <a:pt x="722168" y="183573"/>
                      <a:pt x="724766" y="184439"/>
                      <a:pt x="723900" y="185305"/>
                    </a:cubicBezTo>
                    <a:cubicBezTo>
                      <a:pt x="722168" y="189634"/>
                      <a:pt x="710046" y="191366"/>
                      <a:pt x="704850" y="193964"/>
                    </a:cubicBezTo>
                    <a:cubicBezTo>
                      <a:pt x="704850" y="194830"/>
                      <a:pt x="706582" y="194830"/>
                      <a:pt x="707448" y="194830"/>
                    </a:cubicBezTo>
                    <a:cubicBezTo>
                      <a:pt x="712643" y="194830"/>
                      <a:pt x="723900" y="190500"/>
                      <a:pt x="729096" y="187902"/>
                    </a:cubicBezTo>
                    <a:lnTo>
                      <a:pt x="729096" y="190500"/>
                    </a:lnTo>
                    <a:cubicBezTo>
                      <a:pt x="731693" y="191366"/>
                      <a:pt x="729096" y="193964"/>
                      <a:pt x="730827" y="193964"/>
                    </a:cubicBezTo>
                    <a:cubicBezTo>
                      <a:pt x="732559" y="197427"/>
                      <a:pt x="735157" y="200025"/>
                      <a:pt x="735157" y="205221"/>
                    </a:cubicBezTo>
                    <a:cubicBezTo>
                      <a:pt x="735157" y="213014"/>
                      <a:pt x="716107" y="213880"/>
                      <a:pt x="713509" y="218209"/>
                    </a:cubicBezTo>
                    <a:cubicBezTo>
                      <a:pt x="706582" y="226868"/>
                      <a:pt x="700520" y="223405"/>
                      <a:pt x="688398" y="223405"/>
                    </a:cubicBezTo>
                    <a:cubicBezTo>
                      <a:pt x="679739" y="223405"/>
                      <a:pt x="674543" y="221673"/>
                      <a:pt x="665884" y="224270"/>
                    </a:cubicBezTo>
                    <a:cubicBezTo>
                      <a:pt x="660689" y="226002"/>
                      <a:pt x="663286" y="227734"/>
                      <a:pt x="659823" y="231198"/>
                    </a:cubicBezTo>
                    <a:cubicBezTo>
                      <a:pt x="654627" y="236393"/>
                      <a:pt x="649432" y="233795"/>
                      <a:pt x="646834" y="240723"/>
                    </a:cubicBezTo>
                    <a:cubicBezTo>
                      <a:pt x="653761" y="239857"/>
                      <a:pt x="658091" y="232930"/>
                      <a:pt x="668482" y="232930"/>
                    </a:cubicBezTo>
                    <a:cubicBezTo>
                      <a:pt x="673677" y="232930"/>
                      <a:pt x="680605" y="232064"/>
                      <a:pt x="680605" y="236393"/>
                    </a:cubicBezTo>
                    <a:cubicBezTo>
                      <a:pt x="680605" y="240723"/>
                      <a:pt x="671945" y="242455"/>
                      <a:pt x="671080" y="244186"/>
                    </a:cubicBezTo>
                    <a:cubicBezTo>
                      <a:pt x="672811" y="244186"/>
                      <a:pt x="675409" y="245052"/>
                      <a:pt x="677141" y="245052"/>
                    </a:cubicBezTo>
                    <a:cubicBezTo>
                      <a:pt x="676275" y="247650"/>
                      <a:pt x="674543" y="249382"/>
                      <a:pt x="674543" y="250248"/>
                    </a:cubicBezTo>
                    <a:cubicBezTo>
                      <a:pt x="674543" y="256309"/>
                      <a:pt x="684934" y="262371"/>
                      <a:pt x="691861" y="262371"/>
                    </a:cubicBezTo>
                    <a:cubicBezTo>
                      <a:pt x="693593" y="262371"/>
                      <a:pt x="699655" y="262371"/>
                      <a:pt x="699655" y="264968"/>
                    </a:cubicBezTo>
                    <a:cubicBezTo>
                      <a:pt x="699655" y="266700"/>
                      <a:pt x="684068" y="272761"/>
                      <a:pt x="682336" y="272761"/>
                    </a:cubicBezTo>
                    <a:cubicBezTo>
                      <a:pt x="678007" y="274493"/>
                      <a:pt x="673677" y="280555"/>
                      <a:pt x="671945" y="280555"/>
                    </a:cubicBezTo>
                    <a:cubicBezTo>
                      <a:pt x="670214" y="280555"/>
                      <a:pt x="667616" y="277091"/>
                      <a:pt x="667616" y="274493"/>
                    </a:cubicBezTo>
                    <a:cubicBezTo>
                      <a:pt x="667616" y="269298"/>
                      <a:pt x="676275" y="265834"/>
                      <a:pt x="681471" y="264968"/>
                    </a:cubicBezTo>
                    <a:cubicBezTo>
                      <a:pt x="678007" y="264968"/>
                      <a:pt x="678007" y="264968"/>
                      <a:pt x="678007" y="261505"/>
                    </a:cubicBezTo>
                    <a:cubicBezTo>
                      <a:pt x="674543" y="261505"/>
                      <a:pt x="674543" y="264968"/>
                      <a:pt x="672811" y="265834"/>
                    </a:cubicBezTo>
                    <a:cubicBezTo>
                      <a:pt x="671080" y="267566"/>
                      <a:pt x="665018" y="266700"/>
                      <a:pt x="663286" y="266700"/>
                    </a:cubicBezTo>
                    <a:cubicBezTo>
                      <a:pt x="662421" y="266700"/>
                      <a:pt x="661555" y="266700"/>
                      <a:pt x="660689" y="266700"/>
                    </a:cubicBezTo>
                    <a:lnTo>
                      <a:pt x="660689" y="267566"/>
                    </a:lnTo>
                    <a:lnTo>
                      <a:pt x="660689" y="268432"/>
                    </a:lnTo>
                    <a:cubicBezTo>
                      <a:pt x="660689" y="269298"/>
                      <a:pt x="661555" y="269298"/>
                      <a:pt x="661555" y="270164"/>
                    </a:cubicBezTo>
                    <a:cubicBezTo>
                      <a:pt x="659823" y="272761"/>
                      <a:pt x="657225" y="274493"/>
                      <a:pt x="653761" y="274493"/>
                    </a:cubicBezTo>
                    <a:cubicBezTo>
                      <a:pt x="651164" y="274493"/>
                      <a:pt x="651164" y="273627"/>
                      <a:pt x="648566" y="274493"/>
                    </a:cubicBezTo>
                    <a:cubicBezTo>
                      <a:pt x="645102" y="277957"/>
                      <a:pt x="637309" y="280555"/>
                      <a:pt x="637309" y="289214"/>
                    </a:cubicBezTo>
                    <a:cubicBezTo>
                      <a:pt x="637309" y="290080"/>
                      <a:pt x="637309" y="290946"/>
                      <a:pt x="638175" y="290946"/>
                    </a:cubicBezTo>
                    <a:cubicBezTo>
                      <a:pt x="638175" y="291811"/>
                      <a:pt x="639041" y="295275"/>
                      <a:pt x="640773" y="295275"/>
                    </a:cubicBezTo>
                    <a:cubicBezTo>
                      <a:pt x="641639" y="295275"/>
                      <a:pt x="643370" y="293543"/>
                      <a:pt x="643370" y="293543"/>
                    </a:cubicBezTo>
                    <a:lnTo>
                      <a:pt x="643370" y="295275"/>
                    </a:lnTo>
                    <a:cubicBezTo>
                      <a:pt x="640773" y="296141"/>
                      <a:pt x="636443" y="297007"/>
                      <a:pt x="635577" y="296141"/>
                    </a:cubicBezTo>
                    <a:cubicBezTo>
                      <a:pt x="631248" y="299605"/>
                      <a:pt x="623455" y="297873"/>
                      <a:pt x="618259" y="301337"/>
                    </a:cubicBezTo>
                    <a:lnTo>
                      <a:pt x="620857" y="301337"/>
                    </a:lnTo>
                    <a:cubicBezTo>
                      <a:pt x="622589" y="301337"/>
                      <a:pt x="625186" y="300471"/>
                      <a:pt x="626918" y="301337"/>
                    </a:cubicBezTo>
                    <a:cubicBezTo>
                      <a:pt x="623455" y="302202"/>
                      <a:pt x="621723" y="302202"/>
                      <a:pt x="618259" y="302202"/>
                    </a:cubicBezTo>
                    <a:cubicBezTo>
                      <a:pt x="617393" y="302202"/>
                      <a:pt x="616527" y="302202"/>
                      <a:pt x="616527" y="302202"/>
                    </a:cubicBezTo>
                    <a:cubicBezTo>
                      <a:pt x="615661" y="302202"/>
                      <a:pt x="614796" y="303068"/>
                      <a:pt x="614796" y="303934"/>
                    </a:cubicBezTo>
                    <a:cubicBezTo>
                      <a:pt x="614796" y="304800"/>
                      <a:pt x="616527" y="306532"/>
                      <a:pt x="616527" y="306532"/>
                    </a:cubicBezTo>
                    <a:cubicBezTo>
                      <a:pt x="615661" y="308264"/>
                      <a:pt x="611332" y="316923"/>
                      <a:pt x="610466" y="316923"/>
                    </a:cubicBezTo>
                    <a:cubicBezTo>
                      <a:pt x="609600" y="316923"/>
                      <a:pt x="609600" y="315191"/>
                      <a:pt x="608734" y="315191"/>
                    </a:cubicBezTo>
                    <a:lnTo>
                      <a:pt x="607868" y="316057"/>
                    </a:lnTo>
                    <a:cubicBezTo>
                      <a:pt x="608734" y="317789"/>
                      <a:pt x="609600" y="318655"/>
                      <a:pt x="609600" y="320386"/>
                    </a:cubicBezTo>
                    <a:cubicBezTo>
                      <a:pt x="609600" y="322118"/>
                      <a:pt x="605270" y="329911"/>
                      <a:pt x="604405" y="329911"/>
                    </a:cubicBezTo>
                    <a:cubicBezTo>
                      <a:pt x="603539" y="329911"/>
                      <a:pt x="603539" y="329045"/>
                      <a:pt x="603539" y="328180"/>
                    </a:cubicBezTo>
                    <a:lnTo>
                      <a:pt x="603539" y="325582"/>
                    </a:lnTo>
                    <a:cubicBezTo>
                      <a:pt x="603539" y="323850"/>
                      <a:pt x="601807" y="320386"/>
                      <a:pt x="600941" y="317789"/>
                    </a:cubicBezTo>
                    <a:cubicBezTo>
                      <a:pt x="600075" y="318655"/>
                      <a:pt x="600941" y="320386"/>
                      <a:pt x="600941" y="320386"/>
                    </a:cubicBezTo>
                    <a:cubicBezTo>
                      <a:pt x="600941" y="322118"/>
                      <a:pt x="601807" y="326448"/>
                      <a:pt x="601807" y="328180"/>
                    </a:cubicBezTo>
                    <a:cubicBezTo>
                      <a:pt x="601807" y="330777"/>
                      <a:pt x="600075" y="329911"/>
                      <a:pt x="601807" y="331643"/>
                    </a:cubicBezTo>
                    <a:lnTo>
                      <a:pt x="603539" y="331643"/>
                    </a:lnTo>
                    <a:lnTo>
                      <a:pt x="603539" y="334241"/>
                    </a:lnTo>
                    <a:cubicBezTo>
                      <a:pt x="603539" y="335973"/>
                      <a:pt x="601807" y="336839"/>
                      <a:pt x="600075" y="336839"/>
                    </a:cubicBezTo>
                    <a:cubicBezTo>
                      <a:pt x="600941" y="338571"/>
                      <a:pt x="601807" y="338571"/>
                      <a:pt x="603539" y="338571"/>
                    </a:cubicBezTo>
                    <a:cubicBezTo>
                      <a:pt x="602673" y="341168"/>
                      <a:pt x="601807" y="341168"/>
                      <a:pt x="600075" y="341168"/>
                    </a:cubicBezTo>
                    <a:lnTo>
                      <a:pt x="600075" y="342900"/>
                    </a:lnTo>
                    <a:lnTo>
                      <a:pt x="602673" y="344632"/>
                    </a:lnTo>
                    <a:cubicBezTo>
                      <a:pt x="601807" y="345498"/>
                      <a:pt x="600941" y="347230"/>
                      <a:pt x="600075" y="347230"/>
                    </a:cubicBezTo>
                    <a:cubicBezTo>
                      <a:pt x="597477" y="348096"/>
                      <a:pt x="595745" y="349827"/>
                      <a:pt x="594014" y="349827"/>
                    </a:cubicBezTo>
                    <a:cubicBezTo>
                      <a:pt x="591416" y="350693"/>
                      <a:pt x="591416" y="351559"/>
                      <a:pt x="589684" y="352425"/>
                    </a:cubicBezTo>
                    <a:lnTo>
                      <a:pt x="590550" y="352425"/>
                    </a:lnTo>
                    <a:cubicBezTo>
                      <a:pt x="579293" y="358486"/>
                      <a:pt x="565439" y="362816"/>
                      <a:pt x="565439" y="380134"/>
                    </a:cubicBezTo>
                    <a:cubicBezTo>
                      <a:pt x="565439" y="387927"/>
                      <a:pt x="571500" y="389659"/>
                      <a:pt x="571500" y="397452"/>
                    </a:cubicBezTo>
                    <a:cubicBezTo>
                      <a:pt x="571500" y="397452"/>
                      <a:pt x="571500" y="397452"/>
                      <a:pt x="571500" y="398318"/>
                    </a:cubicBezTo>
                    <a:lnTo>
                      <a:pt x="571500" y="399184"/>
                    </a:lnTo>
                    <a:cubicBezTo>
                      <a:pt x="572366" y="401782"/>
                      <a:pt x="574098" y="404380"/>
                      <a:pt x="574098" y="408709"/>
                    </a:cubicBezTo>
                    <a:cubicBezTo>
                      <a:pt x="574098" y="413905"/>
                      <a:pt x="573232" y="418234"/>
                      <a:pt x="568902" y="418234"/>
                    </a:cubicBezTo>
                    <a:cubicBezTo>
                      <a:pt x="565439" y="418234"/>
                      <a:pt x="565439" y="414770"/>
                      <a:pt x="564573" y="412173"/>
                    </a:cubicBezTo>
                    <a:cubicBezTo>
                      <a:pt x="561975" y="408709"/>
                      <a:pt x="559377" y="406977"/>
                      <a:pt x="557645" y="403514"/>
                    </a:cubicBezTo>
                    <a:cubicBezTo>
                      <a:pt x="554182" y="395721"/>
                      <a:pt x="556780" y="381866"/>
                      <a:pt x="546389" y="381866"/>
                    </a:cubicBezTo>
                    <a:cubicBezTo>
                      <a:pt x="544657" y="381866"/>
                      <a:pt x="543791" y="384464"/>
                      <a:pt x="541193" y="384464"/>
                    </a:cubicBezTo>
                    <a:cubicBezTo>
                      <a:pt x="536864" y="384464"/>
                      <a:pt x="534266" y="379268"/>
                      <a:pt x="529070" y="379268"/>
                    </a:cubicBezTo>
                    <a:cubicBezTo>
                      <a:pt x="525607" y="379268"/>
                      <a:pt x="524741" y="381000"/>
                      <a:pt x="523009" y="381000"/>
                    </a:cubicBezTo>
                    <a:cubicBezTo>
                      <a:pt x="522143" y="381000"/>
                      <a:pt x="521277" y="380134"/>
                      <a:pt x="521277" y="379268"/>
                    </a:cubicBezTo>
                    <a:cubicBezTo>
                      <a:pt x="517814" y="380134"/>
                      <a:pt x="512618" y="380134"/>
                      <a:pt x="509154" y="381000"/>
                    </a:cubicBezTo>
                    <a:cubicBezTo>
                      <a:pt x="511752" y="381866"/>
                      <a:pt x="510886" y="381866"/>
                      <a:pt x="512618" y="381000"/>
                    </a:cubicBezTo>
                    <a:cubicBezTo>
                      <a:pt x="512618" y="384464"/>
                      <a:pt x="510020" y="386196"/>
                      <a:pt x="513484" y="388793"/>
                    </a:cubicBezTo>
                    <a:cubicBezTo>
                      <a:pt x="507423" y="392257"/>
                      <a:pt x="501361" y="384464"/>
                      <a:pt x="497032" y="384464"/>
                    </a:cubicBezTo>
                    <a:cubicBezTo>
                      <a:pt x="495300" y="384464"/>
                      <a:pt x="495300" y="386196"/>
                      <a:pt x="493568" y="386196"/>
                    </a:cubicBezTo>
                    <a:cubicBezTo>
                      <a:pt x="490970" y="386196"/>
                      <a:pt x="489239" y="383598"/>
                      <a:pt x="487507" y="383598"/>
                    </a:cubicBezTo>
                    <a:cubicBezTo>
                      <a:pt x="480580" y="383598"/>
                      <a:pt x="477116" y="389659"/>
                      <a:pt x="474518" y="392257"/>
                    </a:cubicBezTo>
                    <a:cubicBezTo>
                      <a:pt x="472786" y="393989"/>
                      <a:pt x="470189" y="392257"/>
                      <a:pt x="468457" y="393123"/>
                    </a:cubicBezTo>
                    <a:cubicBezTo>
                      <a:pt x="463261" y="394855"/>
                      <a:pt x="460664" y="400916"/>
                      <a:pt x="460664" y="407843"/>
                    </a:cubicBezTo>
                    <a:lnTo>
                      <a:pt x="460664" y="407843"/>
                    </a:lnTo>
                    <a:cubicBezTo>
                      <a:pt x="460664" y="408709"/>
                      <a:pt x="461529" y="409575"/>
                      <a:pt x="461529" y="409575"/>
                    </a:cubicBezTo>
                    <a:cubicBezTo>
                      <a:pt x="461529" y="409575"/>
                      <a:pt x="461529" y="409575"/>
                      <a:pt x="460664" y="409575"/>
                    </a:cubicBezTo>
                    <a:lnTo>
                      <a:pt x="460664" y="410441"/>
                    </a:lnTo>
                    <a:cubicBezTo>
                      <a:pt x="461529" y="412173"/>
                      <a:pt x="461529" y="413039"/>
                      <a:pt x="461529" y="413905"/>
                    </a:cubicBezTo>
                    <a:cubicBezTo>
                      <a:pt x="461529" y="418234"/>
                      <a:pt x="459798" y="419966"/>
                      <a:pt x="458932" y="423430"/>
                    </a:cubicBezTo>
                    <a:lnTo>
                      <a:pt x="458932" y="436418"/>
                    </a:lnTo>
                    <a:cubicBezTo>
                      <a:pt x="458066" y="438150"/>
                      <a:pt x="460664" y="439882"/>
                      <a:pt x="460664" y="440748"/>
                    </a:cubicBezTo>
                    <a:cubicBezTo>
                      <a:pt x="461529" y="442480"/>
                      <a:pt x="460664" y="444212"/>
                      <a:pt x="461529" y="445943"/>
                    </a:cubicBezTo>
                    <a:cubicBezTo>
                      <a:pt x="462395" y="447675"/>
                      <a:pt x="465859" y="451139"/>
                      <a:pt x="466725" y="452871"/>
                    </a:cubicBezTo>
                    <a:cubicBezTo>
                      <a:pt x="471055" y="457200"/>
                      <a:pt x="471055" y="460664"/>
                      <a:pt x="477116" y="463261"/>
                    </a:cubicBezTo>
                    <a:cubicBezTo>
                      <a:pt x="478848" y="464127"/>
                      <a:pt x="478848" y="465859"/>
                      <a:pt x="481445" y="465859"/>
                    </a:cubicBezTo>
                    <a:cubicBezTo>
                      <a:pt x="485775" y="465859"/>
                      <a:pt x="489239" y="462395"/>
                      <a:pt x="494434" y="462395"/>
                    </a:cubicBezTo>
                    <a:cubicBezTo>
                      <a:pt x="497032" y="462395"/>
                      <a:pt x="497898" y="464127"/>
                      <a:pt x="498764" y="464127"/>
                    </a:cubicBezTo>
                    <a:cubicBezTo>
                      <a:pt x="500495" y="464127"/>
                      <a:pt x="501361" y="461530"/>
                      <a:pt x="502227" y="460664"/>
                    </a:cubicBezTo>
                    <a:cubicBezTo>
                      <a:pt x="503093" y="458066"/>
                      <a:pt x="507423" y="454602"/>
                      <a:pt x="507423" y="451139"/>
                    </a:cubicBezTo>
                    <a:cubicBezTo>
                      <a:pt x="507423" y="444212"/>
                      <a:pt x="515216" y="442480"/>
                      <a:pt x="521277" y="442480"/>
                    </a:cubicBezTo>
                    <a:cubicBezTo>
                      <a:pt x="523009" y="442480"/>
                      <a:pt x="524741" y="442480"/>
                      <a:pt x="525607" y="443346"/>
                    </a:cubicBezTo>
                    <a:cubicBezTo>
                      <a:pt x="526473" y="443346"/>
                      <a:pt x="529936" y="444212"/>
                      <a:pt x="530802" y="444212"/>
                    </a:cubicBezTo>
                    <a:lnTo>
                      <a:pt x="530802" y="445943"/>
                    </a:lnTo>
                    <a:cubicBezTo>
                      <a:pt x="530802" y="449407"/>
                      <a:pt x="526473" y="453736"/>
                      <a:pt x="526473" y="458066"/>
                    </a:cubicBezTo>
                    <a:cubicBezTo>
                      <a:pt x="526473" y="461530"/>
                      <a:pt x="524741" y="463261"/>
                      <a:pt x="523875" y="465859"/>
                    </a:cubicBezTo>
                    <a:lnTo>
                      <a:pt x="523875" y="464127"/>
                    </a:lnTo>
                    <a:lnTo>
                      <a:pt x="522143" y="464127"/>
                    </a:lnTo>
                    <a:lnTo>
                      <a:pt x="522143" y="475384"/>
                    </a:lnTo>
                    <a:cubicBezTo>
                      <a:pt x="522143" y="477982"/>
                      <a:pt x="519546" y="478848"/>
                      <a:pt x="517814" y="479714"/>
                    </a:cubicBezTo>
                    <a:lnTo>
                      <a:pt x="517814" y="480580"/>
                    </a:lnTo>
                    <a:cubicBezTo>
                      <a:pt x="517814" y="482311"/>
                      <a:pt x="519546" y="483177"/>
                      <a:pt x="520411" y="483177"/>
                    </a:cubicBezTo>
                    <a:cubicBezTo>
                      <a:pt x="528205" y="483177"/>
                      <a:pt x="534266" y="481446"/>
                      <a:pt x="542059" y="481446"/>
                    </a:cubicBezTo>
                    <a:cubicBezTo>
                      <a:pt x="547255" y="481446"/>
                      <a:pt x="548986" y="485775"/>
                      <a:pt x="553316" y="486641"/>
                    </a:cubicBezTo>
                    <a:lnTo>
                      <a:pt x="553316" y="490105"/>
                    </a:lnTo>
                    <a:cubicBezTo>
                      <a:pt x="553316" y="491837"/>
                      <a:pt x="553316" y="497898"/>
                      <a:pt x="551584" y="500496"/>
                    </a:cubicBezTo>
                    <a:lnTo>
                      <a:pt x="551584" y="514350"/>
                    </a:lnTo>
                    <a:cubicBezTo>
                      <a:pt x="551584" y="519545"/>
                      <a:pt x="556780" y="521277"/>
                      <a:pt x="560243" y="523009"/>
                    </a:cubicBezTo>
                    <a:cubicBezTo>
                      <a:pt x="562841" y="523875"/>
                      <a:pt x="562841" y="528205"/>
                      <a:pt x="567171" y="528205"/>
                    </a:cubicBezTo>
                    <a:cubicBezTo>
                      <a:pt x="573232" y="528205"/>
                      <a:pt x="575830" y="523875"/>
                      <a:pt x="581891" y="523875"/>
                    </a:cubicBezTo>
                    <a:cubicBezTo>
                      <a:pt x="587952" y="523875"/>
                      <a:pt x="591416" y="528205"/>
                      <a:pt x="594880" y="531668"/>
                    </a:cubicBezTo>
                    <a:cubicBezTo>
                      <a:pt x="594880" y="532534"/>
                      <a:pt x="589684" y="537730"/>
                      <a:pt x="588818" y="536864"/>
                    </a:cubicBezTo>
                    <a:cubicBezTo>
                      <a:pt x="587952" y="535998"/>
                      <a:pt x="586220" y="535998"/>
                      <a:pt x="586220" y="535132"/>
                    </a:cubicBezTo>
                    <a:cubicBezTo>
                      <a:pt x="586220" y="534266"/>
                      <a:pt x="587086" y="533400"/>
                      <a:pt x="587952" y="532534"/>
                    </a:cubicBezTo>
                    <a:cubicBezTo>
                      <a:pt x="585355" y="531668"/>
                      <a:pt x="584489" y="528205"/>
                      <a:pt x="581891" y="528205"/>
                    </a:cubicBezTo>
                    <a:cubicBezTo>
                      <a:pt x="580159" y="528205"/>
                      <a:pt x="574098" y="532534"/>
                      <a:pt x="574098" y="534266"/>
                    </a:cubicBezTo>
                    <a:cubicBezTo>
                      <a:pt x="574098" y="535132"/>
                      <a:pt x="575830" y="535998"/>
                      <a:pt x="575830" y="535998"/>
                    </a:cubicBezTo>
                    <a:cubicBezTo>
                      <a:pt x="574964" y="538596"/>
                      <a:pt x="574098" y="539462"/>
                      <a:pt x="572366" y="539462"/>
                    </a:cubicBezTo>
                    <a:cubicBezTo>
                      <a:pt x="568902" y="539462"/>
                      <a:pt x="566305" y="535132"/>
                      <a:pt x="564573" y="533400"/>
                    </a:cubicBezTo>
                    <a:cubicBezTo>
                      <a:pt x="562841" y="531668"/>
                      <a:pt x="559377" y="533400"/>
                      <a:pt x="557645" y="533400"/>
                    </a:cubicBezTo>
                    <a:cubicBezTo>
                      <a:pt x="556780" y="533400"/>
                      <a:pt x="556780" y="532534"/>
                      <a:pt x="556780" y="531668"/>
                    </a:cubicBezTo>
                    <a:cubicBezTo>
                      <a:pt x="553316" y="530802"/>
                      <a:pt x="553316" y="529071"/>
                      <a:pt x="552450" y="526473"/>
                    </a:cubicBezTo>
                    <a:cubicBezTo>
                      <a:pt x="551584" y="524741"/>
                      <a:pt x="543791" y="520411"/>
                      <a:pt x="543791" y="520411"/>
                    </a:cubicBezTo>
                    <a:cubicBezTo>
                      <a:pt x="542925" y="521277"/>
                      <a:pt x="542925" y="522143"/>
                      <a:pt x="543791" y="522143"/>
                    </a:cubicBezTo>
                    <a:lnTo>
                      <a:pt x="541193" y="522143"/>
                    </a:lnTo>
                    <a:cubicBezTo>
                      <a:pt x="537730" y="519545"/>
                      <a:pt x="540327" y="516948"/>
                      <a:pt x="538595" y="513484"/>
                    </a:cubicBezTo>
                    <a:cubicBezTo>
                      <a:pt x="537730" y="510886"/>
                      <a:pt x="536864" y="510886"/>
                      <a:pt x="535998" y="509155"/>
                    </a:cubicBezTo>
                    <a:cubicBezTo>
                      <a:pt x="532534" y="505691"/>
                      <a:pt x="528205" y="503093"/>
                      <a:pt x="527339" y="497898"/>
                    </a:cubicBezTo>
                    <a:lnTo>
                      <a:pt x="525607" y="497898"/>
                    </a:lnTo>
                    <a:cubicBezTo>
                      <a:pt x="523875" y="497898"/>
                      <a:pt x="523009" y="498764"/>
                      <a:pt x="521277" y="498764"/>
                    </a:cubicBezTo>
                    <a:cubicBezTo>
                      <a:pt x="516948" y="498764"/>
                      <a:pt x="514350" y="496166"/>
                      <a:pt x="511752" y="494434"/>
                    </a:cubicBezTo>
                    <a:cubicBezTo>
                      <a:pt x="507423" y="492702"/>
                      <a:pt x="503959" y="493568"/>
                      <a:pt x="499630" y="490971"/>
                    </a:cubicBezTo>
                    <a:cubicBezTo>
                      <a:pt x="492702" y="487507"/>
                      <a:pt x="491836" y="482311"/>
                      <a:pt x="484909" y="478848"/>
                    </a:cubicBezTo>
                    <a:lnTo>
                      <a:pt x="483177" y="478848"/>
                    </a:lnTo>
                    <a:cubicBezTo>
                      <a:pt x="481445" y="477982"/>
                      <a:pt x="479714" y="477116"/>
                      <a:pt x="477982" y="477116"/>
                    </a:cubicBezTo>
                    <a:cubicBezTo>
                      <a:pt x="473652" y="477116"/>
                      <a:pt x="472786" y="481446"/>
                      <a:pt x="469323" y="481446"/>
                    </a:cubicBezTo>
                    <a:cubicBezTo>
                      <a:pt x="467591" y="481446"/>
                      <a:pt x="465859" y="479714"/>
                      <a:pt x="464993" y="479714"/>
                    </a:cubicBezTo>
                    <a:cubicBezTo>
                      <a:pt x="463261" y="478848"/>
                      <a:pt x="461529" y="478848"/>
                      <a:pt x="459798" y="478848"/>
                    </a:cubicBezTo>
                    <a:cubicBezTo>
                      <a:pt x="457200" y="478848"/>
                      <a:pt x="449407" y="473652"/>
                      <a:pt x="446809" y="471920"/>
                    </a:cubicBezTo>
                    <a:cubicBezTo>
                      <a:pt x="444211" y="471055"/>
                      <a:pt x="442480" y="471920"/>
                      <a:pt x="439882" y="471055"/>
                    </a:cubicBezTo>
                    <a:cubicBezTo>
                      <a:pt x="436418" y="470189"/>
                      <a:pt x="435552" y="467591"/>
                      <a:pt x="432955" y="465859"/>
                    </a:cubicBezTo>
                    <a:cubicBezTo>
                      <a:pt x="430357" y="464127"/>
                      <a:pt x="428625" y="464993"/>
                      <a:pt x="425161" y="463261"/>
                    </a:cubicBezTo>
                    <a:cubicBezTo>
                      <a:pt x="423430" y="462395"/>
                      <a:pt x="423430" y="462395"/>
                      <a:pt x="422564" y="461530"/>
                    </a:cubicBezTo>
                    <a:cubicBezTo>
                      <a:pt x="419966" y="458932"/>
                      <a:pt x="412173" y="457200"/>
                      <a:pt x="412173" y="453736"/>
                    </a:cubicBezTo>
                    <a:cubicBezTo>
                      <a:pt x="410441" y="453736"/>
                      <a:pt x="408709" y="451139"/>
                      <a:pt x="408709" y="449407"/>
                    </a:cubicBezTo>
                    <a:cubicBezTo>
                      <a:pt x="408709" y="446809"/>
                      <a:pt x="411307" y="445077"/>
                      <a:pt x="411307" y="443346"/>
                    </a:cubicBezTo>
                    <a:cubicBezTo>
                      <a:pt x="411307" y="440748"/>
                      <a:pt x="409575" y="439882"/>
                      <a:pt x="408709" y="438150"/>
                    </a:cubicBezTo>
                    <a:cubicBezTo>
                      <a:pt x="406111" y="429491"/>
                      <a:pt x="398318" y="423430"/>
                      <a:pt x="393123" y="418234"/>
                    </a:cubicBezTo>
                    <a:cubicBezTo>
                      <a:pt x="390525" y="415636"/>
                      <a:pt x="387061" y="414770"/>
                      <a:pt x="384464" y="413039"/>
                    </a:cubicBezTo>
                    <a:cubicBezTo>
                      <a:pt x="382732" y="411307"/>
                      <a:pt x="384464" y="408709"/>
                      <a:pt x="382732" y="406111"/>
                    </a:cubicBezTo>
                    <a:cubicBezTo>
                      <a:pt x="381000" y="401782"/>
                      <a:pt x="373207" y="401782"/>
                      <a:pt x="373207" y="395721"/>
                    </a:cubicBezTo>
                    <a:cubicBezTo>
                      <a:pt x="371475" y="394855"/>
                      <a:pt x="371475" y="394855"/>
                      <a:pt x="370609" y="395721"/>
                    </a:cubicBezTo>
                    <a:cubicBezTo>
                      <a:pt x="368011" y="393123"/>
                      <a:pt x="365414" y="390525"/>
                      <a:pt x="362816" y="387927"/>
                    </a:cubicBezTo>
                    <a:cubicBezTo>
                      <a:pt x="361084" y="386196"/>
                      <a:pt x="361084" y="381866"/>
                      <a:pt x="359352" y="380134"/>
                    </a:cubicBezTo>
                    <a:cubicBezTo>
                      <a:pt x="357620" y="378402"/>
                      <a:pt x="357620" y="373207"/>
                      <a:pt x="355889" y="372341"/>
                    </a:cubicBezTo>
                    <a:cubicBezTo>
                      <a:pt x="351559" y="370609"/>
                      <a:pt x="348095" y="370609"/>
                      <a:pt x="345498" y="368011"/>
                    </a:cubicBezTo>
                    <a:cubicBezTo>
                      <a:pt x="344632" y="368877"/>
                      <a:pt x="344632" y="370609"/>
                      <a:pt x="344632" y="370609"/>
                    </a:cubicBezTo>
                    <a:cubicBezTo>
                      <a:pt x="344632" y="375805"/>
                      <a:pt x="347230" y="378402"/>
                      <a:pt x="348961" y="382732"/>
                    </a:cubicBezTo>
                    <a:cubicBezTo>
                      <a:pt x="350693" y="386196"/>
                      <a:pt x="353291" y="386196"/>
                      <a:pt x="355889" y="388793"/>
                    </a:cubicBezTo>
                    <a:cubicBezTo>
                      <a:pt x="359352" y="392257"/>
                      <a:pt x="359352" y="393989"/>
                      <a:pt x="361084" y="398318"/>
                    </a:cubicBezTo>
                    <a:cubicBezTo>
                      <a:pt x="362816" y="403514"/>
                      <a:pt x="367145" y="406111"/>
                      <a:pt x="368877" y="411307"/>
                    </a:cubicBezTo>
                    <a:cubicBezTo>
                      <a:pt x="370609" y="416502"/>
                      <a:pt x="372341" y="422564"/>
                      <a:pt x="376670" y="426027"/>
                    </a:cubicBezTo>
                    <a:cubicBezTo>
                      <a:pt x="378402" y="424295"/>
                      <a:pt x="381000" y="427759"/>
                      <a:pt x="381000" y="430357"/>
                    </a:cubicBezTo>
                    <a:cubicBezTo>
                      <a:pt x="381000" y="431223"/>
                      <a:pt x="380134" y="433821"/>
                      <a:pt x="379268" y="433821"/>
                    </a:cubicBezTo>
                    <a:cubicBezTo>
                      <a:pt x="378402" y="433821"/>
                      <a:pt x="375805" y="429491"/>
                      <a:pt x="375805" y="428625"/>
                    </a:cubicBezTo>
                    <a:cubicBezTo>
                      <a:pt x="371475" y="428625"/>
                      <a:pt x="369743" y="423430"/>
                      <a:pt x="367145" y="421698"/>
                    </a:cubicBezTo>
                    <a:cubicBezTo>
                      <a:pt x="365414" y="420832"/>
                      <a:pt x="365414" y="420832"/>
                      <a:pt x="364548" y="419966"/>
                    </a:cubicBezTo>
                    <a:lnTo>
                      <a:pt x="364548" y="413905"/>
                    </a:lnTo>
                    <a:cubicBezTo>
                      <a:pt x="361950" y="411307"/>
                      <a:pt x="360218" y="408709"/>
                      <a:pt x="357620" y="406111"/>
                    </a:cubicBezTo>
                    <a:cubicBezTo>
                      <a:pt x="354157" y="402648"/>
                      <a:pt x="348961" y="403514"/>
                      <a:pt x="347230" y="400050"/>
                    </a:cubicBezTo>
                    <a:cubicBezTo>
                      <a:pt x="348095" y="400050"/>
                      <a:pt x="354157" y="400916"/>
                      <a:pt x="351559" y="398318"/>
                    </a:cubicBezTo>
                    <a:cubicBezTo>
                      <a:pt x="348095" y="393123"/>
                      <a:pt x="344632" y="388793"/>
                      <a:pt x="340302" y="386196"/>
                    </a:cubicBezTo>
                    <a:cubicBezTo>
                      <a:pt x="337705" y="384464"/>
                      <a:pt x="337705" y="378402"/>
                      <a:pt x="335973" y="374939"/>
                    </a:cubicBezTo>
                    <a:cubicBezTo>
                      <a:pt x="334241" y="370609"/>
                      <a:pt x="331643" y="369743"/>
                      <a:pt x="329911" y="363682"/>
                    </a:cubicBezTo>
                    <a:lnTo>
                      <a:pt x="329911" y="361950"/>
                    </a:lnTo>
                    <a:lnTo>
                      <a:pt x="330777" y="361950"/>
                    </a:lnTo>
                    <a:cubicBezTo>
                      <a:pt x="327314" y="355023"/>
                      <a:pt x="315191" y="349827"/>
                      <a:pt x="307398" y="347230"/>
                    </a:cubicBezTo>
                    <a:cubicBezTo>
                      <a:pt x="305666" y="346364"/>
                      <a:pt x="306532" y="343766"/>
                      <a:pt x="305666" y="342034"/>
                    </a:cubicBezTo>
                    <a:cubicBezTo>
                      <a:pt x="302202" y="334241"/>
                      <a:pt x="296141" y="330777"/>
                      <a:pt x="297007" y="321252"/>
                    </a:cubicBezTo>
                    <a:cubicBezTo>
                      <a:pt x="291811" y="320386"/>
                      <a:pt x="287482" y="309996"/>
                      <a:pt x="283152" y="303068"/>
                    </a:cubicBezTo>
                    <a:cubicBezTo>
                      <a:pt x="282286" y="301337"/>
                      <a:pt x="284018" y="299605"/>
                      <a:pt x="285750" y="298739"/>
                    </a:cubicBezTo>
                    <a:cubicBezTo>
                      <a:pt x="283152" y="293543"/>
                      <a:pt x="285750" y="284884"/>
                      <a:pt x="283152" y="279689"/>
                    </a:cubicBezTo>
                    <a:cubicBezTo>
                      <a:pt x="281420" y="274493"/>
                      <a:pt x="287482" y="260639"/>
                      <a:pt x="287482" y="253712"/>
                    </a:cubicBezTo>
                    <a:cubicBezTo>
                      <a:pt x="287482" y="248516"/>
                      <a:pt x="281420" y="246784"/>
                      <a:pt x="281420" y="241589"/>
                    </a:cubicBezTo>
                    <a:cubicBezTo>
                      <a:pt x="281420" y="239857"/>
                      <a:pt x="284018" y="239857"/>
                      <a:pt x="284884" y="239857"/>
                    </a:cubicBezTo>
                    <a:cubicBezTo>
                      <a:pt x="288348" y="239857"/>
                      <a:pt x="290080" y="241589"/>
                      <a:pt x="291811" y="244186"/>
                    </a:cubicBezTo>
                    <a:cubicBezTo>
                      <a:pt x="292677" y="242455"/>
                      <a:pt x="295275" y="239857"/>
                      <a:pt x="295275" y="238125"/>
                    </a:cubicBezTo>
                    <a:cubicBezTo>
                      <a:pt x="295275" y="235527"/>
                      <a:pt x="293543" y="235527"/>
                      <a:pt x="292677" y="232930"/>
                    </a:cubicBezTo>
                    <a:cubicBezTo>
                      <a:pt x="291811" y="232064"/>
                      <a:pt x="290945" y="232064"/>
                      <a:pt x="290080" y="231198"/>
                    </a:cubicBezTo>
                    <a:cubicBezTo>
                      <a:pt x="287482" y="228600"/>
                      <a:pt x="282286" y="228600"/>
                      <a:pt x="281420" y="226002"/>
                    </a:cubicBezTo>
                    <a:cubicBezTo>
                      <a:pt x="279689" y="219941"/>
                      <a:pt x="271029" y="223405"/>
                      <a:pt x="270164" y="218209"/>
                    </a:cubicBezTo>
                    <a:cubicBezTo>
                      <a:pt x="262370" y="218209"/>
                      <a:pt x="261505" y="212148"/>
                      <a:pt x="259773" y="206952"/>
                    </a:cubicBezTo>
                    <a:cubicBezTo>
                      <a:pt x="259773" y="206087"/>
                      <a:pt x="253711" y="202623"/>
                      <a:pt x="253711" y="202623"/>
                    </a:cubicBezTo>
                    <a:cubicBezTo>
                      <a:pt x="251114" y="200891"/>
                      <a:pt x="253711" y="197427"/>
                      <a:pt x="251114" y="195696"/>
                    </a:cubicBezTo>
                    <a:cubicBezTo>
                      <a:pt x="249382" y="193964"/>
                      <a:pt x="247650" y="193964"/>
                      <a:pt x="245918" y="193964"/>
                    </a:cubicBezTo>
                    <a:cubicBezTo>
                      <a:pt x="242455" y="193098"/>
                      <a:pt x="243320" y="187036"/>
                      <a:pt x="243320" y="183573"/>
                    </a:cubicBezTo>
                    <a:cubicBezTo>
                      <a:pt x="243320" y="181841"/>
                      <a:pt x="241589" y="181841"/>
                      <a:pt x="241589" y="180109"/>
                    </a:cubicBezTo>
                    <a:cubicBezTo>
                      <a:pt x="240723" y="180109"/>
                      <a:pt x="240723" y="180109"/>
                      <a:pt x="238991" y="180109"/>
                    </a:cubicBezTo>
                    <a:cubicBezTo>
                      <a:pt x="234661" y="180109"/>
                      <a:pt x="229466" y="175780"/>
                      <a:pt x="229466" y="173182"/>
                    </a:cubicBezTo>
                    <a:lnTo>
                      <a:pt x="229466" y="169718"/>
                    </a:lnTo>
                    <a:cubicBezTo>
                      <a:pt x="229466" y="166255"/>
                      <a:pt x="226868" y="166255"/>
                      <a:pt x="222539" y="166255"/>
                    </a:cubicBezTo>
                    <a:cubicBezTo>
                      <a:pt x="219075" y="166255"/>
                      <a:pt x="218209" y="164523"/>
                      <a:pt x="218209" y="162791"/>
                    </a:cubicBezTo>
                    <a:cubicBezTo>
                      <a:pt x="218209" y="161059"/>
                      <a:pt x="221673" y="161059"/>
                      <a:pt x="221673" y="158462"/>
                    </a:cubicBezTo>
                    <a:lnTo>
                      <a:pt x="221673" y="155864"/>
                    </a:lnTo>
                    <a:cubicBezTo>
                      <a:pt x="217343" y="155864"/>
                      <a:pt x="218209" y="158462"/>
                      <a:pt x="215611" y="158462"/>
                    </a:cubicBezTo>
                    <a:cubicBezTo>
                      <a:pt x="214745" y="158462"/>
                      <a:pt x="212148" y="156730"/>
                      <a:pt x="212148" y="154998"/>
                    </a:cubicBezTo>
                    <a:cubicBezTo>
                      <a:pt x="212148" y="152400"/>
                      <a:pt x="213880" y="151534"/>
                      <a:pt x="214745" y="149802"/>
                    </a:cubicBezTo>
                    <a:cubicBezTo>
                      <a:pt x="213880" y="148936"/>
                      <a:pt x="211282" y="146339"/>
                      <a:pt x="210416" y="148071"/>
                    </a:cubicBezTo>
                    <a:cubicBezTo>
                      <a:pt x="206952" y="148071"/>
                      <a:pt x="205220" y="146339"/>
                      <a:pt x="203489" y="144607"/>
                    </a:cubicBezTo>
                    <a:cubicBezTo>
                      <a:pt x="202623" y="146339"/>
                      <a:pt x="201757" y="148936"/>
                      <a:pt x="200025" y="148936"/>
                    </a:cubicBezTo>
                    <a:cubicBezTo>
                      <a:pt x="194830" y="148936"/>
                      <a:pt x="192232" y="142009"/>
                      <a:pt x="188768" y="140277"/>
                    </a:cubicBezTo>
                    <a:cubicBezTo>
                      <a:pt x="182707" y="135948"/>
                      <a:pt x="174914" y="135948"/>
                      <a:pt x="167986" y="132484"/>
                    </a:cubicBezTo>
                    <a:lnTo>
                      <a:pt x="154998" y="132484"/>
                    </a:lnTo>
                    <a:cubicBezTo>
                      <a:pt x="147205" y="129886"/>
                      <a:pt x="136814" y="129020"/>
                      <a:pt x="133350" y="121227"/>
                    </a:cubicBezTo>
                    <a:cubicBezTo>
                      <a:pt x="130752" y="122093"/>
                      <a:pt x="125557" y="123825"/>
                      <a:pt x="123825" y="124691"/>
                    </a:cubicBezTo>
                    <a:cubicBezTo>
                      <a:pt x="124691" y="126423"/>
                      <a:pt x="124691" y="127289"/>
                      <a:pt x="126423" y="128155"/>
                    </a:cubicBezTo>
                    <a:cubicBezTo>
                      <a:pt x="123825" y="132484"/>
                      <a:pt x="108239" y="141143"/>
                      <a:pt x="103043" y="141143"/>
                    </a:cubicBezTo>
                    <a:cubicBezTo>
                      <a:pt x="102177" y="141143"/>
                      <a:pt x="100445" y="140277"/>
                      <a:pt x="100445" y="139411"/>
                    </a:cubicBezTo>
                    <a:cubicBezTo>
                      <a:pt x="100445" y="137680"/>
                      <a:pt x="102177" y="137680"/>
                      <a:pt x="102177" y="137680"/>
                    </a:cubicBezTo>
                    <a:cubicBezTo>
                      <a:pt x="101311" y="135948"/>
                      <a:pt x="102177" y="135948"/>
                      <a:pt x="102177" y="135082"/>
                    </a:cubicBezTo>
                    <a:cubicBezTo>
                      <a:pt x="102177" y="129886"/>
                      <a:pt x="105641" y="126423"/>
                      <a:pt x="112568" y="123825"/>
                    </a:cubicBezTo>
                    <a:cubicBezTo>
                      <a:pt x="112568" y="122959"/>
                      <a:pt x="112568" y="122093"/>
                      <a:pt x="112568" y="121227"/>
                    </a:cubicBezTo>
                    <a:lnTo>
                      <a:pt x="109970" y="121227"/>
                    </a:lnTo>
                    <a:cubicBezTo>
                      <a:pt x="104775" y="121227"/>
                      <a:pt x="89189" y="134216"/>
                      <a:pt x="89189" y="142009"/>
                    </a:cubicBezTo>
                    <a:lnTo>
                      <a:pt x="89189" y="145473"/>
                    </a:lnTo>
                    <a:cubicBezTo>
                      <a:pt x="89189" y="150668"/>
                      <a:pt x="83993" y="152400"/>
                      <a:pt x="78798" y="154998"/>
                    </a:cubicBezTo>
                    <a:cubicBezTo>
                      <a:pt x="76200" y="155864"/>
                      <a:pt x="74468" y="158462"/>
                      <a:pt x="72736" y="161059"/>
                    </a:cubicBezTo>
                    <a:cubicBezTo>
                      <a:pt x="69273" y="165389"/>
                      <a:pt x="61479" y="167986"/>
                      <a:pt x="58016" y="171450"/>
                    </a:cubicBezTo>
                    <a:cubicBezTo>
                      <a:pt x="54552" y="174914"/>
                      <a:pt x="45893" y="177511"/>
                      <a:pt x="39832" y="178377"/>
                    </a:cubicBezTo>
                    <a:cubicBezTo>
                      <a:pt x="31173" y="180109"/>
                      <a:pt x="26843" y="189634"/>
                      <a:pt x="17318" y="187036"/>
                    </a:cubicBezTo>
                    <a:cubicBezTo>
                      <a:pt x="19916" y="182707"/>
                      <a:pt x="24245" y="184439"/>
                      <a:pt x="28575" y="181841"/>
                    </a:cubicBezTo>
                    <a:cubicBezTo>
                      <a:pt x="31173" y="180109"/>
                      <a:pt x="33770" y="175780"/>
                      <a:pt x="36368" y="174048"/>
                    </a:cubicBezTo>
                    <a:cubicBezTo>
                      <a:pt x="40698" y="171450"/>
                      <a:pt x="45027" y="174048"/>
                      <a:pt x="47625" y="170584"/>
                    </a:cubicBezTo>
                    <a:cubicBezTo>
                      <a:pt x="51955" y="165389"/>
                      <a:pt x="60614" y="161925"/>
                      <a:pt x="65809" y="157596"/>
                    </a:cubicBezTo>
                    <a:cubicBezTo>
                      <a:pt x="71005" y="154132"/>
                      <a:pt x="71005" y="147205"/>
                      <a:pt x="77066" y="143741"/>
                    </a:cubicBezTo>
                    <a:lnTo>
                      <a:pt x="73602" y="143741"/>
                    </a:lnTo>
                    <a:cubicBezTo>
                      <a:pt x="70139" y="145473"/>
                      <a:pt x="68407" y="146339"/>
                      <a:pt x="64943" y="146339"/>
                    </a:cubicBezTo>
                    <a:cubicBezTo>
                      <a:pt x="62345" y="146339"/>
                      <a:pt x="60614" y="145473"/>
                      <a:pt x="58882" y="144607"/>
                    </a:cubicBezTo>
                    <a:cubicBezTo>
                      <a:pt x="58016" y="146339"/>
                      <a:pt x="57150" y="147205"/>
                      <a:pt x="57150" y="148936"/>
                    </a:cubicBezTo>
                    <a:cubicBezTo>
                      <a:pt x="51955" y="147205"/>
                      <a:pt x="50223" y="145473"/>
                      <a:pt x="45893" y="142009"/>
                    </a:cubicBezTo>
                    <a:cubicBezTo>
                      <a:pt x="45027" y="143741"/>
                      <a:pt x="45893" y="144607"/>
                      <a:pt x="45893" y="145473"/>
                    </a:cubicBezTo>
                    <a:lnTo>
                      <a:pt x="43295" y="145473"/>
                    </a:lnTo>
                    <a:cubicBezTo>
                      <a:pt x="41564" y="145473"/>
                      <a:pt x="40698" y="147205"/>
                      <a:pt x="39832" y="147205"/>
                    </a:cubicBezTo>
                    <a:cubicBezTo>
                      <a:pt x="38100" y="147205"/>
                      <a:pt x="37234" y="142875"/>
                      <a:pt x="37234" y="141143"/>
                    </a:cubicBezTo>
                    <a:lnTo>
                      <a:pt x="37234" y="136814"/>
                    </a:lnTo>
                    <a:cubicBezTo>
                      <a:pt x="37234" y="135948"/>
                      <a:pt x="37234" y="133350"/>
                      <a:pt x="35502" y="133350"/>
                    </a:cubicBezTo>
                    <a:cubicBezTo>
                      <a:pt x="33770" y="133350"/>
                      <a:pt x="32039" y="137680"/>
                      <a:pt x="31173" y="137680"/>
                    </a:cubicBezTo>
                    <a:cubicBezTo>
                      <a:pt x="28575" y="137680"/>
                      <a:pt x="17318" y="129020"/>
                      <a:pt x="15586" y="127289"/>
                    </a:cubicBezTo>
                    <a:cubicBezTo>
                      <a:pt x="16452" y="127289"/>
                      <a:pt x="18184" y="126423"/>
                      <a:pt x="19050" y="126423"/>
                    </a:cubicBezTo>
                    <a:cubicBezTo>
                      <a:pt x="17318" y="121227"/>
                      <a:pt x="9525" y="120361"/>
                      <a:pt x="9525" y="116032"/>
                    </a:cubicBezTo>
                    <a:cubicBezTo>
                      <a:pt x="9525" y="109105"/>
                      <a:pt x="21648" y="103043"/>
                      <a:pt x="26843" y="103043"/>
                    </a:cubicBezTo>
                    <a:cubicBezTo>
                      <a:pt x="28575" y="103043"/>
                      <a:pt x="45027" y="96982"/>
                      <a:pt x="45027" y="93518"/>
                    </a:cubicBezTo>
                    <a:cubicBezTo>
                      <a:pt x="45027" y="91786"/>
                      <a:pt x="41564" y="88323"/>
                      <a:pt x="40698" y="88323"/>
                    </a:cubicBezTo>
                    <a:cubicBezTo>
                      <a:pt x="43295" y="86591"/>
                      <a:pt x="42429" y="87457"/>
                      <a:pt x="44161" y="88323"/>
                    </a:cubicBezTo>
                    <a:lnTo>
                      <a:pt x="44161" y="84859"/>
                    </a:lnTo>
                    <a:cubicBezTo>
                      <a:pt x="42429" y="84859"/>
                      <a:pt x="42429" y="84859"/>
                      <a:pt x="40698" y="84859"/>
                    </a:cubicBezTo>
                    <a:cubicBezTo>
                      <a:pt x="37234" y="84859"/>
                      <a:pt x="35502" y="89189"/>
                      <a:pt x="30307" y="89189"/>
                    </a:cubicBezTo>
                    <a:cubicBezTo>
                      <a:pt x="25977" y="89189"/>
                      <a:pt x="24245" y="86591"/>
                      <a:pt x="20782" y="87457"/>
                    </a:cubicBezTo>
                    <a:lnTo>
                      <a:pt x="8659" y="87457"/>
                    </a:lnTo>
                    <a:cubicBezTo>
                      <a:pt x="8659" y="83993"/>
                      <a:pt x="6061" y="83127"/>
                      <a:pt x="6061" y="80530"/>
                    </a:cubicBezTo>
                    <a:cubicBezTo>
                      <a:pt x="6061" y="79664"/>
                      <a:pt x="6927" y="78798"/>
                      <a:pt x="6927" y="77932"/>
                    </a:cubicBezTo>
                    <a:cubicBezTo>
                      <a:pt x="3464" y="77932"/>
                      <a:pt x="866" y="76200"/>
                      <a:pt x="0" y="74468"/>
                    </a:cubicBezTo>
                    <a:cubicBezTo>
                      <a:pt x="6061" y="71005"/>
                      <a:pt x="15586" y="68407"/>
                      <a:pt x="20782" y="64077"/>
                    </a:cubicBezTo>
                    <a:lnTo>
                      <a:pt x="25111" y="64077"/>
                    </a:lnTo>
                    <a:cubicBezTo>
                      <a:pt x="25111" y="71871"/>
                      <a:pt x="28575" y="69273"/>
                      <a:pt x="33770" y="69273"/>
                    </a:cubicBezTo>
                    <a:cubicBezTo>
                      <a:pt x="37234" y="69273"/>
                      <a:pt x="37234" y="70139"/>
                      <a:pt x="39832" y="69273"/>
                    </a:cubicBezTo>
                    <a:cubicBezTo>
                      <a:pt x="37234" y="61480"/>
                      <a:pt x="32904" y="61480"/>
                      <a:pt x="25977" y="58016"/>
                    </a:cubicBezTo>
                    <a:cubicBezTo>
                      <a:pt x="24245" y="57150"/>
                      <a:pt x="21648" y="50223"/>
                      <a:pt x="19050" y="48491"/>
                    </a:cubicBezTo>
                    <a:cubicBezTo>
                      <a:pt x="16452" y="46759"/>
                      <a:pt x="6927" y="45027"/>
                      <a:pt x="6927" y="43295"/>
                    </a:cubicBezTo>
                    <a:cubicBezTo>
                      <a:pt x="6927" y="43295"/>
                      <a:pt x="10391" y="37234"/>
                      <a:pt x="10391" y="37234"/>
                    </a:cubicBezTo>
                    <a:lnTo>
                      <a:pt x="23380" y="37234"/>
                    </a:lnTo>
                    <a:cubicBezTo>
                      <a:pt x="30307" y="27709"/>
                      <a:pt x="40698" y="19050"/>
                      <a:pt x="52820" y="15587"/>
                    </a:cubicBezTo>
                    <a:cubicBezTo>
                      <a:pt x="56284" y="14721"/>
                      <a:pt x="58016" y="16452"/>
                      <a:pt x="61479" y="14721"/>
                    </a:cubicBezTo>
                    <a:cubicBezTo>
                      <a:pt x="64943" y="12989"/>
                      <a:pt x="67541" y="8659"/>
                      <a:pt x="71870" y="8659"/>
                    </a:cubicBezTo>
                    <a:cubicBezTo>
                      <a:pt x="74468" y="8659"/>
                      <a:pt x="76200" y="11257"/>
                      <a:pt x="78798" y="12123"/>
                    </a:cubicBezTo>
                    <a:cubicBezTo>
                      <a:pt x="77932" y="13855"/>
                      <a:pt x="77066" y="13855"/>
                      <a:pt x="77066" y="14721"/>
                    </a:cubicBezTo>
                    <a:cubicBezTo>
                      <a:pt x="79664" y="15587"/>
                      <a:pt x="81395" y="13855"/>
                      <a:pt x="83127" y="12123"/>
                    </a:cubicBezTo>
                    <a:cubicBezTo>
                      <a:pt x="85725" y="12989"/>
                      <a:pt x="86591" y="13855"/>
                      <a:pt x="88323" y="14721"/>
                    </a:cubicBezTo>
                    <a:lnTo>
                      <a:pt x="99580" y="14721"/>
                    </a:lnTo>
                    <a:cubicBezTo>
                      <a:pt x="102177" y="16452"/>
                      <a:pt x="103043" y="17318"/>
                      <a:pt x="106507" y="19050"/>
                    </a:cubicBezTo>
                    <a:lnTo>
                      <a:pt x="124691" y="19050"/>
                    </a:lnTo>
                    <a:cubicBezTo>
                      <a:pt x="129020" y="23380"/>
                      <a:pt x="143741" y="25111"/>
                      <a:pt x="150668" y="25111"/>
                    </a:cubicBezTo>
                    <a:cubicBezTo>
                      <a:pt x="154998" y="25111"/>
                      <a:pt x="157595" y="23380"/>
                      <a:pt x="161925" y="23380"/>
                    </a:cubicBezTo>
                    <a:cubicBezTo>
                      <a:pt x="168852" y="23380"/>
                      <a:pt x="170584" y="25977"/>
                      <a:pt x="176645" y="27709"/>
                    </a:cubicBezTo>
                    <a:lnTo>
                      <a:pt x="176645" y="27709"/>
                    </a:lnTo>
                    <a:cubicBezTo>
                      <a:pt x="179243" y="28575"/>
                      <a:pt x="177511" y="28575"/>
                      <a:pt x="179243" y="27709"/>
                    </a:cubicBezTo>
                    <a:cubicBezTo>
                      <a:pt x="179243" y="28575"/>
                      <a:pt x="181841" y="30307"/>
                      <a:pt x="182707" y="30307"/>
                    </a:cubicBezTo>
                    <a:cubicBezTo>
                      <a:pt x="192232" y="36368"/>
                      <a:pt x="202623" y="37234"/>
                      <a:pt x="208684" y="37234"/>
                    </a:cubicBezTo>
                    <a:cubicBezTo>
                      <a:pt x="210416" y="37234"/>
                      <a:pt x="200025" y="32039"/>
                      <a:pt x="215611" y="31173"/>
                    </a:cubicBezTo>
                    <a:cubicBezTo>
                      <a:pt x="218209" y="31173"/>
                      <a:pt x="216477" y="24246"/>
                      <a:pt x="222539" y="29441"/>
                    </a:cubicBezTo>
                    <a:cubicBezTo>
                      <a:pt x="224270" y="31173"/>
                      <a:pt x="230332" y="26843"/>
                      <a:pt x="232930" y="26843"/>
                    </a:cubicBezTo>
                    <a:cubicBezTo>
                      <a:pt x="238991" y="24246"/>
                      <a:pt x="241589" y="24246"/>
                      <a:pt x="249382" y="22514"/>
                    </a:cubicBezTo>
                    <a:cubicBezTo>
                      <a:pt x="250248" y="24246"/>
                      <a:pt x="251979" y="25977"/>
                      <a:pt x="253711" y="25977"/>
                    </a:cubicBezTo>
                    <a:cubicBezTo>
                      <a:pt x="258907" y="25977"/>
                      <a:pt x="257175" y="19050"/>
                      <a:pt x="261505" y="19050"/>
                    </a:cubicBezTo>
                    <a:cubicBezTo>
                      <a:pt x="263236" y="19050"/>
                      <a:pt x="269298" y="29441"/>
                      <a:pt x="273627" y="29441"/>
                    </a:cubicBezTo>
                    <a:cubicBezTo>
                      <a:pt x="277957" y="29441"/>
                      <a:pt x="277957" y="24246"/>
                      <a:pt x="282286" y="23380"/>
                    </a:cubicBezTo>
                    <a:cubicBezTo>
                      <a:pt x="283152" y="25111"/>
                      <a:pt x="285750" y="29441"/>
                      <a:pt x="287482" y="29441"/>
                    </a:cubicBezTo>
                    <a:cubicBezTo>
                      <a:pt x="290945" y="29441"/>
                      <a:pt x="292677" y="26843"/>
                      <a:pt x="297873" y="26843"/>
                    </a:cubicBezTo>
                    <a:cubicBezTo>
                      <a:pt x="311727" y="26843"/>
                      <a:pt x="318654" y="38100"/>
                      <a:pt x="333375" y="37234"/>
                    </a:cubicBezTo>
                    <a:cubicBezTo>
                      <a:pt x="346364" y="36368"/>
                      <a:pt x="345498" y="34636"/>
                      <a:pt x="351559" y="43295"/>
                    </a:cubicBezTo>
                    <a:cubicBezTo>
                      <a:pt x="349827" y="45027"/>
                      <a:pt x="342900" y="44161"/>
                      <a:pt x="342900" y="45893"/>
                    </a:cubicBezTo>
                    <a:cubicBezTo>
                      <a:pt x="342900" y="46759"/>
                      <a:pt x="342900" y="50223"/>
                      <a:pt x="352425" y="49357"/>
                    </a:cubicBezTo>
                    <a:cubicBezTo>
                      <a:pt x="357620" y="49357"/>
                      <a:pt x="360218" y="47625"/>
                      <a:pt x="365414" y="47625"/>
                    </a:cubicBezTo>
                    <a:lnTo>
                      <a:pt x="380134" y="47625"/>
                    </a:lnTo>
                    <a:lnTo>
                      <a:pt x="383598" y="49357"/>
                    </a:lnTo>
                    <a:cubicBezTo>
                      <a:pt x="387927" y="51089"/>
                      <a:pt x="388793" y="57150"/>
                      <a:pt x="393123" y="57150"/>
                    </a:cubicBezTo>
                    <a:cubicBezTo>
                      <a:pt x="393989" y="57150"/>
                      <a:pt x="391391" y="51955"/>
                      <a:pt x="391391" y="50223"/>
                    </a:cubicBezTo>
                    <a:cubicBezTo>
                      <a:pt x="391391" y="42429"/>
                      <a:pt x="403514" y="48491"/>
                      <a:pt x="402648" y="40698"/>
                    </a:cubicBezTo>
                    <a:cubicBezTo>
                      <a:pt x="400050" y="42429"/>
                      <a:pt x="393989" y="44161"/>
                      <a:pt x="389659" y="44161"/>
                    </a:cubicBezTo>
                    <a:cubicBezTo>
                      <a:pt x="387927" y="44161"/>
                      <a:pt x="387061" y="43295"/>
                      <a:pt x="387061" y="41564"/>
                    </a:cubicBezTo>
                    <a:cubicBezTo>
                      <a:pt x="387061" y="36368"/>
                      <a:pt x="400916" y="36368"/>
                      <a:pt x="405245" y="35502"/>
                    </a:cubicBezTo>
                    <a:cubicBezTo>
                      <a:pt x="407843" y="45027"/>
                      <a:pt x="422564" y="49357"/>
                      <a:pt x="435552" y="49357"/>
                    </a:cubicBezTo>
                    <a:cubicBezTo>
                      <a:pt x="448541" y="49357"/>
                      <a:pt x="451139" y="48491"/>
                      <a:pt x="455468" y="49357"/>
                    </a:cubicBezTo>
                    <a:cubicBezTo>
                      <a:pt x="455468" y="44161"/>
                      <a:pt x="457200" y="41564"/>
                      <a:pt x="461529" y="41564"/>
                    </a:cubicBezTo>
                    <a:cubicBezTo>
                      <a:pt x="464993" y="41564"/>
                      <a:pt x="471055" y="43295"/>
                      <a:pt x="471921" y="44161"/>
                    </a:cubicBezTo>
                    <a:cubicBezTo>
                      <a:pt x="473652" y="46759"/>
                      <a:pt x="467591" y="54552"/>
                      <a:pt x="475384" y="51955"/>
                    </a:cubicBezTo>
                    <a:cubicBezTo>
                      <a:pt x="475384" y="40698"/>
                      <a:pt x="490970" y="45027"/>
                      <a:pt x="487507" y="35502"/>
                    </a:cubicBezTo>
                    <a:cubicBezTo>
                      <a:pt x="485775" y="36368"/>
                      <a:pt x="484043" y="37234"/>
                      <a:pt x="482311" y="38100"/>
                    </a:cubicBezTo>
                    <a:cubicBezTo>
                      <a:pt x="482311" y="38100"/>
                      <a:pt x="484043" y="32905"/>
                      <a:pt x="484043" y="31173"/>
                    </a:cubicBezTo>
                    <a:cubicBezTo>
                      <a:pt x="484043" y="23380"/>
                      <a:pt x="468457" y="27709"/>
                      <a:pt x="468457" y="19916"/>
                    </a:cubicBezTo>
                    <a:cubicBezTo>
                      <a:pt x="468457" y="16452"/>
                      <a:pt x="471055" y="17318"/>
                      <a:pt x="471055" y="14721"/>
                    </a:cubicBezTo>
                    <a:cubicBezTo>
                      <a:pt x="471055" y="12123"/>
                      <a:pt x="469323" y="11257"/>
                      <a:pt x="469323" y="8659"/>
                    </a:cubicBezTo>
                    <a:cubicBezTo>
                      <a:pt x="469323" y="5196"/>
                      <a:pt x="472786" y="6061"/>
                      <a:pt x="475384" y="5196"/>
                    </a:cubicBezTo>
                    <a:cubicBezTo>
                      <a:pt x="475384" y="2598"/>
                      <a:pt x="473652" y="0"/>
                      <a:pt x="477982" y="0"/>
                    </a:cubicBezTo>
                    <a:cubicBezTo>
                      <a:pt x="486641" y="0"/>
                      <a:pt x="491836" y="5196"/>
                      <a:pt x="492702" y="12123"/>
                    </a:cubicBezTo>
                    <a:cubicBezTo>
                      <a:pt x="492702" y="15587"/>
                      <a:pt x="499630" y="15587"/>
                      <a:pt x="499630" y="19916"/>
                    </a:cubicBezTo>
                    <a:cubicBezTo>
                      <a:pt x="499630" y="22514"/>
                      <a:pt x="495300" y="24246"/>
                      <a:pt x="493568" y="25111"/>
                    </a:cubicBezTo>
                    <a:cubicBezTo>
                      <a:pt x="496166" y="28575"/>
                      <a:pt x="501361" y="25977"/>
                      <a:pt x="504825" y="28575"/>
                    </a:cubicBezTo>
                    <a:cubicBezTo>
                      <a:pt x="503959" y="29441"/>
                      <a:pt x="503093" y="30307"/>
                      <a:pt x="502227" y="31173"/>
                    </a:cubicBezTo>
                    <a:cubicBezTo>
                      <a:pt x="507423" y="33770"/>
                      <a:pt x="507423" y="36368"/>
                      <a:pt x="507423" y="39832"/>
                    </a:cubicBezTo>
                    <a:cubicBezTo>
                      <a:pt x="514350" y="39832"/>
                      <a:pt x="510020" y="29441"/>
                      <a:pt x="516948" y="29441"/>
                    </a:cubicBezTo>
                    <a:cubicBezTo>
                      <a:pt x="518680" y="29441"/>
                      <a:pt x="525607" y="36368"/>
                      <a:pt x="525607" y="37234"/>
                    </a:cubicBezTo>
                    <a:cubicBezTo>
                      <a:pt x="525607" y="40698"/>
                      <a:pt x="521277" y="39832"/>
                      <a:pt x="521277" y="43295"/>
                    </a:cubicBezTo>
                    <a:cubicBezTo>
                      <a:pt x="521277" y="45893"/>
                      <a:pt x="528205" y="56284"/>
                      <a:pt x="533400" y="50223"/>
                    </a:cubicBezTo>
                    <a:cubicBezTo>
                      <a:pt x="536864" y="45893"/>
                      <a:pt x="535998" y="42429"/>
                      <a:pt x="537730" y="38966"/>
                    </a:cubicBezTo>
                    <a:cubicBezTo>
                      <a:pt x="538595" y="36368"/>
                      <a:pt x="544657" y="36368"/>
                      <a:pt x="544657" y="34636"/>
                    </a:cubicBezTo>
                    <a:cubicBezTo>
                      <a:pt x="544657" y="32905"/>
                      <a:pt x="541193" y="31173"/>
                      <a:pt x="541193" y="28575"/>
                    </a:cubicBezTo>
                    <a:cubicBezTo>
                      <a:pt x="541193" y="25977"/>
                      <a:pt x="543791" y="24246"/>
                      <a:pt x="547255" y="24246"/>
                    </a:cubicBezTo>
                    <a:cubicBezTo>
                      <a:pt x="548986" y="24246"/>
                      <a:pt x="550718" y="25977"/>
                      <a:pt x="553316" y="25977"/>
                    </a:cubicBezTo>
                    <a:cubicBezTo>
                      <a:pt x="562841" y="25977"/>
                      <a:pt x="561109" y="32039"/>
                      <a:pt x="568036" y="32039"/>
                    </a:cubicBezTo>
                    <a:cubicBezTo>
                      <a:pt x="568036" y="36368"/>
                      <a:pt x="568902" y="35502"/>
                      <a:pt x="568036" y="38100"/>
                    </a:cubicBezTo>
                    <a:cubicBezTo>
                      <a:pt x="561109" y="41564"/>
                      <a:pt x="563707" y="45027"/>
                      <a:pt x="563707" y="46759"/>
                    </a:cubicBezTo>
                    <a:cubicBezTo>
                      <a:pt x="563707" y="48491"/>
                      <a:pt x="568902" y="50223"/>
                      <a:pt x="568902" y="52821"/>
                    </a:cubicBezTo>
                    <a:cubicBezTo>
                      <a:pt x="568902" y="55418"/>
                      <a:pt x="556780" y="65809"/>
                      <a:pt x="555048" y="64077"/>
                    </a:cubicBezTo>
                    <a:cubicBezTo>
                      <a:pt x="552450" y="59748"/>
                      <a:pt x="550718" y="64077"/>
                      <a:pt x="552450" y="64943"/>
                    </a:cubicBezTo>
                    <a:cubicBezTo>
                      <a:pt x="548120" y="64943"/>
                      <a:pt x="547255" y="66675"/>
                      <a:pt x="544657" y="66675"/>
                    </a:cubicBezTo>
                    <a:cubicBezTo>
                      <a:pt x="541193" y="66675"/>
                      <a:pt x="539461" y="62346"/>
                      <a:pt x="534266" y="62346"/>
                    </a:cubicBezTo>
                    <a:cubicBezTo>
                      <a:pt x="532534" y="62346"/>
                      <a:pt x="535998" y="66675"/>
                      <a:pt x="535998" y="67541"/>
                    </a:cubicBezTo>
                    <a:cubicBezTo>
                      <a:pt x="535998" y="70139"/>
                      <a:pt x="529070" y="75334"/>
                      <a:pt x="525607" y="75334"/>
                    </a:cubicBezTo>
                    <a:cubicBezTo>
                      <a:pt x="521277" y="75334"/>
                      <a:pt x="517814" y="71871"/>
                      <a:pt x="515216" y="70139"/>
                    </a:cubicBezTo>
                    <a:lnTo>
                      <a:pt x="510886" y="70139"/>
                    </a:lnTo>
                    <a:cubicBezTo>
                      <a:pt x="514350" y="77066"/>
                      <a:pt x="522143" y="76200"/>
                      <a:pt x="529936" y="77932"/>
                    </a:cubicBezTo>
                    <a:lnTo>
                      <a:pt x="529936" y="81395"/>
                    </a:lnTo>
                    <a:cubicBezTo>
                      <a:pt x="526473" y="83993"/>
                      <a:pt x="523009" y="90054"/>
                      <a:pt x="517814" y="90054"/>
                    </a:cubicBezTo>
                    <a:lnTo>
                      <a:pt x="510020" y="90054"/>
                    </a:lnTo>
                    <a:cubicBezTo>
                      <a:pt x="507423" y="90054"/>
                      <a:pt x="510020" y="96116"/>
                      <a:pt x="505691" y="95250"/>
                    </a:cubicBezTo>
                    <a:cubicBezTo>
                      <a:pt x="486641" y="89189"/>
                      <a:pt x="493568" y="94384"/>
                      <a:pt x="491836" y="93518"/>
                    </a:cubicBezTo>
                    <a:cubicBezTo>
                      <a:pt x="495300" y="95250"/>
                      <a:pt x="503959" y="95250"/>
                      <a:pt x="503959" y="98714"/>
                    </a:cubicBezTo>
                    <a:cubicBezTo>
                      <a:pt x="503959" y="103909"/>
                      <a:pt x="497032" y="102177"/>
                      <a:pt x="492702" y="103043"/>
                    </a:cubicBezTo>
                    <a:cubicBezTo>
                      <a:pt x="490970" y="103909"/>
                      <a:pt x="486641" y="112568"/>
                      <a:pt x="484909" y="114300"/>
                    </a:cubicBezTo>
                    <a:cubicBezTo>
                      <a:pt x="479714" y="119496"/>
                      <a:pt x="477116" y="125557"/>
                      <a:pt x="477116" y="134216"/>
                    </a:cubicBezTo>
                    <a:cubicBezTo>
                      <a:pt x="477116" y="141143"/>
                      <a:pt x="477982" y="142009"/>
                      <a:pt x="477116" y="144607"/>
                    </a:cubicBezTo>
                    <a:cubicBezTo>
                      <a:pt x="479714" y="143741"/>
                      <a:pt x="480580" y="142009"/>
                      <a:pt x="483177" y="142009"/>
                    </a:cubicBezTo>
                    <a:cubicBezTo>
                      <a:pt x="488373" y="142009"/>
                      <a:pt x="491836" y="154998"/>
                      <a:pt x="491836" y="160193"/>
                    </a:cubicBezTo>
                    <a:cubicBezTo>
                      <a:pt x="495300" y="160193"/>
                      <a:pt x="497032" y="156730"/>
                      <a:pt x="500495" y="156730"/>
                    </a:cubicBezTo>
                    <a:cubicBezTo>
                      <a:pt x="503959" y="156730"/>
                      <a:pt x="509154" y="161059"/>
                      <a:pt x="510886" y="161059"/>
                    </a:cubicBezTo>
                    <a:cubicBezTo>
                      <a:pt x="521277" y="165389"/>
                      <a:pt x="530802" y="168852"/>
                      <a:pt x="539461" y="174914"/>
                    </a:cubicBezTo>
                    <a:lnTo>
                      <a:pt x="554182" y="174914"/>
                    </a:lnTo>
                    <a:cubicBezTo>
                      <a:pt x="560243" y="179243"/>
                      <a:pt x="559377" y="185305"/>
                      <a:pt x="559377" y="192232"/>
                    </a:cubicBezTo>
                    <a:cubicBezTo>
                      <a:pt x="559377" y="199159"/>
                      <a:pt x="567171" y="206087"/>
                      <a:pt x="573232" y="210416"/>
                    </a:cubicBezTo>
                    <a:cubicBezTo>
                      <a:pt x="575830" y="212148"/>
                      <a:pt x="577561" y="207818"/>
                      <a:pt x="580159" y="207818"/>
                    </a:cubicBezTo>
                    <a:cubicBezTo>
                      <a:pt x="580159" y="205221"/>
                      <a:pt x="583623" y="203489"/>
                      <a:pt x="584489" y="202623"/>
                    </a:cubicBezTo>
                    <a:cubicBezTo>
                      <a:pt x="581025" y="198293"/>
                      <a:pt x="584489" y="186170"/>
                      <a:pt x="576695" y="181841"/>
                    </a:cubicBezTo>
                    <a:cubicBezTo>
                      <a:pt x="581025" y="180975"/>
                      <a:pt x="594880" y="170584"/>
                      <a:pt x="594880" y="166255"/>
                    </a:cubicBezTo>
                    <a:cubicBezTo>
                      <a:pt x="594880" y="150668"/>
                      <a:pt x="587086" y="148071"/>
                      <a:pt x="581891" y="138545"/>
                    </a:cubicBezTo>
                    <a:cubicBezTo>
                      <a:pt x="584489" y="137680"/>
                      <a:pt x="591416" y="135948"/>
                      <a:pt x="590550" y="129020"/>
                    </a:cubicBezTo>
                    <a:cubicBezTo>
                      <a:pt x="590550" y="125557"/>
                      <a:pt x="582757" y="120361"/>
                      <a:pt x="586220" y="118630"/>
                    </a:cubicBezTo>
                    <a:cubicBezTo>
                      <a:pt x="594014" y="114300"/>
                      <a:pt x="585355" y="110837"/>
                      <a:pt x="585355" y="108239"/>
                    </a:cubicBezTo>
                    <a:cubicBezTo>
                      <a:pt x="585355" y="103909"/>
                      <a:pt x="588818" y="102177"/>
                      <a:pt x="592282" y="102177"/>
                    </a:cubicBezTo>
                    <a:cubicBezTo>
                      <a:pt x="599209" y="102177"/>
                      <a:pt x="602673" y="106507"/>
                      <a:pt x="609600" y="106507"/>
                    </a:cubicBezTo>
                    <a:cubicBezTo>
                      <a:pt x="613064" y="106507"/>
                      <a:pt x="613064" y="103909"/>
                      <a:pt x="615661" y="103909"/>
                    </a:cubicBezTo>
                    <a:cubicBezTo>
                      <a:pt x="621723" y="103909"/>
                      <a:pt x="623455" y="111702"/>
                      <a:pt x="630382" y="112568"/>
                    </a:cubicBezTo>
                    <a:cubicBezTo>
                      <a:pt x="630382" y="121227"/>
                      <a:pt x="642505" y="116898"/>
                      <a:pt x="644236" y="122959"/>
                    </a:cubicBezTo>
                    <a:cubicBezTo>
                      <a:pt x="645102" y="128155"/>
                      <a:pt x="646834" y="139411"/>
                      <a:pt x="650298" y="139411"/>
                    </a:cubicBezTo>
                    <a:cubicBezTo>
                      <a:pt x="652895" y="139411"/>
                      <a:pt x="653761" y="144607"/>
                      <a:pt x="658091" y="144607"/>
                    </a:cubicBezTo>
                    <a:cubicBezTo>
                      <a:pt x="664152" y="144607"/>
                      <a:pt x="671080" y="135948"/>
                      <a:pt x="671080" y="132484"/>
                    </a:cubicBezTo>
                    <a:cubicBezTo>
                      <a:pt x="671080" y="129020"/>
                      <a:pt x="674543" y="127289"/>
                      <a:pt x="676275" y="125557"/>
                    </a:cubicBezTo>
                    <a:cubicBezTo>
                      <a:pt x="677141" y="126423"/>
                      <a:pt x="679739" y="128155"/>
                      <a:pt x="680605" y="128155"/>
                    </a:cubicBezTo>
                    <a:cubicBezTo>
                      <a:pt x="681471" y="134216"/>
                      <a:pt x="690995" y="135948"/>
                      <a:pt x="688398" y="141143"/>
                    </a:cubicBezTo>
                    <a:cubicBezTo>
                      <a:pt x="686666" y="145473"/>
                      <a:pt x="693593" y="149802"/>
                      <a:pt x="696191" y="150668"/>
                    </a:cubicBezTo>
                    <a:cubicBezTo>
                      <a:pt x="695325" y="153266"/>
                      <a:pt x="697923" y="154998"/>
                      <a:pt x="697923" y="156730"/>
                    </a:cubicBezTo>
                    <a:cubicBezTo>
                      <a:pt x="697923" y="159327"/>
                      <a:pt x="695325" y="160193"/>
                      <a:pt x="694459" y="161059"/>
                    </a:cubicBezTo>
                    <a:cubicBezTo>
                      <a:pt x="697057" y="163657"/>
                      <a:pt x="700520" y="166255"/>
                      <a:pt x="705716" y="166255"/>
                    </a:cubicBezTo>
                    <a:lnTo>
                      <a:pt x="705716" y="167121"/>
                    </a:lnTo>
                    <a:cubicBezTo>
                      <a:pt x="704850" y="180975"/>
                      <a:pt x="716973" y="183573"/>
                      <a:pt x="722168" y="182707"/>
                    </a:cubicBezTo>
                    <a:lnTo>
                      <a:pt x="722168" y="182707"/>
                    </a:lnTo>
                    <a:close/>
                    <a:moveTo>
                      <a:pt x="554182" y="290946"/>
                    </a:moveTo>
                    <a:cubicBezTo>
                      <a:pt x="557645" y="297007"/>
                      <a:pt x="561109" y="291811"/>
                      <a:pt x="561109" y="291811"/>
                    </a:cubicBezTo>
                    <a:cubicBezTo>
                      <a:pt x="565439" y="287482"/>
                      <a:pt x="574964" y="290946"/>
                      <a:pt x="575830" y="290946"/>
                    </a:cubicBezTo>
                    <a:cubicBezTo>
                      <a:pt x="570634" y="293543"/>
                      <a:pt x="562841" y="297007"/>
                      <a:pt x="557645" y="297007"/>
                    </a:cubicBezTo>
                    <a:cubicBezTo>
                      <a:pt x="555048" y="297007"/>
                      <a:pt x="554182" y="293543"/>
                      <a:pt x="554182" y="290946"/>
                    </a:cubicBezTo>
                    <a:lnTo>
                      <a:pt x="554182" y="290946"/>
                    </a:lnTo>
                    <a:close/>
                    <a:moveTo>
                      <a:pt x="579293" y="281420"/>
                    </a:moveTo>
                    <a:cubicBezTo>
                      <a:pt x="584489" y="279689"/>
                      <a:pt x="594880" y="277091"/>
                      <a:pt x="600941" y="277091"/>
                    </a:cubicBezTo>
                    <a:cubicBezTo>
                      <a:pt x="600941" y="285750"/>
                      <a:pt x="586220" y="283152"/>
                      <a:pt x="579293" y="283152"/>
                    </a:cubicBezTo>
                    <a:cubicBezTo>
                      <a:pt x="578427" y="283152"/>
                      <a:pt x="578427" y="283152"/>
                      <a:pt x="576695" y="283152"/>
                    </a:cubicBezTo>
                    <a:lnTo>
                      <a:pt x="577561" y="284018"/>
                    </a:lnTo>
                    <a:cubicBezTo>
                      <a:pt x="575830" y="283152"/>
                      <a:pt x="574098" y="282286"/>
                      <a:pt x="579293" y="281420"/>
                    </a:cubicBezTo>
                    <a:lnTo>
                      <a:pt x="579293" y="281420"/>
                    </a:lnTo>
                    <a:close/>
                    <a:moveTo>
                      <a:pt x="600941" y="277091"/>
                    </a:moveTo>
                    <a:lnTo>
                      <a:pt x="600941" y="277091"/>
                    </a:lnTo>
                    <a:lnTo>
                      <a:pt x="600941" y="277091"/>
                    </a:lnTo>
                    <a:close/>
                    <a:moveTo>
                      <a:pt x="512618" y="242455"/>
                    </a:moveTo>
                    <a:lnTo>
                      <a:pt x="518680" y="241589"/>
                    </a:lnTo>
                    <a:cubicBezTo>
                      <a:pt x="521277" y="240723"/>
                      <a:pt x="520411" y="236393"/>
                      <a:pt x="522143" y="236393"/>
                    </a:cubicBezTo>
                    <a:cubicBezTo>
                      <a:pt x="524741" y="236393"/>
                      <a:pt x="526473" y="240723"/>
                      <a:pt x="527339" y="241589"/>
                    </a:cubicBezTo>
                    <a:cubicBezTo>
                      <a:pt x="528205" y="240723"/>
                      <a:pt x="527339" y="238991"/>
                      <a:pt x="527339" y="238125"/>
                    </a:cubicBezTo>
                    <a:lnTo>
                      <a:pt x="529070" y="238125"/>
                    </a:lnTo>
                    <a:cubicBezTo>
                      <a:pt x="530802" y="238125"/>
                      <a:pt x="540327" y="245918"/>
                      <a:pt x="540327" y="246784"/>
                    </a:cubicBezTo>
                    <a:cubicBezTo>
                      <a:pt x="542059" y="249382"/>
                      <a:pt x="540327" y="251980"/>
                      <a:pt x="542059" y="253712"/>
                    </a:cubicBezTo>
                    <a:cubicBezTo>
                      <a:pt x="547255" y="258907"/>
                      <a:pt x="554182" y="258041"/>
                      <a:pt x="560243" y="261505"/>
                    </a:cubicBezTo>
                    <a:lnTo>
                      <a:pt x="566305" y="261505"/>
                    </a:lnTo>
                    <a:cubicBezTo>
                      <a:pt x="570634" y="263236"/>
                      <a:pt x="575830" y="271895"/>
                      <a:pt x="570634" y="271895"/>
                    </a:cubicBezTo>
                    <a:cubicBezTo>
                      <a:pt x="568036" y="271895"/>
                      <a:pt x="565439" y="269298"/>
                      <a:pt x="564573" y="267566"/>
                    </a:cubicBezTo>
                    <a:cubicBezTo>
                      <a:pt x="563707" y="271030"/>
                      <a:pt x="561975" y="282286"/>
                      <a:pt x="558511" y="282286"/>
                    </a:cubicBezTo>
                    <a:cubicBezTo>
                      <a:pt x="555914" y="280555"/>
                      <a:pt x="555914" y="278823"/>
                      <a:pt x="555048" y="275359"/>
                    </a:cubicBezTo>
                    <a:cubicBezTo>
                      <a:pt x="552450" y="276225"/>
                      <a:pt x="553316" y="277091"/>
                      <a:pt x="550718" y="277091"/>
                    </a:cubicBezTo>
                    <a:cubicBezTo>
                      <a:pt x="551584" y="273627"/>
                      <a:pt x="553316" y="271895"/>
                      <a:pt x="553316" y="268432"/>
                    </a:cubicBezTo>
                    <a:cubicBezTo>
                      <a:pt x="553316" y="265834"/>
                      <a:pt x="544657" y="261505"/>
                      <a:pt x="542925" y="261505"/>
                    </a:cubicBezTo>
                    <a:cubicBezTo>
                      <a:pt x="539461" y="261505"/>
                      <a:pt x="542925" y="266700"/>
                      <a:pt x="534266" y="267566"/>
                    </a:cubicBezTo>
                    <a:cubicBezTo>
                      <a:pt x="529070" y="267566"/>
                      <a:pt x="535132" y="295275"/>
                      <a:pt x="527339" y="295275"/>
                    </a:cubicBezTo>
                    <a:cubicBezTo>
                      <a:pt x="516082" y="295275"/>
                      <a:pt x="525607" y="270164"/>
                      <a:pt x="528205" y="267566"/>
                    </a:cubicBezTo>
                    <a:cubicBezTo>
                      <a:pt x="525607" y="267566"/>
                      <a:pt x="524741" y="269298"/>
                      <a:pt x="523009" y="271030"/>
                    </a:cubicBezTo>
                    <a:cubicBezTo>
                      <a:pt x="523875" y="266700"/>
                      <a:pt x="532534" y="259773"/>
                      <a:pt x="537730" y="259773"/>
                    </a:cubicBezTo>
                    <a:cubicBezTo>
                      <a:pt x="539461" y="259773"/>
                      <a:pt x="544657" y="260639"/>
                      <a:pt x="548120" y="259773"/>
                    </a:cubicBezTo>
                    <a:lnTo>
                      <a:pt x="548120" y="257175"/>
                    </a:lnTo>
                    <a:cubicBezTo>
                      <a:pt x="542925" y="257175"/>
                      <a:pt x="540327" y="254577"/>
                      <a:pt x="535132" y="254577"/>
                    </a:cubicBezTo>
                    <a:cubicBezTo>
                      <a:pt x="532534" y="254577"/>
                      <a:pt x="531668" y="257175"/>
                      <a:pt x="529070" y="257175"/>
                    </a:cubicBezTo>
                    <a:cubicBezTo>
                      <a:pt x="527339" y="257175"/>
                      <a:pt x="525607" y="256309"/>
                      <a:pt x="524741" y="254577"/>
                    </a:cubicBezTo>
                    <a:lnTo>
                      <a:pt x="520411" y="254577"/>
                    </a:lnTo>
                    <a:cubicBezTo>
                      <a:pt x="521277" y="252846"/>
                      <a:pt x="523009" y="251980"/>
                      <a:pt x="523009" y="248516"/>
                    </a:cubicBezTo>
                    <a:cubicBezTo>
                      <a:pt x="519546" y="249382"/>
                      <a:pt x="515216" y="253712"/>
                      <a:pt x="512618" y="253712"/>
                    </a:cubicBezTo>
                    <a:cubicBezTo>
                      <a:pt x="511752" y="253712"/>
                      <a:pt x="505691" y="260639"/>
                      <a:pt x="503093" y="254577"/>
                    </a:cubicBezTo>
                    <a:cubicBezTo>
                      <a:pt x="498764" y="255443"/>
                      <a:pt x="502227" y="256309"/>
                      <a:pt x="495300" y="256309"/>
                    </a:cubicBezTo>
                    <a:cubicBezTo>
                      <a:pt x="499630" y="249382"/>
                      <a:pt x="506557" y="246784"/>
                      <a:pt x="512618" y="242455"/>
                    </a:cubicBezTo>
                    <a:lnTo>
                      <a:pt x="512618" y="242455"/>
                    </a:lnTo>
                    <a:lnTo>
                      <a:pt x="512618" y="24245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grpSp>
        <p:nvGrpSpPr>
          <p:cNvPr id="7840" name="Google Shape;7840;p115"/>
          <p:cNvGrpSpPr/>
          <p:nvPr/>
        </p:nvGrpSpPr>
        <p:grpSpPr>
          <a:xfrm>
            <a:off x="8561105" y="2048490"/>
            <a:ext cx="3313275" cy="2385282"/>
            <a:chOff x="4094737" y="2268042"/>
            <a:chExt cx="2294197" cy="1651631"/>
          </a:xfrm>
        </p:grpSpPr>
        <p:sp>
          <p:nvSpPr>
            <p:cNvPr id="7841" name="Google Shape;7841;p115"/>
            <p:cNvSpPr/>
            <p:nvPr/>
          </p:nvSpPr>
          <p:spPr>
            <a:xfrm>
              <a:off x="5739766" y="2930118"/>
              <a:ext cx="38915" cy="149500"/>
            </a:xfrm>
            <a:custGeom>
              <a:rect b="b" l="l" r="r" t="t"/>
              <a:pathLst>
                <a:path extrusionOk="0" h="72736" w="19050">
                  <a:moveTo>
                    <a:pt x="14721" y="44161"/>
                  </a:moveTo>
                  <a:cubicBezTo>
                    <a:pt x="8659" y="44161"/>
                    <a:pt x="7793" y="51955"/>
                    <a:pt x="7793" y="58016"/>
                  </a:cubicBezTo>
                  <a:cubicBezTo>
                    <a:pt x="7793" y="63211"/>
                    <a:pt x="12989" y="65809"/>
                    <a:pt x="14721" y="70139"/>
                  </a:cubicBezTo>
                  <a:cubicBezTo>
                    <a:pt x="14721" y="70139"/>
                    <a:pt x="13855" y="70139"/>
                    <a:pt x="13855" y="70139"/>
                  </a:cubicBezTo>
                  <a:cubicBezTo>
                    <a:pt x="12989" y="70139"/>
                    <a:pt x="12123" y="68407"/>
                    <a:pt x="11257" y="67541"/>
                  </a:cubicBezTo>
                  <a:cubicBezTo>
                    <a:pt x="10391" y="67541"/>
                    <a:pt x="9525" y="67541"/>
                    <a:pt x="8659" y="67541"/>
                  </a:cubicBezTo>
                  <a:cubicBezTo>
                    <a:pt x="6061" y="67541"/>
                    <a:pt x="6061" y="72736"/>
                    <a:pt x="3464" y="72736"/>
                  </a:cubicBezTo>
                  <a:cubicBezTo>
                    <a:pt x="2598" y="72736"/>
                    <a:pt x="3464" y="67541"/>
                    <a:pt x="3464" y="65809"/>
                  </a:cubicBezTo>
                  <a:cubicBezTo>
                    <a:pt x="3464" y="61480"/>
                    <a:pt x="4330" y="58882"/>
                    <a:pt x="4330" y="55418"/>
                  </a:cubicBezTo>
                  <a:cubicBezTo>
                    <a:pt x="4330" y="51955"/>
                    <a:pt x="2598" y="51955"/>
                    <a:pt x="2598" y="49357"/>
                  </a:cubicBezTo>
                  <a:cubicBezTo>
                    <a:pt x="2598" y="45893"/>
                    <a:pt x="3464" y="45027"/>
                    <a:pt x="3464" y="42429"/>
                  </a:cubicBezTo>
                  <a:cubicBezTo>
                    <a:pt x="3464" y="36368"/>
                    <a:pt x="3464" y="34636"/>
                    <a:pt x="3464" y="28575"/>
                  </a:cubicBezTo>
                  <a:cubicBezTo>
                    <a:pt x="3464" y="25111"/>
                    <a:pt x="0" y="23379"/>
                    <a:pt x="0" y="19916"/>
                  </a:cubicBezTo>
                  <a:cubicBezTo>
                    <a:pt x="0" y="14720"/>
                    <a:pt x="1732" y="8659"/>
                    <a:pt x="5196" y="7793"/>
                  </a:cubicBezTo>
                  <a:cubicBezTo>
                    <a:pt x="5196" y="6061"/>
                    <a:pt x="6061" y="6061"/>
                    <a:pt x="6061" y="5196"/>
                  </a:cubicBezTo>
                  <a:cubicBezTo>
                    <a:pt x="6061" y="2598"/>
                    <a:pt x="6061" y="2598"/>
                    <a:pt x="6061" y="0"/>
                  </a:cubicBezTo>
                  <a:cubicBezTo>
                    <a:pt x="6927" y="0"/>
                    <a:pt x="6927" y="0"/>
                    <a:pt x="7793" y="0"/>
                  </a:cubicBezTo>
                  <a:cubicBezTo>
                    <a:pt x="7793" y="4330"/>
                    <a:pt x="9525" y="7793"/>
                    <a:pt x="10391" y="10391"/>
                  </a:cubicBezTo>
                  <a:cubicBezTo>
                    <a:pt x="11257" y="13855"/>
                    <a:pt x="9525" y="15586"/>
                    <a:pt x="11257" y="19050"/>
                  </a:cubicBezTo>
                  <a:lnTo>
                    <a:pt x="11257" y="24245"/>
                  </a:lnTo>
                  <a:cubicBezTo>
                    <a:pt x="10391" y="26843"/>
                    <a:pt x="12123" y="29441"/>
                    <a:pt x="12989" y="30307"/>
                  </a:cubicBezTo>
                  <a:cubicBezTo>
                    <a:pt x="14721" y="36368"/>
                    <a:pt x="18184" y="40698"/>
                    <a:pt x="19050" y="45893"/>
                  </a:cubicBezTo>
                  <a:cubicBezTo>
                    <a:pt x="18184" y="45893"/>
                    <a:pt x="16452" y="44161"/>
                    <a:pt x="14721" y="44161"/>
                  </a:cubicBezTo>
                  <a:lnTo>
                    <a:pt x="14721" y="441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42" name="Google Shape;7842;p115"/>
            <p:cNvGrpSpPr/>
            <p:nvPr/>
          </p:nvGrpSpPr>
          <p:grpSpPr>
            <a:xfrm>
              <a:off x="4094737" y="2268042"/>
              <a:ext cx="2294197" cy="1651631"/>
              <a:chOff x="4094737" y="2268042"/>
              <a:chExt cx="2294197" cy="1651631"/>
            </a:xfrm>
          </p:grpSpPr>
          <p:sp>
            <p:nvSpPr>
              <p:cNvPr id="7843" name="Google Shape;7843;p115"/>
              <p:cNvSpPr/>
              <p:nvPr/>
            </p:nvSpPr>
            <p:spPr>
              <a:xfrm>
                <a:off x="4266315" y="3254037"/>
                <a:ext cx="28300" cy="12458"/>
              </a:xfrm>
              <a:custGeom>
                <a:rect b="b" l="l" r="r" t="t"/>
                <a:pathLst>
                  <a:path extrusionOk="0" h="6061" w="13854">
                    <a:moveTo>
                      <a:pt x="2598" y="6061"/>
                    </a:moveTo>
                    <a:cubicBezTo>
                      <a:pt x="1732" y="6061"/>
                      <a:pt x="866" y="5196"/>
                      <a:pt x="866" y="5196"/>
                    </a:cubicBezTo>
                    <a:cubicBezTo>
                      <a:pt x="0" y="5196"/>
                      <a:pt x="0" y="4330"/>
                      <a:pt x="0" y="4330"/>
                    </a:cubicBezTo>
                    <a:cubicBezTo>
                      <a:pt x="3464" y="2598"/>
                      <a:pt x="9525" y="0"/>
                      <a:pt x="13855" y="0"/>
                    </a:cubicBezTo>
                    <a:cubicBezTo>
                      <a:pt x="12989" y="2598"/>
                      <a:pt x="12123" y="1732"/>
                      <a:pt x="11257" y="1732"/>
                    </a:cubicBezTo>
                    <a:cubicBezTo>
                      <a:pt x="10391" y="1732"/>
                      <a:pt x="11257" y="3464"/>
                      <a:pt x="10391" y="4330"/>
                    </a:cubicBezTo>
                    <a:cubicBezTo>
                      <a:pt x="9525" y="5196"/>
                      <a:pt x="5196" y="6061"/>
                      <a:pt x="2598" y="6061"/>
                    </a:cubicBezTo>
                    <a:lnTo>
                      <a:pt x="2598"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44" name="Google Shape;7844;p115"/>
              <p:cNvGrpSpPr/>
              <p:nvPr/>
            </p:nvGrpSpPr>
            <p:grpSpPr>
              <a:xfrm>
                <a:off x="4094737" y="2268042"/>
                <a:ext cx="2294197" cy="1651631"/>
                <a:chOff x="4094737" y="2268042"/>
                <a:chExt cx="2294197" cy="1651631"/>
              </a:xfrm>
            </p:grpSpPr>
            <p:sp>
              <p:nvSpPr>
                <p:cNvPr id="7845" name="Google Shape;7845;p115"/>
                <p:cNvSpPr/>
                <p:nvPr/>
              </p:nvSpPr>
              <p:spPr>
                <a:xfrm>
                  <a:off x="4547561" y="3588635"/>
                  <a:ext cx="14150" cy="5338"/>
                </a:xfrm>
                <a:custGeom>
                  <a:rect b="b" l="l" r="r" t="t"/>
                  <a:pathLst>
                    <a:path extrusionOk="0" h="2597" w="6927">
                      <a:moveTo>
                        <a:pt x="0" y="866"/>
                      </a:moveTo>
                      <a:cubicBezTo>
                        <a:pt x="0" y="1732"/>
                        <a:pt x="1732" y="2598"/>
                        <a:pt x="2598" y="2598"/>
                      </a:cubicBezTo>
                      <a:cubicBezTo>
                        <a:pt x="4330" y="2598"/>
                        <a:pt x="6061" y="866"/>
                        <a:pt x="6927" y="0"/>
                      </a:cubicBezTo>
                      <a:cubicBezTo>
                        <a:pt x="3464" y="0"/>
                        <a:pt x="1732" y="866"/>
                        <a:pt x="0" y="866"/>
                      </a:cubicBezTo>
                      <a:lnTo>
                        <a:pt x="0" y="86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46" name="Google Shape;7846;p115"/>
                <p:cNvGrpSpPr/>
                <p:nvPr/>
              </p:nvGrpSpPr>
              <p:grpSpPr>
                <a:xfrm>
                  <a:off x="4094737" y="2268042"/>
                  <a:ext cx="2294197" cy="1651631"/>
                  <a:chOff x="4094737" y="2268042"/>
                  <a:chExt cx="2294197" cy="1651631"/>
                </a:xfrm>
              </p:grpSpPr>
              <p:sp>
                <p:nvSpPr>
                  <p:cNvPr id="7847" name="Google Shape;7847;p115"/>
                  <p:cNvSpPr/>
                  <p:nvPr/>
                </p:nvSpPr>
                <p:spPr>
                  <a:xfrm>
                    <a:off x="4901331" y="3624230"/>
                    <a:ext cx="28300" cy="53393"/>
                  </a:xfrm>
                  <a:custGeom>
                    <a:rect b="b" l="l" r="r" t="t"/>
                    <a:pathLst>
                      <a:path extrusionOk="0" h="25977" w="13854">
                        <a:moveTo>
                          <a:pt x="13855" y="16452"/>
                        </a:moveTo>
                        <a:cubicBezTo>
                          <a:pt x="13855" y="20782"/>
                          <a:pt x="11257" y="25977"/>
                          <a:pt x="6061" y="25977"/>
                        </a:cubicBezTo>
                        <a:cubicBezTo>
                          <a:pt x="2598" y="25977"/>
                          <a:pt x="0" y="22514"/>
                          <a:pt x="0" y="19050"/>
                        </a:cubicBezTo>
                        <a:cubicBezTo>
                          <a:pt x="0" y="12123"/>
                          <a:pt x="3464" y="6927"/>
                          <a:pt x="3464" y="0"/>
                        </a:cubicBezTo>
                        <a:cubicBezTo>
                          <a:pt x="6927" y="6927"/>
                          <a:pt x="13855" y="9525"/>
                          <a:pt x="13855" y="16452"/>
                        </a:cubicBezTo>
                        <a:lnTo>
                          <a:pt x="13855" y="1645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48" name="Google Shape;7848;p115"/>
                  <p:cNvGrpSpPr/>
                  <p:nvPr/>
                </p:nvGrpSpPr>
                <p:grpSpPr>
                  <a:xfrm>
                    <a:off x="4094737" y="2268042"/>
                    <a:ext cx="2294197" cy="1651631"/>
                    <a:chOff x="4094737" y="2268042"/>
                    <a:chExt cx="2294197" cy="1651631"/>
                  </a:xfrm>
                </p:grpSpPr>
                <p:sp>
                  <p:nvSpPr>
                    <p:cNvPr id="7849" name="Google Shape;7849;p115"/>
                    <p:cNvSpPr/>
                    <p:nvPr/>
                  </p:nvSpPr>
                  <p:spPr>
                    <a:xfrm>
                      <a:off x="5113593" y="3682962"/>
                      <a:ext cx="143275" cy="153060"/>
                    </a:xfrm>
                    <a:custGeom>
                      <a:rect b="b" l="l" r="r" t="t"/>
                      <a:pathLst>
                        <a:path extrusionOk="0" h="74468" w="70138">
                          <a:moveTo>
                            <a:pt x="31173" y="38100"/>
                          </a:moveTo>
                          <a:cubicBezTo>
                            <a:pt x="30307" y="38100"/>
                            <a:pt x="31173" y="36368"/>
                            <a:pt x="30307" y="36368"/>
                          </a:cubicBezTo>
                          <a:cubicBezTo>
                            <a:pt x="30307" y="35502"/>
                            <a:pt x="26843" y="35502"/>
                            <a:pt x="26843" y="35502"/>
                          </a:cubicBezTo>
                          <a:cubicBezTo>
                            <a:pt x="25977" y="34636"/>
                            <a:pt x="24246" y="29441"/>
                            <a:pt x="23380" y="27709"/>
                          </a:cubicBezTo>
                          <a:cubicBezTo>
                            <a:pt x="21648" y="22514"/>
                            <a:pt x="16452" y="23380"/>
                            <a:pt x="14721" y="19916"/>
                          </a:cubicBezTo>
                          <a:cubicBezTo>
                            <a:pt x="12989" y="17318"/>
                            <a:pt x="12989" y="15587"/>
                            <a:pt x="11257" y="12989"/>
                          </a:cubicBezTo>
                          <a:cubicBezTo>
                            <a:pt x="10391" y="11257"/>
                            <a:pt x="7793" y="11257"/>
                            <a:pt x="6061" y="11257"/>
                          </a:cubicBezTo>
                          <a:cubicBezTo>
                            <a:pt x="4330" y="10391"/>
                            <a:pt x="866" y="4330"/>
                            <a:pt x="0" y="1732"/>
                          </a:cubicBezTo>
                          <a:lnTo>
                            <a:pt x="0" y="0"/>
                          </a:lnTo>
                          <a:cubicBezTo>
                            <a:pt x="866" y="0"/>
                            <a:pt x="866" y="0"/>
                            <a:pt x="1732" y="0"/>
                          </a:cubicBezTo>
                          <a:cubicBezTo>
                            <a:pt x="4330" y="0"/>
                            <a:pt x="4330" y="866"/>
                            <a:pt x="6061" y="1732"/>
                          </a:cubicBezTo>
                          <a:lnTo>
                            <a:pt x="13855" y="1732"/>
                          </a:lnTo>
                          <a:cubicBezTo>
                            <a:pt x="19050" y="3464"/>
                            <a:pt x="20782" y="6927"/>
                            <a:pt x="22514" y="10391"/>
                          </a:cubicBezTo>
                          <a:cubicBezTo>
                            <a:pt x="23380" y="11257"/>
                            <a:pt x="24246" y="11257"/>
                            <a:pt x="25111" y="11257"/>
                          </a:cubicBezTo>
                          <a:cubicBezTo>
                            <a:pt x="28575" y="12123"/>
                            <a:pt x="30307" y="15587"/>
                            <a:pt x="32905" y="17318"/>
                          </a:cubicBezTo>
                          <a:cubicBezTo>
                            <a:pt x="37234" y="21648"/>
                            <a:pt x="39832" y="25111"/>
                            <a:pt x="46759" y="26843"/>
                          </a:cubicBezTo>
                          <a:cubicBezTo>
                            <a:pt x="50223" y="27709"/>
                            <a:pt x="54552" y="29441"/>
                            <a:pt x="54552" y="32905"/>
                          </a:cubicBezTo>
                          <a:cubicBezTo>
                            <a:pt x="54552" y="32905"/>
                            <a:pt x="53686" y="33770"/>
                            <a:pt x="53686" y="33770"/>
                          </a:cubicBezTo>
                          <a:cubicBezTo>
                            <a:pt x="54552" y="33770"/>
                            <a:pt x="54552" y="33770"/>
                            <a:pt x="55418" y="33770"/>
                          </a:cubicBezTo>
                          <a:cubicBezTo>
                            <a:pt x="56284" y="33770"/>
                            <a:pt x="57150" y="34636"/>
                            <a:pt x="57150" y="35502"/>
                          </a:cubicBezTo>
                          <a:lnTo>
                            <a:pt x="56284" y="38100"/>
                          </a:lnTo>
                          <a:cubicBezTo>
                            <a:pt x="56284" y="40698"/>
                            <a:pt x="58016" y="41564"/>
                            <a:pt x="60614" y="41564"/>
                          </a:cubicBezTo>
                          <a:cubicBezTo>
                            <a:pt x="60614" y="46759"/>
                            <a:pt x="63212" y="47625"/>
                            <a:pt x="65809" y="50223"/>
                          </a:cubicBezTo>
                          <a:cubicBezTo>
                            <a:pt x="67541" y="51955"/>
                            <a:pt x="70139" y="51955"/>
                            <a:pt x="70139" y="54552"/>
                          </a:cubicBezTo>
                          <a:cubicBezTo>
                            <a:pt x="70139" y="57150"/>
                            <a:pt x="70139" y="59748"/>
                            <a:pt x="70139" y="64943"/>
                          </a:cubicBezTo>
                          <a:cubicBezTo>
                            <a:pt x="67541" y="65809"/>
                            <a:pt x="69273" y="69273"/>
                            <a:pt x="69273" y="71005"/>
                          </a:cubicBezTo>
                          <a:cubicBezTo>
                            <a:pt x="69273" y="73602"/>
                            <a:pt x="64943" y="74468"/>
                            <a:pt x="63212" y="74468"/>
                          </a:cubicBezTo>
                          <a:cubicBezTo>
                            <a:pt x="62346" y="74468"/>
                            <a:pt x="58016" y="68407"/>
                            <a:pt x="58016" y="68407"/>
                          </a:cubicBezTo>
                          <a:cubicBezTo>
                            <a:pt x="53686" y="64077"/>
                            <a:pt x="49357" y="62346"/>
                            <a:pt x="45027" y="58016"/>
                          </a:cubicBezTo>
                          <a:cubicBezTo>
                            <a:pt x="40698" y="53686"/>
                            <a:pt x="38100" y="49357"/>
                            <a:pt x="36368" y="44161"/>
                          </a:cubicBezTo>
                          <a:cubicBezTo>
                            <a:pt x="34636" y="43295"/>
                            <a:pt x="32039" y="38100"/>
                            <a:pt x="31173" y="38100"/>
                          </a:cubicBezTo>
                          <a:lnTo>
                            <a:pt x="31173" y="3810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0" name="Google Shape;7850;p115"/>
                    <p:cNvSpPr/>
                    <p:nvPr/>
                  </p:nvSpPr>
                  <p:spPr>
                    <a:xfrm>
                      <a:off x="5435525" y="3885858"/>
                      <a:ext cx="21224" cy="14238"/>
                    </a:xfrm>
                    <a:custGeom>
                      <a:rect b="b" l="l" r="r" t="t"/>
                      <a:pathLst>
                        <a:path extrusionOk="0" h="6927" w="10390">
                          <a:moveTo>
                            <a:pt x="7793" y="6927"/>
                          </a:moveTo>
                          <a:cubicBezTo>
                            <a:pt x="6927" y="6927"/>
                            <a:pt x="6061" y="4330"/>
                            <a:pt x="6061" y="4330"/>
                          </a:cubicBezTo>
                          <a:cubicBezTo>
                            <a:pt x="3464" y="4330"/>
                            <a:pt x="0" y="4330"/>
                            <a:pt x="0" y="1732"/>
                          </a:cubicBezTo>
                          <a:cubicBezTo>
                            <a:pt x="0" y="0"/>
                            <a:pt x="2598" y="0"/>
                            <a:pt x="4330" y="0"/>
                          </a:cubicBezTo>
                          <a:cubicBezTo>
                            <a:pt x="5196" y="0"/>
                            <a:pt x="6061" y="0"/>
                            <a:pt x="6927" y="0"/>
                          </a:cubicBezTo>
                          <a:cubicBezTo>
                            <a:pt x="6927" y="3464"/>
                            <a:pt x="10391" y="2598"/>
                            <a:pt x="10391" y="5196"/>
                          </a:cubicBezTo>
                          <a:cubicBezTo>
                            <a:pt x="10391" y="6061"/>
                            <a:pt x="9525" y="6927"/>
                            <a:pt x="8659" y="6927"/>
                          </a:cubicBezTo>
                          <a:cubicBezTo>
                            <a:pt x="7793" y="6927"/>
                            <a:pt x="7793" y="6927"/>
                            <a:pt x="7793" y="6927"/>
                          </a:cubicBezTo>
                          <a:lnTo>
                            <a:pt x="7793"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1" name="Google Shape;7851;p115"/>
                    <p:cNvSpPr/>
                    <p:nvPr/>
                  </p:nvSpPr>
                  <p:spPr>
                    <a:xfrm>
                      <a:off x="5493897" y="3875108"/>
                      <a:ext cx="47758" cy="24987"/>
                    </a:xfrm>
                    <a:custGeom>
                      <a:rect b="b" l="l" r="r" t="t"/>
                      <a:pathLst>
                        <a:path extrusionOk="0" h="12157" w="23379">
                          <a:moveTo>
                            <a:pt x="10391" y="5230"/>
                          </a:moveTo>
                          <a:cubicBezTo>
                            <a:pt x="9525" y="5230"/>
                            <a:pt x="10391" y="7828"/>
                            <a:pt x="9525" y="7828"/>
                          </a:cubicBezTo>
                          <a:cubicBezTo>
                            <a:pt x="8659" y="8694"/>
                            <a:pt x="4330" y="12158"/>
                            <a:pt x="1732" y="12158"/>
                          </a:cubicBezTo>
                          <a:cubicBezTo>
                            <a:pt x="866" y="12158"/>
                            <a:pt x="0" y="11292"/>
                            <a:pt x="0" y="10426"/>
                          </a:cubicBezTo>
                          <a:cubicBezTo>
                            <a:pt x="0" y="5230"/>
                            <a:pt x="4330" y="5230"/>
                            <a:pt x="7793" y="4365"/>
                          </a:cubicBezTo>
                          <a:cubicBezTo>
                            <a:pt x="8659" y="4365"/>
                            <a:pt x="8659" y="2633"/>
                            <a:pt x="8659" y="2633"/>
                          </a:cubicBezTo>
                          <a:cubicBezTo>
                            <a:pt x="11257" y="35"/>
                            <a:pt x="20782" y="-831"/>
                            <a:pt x="23380" y="901"/>
                          </a:cubicBezTo>
                          <a:cubicBezTo>
                            <a:pt x="21648" y="3499"/>
                            <a:pt x="13855" y="5230"/>
                            <a:pt x="10391" y="5230"/>
                          </a:cubicBezTo>
                          <a:lnTo>
                            <a:pt x="10391" y="523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2" name="Google Shape;7852;p115"/>
                    <p:cNvSpPr/>
                    <p:nvPr/>
                  </p:nvSpPr>
                  <p:spPr>
                    <a:xfrm>
                      <a:off x="5527504" y="3799567"/>
                      <a:ext cx="14150" cy="11539"/>
                    </a:xfrm>
                    <a:custGeom>
                      <a:rect b="b" l="l" r="r" t="t"/>
                      <a:pathLst>
                        <a:path extrusionOk="0" h="5614" w="6927">
                          <a:moveTo>
                            <a:pt x="6927" y="3017"/>
                          </a:moveTo>
                          <a:cubicBezTo>
                            <a:pt x="6927" y="3883"/>
                            <a:pt x="5196" y="5615"/>
                            <a:pt x="4330" y="5615"/>
                          </a:cubicBezTo>
                          <a:cubicBezTo>
                            <a:pt x="2598" y="5615"/>
                            <a:pt x="0" y="3017"/>
                            <a:pt x="0" y="1285"/>
                          </a:cubicBezTo>
                          <a:cubicBezTo>
                            <a:pt x="866" y="-1313"/>
                            <a:pt x="6927" y="419"/>
                            <a:pt x="6927" y="3017"/>
                          </a:cubicBezTo>
                          <a:lnTo>
                            <a:pt x="6927" y="301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3" name="Google Shape;7853;p115"/>
                    <p:cNvSpPr/>
                    <p:nvPr/>
                  </p:nvSpPr>
                  <p:spPr>
                    <a:xfrm>
                      <a:off x="5552269" y="3798648"/>
                      <a:ext cx="38913" cy="10678"/>
                    </a:xfrm>
                    <a:custGeom>
                      <a:rect b="b" l="l" r="r" t="t"/>
                      <a:pathLst>
                        <a:path extrusionOk="0" h="5195" w="19049">
                          <a:moveTo>
                            <a:pt x="16452" y="0"/>
                          </a:moveTo>
                          <a:cubicBezTo>
                            <a:pt x="16452" y="1732"/>
                            <a:pt x="19050" y="2598"/>
                            <a:pt x="19050" y="4330"/>
                          </a:cubicBezTo>
                          <a:cubicBezTo>
                            <a:pt x="19050" y="5196"/>
                            <a:pt x="18184" y="5196"/>
                            <a:pt x="17318" y="5196"/>
                          </a:cubicBezTo>
                          <a:cubicBezTo>
                            <a:pt x="13854" y="5196"/>
                            <a:pt x="12123" y="2598"/>
                            <a:pt x="9525" y="2598"/>
                          </a:cubicBezTo>
                          <a:cubicBezTo>
                            <a:pt x="6927" y="2598"/>
                            <a:pt x="6061" y="2598"/>
                            <a:pt x="4330" y="2598"/>
                          </a:cubicBezTo>
                          <a:cubicBezTo>
                            <a:pt x="3464" y="2598"/>
                            <a:pt x="0" y="1732"/>
                            <a:pt x="0" y="1732"/>
                          </a:cubicBezTo>
                          <a:cubicBezTo>
                            <a:pt x="0" y="866"/>
                            <a:pt x="866" y="0"/>
                            <a:pt x="1732" y="0"/>
                          </a:cubicBezTo>
                          <a:lnTo>
                            <a:pt x="12123" y="0"/>
                          </a:lnTo>
                          <a:cubicBezTo>
                            <a:pt x="12989" y="866"/>
                            <a:pt x="14720" y="866"/>
                            <a:pt x="16452" y="0"/>
                          </a:cubicBezTo>
                          <a:lnTo>
                            <a:pt x="16452" y="0"/>
                          </a:lnTo>
                          <a:lnTo>
                            <a:pt x="16452"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4" name="Google Shape;7854;p115"/>
                    <p:cNvSpPr/>
                    <p:nvPr/>
                  </p:nvSpPr>
                  <p:spPr>
                    <a:xfrm>
                      <a:off x="5248027" y="3777292"/>
                      <a:ext cx="22993" cy="21355"/>
                    </a:xfrm>
                    <a:custGeom>
                      <a:rect b="b" l="l" r="r" t="t"/>
                      <a:pathLst>
                        <a:path extrusionOk="0" h="10390" w="11256">
                          <a:moveTo>
                            <a:pt x="6061" y="8659"/>
                          </a:moveTo>
                          <a:cubicBezTo>
                            <a:pt x="5196" y="8659"/>
                            <a:pt x="4330" y="6061"/>
                            <a:pt x="4330" y="5195"/>
                          </a:cubicBezTo>
                          <a:cubicBezTo>
                            <a:pt x="3464" y="3464"/>
                            <a:pt x="0" y="4330"/>
                            <a:pt x="0" y="2598"/>
                          </a:cubicBezTo>
                          <a:cubicBezTo>
                            <a:pt x="0" y="1732"/>
                            <a:pt x="3464" y="0"/>
                            <a:pt x="5196" y="0"/>
                          </a:cubicBezTo>
                          <a:cubicBezTo>
                            <a:pt x="6061" y="3464"/>
                            <a:pt x="7793" y="7793"/>
                            <a:pt x="11257" y="7793"/>
                          </a:cubicBezTo>
                          <a:cubicBezTo>
                            <a:pt x="11257" y="8659"/>
                            <a:pt x="11257" y="9525"/>
                            <a:pt x="11257" y="10391"/>
                          </a:cubicBezTo>
                          <a:cubicBezTo>
                            <a:pt x="10391" y="10391"/>
                            <a:pt x="10391" y="10391"/>
                            <a:pt x="9525" y="10391"/>
                          </a:cubicBezTo>
                          <a:cubicBezTo>
                            <a:pt x="7793" y="10391"/>
                            <a:pt x="6927" y="8659"/>
                            <a:pt x="6061" y="8659"/>
                          </a:cubicBezTo>
                          <a:lnTo>
                            <a:pt x="6061" y="865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5" name="Google Shape;7855;p115"/>
                    <p:cNvSpPr/>
                    <p:nvPr/>
                  </p:nvSpPr>
                  <p:spPr>
                    <a:xfrm>
                      <a:off x="5281635" y="3793310"/>
                      <a:ext cx="8843" cy="7118"/>
                    </a:xfrm>
                    <a:custGeom>
                      <a:rect b="b" l="l" r="r" t="t"/>
                      <a:pathLst>
                        <a:path extrusionOk="0" h="3463" w="4329">
                          <a:moveTo>
                            <a:pt x="0" y="0"/>
                          </a:moveTo>
                          <a:cubicBezTo>
                            <a:pt x="866" y="0"/>
                            <a:pt x="1732" y="0"/>
                            <a:pt x="2598" y="0"/>
                          </a:cubicBezTo>
                          <a:cubicBezTo>
                            <a:pt x="3464" y="0"/>
                            <a:pt x="4330" y="866"/>
                            <a:pt x="4330" y="866"/>
                          </a:cubicBezTo>
                          <a:cubicBezTo>
                            <a:pt x="4330" y="2598"/>
                            <a:pt x="3464" y="3464"/>
                            <a:pt x="1732" y="3464"/>
                          </a:cubicBezTo>
                          <a:cubicBezTo>
                            <a:pt x="0" y="3464"/>
                            <a:pt x="0" y="1732"/>
                            <a:pt x="0" y="866"/>
                          </a:cubicBezTo>
                          <a:cubicBezTo>
                            <a:pt x="0" y="866"/>
                            <a:pt x="0" y="0"/>
                            <a:pt x="0" y="0"/>
                          </a:cubicBezTo>
                          <a:lnTo>
                            <a:pt x="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56" name="Google Shape;7856;p115"/>
                    <p:cNvSpPr/>
                    <p:nvPr/>
                  </p:nvSpPr>
                  <p:spPr>
                    <a:xfrm>
                      <a:off x="5161353" y="3771952"/>
                      <a:ext cx="8843" cy="12458"/>
                    </a:xfrm>
                    <a:custGeom>
                      <a:rect b="b" l="l" r="r" t="t"/>
                      <a:pathLst>
                        <a:path extrusionOk="0" h="6061" w="4329">
                          <a:moveTo>
                            <a:pt x="866" y="0"/>
                          </a:moveTo>
                          <a:cubicBezTo>
                            <a:pt x="2598" y="2598"/>
                            <a:pt x="4330" y="3464"/>
                            <a:pt x="4330" y="6061"/>
                          </a:cubicBezTo>
                          <a:cubicBezTo>
                            <a:pt x="3464" y="6061"/>
                            <a:pt x="0" y="1732"/>
                            <a:pt x="0" y="866"/>
                          </a:cubicBezTo>
                          <a:cubicBezTo>
                            <a:pt x="0" y="866"/>
                            <a:pt x="0" y="0"/>
                            <a:pt x="0" y="0"/>
                          </a:cubicBezTo>
                          <a:lnTo>
                            <a:pt x="1732" y="0"/>
                          </a:lnTo>
                          <a:cubicBezTo>
                            <a:pt x="1732" y="0"/>
                            <a:pt x="1732" y="866"/>
                            <a:pt x="1732" y="866"/>
                          </a:cubicBezTo>
                          <a:lnTo>
                            <a:pt x="866" y="0"/>
                          </a:lnTo>
                          <a:lnTo>
                            <a:pt x="86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57" name="Google Shape;7857;p115"/>
                    <p:cNvGrpSpPr/>
                    <p:nvPr/>
                  </p:nvGrpSpPr>
                  <p:grpSpPr>
                    <a:xfrm>
                      <a:off x="4094737" y="2268042"/>
                      <a:ext cx="2294197" cy="1651631"/>
                      <a:chOff x="4094737" y="2268042"/>
                      <a:chExt cx="2294197" cy="1651631"/>
                    </a:xfrm>
                  </p:grpSpPr>
                  <p:sp>
                    <p:nvSpPr>
                      <p:cNvPr id="7858" name="Google Shape;7858;p115"/>
                      <p:cNvSpPr/>
                      <p:nvPr/>
                    </p:nvSpPr>
                    <p:spPr>
                      <a:xfrm>
                        <a:off x="5580569" y="3912555"/>
                        <a:ext cx="19457" cy="7118"/>
                      </a:xfrm>
                      <a:custGeom>
                        <a:rect b="b" l="l" r="r" t="t"/>
                        <a:pathLst>
                          <a:path extrusionOk="0" h="3463" w="9525">
                            <a:moveTo>
                              <a:pt x="9525" y="0"/>
                            </a:moveTo>
                            <a:lnTo>
                              <a:pt x="9525" y="3464"/>
                            </a:lnTo>
                            <a:cubicBezTo>
                              <a:pt x="8659" y="3464"/>
                              <a:pt x="7793" y="3464"/>
                              <a:pt x="6927" y="3464"/>
                            </a:cubicBezTo>
                            <a:cubicBezTo>
                              <a:pt x="4330" y="3464"/>
                              <a:pt x="866" y="1732"/>
                              <a:pt x="0" y="866"/>
                            </a:cubicBezTo>
                            <a:cubicBezTo>
                              <a:pt x="5196" y="0"/>
                              <a:pt x="6061" y="0"/>
                              <a:pt x="9525" y="0"/>
                            </a:cubicBezTo>
                            <a:lnTo>
                              <a:pt x="9525"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nvGrpSpPr>
                      <p:cNvPr id="7859" name="Google Shape;7859;p115"/>
                      <p:cNvGrpSpPr/>
                      <p:nvPr/>
                    </p:nvGrpSpPr>
                    <p:grpSpPr>
                      <a:xfrm>
                        <a:off x="4094737" y="2268042"/>
                        <a:ext cx="2294197" cy="1614256"/>
                        <a:chOff x="4094737" y="2268042"/>
                        <a:chExt cx="2294197" cy="1614256"/>
                      </a:xfrm>
                    </p:grpSpPr>
                    <p:sp>
                      <p:nvSpPr>
                        <p:cNvPr id="7860" name="Google Shape;7860;p115"/>
                        <p:cNvSpPr/>
                        <p:nvPr/>
                      </p:nvSpPr>
                      <p:spPr>
                        <a:xfrm>
                          <a:off x="5297554" y="3661607"/>
                          <a:ext cx="137970" cy="153058"/>
                        </a:xfrm>
                        <a:custGeom>
                          <a:rect b="b" l="l" r="r" t="t"/>
                          <a:pathLst>
                            <a:path extrusionOk="0" h="74467" w="67541">
                              <a:moveTo>
                                <a:pt x="19916" y="68407"/>
                              </a:moveTo>
                              <a:cubicBezTo>
                                <a:pt x="19050" y="68407"/>
                                <a:pt x="19916" y="65809"/>
                                <a:pt x="19050" y="64943"/>
                              </a:cubicBezTo>
                              <a:cubicBezTo>
                                <a:pt x="17318" y="64943"/>
                                <a:pt x="16452" y="65809"/>
                                <a:pt x="13855" y="65809"/>
                              </a:cubicBezTo>
                              <a:cubicBezTo>
                                <a:pt x="5196" y="65809"/>
                                <a:pt x="8659" y="58016"/>
                                <a:pt x="6061" y="52820"/>
                              </a:cubicBezTo>
                              <a:cubicBezTo>
                                <a:pt x="6061" y="52820"/>
                                <a:pt x="6061" y="51955"/>
                                <a:pt x="6061" y="51955"/>
                              </a:cubicBezTo>
                              <a:cubicBezTo>
                                <a:pt x="5196" y="51089"/>
                                <a:pt x="4330" y="51089"/>
                                <a:pt x="3464" y="50223"/>
                              </a:cubicBezTo>
                              <a:cubicBezTo>
                                <a:pt x="2598" y="50223"/>
                                <a:pt x="0" y="41564"/>
                                <a:pt x="0" y="40698"/>
                              </a:cubicBezTo>
                              <a:cubicBezTo>
                                <a:pt x="0" y="36368"/>
                                <a:pt x="5196" y="38100"/>
                                <a:pt x="7793" y="38100"/>
                              </a:cubicBezTo>
                              <a:cubicBezTo>
                                <a:pt x="14721" y="38100"/>
                                <a:pt x="13855" y="31173"/>
                                <a:pt x="17318" y="27709"/>
                              </a:cubicBezTo>
                              <a:cubicBezTo>
                                <a:pt x="19050" y="25977"/>
                                <a:pt x="21648" y="25977"/>
                                <a:pt x="24246" y="25977"/>
                              </a:cubicBezTo>
                              <a:cubicBezTo>
                                <a:pt x="27709" y="25111"/>
                                <a:pt x="27709" y="23379"/>
                                <a:pt x="29441" y="20782"/>
                              </a:cubicBezTo>
                              <a:cubicBezTo>
                                <a:pt x="28575" y="19916"/>
                                <a:pt x="31173" y="18184"/>
                                <a:pt x="31173" y="18184"/>
                              </a:cubicBezTo>
                              <a:cubicBezTo>
                                <a:pt x="32905" y="17318"/>
                                <a:pt x="32039" y="17318"/>
                                <a:pt x="33771" y="16452"/>
                              </a:cubicBezTo>
                              <a:cubicBezTo>
                                <a:pt x="34636" y="16452"/>
                                <a:pt x="34636" y="14720"/>
                                <a:pt x="35502" y="14720"/>
                              </a:cubicBezTo>
                              <a:cubicBezTo>
                                <a:pt x="37234" y="12989"/>
                                <a:pt x="43295" y="13854"/>
                                <a:pt x="44161" y="12123"/>
                              </a:cubicBezTo>
                              <a:cubicBezTo>
                                <a:pt x="45893" y="8659"/>
                                <a:pt x="51089" y="0"/>
                                <a:pt x="54552" y="0"/>
                              </a:cubicBezTo>
                              <a:cubicBezTo>
                                <a:pt x="58882" y="0"/>
                                <a:pt x="58016" y="2598"/>
                                <a:pt x="58016" y="6061"/>
                              </a:cubicBezTo>
                              <a:cubicBezTo>
                                <a:pt x="58016" y="11257"/>
                                <a:pt x="67541" y="7793"/>
                                <a:pt x="67541" y="12989"/>
                              </a:cubicBezTo>
                              <a:cubicBezTo>
                                <a:pt x="67541" y="14720"/>
                                <a:pt x="62346" y="13854"/>
                                <a:pt x="62346" y="15586"/>
                              </a:cubicBezTo>
                              <a:cubicBezTo>
                                <a:pt x="62346" y="16452"/>
                                <a:pt x="63212" y="16452"/>
                                <a:pt x="63212" y="16452"/>
                              </a:cubicBezTo>
                              <a:cubicBezTo>
                                <a:pt x="62346" y="17318"/>
                                <a:pt x="56284" y="19916"/>
                                <a:pt x="56284" y="19916"/>
                              </a:cubicBezTo>
                              <a:cubicBezTo>
                                <a:pt x="56284" y="20782"/>
                                <a:pt x="57150" y="21648"/>
                                <a:pt x="57150" y="21648"/>
                              </a:cubicBezTo>
                              <a:cubicBezTo>
                                <a:pt x="56284" y="21648"/>
                                <a:pt x="55418" y="22513"/>
                                <a:pt x="55418" y="23379"/>
                              </a:cubicBezTo>
                              <a:cubicBezTo>
                                <a:pt x="55418" y="26843"/>
                                <a:pt x="61480" y="38100"/>
                                <a:pt x="65809" y="38100"/>
                              </a:cubicBezTo>
                              <a:cubicBezTo>
                                <a:pt x="64943" y="41564"/>
                                <a:pt x="63212" y="40698"/>
                                <a:pt x="60614" y="40698"/>
                              </a:cubicBezTo>
                              <a:cubicBezTo>
                                <a:pt x="59748" y="40698"/>
                                <a:pt x="58882" y="40698"/>
                                <a:pt x="58016" y="41564"/>
                              </a:cubicBezTo>
                              <a:lnTo>
                                <a:pt x="57150" y="44161"/>
                              </a:lnTo>
                              <a:cubicBezTo>
                                <a:pt x="56284" y="49357"/>
                                <a:pt x="54552" y="51089"/>
                                <a:pt x="54552" y="54552"/>
                              </a:cubicBezTo>
                              <a:cubicBezTo>
                                <a:pt x="51955" y="55418"/>
                                <a:pt x="49357" y="58882"/>
                                <a:pt x="49357" y="59748"/>
                              </a:cubicBezTo>
                              <a:cubicBezTo>
                                <a:pt x="49357" y="61479"/>
                                <a:pt x="50223" y="61479"/>
                                <a:pt x="50223" y="63211"/>
                              </a:cubicBezTo>
                              <a:cubicBezTo>
                                <a:pt x="50223" y="64943"/>
                                <a:pt x="47625" y="68407"/>
                                <a:pt x="47625" y="71004"/>
                              </a:cubicBezTo>
                              <a:cubicBezTo>
                                <a:pt x="44161" y="71870"/>
                                <a:pt x="43295" y="74468"/>
                                <a:pt x="40698" y="74468"/>
                              </a:cubicBezTo>
                              <a:cubicBezTo>
                                <a:pt x="38100" y="74468"/>
                                <a:pt x="38100" y="72736"/>
                                <a:pt x="38100" y="71004"/>
                              </a:cubicBezTo>
                              <a:cubicBezTo>
                                <a:pt x="34636" y="70138"/>
                                <a:pt x="32039" y="67541"/>
                                <a:pt x="27709" y="67541"/>
                              </a:cubicBezTo>
                              <a:cubicBezTo>
                                <a:pt x="25977" y="67541"/>
                                <a:pt x="25112" y="70138"/>
                                <a:pt x="21648" y="70138"/>
                              </a:cubicBezTo>
                              <a:cubicBezTo>
                                <a:pt x="20782" y="70138"/>
                                <a:pt x="20782" y="68407"/>
                                <a:pt x="19916" y="68407"/>
                              </a:cubicBezTo>
                              <a:lnTo>
                                <a:pt x="19916" y="6840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1" name="Google Shape;7861;p115"/>
                        <p:cNvSpPr/>
                        <p:nvPr/>
                      </p:nvSpPr>
                      <p:spPr>
                        <a:xfrm>
                          <a:off x="5426680" y="3736357"/>
                          <a:ext cx="86672" cy="97888"/>
                        </a:xfrm>
                        <a:custGeom>
                          <a:rect b="b" l="l" r="r" t="t"/>
                          <a:pathLst>
                            <a:path extrusionOk="0" h="47625" w="42429">
                              <a:moveTo>
                                <a:pt x="18184" y="17318"/>
                              </a:moveTo>
                              <a:cubicBezTo>
                                <a:pt x="17318" y="18184"/>
                                <a:pt x="17318" y="19916"/>
                                <a:pt x="15586" y="19916"/>
                              </a:cubicBezTo>
                              <a:cubicBezTo>
                                <a:pt x="12123" y="19916"/>
                                <a:pt x="10391" y="15587"/>
                                <a:pt x="10391" y="12123"/>
                              </a:cubicBezTo>
                              <a:cubicBezTo>
                                <a:pt x="10391" y="7793"/>
                                <a:pt x="13855" y="8659"/>
                                <a:pt x="18184" y="8659"/>
                              </a:cubicBezTo>
                              <a:cubicBezTo>
                                <a:pt x="22514" y="8659"/>
                                <a:pt x="23379" y="7793"/>
                                <a:pt x="26843" y="7793"/>
                              </a:cubicBezTo>
                              <a:cubicBezTo>
                                <a:pt x="29441" y="7793"/>
                                <a:pt x="32038" y="9525"/>
                                <a:pt x="34636" y="9525"/>
                              </a:cubicBezTo>
                              <a:cubicBezTo>
                                <a:pt x="38966" y="9525"/>
                                <a:pt x="40698" y="5196"/>
                                <a:pt x="41564" y="1732"/>
                              </a:cubicBezTo>
                              <a:cubicBezTo>
                                <a:pt x="42429" y="1732"/>
                                <a:pt x="42429" y="866"/>
                                <a:pt x="42429" y="0"/>
                              </a:cubicBezTo>
                              <a:lnTo>
                                <a:pt x="40698" y="0"/>
                              </a:lnTo>
                              <a:cubicBezTo>
                                <a:pt x="38100" y="1732"/>
                                <a:pt x="34636" y="4330"/>
                                <a:pt x="32904" y="5196"/>
                              </a:cubicBezTo>
                              <a:lnTo>
                                <a:pt x="31173" y="5196"/>
                              </a:lnTo>
                              <a:lnTo>
                                <a:pt x="14720" y="2598"/>
                              </a:lnTo>
                              <a:cubicBezTo>
                                <a:pt x="8659" y="2598"/>
                                <a:pt x="6061" y="10391"/>
                                <a:pt x="6061" y="15587"/>
                              </a:cubicBezTo>
                              <a:cubicBezTo>
                                <a:pt x="6061" y="17318"/>
                                <a:pt x="4330" y="18184"/>
                                <a:pt x="4330" y="19050"/>
                              </a:cubicBezTo>
                              <a:cubicBezTo>
                                <a:pt x="2598" y="24246"/>
                                <a:pt x="0" y="26843"/>
                                <a:pt x="0" y="31173"/>
                              </a:cubicBezTo>
                              <a:cubicBezTo>
                                <a:pt x="0" y="33770"/>
                                <a:pt x="3464" y="33770"/>
                                <a:pt x="4330" y="33770"/>
                              </a:cubicBezTo>
                              <a:cubicBezTo>
                                <a:pt x="4330" y="37234"/>
                                <a:pt x="4330" y="42429"/>
                                <a:pt x="4330" y="45027"/>
                              </a:cubicBezTo>
                              <a:cubicBezTo>
                                <a:pt x="4330" y="46759"/>
                                <a:pt x="6061" y="47625"/>
                                <a:pt x="7793" y="47625"/>
                              </a:cubicBezTo>
                              <a:cubicBezTo>
                                <a:pt x="10391" y="47625"/>
                                <a:pt x="11257" y="39832"/>
                                <a:pt x="11257" y="38100"/>
                              </a:cubicBezTo>
                              <a:cubicBezTo>
                                <a:pt x="11257" y="35502"/>
                                <a:pt x="9525" y="33770"/>
                                <a:pt x="9525" y="30307"/>
                              </a:cubicBezTo>
                              <a:cubicBezTo>
                                <a:pt x="9525" y="28575"/>
                                <a:pt x="11257" y="27709"/>
                                <a:pt x="12989" y="27709"/>
                              </a:cubicBezTo>
                              <a:cubicBezTo>
                                <a:pt x="13855" y="27709"/>
                                <a:pt x="13855" y="27709"/>
                                <a:pt x="14720" y="27709"/>
                              </a:cubicBezTo>
                              <a:lnTo>
                                <a:pt x="13855" y="32905"/>
                              </a:lnTo>
                              <a:cubicBezTo>
                                <a:pt x="13855" y="35502"/>
                                <a:pt x="17318" y="37234"/>
                                <a:pt x="17318" y="39832"/>
                              </a:cubicBezTo>
                              <a:cubicBezTo>
                                <a:pt x="17318" y="40698"/>
                                <a:pt x="17318" y="41564"/>
                                <a:pt x="17318" y="41564"/>
                              </a:cubicBezTo>
                              <a:lnTo>
                                <a:pt x="19916" y="41564"/>
                              </a:lnTo>
                              <a:cubicBezTo>
                                <a:pt x="19916" y="38966"/>
                                <a:pt x="25111" y="38966"/>
                                <a:pt x="25111" y="36368"/>
                              </a:cubicBezTo>
                              <a:cubicBezTo>
                                <a:pt x="24245" y="36368"/>
                                <a:pt x="21648" y="33770"/>
                                <a:pt x="21648" y="32039"/>
                              </a:cubicBezTo>
                              <a:cubicBezTo>
                                <a:pt x="21648" y="31173"/>
                                <a:pt x="22514" y="31173"/>
                                <a:pt x="22514" y="30307"/>
                              </a:cubicBezTo>
                              <a:cubicBezTo>
                                <a:pt x="20782" y="29441"/>
                                <a:pt x="16452" y="21648"/>
                                <a:pt x="16452" y="20782"/>
                              </a:cubicBezTo>
                              <a:cubicBezTo>
                                <a:pt x="22514" y="20782"/>
                                <a:pt x="23379" y="15587"/>
                                <a:pt x="28575" y="13855"/>
                              </a:cubicBezTo>
                              <a:lnTo>
                                <a:pt x="28575" y="12123"/>
                              </a:lnTo>
                              <a:cubicBezTo>
                                <a:pt x="26843" y="12123"/>
                                <a:pt x="14720" y="15587"/>
                                <a:pt x="14720" y="16452"/>
                              </a:cubicBezTo>
                              <a:lnTo>
                                <a:pt x="18184" y="17318"/>
                              </a:lnTo>
                              <a:lnTo>
                                <a:pt x="18184" y="1731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2" name="Google Shape;7862;p115"/>
                        <p:cNvSpPr/>
                        <p:nvPr/>
                      </p:nvSpPr>
                      <p:spPr>
                        <a:xfrm>
                          <a:off x="5249797" y="3837805"/>
                          <a:ext cx="136003" cy="40933"/>
                        </a:xfrm>
                        <a:custGeom>
                          <a:rect b="b" l="l" r="r" t="t"/>
                          <a:pathLst>
                            <a:path extrusionOk="0" h="19915" w="66578">
                              <a:moveTo>
                                <a:pt x="65809" y="19050"/>
                              </a:moveTo>
                              <a:cubicBezTo>
                                <a:pt x="63211" y="19050"/>
                                <a:pt x="64077" y="17318"/>
                                <a:pt x="60614" y="17318"/>
                              </a:cubicBezTo>
                              <a:cubicBezTo>
                                <a:pt x="59748" y="17318"/>
                                <a:pt x="60614" y="19050"/>
                                <a:pt x="60614" y="19916"/>
                              </a:cubicBezTo>
                              <a:cubicBezTo>
                                <a:pt x="52821" y="17318"/>
                                <a:pt x="45027" y="16452"/>
                                <a:pt x="36368" y="16452"/>
                              </a:cubicBezTo>
                              <a:cubicBezTo>
                                <a:pt x="33770" y="16452"/>
                                <a:pt x="32904" y="13855"/>
                                <a:pt x="30307" y="13855"/>
                              </a:cubicBezTo>
                              <a:cubicBezTo>
                                <a:pt x="25977" y="13855"/>
                                <a:pt x="22514" y="13855"/>
                                <a:pt x="17318" y="12123"/>
                              </a:cubicBezTo>
                              <a:cubicBezTo>
                                <a:pt x="13855" y="11257"/>
                                <a:pt x="10391" y="12989"/>
                                <a:pt x="7793" y="11257"/>
                              </a:cubicBezTo>
                              <a:cubicBezTo>
                                <a:pt x="5196" y="8659"/>
                                <a:pt x="3464" y="6061"/>
                                <a:pt x="0" y="6061"/>
                              </a:cubicBezTo>
                              <a:cubicBezTo>
                                <a:pt x="0" y="5196"/>
                                <a:pt x="4330" y="866"/>
                                <a:pt x="6061" y="866"/>
                              </a:cubicBezTo>
                              <a:cubicBezTo>
                                <a:pt x="6927" y="866"/>
                                <a:pt x="6927" y="1732"/>
                                <a:pt x="7793" y="1732"/>
                              </a:cubicBezTo>
                              <a:cubicBezTo>
                                <a:pt x="9525" y="1732"/>
                                <a:pt x="10391" y="0"/>
                                <a:pt x="11257" y="0"/>
                              </a:cubicBezTo>
                              <a:cubicBezTo>
                                <a:pt x="18184" y="0"/>
                                <a:pt x="21648" y="7793"/>
                                <a:pt x="28575" y="7793"/>
                              </a:cubicBezTo>
                              <a:cubicBezTo>
                                <a:pt x="32038" y="7793"/>
                                <a:pt x="32904" y="4330"/>
                                <a:pt x="35502" y="4330"/>
                              </a:cubicBezTo>
                              <a:cubicBezTo>
                                <a:pt x="39832" y="4330"/>
                                <a:pt x="41564" y="8659"/>
                                <a:pt x="45893" y="8659"/>
                              </a:cubicBezTo>
                              <a:lnTo>
                                <a:pt x="52821" y="7793"/>
                              </a:lnTo>
                              <a:lnTo>
                                <a:pt x="54552" y="7793"/>
                              </a:lnTo>
                              <a:cubicBezTo>
                                <a:pt x="54552" y="8659"/>
                                <a:pt x="46759" y="9525"/>
                                <a:pt x="45893" y="9525"/>
                              </a:cubicBezTo>
                              <a:cubicBezTo>
                                <a:pt x="48491" y="12123"/>
                                <a:pt x="51089" y="12123"/>
                                <a:pt x="55418" y="12123"/>
                              </a:cubicBezTo>
                              <a:cubicBezTo>
                                <a:pt x="57150" y="12123"/>
                                <a:pt x="57150" y="13855"/>
                                <a:pt x="57150" y="13855"/>
                              </a:cubicBezTo>
                              <a:cubicBezTo>
                                <a:pt x="58882" y="15586"/>
                                <a:pt x="60614" y="13855"/>
                                <a:pt x="62345" y="14720"/>
                              </a:cubicBezTo>
                              <a:cubicBezTo>
                                <a:pt x="64077" y="15586"/>
                                <a:pt x="64077" y="16452"/>
                                <a:pt x="65809" y="16452"/>
                              </a:cubicBezTo>
                              <a:cubicBezTo>
                                <a:pt x="67541" y="17318"/>
                                <a:pt x="65809" y="19050"/>
                                <a:pt x="65809" y="19050"/>
                              </a:cubicBezTo>
                              <a:lnTo>
                                <a:pt x="65809" y="1905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3" name="Google Shape;7863;p115"/>
                        <p:cNvSpPr/>
                        <p:nvPr/>
                      </p:nvSpPr>
                      <p:spPr>
                        <a:xfrm>
                          <a:off x="5444370" y="3868060"/>
                          <a:ext cx="42451" cy="10678"/>
                        </a:xfrm>
                        <a:custGeom>
                          <a:rect b="b" l="l" r="r" t="t"/>
                          <a:pathLst>
                            <a:path extrusionOk="0" h="5195" w="20781">
                              <a:moveTo>
                                <a:pt x="13855" y="5196"/>
                              </a:moveTo>
                              <a:cubicBezTo>
                                <a:pt x="10391" y="5196"/>
                                <a:pt x="6927" y="5196"/>
                                <a:pt x="5196" y="5196"/>
                              </a:cubicBezTo>
                              <a:cubicBezTo>
                                <a:pt x="3464" y="5196"/>
                                <a:pt x="0" y="5196"/>
                                <a:pt x="0" y="2598"/>
                              </a:cubicBezTo>
                              <a:cubicBezTo>
                                <a:pt x="0" y="866"/>
                                <a:pt x="2598" y="866"/>
                                <a:pt x="4330" y="866"/>
                              </a:cubicBezTo>
                              <a:cubicBezTo>
                                <a:pt x="8659" y="866"/>
                                <a:pt x="10391" y="2598"/>
                                <a:pt x="13855" y="2598"/>
                              </a:cubicBezTo>
                              <a:cubicBezTo>
                                <a:pt x="17318" y="2598"/>
                                <a:pt x="18184" y="866"/>
                                <a:pt x="20782" y="0"/>
                              </a:cubicBezTo>
                              <a:cubicBezTo>
                                <a:pt x="19050" y="3464"/>
                                <a:pt x="17318" y="4330"/>
                                <a:pt x="13855" y="5196"/>
                              </a:cubicBezTo>
                              <a:lnTo>
                                <a:pt x="13855"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4" name="Google Shape;7864;p115"/>
                        <p:cNvSpPr/>
                        <p:nvPr/>
                      </p:nvSpPr>
                      <p:spPr>
                        <a:xfrm>
                          <a:off x="5407222" y="3871620"/>
                          <a:ext cx="28300" cy="10678"/>
                        </a:xfrm>
                        <a:custGeom>
                          <a:rect b="b" l="l" r="r" t="t"/>
                          <a:pathLst>
                            <a:path extrusionOk="0" h="5195" w="13854">
                              <a:moveTo>
                                <a:pt x="12989" y="3464"/>
                              </a:moveTo>
                              <a:lnTo>
                                <a:pt x="11257" y="3464"/>
                              </a:lnTo>
                              <a:lnTo>
                                <a:pt x="9525" y="2598"/>
                              </a:lnTo>
                              <a:cubicBezTo>
                                <a:pt x="6927" y="3464"/>
                                <a:pt x="6061" y="5196"/>
                                <a:pt x="4330" y="5196"/>
                              </a:cubicBezTo>
                              <a:cubicBezTo>
                                <a:pt x="2598" y="5196"/>
                                <a:pt x="0" y="4330"/>
                                <a:pt x="0" y="3464"/>
                              </a:cubicBezTo>
                              <a:cubicBezTo>
                                <a:pt x="0" y="866"/>
                                <a:pt x="1732" y="866"/>
                                <a:pt x="4330" y="866"/>
                              </a:cubicBezTo>
                              <a:cubicBezTo>
                                <a:pt x="6061" y="866"/>
                                <a:pt x="7793" y="1732"/>
                                <a:pt x="8659" y="1732"/>
                              </a:cubicBezTo>
                              <a:cubicBezTo>
                                <a:pt x="8659" y="866"/>
                                <a:pt x="8659" y="866"/>
                                <a:pt x="8659" y="0"/>
                              </a:cubicBezTo>
                              <a:lnTo>
                                <a:pt x="13855" y="0"/>
                              </a:lnTo>
                              <a:cubicBezTo>
                                <a:pt x="12989" y="1732"/>
                                <a:pt x="12123" y="3464"/>
                                <a:pt x="12989" y="3464"/>
                              </a:cubicBezTo>
                              <a:lnTo>
                                <a:pt x="12989" y="34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5" name="Google Shape;7865;p115"/>
                        <p:cNvSpPr/>
                        <p:nvPr/>
                      </p:nvSpPr>
                      <p:spPr>
                        <a:xfrm>
                          <a:off x="5391303" y="3871620"/>
                          <a:ext cx="8843" cy="8898"/>
                        </a:xfrm>
                        <a:custGeom>
                          <a:rect b="b" l="l" r="r" t="t"/>
                          <a:pathLst>
                            <a:path extrusionOk="0" h="4329" w="4329">
                              <a:moveTo>
                                <a:pt x="866" y="0"/>
                              </a:moveTo>
                              <a:cubicBezTo>
                                <a:pt x="1732" y="0"/>
                                <a:pt x="2598" y="0"/>
                                <a:pt x="2598" y="0"/>
                              </a:cubicBezTo>
                              <a:cubicBezTo>
                                <a:pt x="3464" y="0"/>
                                <a:pt x="3464" y="866"/>
                                <a:pt x="4330" y="1732"/>
                              </a:cubicBezTo>
                              <a:cubicBezTo>
                                <a:pt x="4330" y="3464"/>
                                <a:pt x="3464" y="4330"/>
                                <a:pt x="1732" y="4330"/>
                              </a:cubicBezTo>
                              <a:cubicBezTo>
                                <a:pt x="866" y="4330"/>
                                <a:pt x="0" y="3464"/>
                                <a:pt x="0" y="2598"/>
                              </a:cubicBezTo>
                              <a:cubicBezTo>
                                <a:pt x="866" y="1732"/>
                                <a:pt x="866" y="866"/>
                                <a:pt x="866" y="0"/>
                              </a:cubicBezTo>
                              <a:lnTo>
                                <a:pt x="86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6" name="Google Shape;7866;p115"/>
                        <p:cNvSpPr/>
                        <p:nvPr/>
                      </p:nvSpPr>
                      <p:spPr>
                        <a:xfrm>
                          <a:off x="5548731" y="3725677"/>
                          <a:ext cx="15919" cy="39155"/>
                        </a:xfrm>
                        <a:custGeom>
                          <a:rect b="b" l="l" r="r" t="t"/>
                          <a:pathLst>
                            <a:path extrusionOk="0" h="19050" w="7793">
                              <a:moveTo>
                                <a:pt x="1732" y="14721"/>
                              </a:moveTo>
                              <a:lnTo>
                                <a:pt x="1732" y="12989"/>
                              </a:lnTo>
                              <a:cubicBezTo>
                                <a:pt x="3464" y="12989"/>
                                <a:pt x="6061" y="12989"/>
                                <a:pt x="6927" y="12123"/>
                              </a:cubicBezTo>
                              <a:cubicBezTo>
                                <a:pt x="6927" y="10391"/>
                                <a:pt x="5196" y="9525"/>
                                <a:pt x="5196" y="8659"/>
                              </a:cubicBezTo>
                              <a:cubicBezTo>
                                <a:pt x="5196" y="6927"/>
                                <a:pt x="7793" y="6927"/>
                                <a:pt x="7793" y="6061"/>
                              </a:cubicBezTo>
                              <a:cubicBezTo>
                                <a:pt x="3464" y="5196"/>
                                <a:pt x="2598" y="3464"/>
                                <a:pt x="1732" y="0"/>
                              </a:cubicBezTo>
                              <a:cubicBezTo>
                                <a:pt x="0" y="866"/>
                                <a:pt x="0" y="2598"/>
                                <a:pt x="0" y="4330"/>
                              </a:cubicBezTo>
                              <a:cubicBezTo>
                                <a:pt x="0" y="6927"/>
                                <a:pt x="1732" y="8659"/>
                                <a:pt x="1732" y="10391"/>
                              </a:cubicBezTo>
                              <a:cubicBezTo>
                                <a:pt x="866" y="13855"/>
                                <a:pt x="866" y="12989"/>
                                <a:pt x="1732" y="14721"/>
                              </a:cubicBezTo>
                              <a:cubicBezTo>
                                <a:pt x="866" y="15587"/>
                                <a:pt x="1732" y="19050"/>
                                <a:pt x="4330" y="19050"/>
                              </a:cubicBezTo>
                              <a:cubicBezTo>
                                <a:pt x="3464" y="17318"/>
                                <a:pt x="2598" y="16452"/>
                                <a:pt x="1732" y="14721"/>
                              </a:cubicBezTo>
                              <a:lnTo>
                                <a:pt x="1732" y="1472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7" name="Google Shape;7867;p115"/>
                        <p:cNvSpPr/>
                        <p:nvPr/>
                      </p:nvSpPr>
                      <p:spPr>
                        <a:xfrm>
                          <a:off x="5481516" y="3624230"/>
                          <a:ext cx="58370" cy="56951"/>
                        </a:xfrm>
                        <a:custGeom>
                          <a:rect b="b" l="l" r="r" t="t"/>
                          <a:pathLst>
                            <a:path extrusionOk="0" h="27708" w="28574">
                              <a:moveTo>
                                <a:pt x="22513" y="19916"/>
                              </a:moveTo>
                              <a:cubicBezTo>
                                <a:pt x="22513" y="19050"/>
                                <a:pt x="21648" y="19050"/>
                                <a:pt x="21648" y="18184"/>
                              </a:cubicBezTo>
                              <a:cubicBezTo>
                                <a:pt x="20782" y="19050"/>
                                <a:pt x="19916" y="19916"/>
                                <a:pt x="19916" y="20782"/>
                              </a:cubicBezTo>
                              <a:cubicBezTo>
                                <a:pt x="19916" y="22514"/>
                                <a:pt x="22513" y="22514"/>
                                <a:pt x="22513" y="25111"/>
                              </a:cubicBezTo>
                              <a:cubicBezTo>
                                <a:pt x="22513" y="26843"/>
                                <a:pt x="21648" y="27709"/>
                                <a:pt x="19916" y="27709"/>
                              </a:cubicBezTo>
                              <a:cubicBezTo>
                                <a:pt x="19050" y="27709"/>
                                <a:pt x="19050" y="26843"/>
                                <a:pt x="19050" y="25977"/>
                              </a:cubicBezTo>
                              <a:cubicBezTo>
                                <a:pt x="18184" y="25977"/>
                                <a:pt x="17318" y="25977"/>
                                <a:pt x="17318" y="25977"/>
                              </a:cubicBezTo>
                              <a:cubicBezTo>
                                <a:pt x="14720" y="25977"/>
                                <a:pt x="12123" y="22514"/>
                                <a:pt x="12123" y="19050"/>
                              </a:cubicBezTo>
                              <a:cubicBezTo>
                                <a:pt x="12123" y="17318"/>
                                <a:pt x="12989" y="17318"/>
                                <a:pt x="12989" y="16452"/>
                              </a:cubicBezTo>
                              <a:cubicBezTo>
                                <a:pt x="12989" y="15586"/>
                                <a:pt x="12123" y="14720"/>
                                <a:pt x="12123" y="14720"/>
                              </a:cubicBezTo>
                              <a:lnTo>
                                <a:pt x="9525" y="14720"/>
                              </a:lnTo>
                              <a:cubicBezTo>
                                <a:pt x="9525" y="15586"/>
                                <a:pt x="9525" y="15586"/>
                                <a:pt x="9525" y="16452"/>
                              </a:cubicBezTo>
                              <a:cubicBezTo>
                                <a:pt x="8659" y="16452"/>
                                <a:pt x="7793" y="15586"/>
                                <a:pt x="7793" y="15586"/>
                              </a:cubicBezTo>
                              <a:cubicBezTo>
                                <a:pt x="7793" y="15586"/>
                                <a:pt x="6927" y="16452"/>
                                <a:pt x="6927" y="16452"/>
                              </a:cubicBezTo>
                              <a:cubicBezTo>
                                <a:pt x="6061" y="16452"/>
                                <a:pt x="5195" y="14720"/>
                                <a:pt x="5195" y="14720"/>
                              </a:cubicBezTo>
                              <a:cubicBezTo>
                                <a:pt x="3464" y="16452"/>
                                <a:pt x="3464" y="23379"/>
                                <a:pt x="866" y="23379"/>
                              </a:cubicBezTo>
                              <a:cubicBezTo>
                                <a:pt x="-866" y="23379"/>
                                <a:pt x="866" y="19916"/>
                                <a:pt x="866" y="19050"/>
                              </a:cubicBezTo>
                              <a:cubicBezTo>
                                <a:pt x="866" y="18184"/>
                                <a:pt x="0" y="17318"/>
                                <a:pt x="0" y="17318"/>
                              </a:cubicBezTo>
                              <a:cubicBezTo>
                                <a:pt x="0" y="15586"/>
                                <a:pt x="866" y="13855"/>
                                <a:pt x="1732" y="12123"/>
                              </a:cubicBezTo>
                              <a:cubicBezTo>
                                <a:pt x="6061" y="12123"/>
                                <a:pt x="5195" y="7793"/>
                                <a:pt x="8659" y="7793"/>
                              </a:cubicBezTo>
                              <a:cubicBezTo>
                                <a:pt x="11257" y="7793"/>
                                <a:pt x="11257" y="11257"/>
                                <a:pt x="12123" y="11257"/>
                              </a:cubicBezTo>
                              <a:cubicBezTo>
                                <a:pt x="12123" y="11257"/>
                                <a:pt x="12989" y="11257"/>
                                <a:pt x="12989" y="11257"/>
                              </a:cubicBezTo>
                              <a:cubicBezTo>
                                <a:pt x="12989" y="9525"/>
                                <a:pt x="13854" y="8659"/>
                                <a:pt x="14720" y="8659"/>
                              </a:cubicBezTo>
                              <a:cubicBezTo>
                                <a:pt x="14720" y="6061"/>
                                <a:pt x="18184" y="6927"/>
                                <a:pt x="19050" y="5196"/>
                              </a:cubicBezTo>
                              <a:cubicBezTo>
                                <a:pt x="19916" y="3464"/>
                                <a:pt x="19916" y="866"/>
                                <a:pt x="19916" y="0"/>
                              </a:cubicBezTo>
                              <a:cubicBezTo>
                                <a:pt x="21648" y="0"/>
                                <a:pt x="22513" y="866"/>
                                <a:pt x="23379" y="1732"/>
                              </a:cubicBezTo>
                              <a:cubicBezTo>
                                <a:pt x="25111" y="3464"/>
                                <a:pt x="28575" y="15586"/>
                                <a:pt x="28575" y="17318"/>
                              </a:cubicBezTo>
                              <a:cubicBezTo>
                                <a:pt x="28575" y="19916"/>
                                <a:pt x="25977" y="20782"/>
                                <a:pt x="25977" y="24245"/>
                              </a:cubicBezTo>
                              <a:cubicBezTo>
                                <a:pt x="24245" y="23379"/>
                                <a:pt x="22513" y="19050"/>
                                <a:pt x="22513" y="19916"/>
                              </a:cubicBezTo>
                              <a:lnTo>
                                <a:pt x="22513" y="19916"/>
                              </a:lnTo>
                              <a:lnTo>
                                <a:pt x="22513" y="1991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8" name="Google Shape;7868;p115"/>
                        <p:cNvSpPr/>
                        <p:nvPr/>
                      </p:nvSpPr>
                      <p:spPr>
                        <a:xfrm>
                          <a:off x="5419605" y="3608212"/>
                          <a:ext cx="30070" cy="32035"/>
                        </a:xfrm>
                        <a:custGeom>
                          <a:rect b="b" l="l" r="r" t="t"/>
                          <a:pathLst>
                            <a:path extrusionOk="0" h="15586" w="14720">
                              <a:moveTo>
                                <a:pt x="1732" y="15586"/>
                              </a:moveTo>
                              <a:lnTo>
                                <a:pt x="0" y="15586"/>
                              </a:lnTo>
                              <a:cubicBezTo>
                                <a:pt x="2598" y="9525"/>
                                <a:pt x="9525" y="6927"/>
                                <a:pt x="12123" y="2598"/>
                              </a:cubicBezTo>
                              <a:cubicBezTo>
                                <a:pt x="12123" y="1732"/>
                                <a:pt x="12989" y="866"/>
                                <a:pt x="12989" y="0"/>
                              </a:cubicBezTo>
                              <a:cubicBezTo>
                                <a:pt x="12989" y="1732"/>
                                <a:pt x="13854" y="2598"/>
                                <a:pt x="14720" y="3464"/>
                              </a:cubicBezTo>
                              <a:cubicBezTo>
                                <a:pt x="13854" y="4330"/>
                                <a:pt x="13854" y="4330"/>
                                <a:pt x="12989" y="4330"/>
                              </a:cubicBezTo>
                              <a:cubicBezTo>
                                <a:pt x="12123" y="6061"/>
                                <a:pt x="11257" y="6927"/>
                                <a:pt x="9525" y="6061"/>
                              </a:cubicBezTo>
                              <a:cubicBezTo>
                                <a:pt x="8659" y="11257"/>
                                <a:pt x="4330" y="13854"/>
                                <a:pt x="1732" y="15586"/>
                              </a:cubicBezTo>
                              <a:lnTo>
                                <a:pt x="1732" y="1558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69" name="Google Shape;7869;p115"/>
                        <p:cNvSpPr/>
                        <p:nvPr/>
                      </p:nvSpPr>
                      <p:spPr>
                        <a:xfrm>
                          <a:off x="5440832" y="3504985"/>
                          <a:ext cx="56603" cy="81868"/>
                        </a:xfrm>
                        <a:custGeom>
                          <a:rect b="b" l="l" r="r" t="t"/>
                          <a:pathLst>
                            <a:path extrusionOk="0" h="39831" w="27709">
                              <a:moveTo>
                                <a:pt x="2598" y="16452"/>
                              </a:moveTo>
                              <a:cubicBezTo>
                                <a:pt x="3464" y="14721"/>
                                <a:pt x="4330" y="12123"/>
                                <a:pt x="4330" y="10391"/>
                              </a:cubicBezTo>
                              <a:cubicBezTo>
                                <a:pt x="4330" y="7793"/>
                                <a:pt x="3464" y="6061"/>
                                <a:pt x="3464" y="4330"/>
                              </a:cubicBezTo>
                              <a:cubicBezTo>
                                <a:pt x="3464" y="2598"/>
                                <a:pt x="4330" y="0"/>
                                <a:pt x="6061" y="0"/>
                              </a:cubicBezTo>
                              <a:cubicBezTo>
                                <a:pt x="8659" y="0"/>
                                <a:pt x="7793" y="3464"/>
                                <a:pt x="9525" y="3464"/>
                              </a:cubicBezTo>
                              <a:cubicBezTo>
                                <a:pt x="10391" y="3464"/>
                                <a:pt x="11257" y="1732"/>
                                <a:pt x="12123" y="1732"/>
                              </a:cubicBezTo>
                              <a:cubicBezTo>
                                <a:pt x="12123" y="1732"/>
                                <a:pt x="12123" y="2598"/>
                                <a:pt x="12123" y="2598"/>
                              </a:cubicBezTo>
                              <a:cubicBezTo>
                                <a:pt x="12123" y="2598"/>
                                <a:pt x="12123" y="3464"/>
                                <a:pt x="12123" y="4330"/>
                              </a:cubicBezTo>
                              <a:cubicBezTo>
                                <a:pt x="12123" y="6927"/>
                                <a:pt x="14721" y="10391"/>
                                <a:pt x="14721" y="13855"/>
                              </a:cubicBezTo>
                              <a:cubicBezTo>
                                <a:pt x="14721" y="18184"/>
                                <a:pt x="11257" y="19050"/>
                                <a:pt x="10391" y="22514"/>
                              </a:cubicBezTo>
                              <a:cubicBezTo>
                                <a:pt x="10391" y="25977"/>
                                <a:pt x="12989" y="30307"/>
                                <a:pt x="15587" y="32039"/>
                              </a:cubicBezTo>
                              <a:cubicBezTo>
                                <a:pt x="15587" y="32039"/>
                                <a:pt x="15587" y="31173"/>
                                <a:pt x="15587" y="31173"/>
                              </a:cubicBezTo>
                              <a:cubicBezTo>
                                <a:pt x="15587" y="30307"/>
                                <a:pt x="16452" y="29441"/>
                                <a:pt x="18184" y="29441"/>
                              </a:cubicBezTo>
                              <a:cubicBezTo>
                                <a:pt x="20782" y="29441"/>
                                <a:pt x="21648" y="33770"/>
                                <a:pt x="22514" y="33770"/>
                              </a:cubicBezTo>
                              <a:cubicBezTo>
                                <a:pt x="23380" y="33770"/>
                                <a:pt x="23380" y="32039"/>
                                <a:pt x="24246" y="32039"/>
                              </a:cubicBezTo>
                              <a:cubicBezTo>
                                <a:pt x="24246" y="32039"/>
                                <a:pt x="25111" y="32039"/>
                                <a:pt x="25111" y="32039"/>
                              </a:cubicBezTo>
                              <a:cubicBezTo>
                                <a:pt x="25111" y="32905"/>
                                <a:pt x="24246" y="33770"/>
                                <a:pt x="23380" y="34636"/>
                              </a:cubicBezTo>
                              <a:cubicBezTo>
                                <a:pt x="23380" y="34636"/>
                                <a:pt x="24246" y="34636"/>
                                <a:pt x="25111" y="34636"/>
                              </a:cubicBezTo>
                              <a:cubicBezTo>
                                <a:pt x="25111" y="36368"/>
                                <a:pt x="25977" y="37234"/>
                                <a:pt x="27709" y="37234"/>
                              </a:cubicBezTo>
                              <a:cubicBezTo>
                                <a:pt x="27709" y="38100"/>
                                <a:pt x="27709" y="38100"/>
                                <a:pt x="27709" y="38966"/>
                              </a:cubicBezTo>
                              <a:cubicBezTo>
                                <a:pt x="27709" y="38966"/>
                                <a:pt x="26843" y="39832"/>
                                <a:pt x="26843" y="39832"/>
                              </a:cubicBezTo>
                              <a:cubicBezTo>
                                <a:pt x="25977" y="39832"/>
                                <a:pt x="25977" y="38966"/>
                                <a:pt x="25977" y="38100"/>
                              </a:cubicBezTo>
                              <a:cubicBezTo>
                                <a:pt x="25111" y="35502"/>
                                <a:pt x="19916" y="33770"/>
                                <a:pt x="18184" y="32039"/>
                              </a:cubicBezTo>
                              <a:cubicBezTo>
                                <a:pt x="17318" y="33770"/>
                                <a:pt x="17318" y="34636"/>
                                <a:pt x="18184" y="35502"/>
                              </a:cubicBezTo>
                              <a:cubicBezTo>
                                <a:pt x="15587" y="35502"/>
                                <a:pt x="14721" y="31173"/>
                                <a:pt x="12123" y="31173"/>
                              </a:cubicBezTo>
                              <a:cubicBezTo>
                                <a:pt x="11257" y="31173"/>
                                <a:pt x="10391" y="32039"/>
                                <a:pt x="8659" y="32039"/>
                              </a:cubicBezTo>
                              <a:cubicBezTo>
                                <a:pt x="6927" y="32039"/>
                                <a:pt x="5196" y="30307"/>
                                <a:pt x="5196" y="29441"/>
                              </a:cubicBezTo>
                              <a:cubicBezTo>
                                <a:pt x="5196" y="28575"/>
                                <a:pt x="6061" y="27709"/>
                                <a:pt x="6927" y="26843"/>
                              </a:cubicBezTo>
                              <a:lnTo>
                                <a:pt x="6927" y="25111"/>
                              </a:lnTo>
                              <a:lnTo>
                                <a:pt x="6061" y="25111"/>
                              </a:lnTo>
                              <a:cubicBezTo>
                                <a:pt x="5196" y="25977"/>
                                <a:pt x="5196" y="26843"/>
                                <a:pt x="4330" y="26843"/>
                              </a:cubicBezTo>
                              <a:cubicBezTo>
                                <a:pt x="3464" y="26843"/>
                                <a:pt x="0" y="24246"/>
                                <a:pt x="0" y="23380"/>
                              </a:cubicBezTo>
                              <a:cubicBezTo>
                                <a:pt x="1732" y="19916"/>
                                <a:pt x="866" y="15587"/>
                                <a:pt x="2598" y="16452"/>
                              </a:cubicBezTo>
                              <a:lnTo>
                                <a:pt x="2598" y="1645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0" name="Google Shape;7870;p115"/>
                        <p:cNvSpPr/>
                        <p:nvPr/>
                      </p:nvSpPr>
                      <p:spPr>
                        <a:xfrm>
                          <a:off x="5500971" y="3590415"/>
                          <a:ext cx="19899" cy="30255"/>
                        </a:xfrm>
                        <a:custGeom>
                          <a:rect b="b" l="l" r="r" t="t"/>
                          <a:pathLst>
                            <a:path extrusionOk="0" h="14720" w="9741">
                              <a:moveTo>
                                <a:pt x="9525" y="9525"/>
                              </a:moveTo>
                              <a:lnTo>
                                <a:pt x="6061" y="9525"/>
                              </a:lnTo>
                              <a:cubicBezTo>
                                <a:pt x="6061" y="11257"/>
                                <a:pt x="6927" y="12989"/>
                                <a:pt x="7793" y="13854"/>
                              </a:cubicBezTo>
                              <a:lnTo>
                                <a:pt x="7793" y="14720"/>
                              </a:lnTo>
                              <a:cubicBezTo>
                                <a:pt x="6927" y="14720"/>
                                <a:pt x="6927" y="14720"/>
                                <a:pt x="6061" y="14720"/>
                              </a:cubicBezTo>
                              <a:cubicBezTo>
                                <a:pt x="4330" y="14720"/>
                                <a:pt x="4330" y="12989"/>
                                <a:pt x="5196" y="12123"/>
                              </a:cubicBezTo>
                              <a:lnTo>
                                <a:pt x="5196" y="11257"/>
                              </a:lnTo>
                              <a:cubicBezTo>
                                <a:pt x="3464" y="11257"/>
                                <a:pt x="2598" y="9525"/>
                                <a:pt x="1732" y="8659"/>
                              </a:cubicBezTo>
                              <a:lnTo>
                                <a:pt x="1732" y="7793"/>
                              </a:lnTo>
                              <a:cubicBezTo>
                                <a:pt x="2598" y="7793"/>
                                <a:pt x="4330" y="7793"/>
                                <a:pt x="4330" y="7793"/>
                              </a:cubicBezTo>
                              <a:cubicBezTo>
                                <a:pt x="4330" y="7793"/>
                                <a:pt x="5196" y="6927"/>
                                <a:pt x="5196" y="6927"/>
                              </a:cubicBezTo>
                              <a:cubicBezTo>
                                <a:pt x="5196" y="4330"/>
                                <a:pt x="866" y="2598"/>
                                <a:pt x="0" y="866"/>
                              </a:cubicBezTo>
                              <a:cubicBezTo>
                                <a:pt x="866" y="866"/>
                                <a:pt x="866" y="0"/>
                                <a:pt x="1732" y="0"/>
                              </a:cubicBezTo>
                              <a:cubicBezTo>
                                <a:pt x="3464" y="0"/>
                                <a:pt x="4330" y="866"/>
                                <a:pt x="6061" y="866"/>
                              </a:cubicBezTo>
                              <a:cubicBezTo>
                                <a:pt x="6061" y="1732"/>
                                <a:pt x="6061" y="2598"/>
                                <a:pt x="6061" y="2598"/>
                              </a:cubicBezTo>
                              <a:cubicBezTo>
                                <a:pt x="6061" y="2598"/>
                                <a:pt x="6927" y="2598"/>
                                <a:pt x="6927" y="2598"/>
                              </a:cubicBezTo>
                              <a:cubicBezTo>
                                <a:pt x="6927" y="3464"/>
                                <a:pt x="6927" y="6061"/>
                                <a:pt x="6927" y="6061"/>
                              </a:cubicBezTo>
                              <a:cubicBezTo>
                                <a:pt x="6927" y="6061"/>
                                <a:pt x="8659" y="7793"/>
                                <a:pt x="8659" y="7793"/>
                              </a:cubicBezTo>
                              <a:cubicBezTo>
                                <a:pt x="10391" y="7793"/>
                                <a:pt x="9525" y="8659"/>
                                <a:pt x="9525" y="9525"/>
                              </a:cubicBezTo>
                              <a:lnTo>
                                <a:pt x="9525" y="952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1" name="Google Shape;7871;p115"/>
                        <p:cNvSpPr/>
                        <p:nvPr/>
                      </p:nvSpPr>
                      <p:spPr>
                        <a:xfrm>
                          <a:off x="5474439" y="3597535"/>
                          <a:ext cx="15919" cy="19578"/>
                        </a:xfrm>
                        <a:custGeom>
                          <a:rect b="b" l="l" r="r" t="t"/>
                          <a:pathLst>
                            <a:path extrusionOk="0" h="9525" w="7793">
                              <a:moveTo>
                                <a:pt x="1732" y="0"/>
                              </a:moveTo>
                              <a:cubicBezTo>
                                <a:pt x="2598" y="866"/>
                                <a:pt x="7793" y="1732"/>
                                <a:pt x="7793" y="3464"/>
                              </a:cubicBezTo>
                              <a:cubicBezTo>
                                <a:pt x="7793" y="6927"/>
                                <a:pt x="2598" y="8659"/>
                                <a:pt x="866" y="9525"/>
                              </a:cubicBezTo>
                              <a:cubicBezTo>
                                <a:pt x="866" y="6061"/>
                                <a:pt x="0" y="2598"/>
                                <a:pt x="0" y="0"/>
                              </a:cubicBezTo>
                              <a:cubicBezTo>
                                <a:pt x="0" y="0"/>
                                <a:pt x="866" y="0"/>
                                <a:pt x="1732" y="0"/>
                              </a:cubicBezTo>
                              <a:cubicBezTo>
                                <a:pt x="1732" y="0"/>
                                <a:pt x="2598" y="866"/>
                                <a:pt x="2598" y="866"/>
                              </a:cubicBezTo>
                              <a:lnTo>
                                <a:pt x="1732" y="0"/>
                              </a:lnTo>
                              <a:lnTo>
                                <a:pt x="1732"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2" name="Google Shape;7872;p115"/>
                        <p:cNvSpPr/>
                        <p:nvPr/>
                      </p:nvSpPr>
                      <p:spPr>
                        <a:xfrm>
                          <a:off x="5485052" y="3609519"/>
                          <a:ext cx="14150" cy="25390"/>
                        </a:xfrm>
                        <a:custGeom>
                          <a:rect b="b" l="l" r="r" t="t"/>
                          <a:pathLst>
                            <a:path extrusionOk="0" h="12353" w="6927">
                              <a:moveTo>
                                <a:pt x="6927" y="2828"/>
                              </a:moveTo>
                              <a:cubicBezTo>
                                <a:pt x="6927" y="5426"/>
                                <a:pt x="4330" y="7158"/>
                                <a:pt x="4330" y="8889"/>
                              </a:cubicBezTo>
                              <a:cubicBezTo>
                                <a:pt x="4330" y="10621"/>
                                <a:pt x="5196" y="10621"/>
                                <a:pt x="5196" y="11487"/>
                              </a:cubicBezTo>
                              <a:cubicBezTo>
                                <a:pt x="5196" y="11487"/>
                                <a:pt x="4330" y="12353"/>
                                <a:pt x="4330" y="12353"/>
                              </a:cubicBezTo>
                              <a:cubicBezTo>
                                <a:pt x="3464" y="12353"/>
                                <a:pt x="0" y="8024"/>
                                <a:pt x="0" y="7158"/>
                              </a:cubicBezTo>
                              <a:cubicBezTo>
                                <a:pt x="0" y="6292"/>
                                <a:pt x="866" y="6292"/>
                                <a:pt x="1732" y="6292"/>
                              </a:cubicBezTo>
                              <a:cubicBezTo>
                                <a:pt x="1732" y="5426"/>
                                <a:pt x="2598" y="1096"/>
                                <a:pt x="4330" y="230"/>
                              </a:cubicBezTo>
                              <a:cubicBezTo>
                                <a:pt x="5196" y="-635"/>
                                <a:pt x="6927" y="1096"/>
                                <a:pt x="6927" y="2828"/>
                              </a:cubicBezTo>
                              <a:lnTo>
                                <a:pt x="6927" y="28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3" name="Google Shape;7873;p115"/>
                        <p:cNvSpPr/>
                        <p:nvPr/>
                      </p:nvSpPr>
                      <p:spPr>
                        <a:xfrm>
                          <a:off x="5497435" y="3609992"/>
                          <a:ext cx="7074" cy="16018"/>
                        </a:xfrm>
                        <a:custGeom>
                          <a:rect b="b" l="l" r="r" t="t"/>
                          <a:pathLst>
                            <a:path extrusionOk="0" h="7793" w="3463">
                              <a:moveTo>
                                <a:pt x="3464" y="0"/>
                              </a:moveTo>
                              <a:cubicBezTo>
                                <a:pt x="3464" y="3464"/>
                                <a:pt x="866" y="4330"/>
                                <a:pt x="866" y="7793"/>
                              </a:cubicBezTo>
                              <a:cubicBezTo>
                                <a:pt x="866" y="7793"/>
                                <a:pt x="0" y="7793"/>
                                <a:pt x="0" y="7793"/>
                              </a:cubicBezTo>
                              <a:cubicBezTo>
                                <a:pt x="866" y="5196"/>
                                <a:pt x="1732" y="3464"/>
                                <a:pt x="1732" y="0"/>
                              </a:cubicBezTo>
                              <a:cubicBezTo>
                                <a:pt x="1732" y="0"/>
                                <a:pt x="2598" y="0"/>
                                <a:pt x="3464" y="0"/>
                              </a:cubicBezTo>
                              <a:lnTo>
                                <a:pt x="3464"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4" name="Google Shape;7874;p115"/>
                        <p:cNvSpPr/>
                        <p:nvPr/>
                      </p:nvSpPr>
                      <p:spPr>
                        <a:xfrm>
                          <a:off x="5500971" y="3620672"/>
                          <a:ext cx="8843" cy="8898"/>
                        </a:xfrm>
                        <a:custGeom>
                          <a:rect b="b" l="l" r="r" t="t"/>
                          <a:pathLst>
                            <a:path extrusionOk="0" h="4329" w="4329">
                              <a:moveTo>
                                <a:pt x="4330" y="0"/>
                              </a:moveTo>
                              <a:cubicBezTo>
                                <a:pt x="4330" y="2598"/>
                                <a:pt x="2598" y="4330"/>
                                <a:pt x="866" y="4330"/>
                              </a:cubicBezTo>
                              <a:cubicBezTo>
                                <a:pt x="866" y="4330"/>
                                <a:pt x="0" y="3464"/>
                                <a:pt x="0" y="3464"/>
                              </a:cubicBezTo>
                              <a:cubicBezTo>
                                <a:pt x="0" y="2598"/>
                                <a:pt x="1732" y="1732"/>
                                <a:pt x="1732" y="866"/>
                              </a:cubicBezTo>
                              <a:cubicBezTo>
                                <a:pt x="2598" y="866"/>
                                <a:pt x="3464" y="866"/>
                                <a:pt x="4330" y="0"/>
                              </a:cubicBezTo>
                              <a:lnTo>
                                <a:pt x="433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5" name="Google Shape;7875;p115"/>
                        <p:cNvSpPr/>
                        <p:nvPr/>
                      </p:nvSpPr>
                      <p:spPr>
                        <a:xfrm>
                          <a:off x="5490359" y="3588635"/>
                          <a:ext cx="10612" cy="11163"/>
                        </a:xfrm>
                        <a:custGeom>
                          <a:rect b="b" l="l" r="r" t="t"/>
                          <a:pathLst>
                            <a:path extrusionOk="0" h="5431" w="5195">
                              <a:moveTo>
                                <a:pt x="0" y="2598"/>
                              </a:moveTo>
                              <a:cubicBezTo>
                                <a:pt x="0" y="866"/>
                                <a:pt x="0" y="0"/>
                                <a:pt x="0" y="0"/>
                              </a:cubicBezTo>
                              <a:lnTo>
                                <a:pt x="1732" y="0"/>
                              </a:lnTo>
                              <a:cubicBezTo>
                                <a:pt x="2598" y="1732"/>
                                <a:pt x="5195" y="2598"/>
                                <a:pt x="5195" y="5196"/>
                              </a:cubicBezTo>
                              <a:cubicBezTo>
                                <a:pt x="5195" y="6061"/>
                                <a:pt x="2598" y="4330"/>
                                <a:pt x="2598" y="3464"/>
                              </a:cubicBezTo>
                              <a:cubicBezTo>
                                <a:pt x="1732" y="2598"/>
                                <a:pt x="866" y="2598"/>
                                <a:pt x="0" y="2598"/>
                              </a:cubicBezTo>
                              <a:lnTo>
                                <a:pt x="0"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6" name="Google Shape;7876;p115"/>
                        <p:cNvSpPr/>
                        <p:nvPr/>
                      </p:nvSpPr>
                      <p:spPr>
                        <a:xfrm>
                          <a:off x="5453213" y="3574397"/>
                          <a:ext cx="15664" cy="16018"/>
                        </a:xfrm>
                        <a:custGeom>
                          <a:rect b="b" l="l" r="r" t="t"/>
                          <a:pathLst>
                            <a:path extrusionOk="0" h="7793" w="7668">
                              <a:moveTo>
                                <a:pt x="6061" y="7793"/>
                              </a:moveTo>
                              <a:cubicBezTo>
                                <a:pt x="5196" y="7793"/>
                                <a:pt x="0" y="0"/>
                                <a:pt x="0" y="0"/>
                              </a:cubicBezTo>
                              <a:lnTo>
                                <a:pt x="1732" y="0"/>
                              </a:lnTo>
                              <a:cubicBezTo>
                                <a:pt x="4330" y="1732"/>
                                <a:pt x="6927" y="866"/>
                                <a:pt x="6927" y="3464"/>
                              </a:cubicBezTo>
                              <a:cubicBezTo>
                                <a:pt x="8659" y="5196"/>
                                <a:pt x="6927" y="7793"/>
                                <a:pt x="6061" y="7793"/>
                              </a:cubicBezTo>
                              <a:lnTo>
                                <a:pt x="6061"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7" name="Google Shape;7877;p115"/>
                        <p:cNvSpPr/>
                        <p:nvPr/>
                      </p:nvSpPr>
                      <p:spPr>
                        <a:xfrm>
                          <a:off x="5470901" y="3577166"/>
                          <a:ext cx="3536" cy="789"/>
                        </a:xfrm>
                        <a:custGeom>
                          <a:rect b="b" l="l" r="r" t="t"/>
                          <a:pathLst>
                            <a:path extrusionOk="0" h="384" w="1731">
                              <a:moveTo>
                                <a:pt x="0" y="385"/>
                              </a:moveTo>
                              <a:cubicBezTo>
                                <a:pt x="0" y="385"/>
                                <a:pt x="1732" y="385"/>
                                <a:pt x="1732" y="385"/>
                              </a:cubicBezTo>
                              <a:cubicBezTo>
                                <a:pt x="1732" y="-481"/>
                                <a:pt x="0" y="385"/>
                                <a:pt x="0" y="385"/>
                              </a:cubicBezTo>
                              <a:lnTo>
                                <a:pt x="0" y="385"/>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8" name="Google Shape;7878;p115"/>
                        <p:cNvSpPr/>
                        <p:nvPr/>
                      </p:nvSpPr>
                      <p:spPr>
                        <a:xfrm>
                          <a:off x="5447763" y="3403539"/>
                          <a:ext cx="21639" cy="42713"/>
                        </a:xfrm>
                        <a:custGeom>
                          <a:rect b="b" l="l" r="r" t="t"/>
                          <a:pathLst>
                            <a:path extrusionOk="0" h="20781" w="10593">
                              <a:moveTo>
                                <a:pt x="3534" y="20782"/>
                              </a:moveTo>
                              <a:cubicBezTo>
                                <a:pt x="-795" y="20782"/>
                                <a:pt x="71" y="18184"/>
                                <a:pt x="71" y="13854"/>
                              </a:cubicBezTo>
                              <a:cubicBezTo>
                                <a:pt x="71" y="8659"/>
                                <a:pt x="5266" y="0"/>
                                <a:pt x="7864" y="0"/>
                              </a:cubicBezTo>
                              <a:cubicBezTo>
                                <a:pt x="13925" y="866"/>
                                <a:pt x="8730" y="20782"/>
                                <a:pt x="3534" y="20782"/>
                              </a:cubicBezTo>
                              <a:lnTo>
                                <a:pt x="3534" y="2078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79" name="Google Shape;7879;p115"/>
                        <p:cNvSpPr/>
                        <p:nvPr/>
                      </p:nvSpPr>
                      <p:spPr>
                        <a:xfrm>
                          <a:off x="5291461" y="3478289"/>
                          <a:ext cx="32625" cy="28475"/>
                        </a:xfrm>
                        <a:custGeom>
                          <a:rect b="b" l="l" r="r" t="t"/>
                          <a:pathLst>
                            <a:path extrusionOk="0" h="13854" w="15971">
                              <a:moveTo>
                                <a:pt x="385" y="6061"/>
                              </a:moveTo>
                              <a:cubicBezTo>
                                <a:pt x="2117" y="6061"/>
                                <a:pt x="9910" y="0"/>
                                <a:pt x="13374" y="0"/>
                              </a:cubicBezTo>
                              <a:cubicBezTo>
                                <a:pt x="14239" y="0"/>
                                <a:pt x="15971" y="1732"/>
                                <a:pt x="15971" y="3464"/>
                              </a:cubicBezTo>
                              <a:cubicBezTo>
                                <a:pt x="15971" y="6927"/>
                                <a:pt x="9044" y="13855"/>
                                <a:pt x="5580" y="13855"/>
                              </a:cubicBezTo>
                              <a:cubicBezTo>
                                <a:pt x="2117" y="13855"/>
                                <a:pt x="385" y="12123"/>
                                <a:pt x="385" y="9525"/>
                              </a:cubicBezTo>
                              <a:cubicBezTo>
                                <a:pt x="385" y="8659"/>
                                <a:pt x="-481" y="6061"/>
                                <a:pt x="385" y="6061"/>
                              </a:cubicBezTo>
                              <a:lnTo>
                                <a:pt x="385"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0" name="Google Shape;7880;p115"/>
                        <p:cNvSpPr/>
                        <p:nvPr/>
                      </p:nvSpPr>
                      <p:spPr>
                        <a:xfrm>
                          <a:off x="5145434" y="3741697"/>
                          <a:ext cx="9807" cy="10678"/>
                        </a:xfrm>
                        <a:custGeom>
                          <a:rect b="b" l="l" r="r" t="t"/>
                          <a:pathLst>
                            <a:path extrusionOk="0" h="5195" w="4801">
                              <a:moveTo>
                                <a:pt x="866" y="0"/>
                              </a:moveTo>
                              <a:cubicBezTo>
                                <a:pt x="2598" y="866"/>
                                <a:pt x="6061" y="5195"/>
                                <a:pt x="4330" y="5195"/>
                              </a:cubicBezTo>
                              <a:cubicBezTo>
                                <a:pt x="3464" y="5195"/>
                                <a:pt x="0" y="1732"/>
                                <a:pt x="0" y="0"/>
                              </a:cubicBezTo>
                              <a:lnTo>
                                <a:pt x="0" y="0"/>
                              </a:lnTo>
                              <a:lnTo>
                                <a:pt x="866" y="0"/>
                              </a:lnTo>
                              <a:lnTo>
                                <a:pt x="866"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1" name="Google Shape;7881;p115"/>
                        <p:cNvSpPr/>
                        <p:nvPr/>
                      </p:nvSpPr>
                      <p:spPr>
                        <a:xfrm>
                          <a:off x="5577033" y="3277174"/>
                          <a:ext cx="30070" cy="40933"/>
                        </a:xfrm>
                        <a:custGeom>
                          <a:rect b="b" l="l" r="r" t="t"/>
                          <a:pathLst>
                            <a:path extrusionOk="0" h="19915" w="14720">
                              <a:moveTo>
                                <a:pt x="6061" y="12123"/>
                              </a:moveTo>
                              <a:lnTo>
                                <a:pt x="6927" y="8659"/>
                              </a:lnTo>
                              <a:cubicBezTo>
                                <a:pt x="5196" y="7793"/>
                                <a:pt x="5196" y="6927"/>
                                <a:pt x="5196" y="6061"/>
                              </a:cubicBezTo>
                              <a:cubicBezTo>
                                <a:pt x="5196" y="6927"/>
                                <a:pt x="4330" y="7793"/>
                                <a:pt x="5196" y="7793"/>
                              </a:cubicBezTo>
                              <a:cubicBezTo>
                                <a:pt x="4330" y="7793"/>
                                <a:pt x="3464" y="8659"/>
                                <a:pt x="2598" y="8659"/>
                              </a:cubicBezTo>
                              <a:cubicBezTo>
                                <a:pt x="1732" y="8659"/>
                                <a:pt x="0" y="6927"/>
                                <a:pt x="0" y="6061"/>
                              </a:cubicBezTo>
                              <a:cubicBezTo>
                                <a:pt x="0" y="4330"/>
                                <a:pt x="6927" y="0"/>
                                <a:pt x="6927" y="0"/>
                              </a:cubicBezTo>
                              <a:cubicBezTo>
                                <a:pt x="8659" y="0"/>
                                <a:pt x="10391" y="1732"/>
                                <a:pt x="12989" y="1732"/>
                              </a:cubicBezTo>
                              <a:cubicBezTo>
                                <a:pt x="12989" y="2598"/>
                                <a:pt x="12123" y="4330"/>
                                <a:pt x="12989" y="4330"/>
                              </a:cubicBezTo>
                              <a:lnTo>
                                <a:pt x="14720" y="6061"/>
                              </a:lnTo>
                              <a:cubicBezTo>
                                <a:pt x="14720" y="6927"/>
                                <a:pt x="13855" y="7793"/>
                                <a:pt x="14720" y="8659"/>
                              </a:cubicBezTo>
                              <a:cubicBezTo>
                                <a:pt x="13855" y="8659"/>
                                <a:pt x="12989" y="9525"/>
                                <a:pt x="12989" y="8659"/>
                              </a:cubicBezTo>
                              <a:cubicBezTo>
                                <a:pt x="12123" y="12989"/>
                                <a:pt x="10391" y="19916"/>
                                <a:pt x="6927" y="19916"/>
                              </a:cubicBezTo>
                              <a:cubicBezTo>
                                <a:pt x="6061" y="19916"/>
                                <a:pt x="6061" y="18184"/>
                                <a:pt x="6061" y="18184"/>
                              </a:cubicBezTo>
                              <a:lnTo>
                                <a:pt x="6061" y="19916"/>
                              </a:lnTo>
                              <a:cubicBezTo>
                                <a:pt x="4330" y="19916"/>
                                <a:pt x="2598" y="17318"/>
                                <a:pt x="2598" y="16452"/>
                              </a:cubicBezTo>
                              <a:cubicBezTo>
                                <a:pt x="3464" y="14720"/>
                                <a:pt x="6061" y="12123"/>
                                <a:pt x="6061" y="12123"/>
                              </a:cubicBezTo>
                              <a:lnTo>
                                <a:pt x="6061" y="1212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2" name="Google Shape;7882;p115"/>
                        <p:cNvSpPr/>
                        <p:nvPr/>
                      </p:nvSpPr>
                      <p:spPr>
                        <a:xfrm>
                          <a:off x="5614179" y="3268276"/>
                          <a:ext cx="30891" cy="24915"/>
                        </a:xfrm>
                        <a:custGeom>
                          <a:rect b="b" l="l" r="r" t="t"/>
                          <a:pathLst>
                            <a:path extrusionOk="0" h="12122" w="15122">
                              <a:moveTo>
                                <a:pt x="12123" y="7793"/>
                              </a:moveTo>
                              <a:cubicBezTo>
                                <a:pt x="10391" y="7793"/>
                                <a:pt x="9525" y="6061"/>
                                <a:pt x="8659" y="6061"/>
                              </a:cubicBezTo>
                              <a:cubicBezTo>
                                <a:pt x="6927" y="7793"/>
                                <a:pt x="6061" y="12123"/>
                                <a:pt x="3464" y="12123"/>
                              </a:cubicBezTo>
                              <a:cubicBezTo>
                                <a:pt x="2598" y="12123"/>
                                <a:pt x="1732" y="9525"/>
                                <a:pt x="1732" y="8659"/>
                              </a:cubicBezTo>
                              <a:cubicBezTo>
                                <a:pt x="0" y="7793"/>
                                <a:pt x="0" y="6927"/>
                                <a:pt x="0" y="6061"/>
                              </a:cubicBezTo>
                              <a:cubicBezTo>
                                <a:pt x="0" y="6061"/>
                                <a:pt x="4330" y="2598"/>
                                <a:pt x="4330" y="2598"/>
                              </a:cubicBezTo>
                              <a:cubicBezTo>
                                <a:pt x="8659" y="3464"/>
                                <a:pt x="8659" y="0"/>
                                <a:pt x="12123" y="0"/>
                              </a:cubicBezTo>
                              <a:cubicBezTo>
                                <a:pt x="17318" y="0"/>
                                <a:pt x="14720" y="7793"/>
                                <a:pt x="12123" y="7793"/>
                              </a:cubicBezTo>
                              <a:lnTo>
                                <a:pt x="12123" y="7793"/>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3" name="Google Shape;7883;p115"/>
                        <p:cNvSpPr/>
                        <p:nvPr/>
                      </p:nvSpPr>
                      <p:spPr>
                        <a:xfrm>
                          <a:off x="5592952" y="3159709"/>
                          <a:ext cx="152121" cy="121387"/>
                        </a:xfrm>
                        <a:custGeom>
                          <a:rect b="b" l="l" r="r" t="t"/>
                          <a:pathLst>
                            <a:path extrusionOk="0" h="59058" w="74468">
                              <a:moveTo>
                                <a:pt x="29441" y="57150"/>
                              </a:moveTo>
                              <a:cubicBezTo>
                                <a:pt x="28575" y="57150"/>
                                <a:pt x="29441" y="56284"/>
                                <a:pt x="29441" y="55418"/>
                              </a:cubicBezTo>
                              <a:cubicBezTo>
                                <a:pt x="29441" y="53686"/>
                                <a:pt x="30307" y="52821"/>
                                <a:pt x="30307" y="51089"/>
                              </a:cubicBezTo>
                              <a:cubicBezTo>
                                <a:pt x="27709" y="50223"/>
                                <a:pt x="25977" y="49357"/>
                                <a:pt x="23380" y="49357"/>
                              </a:cubicBezTo>
                              <a:cubicBezTo>
                                <a:pt x="21648" y="49357"/>
                                <a:pt x="21648" y="51089"/>
                                <a:pt x="20782" y="51089"/>
                              </a:cubicBezTo>
                              <a:cubicBezTo>
                                <a:pt x="19050" y="51955"/>
                                <a:pt x="17318" y="51089"/>
                                <a:pt x="15586" y="51955"/>
                              </a:cubicBezTo>
                              <a:cubicBezTo>
                                <a:pt x="12989" y="53686"/>
                                <a:pt x="8659" y="55418"/>
                                <a:pt x="3464" y="55418"/>
                              </a:cubicBezTo>
                              <a:cubicBezTo>
                                <a:pt x="1732" y="55418"/>
                                <a:pt x="0" y="55418"/>
                                <a:pt x="0" y="54552"/>
                              </a:cubicBezTo>
                              <a:cubicBezTo>
                                <a:pt x="0" y="53686"/>
                                <a:pt x="1732" y="53686"/>
                                <a:pt x="2598" y="52821"/>
                              </a:cubicBezTo>
                              <a:cubicBezTo>
                                <a:pt x="7793" y="49357"/>
                                <a:pt x="9525" y="44161"/>
                                <a:pt x="15586" y="44161"/>
                              </a:cubicBezTo>
                              <a:cubicBezTo>
                                <a:pt x="22514" y="44161"/>
                                <a:pt x="24245" y="44161"/>
                                <a:pt x="30307" y="44161"/>
                              </a:cubicBezTo>
                              <a:cubicBezTo>
                                <a:pt x="34636" y="44161"/>
                                <a:pt x="35502" y="37234"/>
                                <a:pt x="38100" y="37234"/>
                              </a:cubicBezTo>
                              <a:cubicBezTo>
                                <a:pt x="38100" y="37234"/>
                                <a:pt x="41564" y="32039"/>
                                <a:pt x="42429" y="31173"/>
                              </a:cubicBezTo>
                              <a:cubicBezTo>
                                <a:pt x="41564" y="32039"/>
                                <a:pt x="41564" y="32904"/>
                                <a:pt x="41564" y="33770"/>
                              </a:cubicBezTo>
                              <a:cubicBezTo>
                                <a:pt x="41564" y="34636"/>
                                <a:pt x="42429" y="34636"/>
                                <a:pt x="42429" y="34636"/>
                              </a:cubicBezTo>
                              <a:cubicBezTo>
                                <a:pt x="45893" y="34636"/>
                                <a:pt x="46759" y="32039"/>
                                <a:pt x="49357" y="31173"/>
                              </a:cubicBezTo>
                              <a:cubicBezTo>
                                <a:pt x="54552" y="29441"/>
                                <a:pt x="62346" y="19916"/>
                                <a:pt x="62346" y="12123"/>
                              </a:cubicBezTo>
                              <a:cubicBezTo>
                                <a:pt x="62346" y="10391"/>
                                <a:pt x="61480" y="10391"/>
                                <a:pt x="61480" y="9525"/>
                              </a:cubicBezTo>
                              <a:cubicBezTo>
                                <a:pt x="61480" y="6927"/>
                                <a:pt x="64077" y="866"/>
                                <a:pt x="66675" y="866"/>
                              </a:cubicBezTo>
                              <a:cubicBezTo>
                                <a:pt x="67541" y="866"/>
                                <a:pt x="66675" y="3464"/>
                                <a:pt x="69273" y="1732"/>
                              </a:cubicBezTo>
                              <a:cubicBezTo>
                                <a:pt x="69273" y="1732"/>
                                <a:pt x="68407" y="1732"/>
                                <a:pt x="68407" y="1732"/>
                              </a:cubicBezTo>
                              <a:cubicBezTo>
                                <a:pt x="67541" y="1732"/>
                                <a:pt x="67541" y="0"/>
                                <a:pt x="67541" y="0"/>
                              </a:cubicBezTo>
                              <a:cubicBezTo>
                                <a:pt x="69273" y="0"/>
                                <a:pt x="70139" y="866"/>
                                <a:pt x="70139" y="866"/>
                              </a:cubicBezTo>
                              <a:cubicBezTo>
                                <a:pt x="71005" y="2598"/>
                                <a:pt x="71005" y="3464"/>
                                <a:pt x="71005" y="5196"/>
                              </a:cubicBezTo>
                              <a:cubicBezTo>
                                <a:pt x="71005" y="8659"/>
                                <a:pt x="74468" y="10391"/>
                                <a:pt x="74468" y="12989"/>
                              </a:cubicBezTo>
                              <a:cubicBezTo>
                                <a:pt x="74468" y="16452"/>
                                <a:pt x="71005" y="17318"/>
                                <a:pt x="71005" y="19916"/>
                              </a:cubicBezTo>
                              <a:cubicBezTo>
                                <a:pt x="71005" y="20782"/>
                                <a:pt x="71005" y="20782"/>
                                <a:pt x="71005" y="21648"/>
                              </a:cubicBezTo>
                              <a:cubicBezTo>
                                <a:pt x="70139" y="22514"/>
                                <a:pt x="69273" y="21648"/>
                                <a:pt x="69273" y="22514"/>
                              </a:cubicBezTo>
                              <a:cubicBezTo>
                                <a:pt x="66675" y="23380"/>
                                <a:pt x="67541" y="30307"/>
                                <a:pt x="67541" y="32904"/>
                              </a:cubicBezTo>
                              <a:cubicBezTo>
                                <a:pt x="67541" y="34636"/>
                                <a:pt x="64943" y="36368"/>
                                <a:pt x="64943" y="39832"/>
                              </a:cubicBezTo>
                              <a:cubicBezTo>
                                <a:pt x="64943" y="41564"/>
                                <a:pt x="65809" y="42429"/>
                                <a:pt x="65809" y="44161"/>
                              </a:cubicBezTo>
                              <a:cubicBezTo>
                                <a:pt x="63211" y="45893"/>
                                <a:pt x="63211" y="47625"/>
                                <a:pt x="60614" y="48491"/>
                              </a:cubicBezTo>
                              <a:cubicBezTo>
                                <a:pt x="59748" y="46759"/>
                                <a:pt x="60614" y="46759"/>
                                <a:pt x="60614" y="45027"/>
                              </a:cubicBezTo>
                              <a:cubicBezTo>
                                <a:pt x="57150" y="46759"/>
                                <a:pt x="55418" y="47625"/>
                                <a:pt x="54552" y="50223"/>
                              </a:cubicBezTo>
                              <a:cubicBezTo>
                                <a:pt x="53686" y="50223"/>
                                <a:pt x="53686" y="49357"/>
                                <a:pt x="53686" y="49357"/>
                              </a:cubicBezTo>
                              <a:lnTo>
                                <a:pt x="51089" y="49357"/>
                              </a:lnTo>
                              <a:cubicBezTo>
                                <a:pt x="49357" y="51089"/>
                                <a:pt x="48491" y="51955"/>
                                <a:pt x="46759" y="51955"/>
                              </a:cubicBezTo>
                              <a:cubicBezTo>
                                <a:pt x="41564" y="51955"/>
                                <a:pt x="42429" y="47625"/>
                                <a:pt x="39832" y="47625"/>
                              </a:cubicBezTo>
                              <a:cubicBezTo>
                                <a:pt x="38966" y="47625"/>
                                <a:pt x="38100" y="48491"/>
                                <a:pt x="38100" y="49357"/>
                              </a:cubicBezTo>
                              <a:cubicBezTo>
                                <a:pt x="38100" y="50223"/>
                                <a:pt x="39832" y="52821"/>
                                <a:pt x="40698" y="52821"/>
                              </a:cubicBezTo>
                              <a:cubicBezTo>
                                <a:pt x="39832" y="52821"/>
                                <a:pt x="38966" y="52821"/>
                                <a:pt x="38100" y="52821"/>
                              </a:cubicBezTo>
                              <a:cubicBezTo>
                                <a:pt x="36368" y="52821"/>
                                <a:pt x="33770" y="56284"/>
                                <a:pt x="32904" y="58882"/>
                              </a:cubicBezTo>
                              <a:cubicBezTo>
                                <a:pt x="31173" y="59748"/>
                                <a:pt x="31173" y="57150"/>
                                <a:pt x="29441" y="57150"/>
                              </a:cubicBezTo>
                              <a:lnTo>
                                <a:pt x="29441" y="5715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4" name="Google Shape;7884;p115"/>
                        <p:cNvSpPr/>
                        <p:nvPr/>
                      </p:nvSpPr>
                      <p:spPr>
                        <a:xfrm>
                          <a:off x="5716771" y="3090298"/>
                          <a:ext cx="77827" cy="62290"/>
                        </a:xfrm>
                        <a:custGeom>
                          <a:rect b="b" l="l" r="r" t="t"/>
                          <a:pathLst>
                            <a:path extrusionOk="0" h="30306" w="38099">
                              <a:moveTo>
                                <a:pt x="5196" y="17318"/>
                              </a:moveTo>
                              <a:cubicBezTo>
                                <a:pt x="6061" y="17318"/>
                                <a:pt x="6927" y="17318"/>
                                <a:pt x="7793" y="17318"/>
                              </a:cubicBezTo>
                              <a:cubicBezTo>
                                <a:pt x="12123" y="17318"/>
                                <a:pt x="12989" y="8659"/>
                                <a:pt x="12989" y="5196"/>
                              </a:cubicBezTo>
                              <a:cubicBezTo>
                                <a:pt x="12989" y="4330"/>
                                <a:pt x="12123" y="3464"/>
                                <a:pt x="12123" y="2598"/>
                              </a:cubicBezTo>
                              <a:cubicBezTo>
                                <a:pt x="12123" y="866"/>
                                <a:pt x="12989" y="0"/>
                                <a:pt x="13855" y="0"/>
                              </a:cubicBezTo>
                              <a:cubicBezTo>
                                <a:pt x="19916" y="4330"/>
                                <a:pt x="22514" y="11257"/>
                                <a:pt x="32039" y="11257"/>
                              </a:cubicBezTo>
                              <a:cubicBezTo>
                                <a:pt x="33770" y="11257"/>
                                <a:pt x="35502" y="9525"/>
                                <a:pt x="37234" y="10391"/>
                              </a:cubicBezTo>
                              <a:cubicBezTo>
                                <a:pt x="36368" y="11257"/>
                                <a:pt x="35502" y="12123"/>
                                <a:pt x="35502" y="12989"/>
                              </a:cubicBezTo>
                              <a:cubicBezTo>
                                <a:pt x="35502" y="14720"/>
                                <a:pt x="37234" y="15586"/>
                                <a:pt x="38100" y="15586"/>
                              </a:cubicBezTo>
                              <a:cubicBezTo>
                                <a:pt x="36368" y="17318"/>
                                <a:pt x="34636" y="17318"/>
                                <a:pt x="31173" y="17318"/>
                              </a:cubicBezTo>
                              <a:cubicBezTo>
                                <a:pt x="25977" y="17318"/>
                                <a:pt x="25111" y="22514"/>
                                <a:pt x="22514" y="25111"/>
                              </a:cubicBezTo>
                              <a:cubicBezTo>
                                <a:pt x="19050" y="22514"/>
                                <a:pt x="16452" y="22514"/>
                                <a:pt x="12123" y="19916"/>
                              </a:cubicBezTo>
                              <a:cubicBezTo>
                                <a:pt x="11257" y="19916"/>
                                <a:pt x="10391" y="20782"/>
                                <a:pt x="10391" y="21648"/>
                              </a:cubicBezTo>
                              <a:cubicBezTo>
                                <a:pt x="7793" y="21648"/>
                                <a:pt x="3464" y="19050"/>
                                <a:pt x="3464" y="23379"/>
                              </a:cubicBezTo>
                              <a:cubicBezTo>
                                <a:pt x="3464" y="25977"/>
                                <a:pt x="6927" y="25977"/>
                                <a:pt x="7793" y="26843"/>
                              </a:cubicBezTo>
                              <a:cubicBezTo>
                                <a:pt x="6061" y="29441"/>
                                <a:pt x="4330" y="28575"/>
                                <a:pt x="2598" y="30307"/>
                              </a:cubicBezTo>
                              <a:lnTo>
                                <a:pt x="866" y="30307"/>
                              </a:lnTo>
                              <a:cubicBezTo>
                                <a:pt x="866" y="28575"/>
                                <a:pt x="866" y="25111"/>
                                <a:pt x="866" y="25111"/>
                              </a:cubicBezTo>
                              <a:cubicBezTo>
                                <a:pt x="866" y="24245"/>
                                <a:pt x="0" y="23379"/>
                                <a:pt x="0" y="22514"/>
                              </a:cubicBezTo>
                              <a:cubicBezTo>
                                <a:pt x="0" y="19916"/>
                                <a:pt x="3464" y="18184"/>
                                <a:pt x="4330" y="16452"/>
                              </a:cubicBezTo>
                              <a:lnTo>
                                <a:pt x="4330" y="14720"/>
                              </a:lnTo>
                              <a:cubicBezTo>
                                <a:pt x="4330" y="17318"/>
                                <a:pt x="5196" y="17318"/>
                                <a:pt x="5196" y="17318"/>
                              </a:cubicBezTo>
                              <a:lnTo>
                                <a:pt x="5196" y="17318"/>
                              </a:lnTo>
                              <a:lnTo>
                                <a:pt x="5196" y="1731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5" name="Google Shape;7885;p115"/>
                        <p:cNvSpPr/>
                        <p:nvPr/>
                      </p:nvSpPr>
                      <p:spPr>
                        <a:xfrm>
                          <a:off x="5791505" y="3106316"/>
                          <a:ext cx="13707" cy="12458"/>
                        </a:xfrm>
                        <a:custGeom>
                          <a:rect b="b" l="l" r="r" t="t"/>
                          <a:pathLst>
                            <a:path extrusionOk="0" h="6061" w="6710">
                              <a:moveTo>
                                <a:pt x="5845" y="0"/>
                              </a:moveTo>
                              <a:lnTo>
                                <a:pt x="6711" y="866"/>
                              </a:lnTo>
                              <a:cubicBezTo>
                                <a:pt x="5845" y="2598"/>
                                <a:pt x="3247" y="6061"/>
                                <a:pt x="649" y="6061"/>
                              </a:cubicBezTo>
                              <a:cubicBezTo>
                                <a:pt x="-216" y="6061"/>
                                <a:pt x="-216" y="4330"/>
                                <a:pt x="649" y="4330"/>
                              </a:cubicBezTo>
                              <a:cubicBezTo>
                                <a:pt x="2381" y="2598"/>
                                <a:pt x="4113" y="866"/>
                                <a:pt x="5845" y="0"/>
                              </a:cubicBezTo>
                              <a:lnTo>
                                <a:pt x="5845" y="0"/>
                              </a:lnTo>
                              <a:lnTo>
                                <a:pt x="5845"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6" name="Google Shape;7886;p115"/>
                        <p:cNvSpPr/>
                        <p:nvPr/>
                      </p:nvSpPr>
                      <p:spPr>
                        <a:xfrm>
                          <a:off x="5819364" y="3090298"/>
                          <a:ext cx="17688" cy="12458"/>
                        </a:xfrm>
                        <a:custGeom>
                          <a:rect b="b" l="l" r="r" t="t"/>
                          <a:pathLst>
                            <a:path extrusionOk="0" h="6061" w="8659">
                              <a:moveTo>
                                <a:pt x="8659" y="1732"/>
                              </a:moveTo>
                              <a:cubicBezTo>
                                <a:pt x="3464" y="1732"/>
                                <a:pt x="3464" y="6061"/>
                                <a:pt x="0" y="6061"/>
                              </a:cubicBezTo>
                              <a:cubicBezTo>
                                <a:pt x="0" y="6061"/>
                                <a:pt x="0" y="5196"/>
                                <a:pt x="0" y="5196"/>
                              </a:cubicBezTo>
                              <a:cubicBezTo>
                                <a:pt x="0" y="5196"/>
                                <a:pt x="2598" y="0"/>
                                <a:pt x="5196" y="0"/>
                              </a:cubicBezTo>
                              <a:cubicBezTo>
                                <a:pt x="6927" y="0"/>
                                <a:pt x="7793" y="0"/>
                                <a:pt x="8659" y="0"/>
                              </a:cubicBezTo>
                              <a:lnTo>
                                <a:pt x="8659" y="1732"/>
                              </a:lnTo>
                              <a:lnTo>
                                <a:pt x="8659"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7" name="Google Shape;7887;p115"/>
                        <p:cNvSpPr/>
                        <p:nvPr/>
                      </p:nvSpPr>
                      <p:spPr>
                        <a:xfrm>
                          <a:off x="5849436" y="3076059"/>
                          <a:ext cx="8843" cy="8898"/>
                        </a:xfrm>
                        <a:custGeom>
                          <a:rect b="b" l="l" r="r" t="t"/>
                          <a:pathLst>
                            <a:path extrusionOk="0" h="4329" w="4329">
                              <a:moveTo>
                                <a:pt x="866" y="3464"/>
                              </a:moveTo>
                              <a:cubicBezTo>
                                <a:pt x="1732" y="3464"/>
                                <a:pt x="866" y="2598"/>
                                <a:pt x="866" y="1732"/>
                              </a:cubicBezTo>
                              <a:cubicBezTo>
                                <a:pt x="1732" y="0"/>
                                <a:pt x="4330" y="0"/>
                                <a:pt x="4330" y="0"/>
                              </a:cubicBezTo>
                              <a:cubicBezTo>
                                <a:pt x="4330" y="1732"/>
                                <a:pt x="2598" y="4330"/>
                                <a:pt x="0" y="4330"/>
                              </a:cubicBezTo>
                              <a:cubicBezTo>
                                <a:pt x="866" y="4330"/>
                                <a:pt x="866" y="3464"/>
                                <a:pt x="866" y="3464"/>
                              </a:cubicBezTo>
                              <a:lnTo>
                                <a:pt x="866" y="346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8" name="Google Shape;7888;p115"/>
                        <p:cNvSpPr/>
                        <p:nvPr/>
                      </p:nvSpPr>
                      <p:spPr>
                        <a:xfrm>
                          <a:off x="4519261" y="2412202"/>
                          <a:ext cx="238793" cy="176196"/>
                        </a:xfrm>
                        <a:custGeom>
                          <a:rect b="b" l="l" r="r" t="t"/>
                          <a:pathLst>
                            <a:path extrusionOk="0" h="85724" w="116897">
                              <a:moveTo>
                                <a:pt x="41564" y="84859"/>
                              </a:moveTo>
                              <a:cubicBezTo>
                                <a:pt x="36368" y="79664"/>
                                <a:pt x="27709" y="77932"/>
                                <a:pt x="27709" y="69273"/>
                              </a:cubicBezTo>
                              <a:cubicBezTo>
                                <a:pt x="27709" y="54552"/>
                                <a:pt x="43295" y="38966"/>
                                <a:pt x="55418" y="35502"/>
                              </a:cubicBezTo>
                              <a:cubicBezTo>
                                <a:pt x="59748" y="34636"/>
                                <a:pt x="60614" y="29441"/>
                                <a:pt x="66675" y="29441"/>
                              </a:cubicBezTo>
                              <a:cubicBezTo>
                                <a:pt x="69273" y="29441"/>
                                <a:pt x="70139" y="25111"/>
                                <a:pt x="71871" y="24245"/>
                              </a:cubicBezTo>
                              <a:cubicBezTo>
                                <a:pt x="79664" y="20782"/>
                                <a:pt x="85725" y="22514"/>
                                <a:pt x="93518" y="18184"/>
                              </a:cubicBezTo>
                              <a:cubicBezTo>
                                <a:pt x="99580" y="15586"/>
                                <a:pt x="116898" y="13855"/>
                                <a:pt x="116898" y="6061"/>
                              </a:cubicBezTo>
                              <a:cubicBezTo>
                                <a:pt x="116898" y="3464"/>
                                <a:pt x="110837" y="0"/>
                                <a:pt x="107373" y="0"/>
                              </a:cubicBezTo>
                              <a:cubicBezTo>
                                <a:pt x="96116" y="0"/>
                                <a:pt x="84859" y="12989"/>
                                <a:pt x="72737" y="12989"/>
                              </a:cubicBezTo>
                              <a:cubicBezTo>
                                <a:pt x="70139" y="12989"/>
                                <a:pt x="68407" y="10391"/>
                                <a:pt x="65809" y="10391"/>
                              </a:cubicBezTo>
                              <a:cubicBezTo>
                                <a:pt x="61480" y="10391"/>
                                <a:pt x="61480" y="12989"/>
                                <a:pt x="58016" y="12989"/>
                              </a:cubicBezTo>
                              <a:cubicBezTo>
                                <a:pt x="49357" y="12989"/>
                                <a:pt x="43295" y="24245"/>
                                <a:pt x="37234" y="24245"/>
                              </a:cubicBezTo>
                              <a:cubicBezTo>
                                <a:pt x="33771" y="24245"/>
                                <a:pt x="31173" y="25977"/>
                                <a:pt x="27709" y="25977"/>
                              </a:cubicBezTo>
                              <a:cubicBezTo>
                                <a:pt x="25977" y="25977"/>
                                <a:pt x="25112" y="27709"/>
                                <a:pt x="25112" y="28575"/>
                              </a:cubicBezTo>
                              <a:cubicBezTo>
                                <a:pt x="25112" y="30307"/>
                                <a:pt x="26843" y="31173"/>
                                <a:pt x="26843" y="32904"/>
                              </a:cubicBezTo>
                              <a:cubicBezTo>
                                <a:pt x="26843" y="38966"/>
                                <a:pt x="14721" y="43295"/>
                                <a:pt x="14721" y="46759"/>
                              </a:cubicBezTo>
                              <a:cubicBezTo>
                                <a:pt x="14721" y="48491"/>
                                <a:pt x="18184" y="49357"/>
                                <a:pt x="18184" y="51955"/>
                              </a:cubicBezTo>
                              <a:cubicBezTo>
                                <a:pt x="14721" y="52821"/>
                                <a:pt x="6927" y="54552"/>
                                <a:pt x="6927" y="58882"/>
                              </a:cubicBezTo>
                              <a:cubicBezTo>
                                <a:pt x="6927" y="61480"/>
                                <a:pt x="6927" y="62346"/>
                                <a:pt x="6927" y="62346"/>
                              </a:cubicBezTo>
                              <a:cubicBezTo>
                                <a:pt x="6927" y="66675"/>
                                <a:pt x="0" y="65809"/>
                                <a:pt x="0" y="71870"/>
                              </a:cubicBezTo>
                              <a:cubicBezTo>
                                <a:pt x="0" y="74468"/>
                                <a:pt x="4330" y="76200"/>
                                <a:pt x="4330" y="76200"/>
                              </a:cubicBezTo>
                              <a:cubicBezTo>
                                <a:pt x="4330" y="76200"/>
                                <a:pt x="10391" y="76200"/>
                                <a:pt x="11257" y="76200"/>
                              </a:cubicBezTo>
                              <a:cubicBezTo>
                                <a:pt x="15587" y="77066"/>
                                <a:pt x="12989" y="81395"/>
                                <a:pt x="14721" y="83993"/>
                              </a:cubicBezTo>
                              <a:cubicBezTo>
                                <a:pt x="15587" y="84859"/>
                                <a:pt x="19050" y="83993"/>
                                <a:pt x="20782" y="83993"/>
                              </a:cubicBezTo>
                              <a:cubicBezTo>
                                <a:pt x="21648" y="83993"/>
                                <a:pt x="21648" y="85725"/>
                                <a:pt x="22514" y="85725"/>
                              </a:cubicBezTo>
                              <a:lnTo>
                                <a:pt x="41564" y="84859"/>
                              </a:lnTo>
                              <a:cubicBezTo>
                                <a:pt x="40698" y="83993"/>
                                <a:pt x="39832" y="83127"/>
                                <a:pt x="38966" y="82261"/>
                              </a:cubicBezTo>
                              <a:lnTo>
                                <a:pt x="41564" y="84859"/>
                              </a:lnTo>
                              <a:lnTo>
                                <a:pt x="41564" y="8485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89" name="Google Shape;7889;p115"/>
                        <p:cNvSpPr/>
                        <p:nvPr/>
                      </p:nvSpPr>
                      <p:spPr>
                        <a:xfrm>
                          <a:off x="6236814" y="2556365"/>
                          <a:ext cx="47758" cy="21355"/>
                        </a:xfrm>
                        <a:custGeom>
                          <a:rect b="b" l="l" r="r" t="t"/>
                          <a:pathLst>
                            <a:path extrusionOk="0" h="10390" w="23379">
                              <a:moveTo>
                                <a:pt x="2598" y="10391"/>
                              </a:moveTo>
                              <a:cubicBezTo>
                                <a:pt x="866" y="10391"/>
                                <a:pt x="0" y="9525"/>
                                <a:pt x="0" y="7793"/>
                              </a:cubicBezTo>
                              <a:cubicBezTo>
                                <a:pt x="0" y="4330"/>
                                <a:pt x="6927" y="0"/>
                                <a:pt x="11257" y="0"/>
                              </a:cubicBezTo>
                              <a:cubicBezTo>
                                <a:pt x="14721" y="0"/>
                                <a:pt x="23380" y="2598"/>
                                <a:pt x="23380" y="6061"/>
                              </a:cubicBezTo>
                              <a:cubicBezTo>
                                <a:pt x="23380" y="9525"/>
                                <a:pt x="5196" y="10391"/>
                                <a:pt x="2598" y="10391"/>
                              </a:cubicBezTo>
                              <a:lnTo>
                                <a:pt x="2598" y="1039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0" name="Google Shape;7890;p115"/>
                        <p:cNvSpPr/>
                        <p:nvPr/>
                      </p:nvSpPr>
                      <p:spPr>
                        <a:xfrm>
                          <a:off x="6095305" y="2595520"/>
                          <a:ext cx="19457" cy="10678"/>
                        </a:xfrm>
                        <a:custGeom>
                          <a:rect b="b" l="l" r="r" t="t"/>
                          <a:pathLst>
                            <a:path extrusionOk="0" h="5195" w="9525">
                              <a:moveTo>
                                <a:pt x="6927" y="5196"/>
                              </a:moveTo>
                              <a:cubicBezTo>
                                <a:pt x="7793" y="5196"/>
                                <a:pt x="9525" y="4330"/>
                                <a:pt x="9525" y="2598"/>
                              </a:cubicBezTo>
                              <a:cubicBezTo>
                                <a:pt x="9525" y="866"/>
                                <a:pt x="7793" y="866"/>
                                <a:pt x="7793" y="0"/>
                              </a:cubicBezTo>
                              <a:lnTo>
                                <a:pt x="0" y="0"/>
                              </a:lnTo>
                              <a:cubicBezTo>
                                <a:pt x="866" y="3464"/>
                                <a:pt x="3464" y="5196"/>
                                <a:pt x="6927" y="5196"/>
                              </a:cubicBezTo>
                              <a:lnTo>
                                <a:pt x="6927" y="519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1" name="Google Shape;7891;p115"/>
                        <p:cNvSpPr/>
                        <p:nvPr/>
                      </p:nvSpPr>
                      <p:spPr>
                        <a:xfrm>
                          <a:off x="5653093" y="2444239"/>
                          <a:ext cx="8843" cy="11035"/>
                        </a:xfrm>
                        <a:custGeom>
                          <a:rect b="b" l="l" r="r" t="t"/>
                          <a:pathLst>
                            <a:path extrusionOk="0" h="5369" w="4329">
                              <a:moveTo>
                                <a:pt x="4330" y="2598"/>
                              </a:moveTo>
                              <a:lnTo>
                                <a:pt x="1732" y="0"/>
                              </a:lnTo>
                              <a:cubicBezTo>
                                <a:pt x="866" y="866"/>
                                <a:pt x="0" y="1732"/>
                                <a:pt x="0" y="3464"/>
                              </a:cubicBezTo>
                              <a:cubicBezTo>
                                <a:pt x="0" y="5196"/>
                                <a:pt x="866" y="5196"/>
                                <a:pt x="1732" y="5196"/>
                              </a:cubicBezTo>
                              <a:cubicBezTo>
                                <a:pt x="4330" y="6061"/>
                                <a:pt x="4330" y="3464"/>
                                <a:pt x="4330" y="2598"/>
                              </a:cubicBezTo>
                              <a:lnTo>
                                <a:pt x="4330" y="2598"/>
                              </a:lnTo>
                              <a:lnTo>
                                <a:pt x="4330" y="2598"/>
                              </a:lnTo>
                              <a:lnTo>
                                <a:pt x="4330"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2" name="Google Shape;7892;p115"/>
                        <p:cNvSpPr/>
                        <p:nvPr/>
                      </p:nvSpPr>
                      <p:spPr>
                        <a:xfrm>
                          <a:off x="5336469" y="2479835"/>
                          <a:ext cx="21226" cy="12458"/>
                        </a:xfrm>
                        <a:custGeom>
                          <a:rect b="b" l="l" r="r" t="t"/>
                          <a:pathLst>
                            <a:path extrusionOk="0" h="6061" w="10391">
                              <a:moveTo>
                                <a:pt x="10391" y="4330"/>
                              </a:moveTo>
                              <a:cubicBezTo>
                                <a:pt x="8659" y="5196"/>
                                <a:pt x="6927" y="6061"/>
                                <a:pt x="5196" y="6061"/>
                              </a:cubicBezTo>
                              <a:cubicBezTo>
                                <a:pt x="2598" y="6061"/>
                                <a:pt x="0" y="5196"/>
                                <a:pt x="0" y="3464"/>
                              </a:cubicBezTo>
                              <a:cubicBezTo>
                                <a:pt x="0" y="866"/>
                                <a:pt x="2598" y="0"/>
                                <a:pt x="5196" y="0"/>
                              </a:cubicBezTo>
                              <a:cubicBezTo>
                                <a:pt x="8659" y="0"/>
                                <a:pt x="10391" y="866"/>
                                <a:pt x="10391" y="3464"/>
                              </a:cubicBezTo>
                              <a:cubicBezTo>
                                <a:pt x="10391" y="5196"/>
                                <a:pt x="9525" y="5196"/>
                                <a:pt x="8659" y="6061"/>
                              </a:cubicBezTo>
                              <a:lnTo>
                                <a:pt x="10391" y="4330"/>
                              </a:lnTo>
                              <a:lnTo>
                                <a:pt x="10391" y="433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3" name="Google Shape;7893;p115"/>
                        <p:cNvSpPr/>
                        <p:nvPr/>
                      </p:nvSpPr>
                      <p:spPr>
                        <a:xfrm>
                          <a:off x="5168429" y="2341012"/>
                          <a:ext cx="81365" cy="46273"/>
                        </a:xfrm>
                        <a:custGeom>
                          <a:rect b="b" l="l" r="r" t="t"/>
                          <a:pathLst>
                            <a:path extrusionOk="0" h="22513" w="39831">
                              <a:moveTo>
                                <a:pt x="3464" y="22514"/>
                              </a:moveTo>
                              <a:cubicBezTo>
                                <a:pt x="866" y="22514"/>
                                <a:pt x="0" y="21648"/>
                                <a:pt x="0" y="19050"/>
                              </a:cubicBezTo>
                              <a:cubicBezTo>
                                <a:pt x="0" y="15586"/>
                                <a:pt x="2598" y="15586"/>
                                <a:pt x="4330" y="13855"/>
                              </a:cubicBezTo>
                              <a:cubicBezTo>
                                <a:pt x="9525" y="8659"/>
                                <a:pt x="12123" y="0"/>
                                <a:pt x="20782" y="0"/>
                              </a:cubicBezTo>
                              <a:cubicBezTo>
                                <a:pt x="22514" y="0"/>
                                <a:pt x="22514" y="0"/>
                                <a:pt x="23380" y="0"/>
                              </a:cubicBezTo>
                              <a:cubicBezTo>
                                <a:pt x="23380" y="3464"/>
                                <a:pt x="24245" y="3464"/>
                                <a:pt x="22514" y="5196"/>
                              </a:cubicBezTo>
                              <a:cubicBezTo>
                                <a:pt x="24245" y="4330"/>
                                <a:pt x="25111" y="2598"/>
                                <a:pt x="26843" y="2598"/>
                              </a:cubicBezTo>
                              <a:cubicBezTo>
                                <a:pt x="30307" y="2598"/>
                                <a:pt x="39832" y="8659"/>
                                <a:pt x="39832" y="12123"/>
                              </a:cubicBezTo>
                              <a:cubicBezTo>
                                <a:pt x="39832" y="17318"/>
                                <a:pt x="27709" y="18184"/>
                                <a:pt x="23380" y="18184"/>
                              </a:cubicBezTo>
                              <a:cubicBezTo>
                                <a:pt x="22514" y="18184"/>
                                <a:pt x="15586" y="19050"/>
                                <a:pt x="15586" y="19050"/>
                              </a:cubicBezTo>
                              <a:lnTo>
                                <a:pt x="3464" y="22514"/>
                              </a:lnTo>
                              <a:lnTo>
                                <a:pt x="3464" y="2251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4" name="Google Shape;7894;p115"/>
                        <p:cNvSpPr/>
                        <p:nvPr/>
                      </p:nvSpPr>
                      <p:spPr>
                        <a:xfrm>
                          <a:off x="5053454" y="2317874"/>
                          <a:ext cx="31839" cy="16018"/>
                        </a:xfrm>
                        <a:custGeom>
                          <a:rect b="b" l="l" r="r" t="t"/>
                          <a:pathLst>
                            <a:path extrusionOk="0" h="7793" w="15586">
                              <a:moveTo>
                                <a:pt x="6061" y="0"/>
                              </a:moveTo>
                              <a:cubicBezTo>
                                <a:pt x="6927" y="0"/>
                                <a:pt x="13855" y="2598"/>
                                <a:pt x="15586" y="3464"/>
                              </a:cubicBezTo>
                              <a:cubicBezTo>
                                <a:pt x="14721" y="7793"/>
                                <a:pt x="7793" y="7793"/>
                                <a:pt x="4330" y="7793"/>
                              </a:cubicBezTo>
                              <a:cubicBezTo>
                                <a:pt x="2598" y="7793"/>
                                <a:pt x="0" y="4330"/>
                                <a:pt x="0" y="1732"/>
                              </a:cubicBezTo>
                              <a:cubicBezTo>
                                <a:pt x="0" y="0"/>
                                <a:pt x="5196" y="0"/>
                                <a:pt x="6061" y="0"/>
                              </a:cubicBezTo>
                              <a:lnTo>
                                <a:pt x="6061"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5" name="Google Shape;7895;p115"/>
                        <p:cNvSpPr/>
                        <p:nvPr/>
                      </p:nvSpPr>
                      <p:spPr>
                        <a:xfrm>
                          <a:off x="5064066" y="2278719"/>
                          <a:ext cx="113206" cy="83648"/>
                        </a:xfrm>
                        <a:custGeom>
                          <a:rect b="b" l="l" r="r" t="t"/>
                          <a:pathLst>
                            <a:path extrusionOk="0" h="40697" w="55418">
                              <a:moveTo>
                                <a:pt x="51955" y="37234"/>
                              </a:moveTo>
                              <a:cubicBezTo>
                                <a:pt x="51955" y="38966"/>
                                <a:pt x="49357" y="40698"/>
                                <a:pt x="47625" y="40698"/>
                              </a:cubicBezTo>
                              <a:cubicBezTo>
                                <a:pt x="37234" y="40698"/>
                                <a:pt x="30307" y="36368"/>
                                <a:pt x="21648" y="36368"/>
                              </a:cubicBezTo>
                              <a:cubicBezTo>
                                <a:pt x="19050" y="36368"/>
                                <a:pt x="12989" y="29441"/>
                                <a:pt x="9525" y="27709"/>
                              </a:cubicBezTo>
                              <a:cubicBezTo>
                                <a:pt x="17318" y="25111"/>
                                <a:pt x="19916" y="22514"/>
                                <a:pt x="26843" y="19916"/>
                              </a:cubicBezTo>
                              <a:cubicBezTo>
                                <a:pt x="24245" y="19916"/>
                                <a:pt x="18184" y="19050"/>
                                <a:pt x="17318" y="19050"/>
                              </a:cubicBezTo>
                              <a:cubicBezTo>
                                <a:pt x="10391" y="19050"/>
                                <a:pt x="6061" y="17318"/>
                                <a:pt x="0" y="13855"/>
                              </a:cubicBezTo>
                              <a:cubicBezTo>
                                <a:pt x="9525" y="11257"/>
                                <a:pt x="12989" y="0"/>
                                <a:pt x="24245" y="0"/>
                              </a:cubicBezTo>
                              <a:cubicBezTo>
                                <a:pt x="31173" y="0"/>
                                <a:pt x="34636" y="6061"/>
                                <a:pt x="38100" y="8659"/>
                              </a:cubicBezTo>
                              <a:cubicBezTo>
                                <a:pt x="35502" y="9525"/>
                                <a:pt x="36368" y="9525"/>
                                <a:pt x="35502" y="8659"/>
                              </a:cubicBezTo>
                              <a:cubicBezTo>
                                <a:pt x="35502" y="11257"/>
                                <a:pt x="35502" y="12123"/>
                                <a:pt x="35502" y="12989"/>
                              </a:cubicBezTo>
                              <a:cubicBezTo>
                                <a:pt x="35502" y="14721"/>
                                <a:pt x="32904" y="16452"/>
                                <a:pt x="31173" y="17318"/>
                              </a:cubicBezTo>
                              <a:cubicBezTo>
                                <a:pt x="33770" y="16452"/>
                                <a:pt x="33770" y="17318"/>
                                <a:pt x="36368" y="17318"/>
                              </a:cubicBezTo>
                              <a:cubicBezTo>
                                <a:pt x="38966" y="17318"/>
                                <a:pt x="40698" y="19916"/>
                                <a:pt x="43295" y="19916"/>
                              </a:cubicBezTo>
                              <a:cubicBezTo>
                                <a:pt x="45027" y="19916"/>
                                <a:pt x="45893" y="19916"/>
                                <a:pt x="47625" y="19916"/>
                              </a:cubicBezTo>
                              <a:cubicBezTo>
                                <a:pt x="51955" y="19916"/>
                                <a:pt x="51955" y="21648"/>
                                <a:pt x="55418" y="24245"/>
                              </a:cubicBezTo>
                              <a:cubicBezTo>
                                <a:pt x="52821" y="25977"/>
                                <a:pt x="53686" y="26843"/>
                                <a:pt x="53686" y="28575"/>
                              </a:cubicBezTo>
                              <a:cubicBezTo>
                                <a:pt x="53686" y="31173"/>
                                <a:pt x="50223" y="31173"/>
                                <a:pt x="49357" y="31173"/>
                              </a:cubicBezTo>
                              <a:cubicBezTo>
                                <a:pt x="50223" y="35502"/>
                                <a:pt x="51955" y="35502"/>
                                <a:pt x="51955" y="37234"/>
                              </a:cubicBezTo>
                              <a:lnTo>
                                <a:pt x="51955" y="3723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6" name="Google Shape;7896;p115"/>
                        <p:cNvSpPr/>
                        <p:nvPr/>
                      </p:nvSpPr>
                      <p:spPr>
                        <a:xfrm>
                          <a:off x="5113593" y="2408642"/>
                          <a:ext cx="14150" cy="9383"/>
                        </a:xfrm>
                        <a:custGeom>
                          <a:rect b="b" l="l" r="r" t="t"/>
                          <a:pathLst>
                            <a:path extrusionOk="0" h="4565" w="6927">
                              <a:moveTo>
                                <a:pt x="0" y="2598"/>
                              </a:moveTo>
                              <a:cubicBezTo>
                                <a:pt x="1732" y="1732"/>
                                <a:pt x="2598" y="866"/>
                                <a:pt x="3464" y="0"/>
                              </a:cubicBezTo>
                              <a:lnTo>
                                <a:pt x="6927" y="0"/>
                              </a:lnTo>
                              <a:cubicBezTo>
                                <a:pt x="6061" y="3464"/>
                                <a:pt x="5196" y="4330"/>
                                <a:pt x="2598" y="4330"/>
                              </a:cubicBezTo>
                              <a:cubicBezTo>
                                <a:pt x="866" y="5196"/>
                                <a:pt x="0" y="3464"/>
                                <a:pt x="0" y="2598"/>
                              </a:cubicBezTo>
                              <a:lnTo>
                                <a:pt x="0"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7" name="Google Shape;7897;p115"/>
                        <p:cNvSpPr/>
                        <p:nvPr/>
                      </p:nvSpPr>
                      <p:spPr>
                        <a:xfrm>
                          <a:off x="5041071" y="2285839"/>
                          <a:ext cx="19457" cy="4623"/>
                        </a:xfrm>
                        <a:custGeom>
                          <a:rect b="b" l="l" r="r" t="t"/>
                          <a:pathLst>
                            <a:path extrusionOk="0" h="2249" w="9525">
                              <a:moveTo>
                                <a:pt x="9525" y="1732"/>
                              </a:moveTo>
                              <a:cubicBezTo>
                                <a:pt x="6061" y="2598"/>
                                <a:pt x="1732" y="2598"/>
                                <a:pt x="0" y="0"/>
                              </a:cubicBezTo>
                              <a:lnTo>
                                <a:pt x="8659" y="0"/>
                              </a:lnTo>
                              <a:lnTo>
                                <a:pt x="9525" y="1732"/>
                              </a:lnTo>
                              <a:lnTo>
                                <a:pt x="9525"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8" name="Google Shape;7898;p115"/>
                        <p:cNvSpPr/>
                        <p:nvPr/>
                      </p:nvSpPr>
                      <p:spPr>
                        <a:xfrm>
                          <a:off x="5267485" y="2376607"/>
                          <a:ext cx="14150" cy="7118"/>
                        </a:xfrm>
                        <a:custGeom>
                          <a:rect b="b" l="l" r="r" t="t"/>
                          <a:pathLst>
                            <a:path extrusionOk="0" h="3463" w="6927">
                              <a:moveTo>
                                <a:pt x="6927" y="0"/>
                              </a:moveTo>
                              <a:cubicBezTo>
                                <a:pt x="6927" y="1732"/>
                                <a:pt x="5196" y="3464"/>
                                <a:pt x="4330" y="3464"/>
                              </a:cubicBezTo>
                              <a:cubicBezTo>
                                <a:pt x="1732" y="3464"/>
                                <a:pt x="0" y="1732"/>
                                <a:pt x="0" y="866"/>
                              </a:cubicBezTo>
                              <a:cubicBezTo>
                                <a:pt x="4330" y="0"/>
                                <a:pt x="4330" y="866"/>
                                <a:pt x="6927" y="0"/>
                              </a:cubicBezTo>
                              <a:lnTo>
                                <a:pt x="6927"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899" name="Google Shape;7899;p115"/>
                        <p:cNvSpPr/>
                        <p:nvPr/>
                      </p:nvSpPr>
                      <p:spPr>
                        <a:xfrm>
                          <a:off x="4425512" y="2296517"/>
                          <a:ext cx="97287" cy="28475"/>
                        </a:xfrm>
                        <a:custGeom>
                          <a:rect b="b" l="l" r="r" t="t"/>
                          <a:pathLst>
                            <a:path extrusionOk="0" h="13854" w="47625">
                              <a:moveTo>
                                <a:pt x="38966" y="6927"/>
                              </a:moveTo>
                              <a:cubicBezTo>
                                <a:pt x="34636" y="9525"/>
                                <a:pt x="32904" y="6927"/>
                                <a:pt x="29441" y="8659"/>
                              </a:cubicBezTo>
                              <a:cubicBezTo>
                                <a:pt x="27709" y="9525"/>
                                <a:pt x="26843" y="13855"/>
                                <a:pt x="25111" y="13855"/>
                              </a:cubicBezTo>
                              <a:cubicBezTo>
                                <a:pt x="24245" y="13855"/>
                                <a:pt x="23380" y="12123"/>
                                <a:pt x="22514" y="11257"/>
                              </a:cubicBezTo>
                              <a:lnTo>
                                <a:pt x="22514" y="11257"/>
                              </a:lnTo>
                              <a:cubicBezTo>
                                <a:pt x="19050" y="11257"/>
                                <a:pt x="16452" y="10391"/>
                                <a:pt x="16452" y="8659"/>
                              </a:cubicBezTo>
                              <a:cubicBezTo>
                                <a:pt x="18184" y="7793"/>
                                <a:pt x="19050" y="6927"/>
                                <a:pt x="21648" y="6927"/>
                              </a:cubicBezTo>
                              <a:cubicBezTo>
                                <a:pt x="19916" y="6927"/>
                                <a:pt x="18184" y="6927"/>
                                <a:pt x="17318" y="6061"/>
                              </a:cubicBezTo>
                              <a:cubicBezTo>
                                <a:pt x="18184" y="5196"/>
                                <a:pt x="19916" y="5196"/>
                                <a:pt x="20782" y="4330"/>
                              </a:cubicBezTo>
                              <a:cubicBezTo>
                                <a:pt x="19050" y="3464"/>
                                <a:pt x="17318" y="2598"/>
                                <a:pt x="15586" y="2598"/>
                              </a:cubicBezTo>
                              <a:cubicBezTo>
                                <a:pt x="12989" y="2598"/>
                                <a:pt x="8659" y="5196"/>
                                <a:pt x="5196" y="5196"/>
                              </a:cubicBezTo>
                              <a:cubicBezTo>
                                <a:pt x="3464" y="5196"/>
                                <a:pt x="1732" y="4330"/>
                                <a:pt x="0" y="4330"/>
                              </a:cubicBezTo>
                              <a:cubicBezTo>
                                <a:pt x="1732" y="866"/>
                                <a:pt x="12989" y="0"/>
                                <a:pt x="18184" y="0"/>
                              </a:cubicBezTo>
                              <a:cubicBezTo>
                                <a:pt x="24245" y="0"/>
                                <a:pt x="26843" y="2598"/>
                                <a:pt x="32039" y="2598"/>
                              </a:cubicBezTo>
                              <a:cubicBezTo>
                                <a:pt x="35502" y="2598"/>
                                <a:pt x="37234" y="0"/>
                                <a:pt x="40698" y="0"/>
                              </a:cubicBezTo>
                              <a:cubicBezTo>
                                <a:pt x="43295" y="0"/>
                                <a:pt x="45893" y="1732"/>
                                <a:pt x="47625" y="2598"/>
                              </a:cubicBezTo>
                              <a:cubicBezTo>
                                <a:pt x="45893" y="6927"/>
                                <a:pt x="42429" y="5196"/>
                                <a:pt x="38966" y="6927"/>
                              </a:cubicBezTo>
                              <a:cubicBezTo>
                                <a:pt x="38966" y="6927"/>
                                <a:pt x="38100" y="6927"/>
                                <a:pt x="37234" y="6061"/>
                              </a:cubicBezTo>
                              <a:lnTo>
                                <a:pt x="37234" y="8659"/>
                              </a:lnTo>
                              <a:lnTo>
                                <a:pt x="38966" y="6927"/>
                              </a:lnTo>
                              <a:lnTo>
                                <a:pt x="38966"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0" name="Google Shape;7900;p115"/>
                        <p:cNvSpPr/>
                        <p:nvPr/>
                      </p:nvSpPr>
                      <p:spPr>
                        <a:xfrm>
                          <a:off x="4671381" y="2278719"/>
                          <a:ext cx="33608" cy="21358"/>
                        </a:xfrm>
                        <a:custGeom>
                          <a:rect b="b" l="l" r="r" t="t"/>
                          <a:pathLst>
                            <a:path extrusionOk="0" h="10391" w="16452">
                              <a:moveTo>
                                <a:pt x="4330" y="10391"/>
                              </a:moveTo>
                              <a:cubicBezTo>
                                <a:pt x="1732" y="10391"/>
                                <a:pt x="0" y="9525"/>
                                <a:pt x="0" y="6927"/>
                              </a:cubicBezTo>
                              <a:cubicBezTo>
                                <a:pt x="0" y="3464"/>
                                <a:pt x="9525" y="0"/>
                                <a:pt x="12989" y="0"/>
                              </a:cubicBezTo>
                              <a:lnTo>
                                <a:pt x="16452" y="7793"/>
                              </a:lnTo>
                              <a:cubicBezTo>
                                <a:pt x="15587" y="8659"/>
                                <a:pt x="6061" y="10391"/>
                                <a:pt x="4330" y="10391"/>
                              </a:cubicBezTo>
                              <a:lnTo>
                                <a:pt x="4330" y="1039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1" name="Google Shape;7901;p115"/>
                        <p:cNvSpPr/>
                        <p:nvPr/>
                      </p:nvSpPr>
                      <p:spPr>
                        <a:xfrm>
                          <a:off x="4627160" y="2292957"/>
                          <a:ext cx="37146" cy="19132"/>
                        </a:xfrm>
                        <a:custGeom>
                          <a:rect b="b" l="l" r="r" t="t"/>
                          <a:pathLst>
                            <a:path extrusionOk="0" h="9308" w="18184">
                              <a:moveTo>
                                <a:pt x="18184" y="1732"/>
                              </a:moveTo>
                              <a:cubicBezTo>
                                <a:pt x="18184" y="3464"/>
                                <a:pt x="18184" y="4330"/>
                                <a:pt x="18184" y="5196"/>
                              </a:cubicBezTo>
                              <a:cubicBezTo>
                                <a:pt x="16452" y="6927"/>
                                <a:pt x="14721" y="6061"/>
                                <a:pt x="12123" y="6061"/>
                              </a:cubicBezTo>
                              <a:lnTo>
                                <a:pt x="12989" y="8659"/>
                              </a:lnTo>
                              <a:cubicBezTo>
                                <a:pt x="11257" y="9525"/>
                                <a:pt x="0" y="9525"/>
                                <a:pt x="0" y="8659"/>
                              </a:cubicBezTo>
                              <a:cubicBezTo>
                                <a:pt x="0" y="5196"/>
                                <a:pt x="1732" y="3464"/>
                                <a:pt x="4330" y="2598"/>
                              </a:cubicBezTo>
                              <a:cubicBezTo>
                                <a:pt x="4330" y="866"/>
                                <a:pt x="4330" y="0"/>
                                <a:pt x="4330" y="0"/>
                              </a:cubicBezTo>
                              <a:lnTo>
                                <a:pt x="12123" y="0"/>
                              </a:lnTo>
                              <a:cubicBezTo>
                                <a:pt x="11257" y="866"/>
                                <a:pt x="10391" y="1732"/>
                                <a:pt x="9525" y="1732"/>
                              </a:cubicBezTo>
                              <a:cubicBezTo>
                                <a:pt x="12123" y="1732"/>
                                <a:pt x="15587" y="1732"/>
                                <a:pt x="18184" y="1732"/>
                              </a:cubicBezTo>
                              <a:lnTo>
                                <a:pt x="18184" y="173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2" name="Google Shape;7902;p115"/>
                        <p:cNvSpPr/>
                        <p:nvPr/>
                      </p:nvSpPr>
                      <p:spPr>
                        <a:xfrm>
                          <a:off x="4581171" y="2310755"/>
                          <a:ext cx="37146" cy="12458"/>
                        </a:xfrm>
                        <a:custGeom>
                          <a:rect b="b" l="l" r="r" t="t"/>
                          <a:pathLst>
                            <a:path extrusionOk="0" h="6061" w="18184">
                              <a:moveTo>
                                <a:pt x="10391" y="6061"/>
                              </a:moveTo>
                              <a:cubicBezTo>
                                <a:pt x="8659" y="6061"/>
                                <a:pt x="6927" y="3464"/>
                                <a:pt x="6061" y="3464"/>
                              </a:cubicBezTo>
                              <a:cubicBezTo>
                                <a:pt x="5196" y="6061"/>
                                <a:pt x="4330" y="6061"/>
                                <a:pt x="2598" y="6061"/>
                              </a:cubicBezTo>
                              <a:cubicBezTo>
                                <a:pt x="1732" y="6061"/>
                                <a:pt x="0" y="5196"/>
                                <a:pt x="0" y="4330"/>
                              </a:cubicBezTo>
                              <a:cubicBezTo>
                                <a:pt x="0" y="866"/>
                                <a:pt x="9525" y="0"/>
                                <a:pt x="11257" y="0"/>
                              </a:cubicBezTo>
                              <a:cubicBezTo>
                                <a:pt x="14721" y="0"/>
                                <a:pt x="16452" y="866"/>
                                <a:pt x="18184" y="2598"/>
                              </a:cubicBezTo>
                              <a:cubicBezTo>
                                <a:pt x="13855" y="2598"/>
                                <a:pt x="13855" y="6061"/>
                                <a:pt x="10391" y="6061"/>
                              </a:cubicBezTo>
                              <a:lnTo>
                                <a:pt x="10391" y="6061"/>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3" name="Google Shape;7903;p115"/>
                        <p:cNvSpPr/>
                        <p:nvPr/>
                      </p:nvSpPr>
                      <p:spPr>
                        <a:xfrm>
                          <a:off x="4559945" y="2268042"/>
                          <a:ext cx="56601" cy="39155"/>
                        </a:xfrm>
                        <a:custGeom>
                          <a:rect b="b" l="l" r="r" t="t"/>
                          <a:pathLst>
                            <a:path extrusionOk="0" h="19050" w="27708">
                              <a:moveTo>
                                <a:pt x="20782" y="16452"/>
                              </a:moveTo>
                              <a:cubicBezTo>
                                <a:pt x="18184" y="16452"/>
                                <a:pt x="14720" y="19050"/>
                                <a:pt x="11257" y="19050"/>
                              </a:cubicBezTo>
                              <a:cubicBezTo>
                                <a:pt x="9525" y="19050"/>
                                <a:pt x="0" y="14721"/>
                                <a:pt x="0" y="14721"/>
                              </a:cubicBezTo>
                              <a:cubicBezTo>
                                <a:pt x="1732" y="13855"/>
                                <a:pt x="1732" y="12989"/>
                                <a:pt x="2598" y="12123"/>
                              </a:cubicBezTo>
                              <a:lnTo>
                                <a:pt x="12123" y="12123"/>
                              </a:lnTo>
                              <a:cubicBezTo>
                                <a:pt x="9525" y="11257"/>
                                <a:pt x="10391" y="10391"/>
                                <a:pt x="7793" y="11257"/>
                              </a:cubicBezTo>
                              <a:lnTo>
                                <a:pt x="7793" y="8659"/>
                              </a:lnTo>
                              <a:cubicBezTo>
                                <a:pt x="14720" y="8659"/>
                                <a:pt x="14720" y="4330"/>
                                <a:pt x="21648" y="4330"/>
                              </a:cubicBezTo>
                              <a:cubicBezTo>
                                <a:pt x="21648" y="2598"/>
                                <a:pt x="23379" y="0"/>
                                <a:pt x="25977" y="0"/>
                              </a:cubicBezTo>
                              <a:cubicBezTo>
                                <a:pt x="26843" y="0"/>
                                <a:pt x="26843" y="1732"/>
                                <a:pt x="26843" y="2598"/>
                              </a:cubicBezTo>
                              <a:cubicBezTo>
                                <a:pt x="25977" y="3464"/>
                                <a:pt x="25111" y="4330"/>
                                <a:pt x="25111" y="5196"/>
                              </a:cubicBezTo>
                              <a:cubicBezTo>
                                <a:pt x="21648" y="7793"/>
                                <a:pt x="16452" y="8659"/>
                                <a:pt x="14720" y="11257"/>
                              </a:cubicBezTo>
                              <a:cubicBezTo>
                                <a:pt x="21648" y="12123"/>
                                <a:pt x="22514" y="12989"/>
                                <a:pt x="27709" y="14721"/>
                              </a:cubicBezTo>
                              <a:cubicBezTo>
                                <a:pt x="25977" y="16452"/>
                                <a:pt x="23379" y="16452"/>
                                <a:pt x="20782" y="16452"/>
                              </a:cubicBezTo>
                              <a:lnTo>
                                <a:pt x="20782" y="16452"/>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4" name="Google Shape;7904;p115"/>
                        <p:cNvSpPr/>
                        <p:nvPr/>
                      </p:nvSpPr>
                      <p:spPr>
                        <a:xfrm>
                          <a:off x="5679625" y="2433560"/>
                          <a:ext cx="104361" cy="40933"/>
                        </a:xfrm>
                        <a:custGeom>
                          <a:rect b="b" l="l" r="r" t="t"/>
                          <a:pathLst>
                            <a:path extrusionOk="0" h="19915" w="51088">
                              <a:moveTo>
                                <a:pt x="40698" y="15586"/>
                              </a:moveTo>
                              <a:cubicBezTo>
                                <a:pt x="38966" y="15586"/>
                                <a:pt x="38100" y="18184"/>
                                <a:pt x="34636" y="18184"/>
                              </a:cubicBezTo>
                              <a:cubicBezTo>
                                <a:pt x="32905" y="18184"/>
                                <a:pt x="32039" y="15586"/>
                                <a:pt x="30307" y="15586"/>
                              </a:cubicBezTo>
                              <a:cubicBezTo>
                                <a:pt x="28575" y="15586"/>
                                <a:pt x="27709" y="17318"/>
                                <a:pt x="25977" y="17318"/>
                              </a:cubicBezTo>
                              <a:cubicBezTo>
                                <a:pt x="24246" y="17318"/>
                                <a:pt x="23380" y="19050"/>
                                <a:pt x="20782" y="19050"/>
                              </a:cubicBezTo>
                              <a:cubicBezTo>
                                <a:pt x="19050" y="19050"/>
                                <a:pt x="18184" y="18184"/>
                                <a:pt x="16452" y="16452"/>
                              </a:cubicBezTo>
                              <a:cubicBezTo>
                                <a:pt x="14721" y="18184"/>
                                <a:pt x="13855" y="19916"/>
                                <a:pt x="11257" y="19916"/>
                              </a:cubicBezTo>
                              <a:cubicBezTo>
                                <a:pt x="5196" y="19916"/>
                                <a:pt x="0" y="14720"/>
                                <a:pt x="0" y="9525"/>
                              </a:cubicBezTo>
                              <a:cubicBezTo>
                                <a:pt x="0" y="4330"/>
                                <a:pt x="5196" y="0"/>
                                <a:pt x="10391" y="0"/>
                              </a:cubicBezTo>
                              <a:cubicBezTo>
                                <a:pt x="17318" y="0"/>
                                <a:pt x="18184" y="7793"/>
                                <a:pt x="24246" y="7793"/>
                              </a:cubicBezTo>
                              <a:cubicBezTo>
                                <a:pt x="24246" y="4330"/>
                                <a:pt x="25111" y="1732"/>
                                <a:pt x="28575" y="1732"/>
                              </a:cubicBezTo>
                              <a:cubicBezTo>
                                <a:pt x="32905" y="1732"/>
                                <a:pt x="46759" y="6927"/>
                                <a:pt x="51089" y="7793"/>
                              </a:cubicBezTo>
                              <a:cubicBezTo>
                                <a:pt x="50223" y="11257"/>
                                <a:pt x="46759" y="13854"/>
                                <a:pt x="46759" y="15586"/>
                              </a:cubicBezTo>
                              <a:lnTo>
                                <a:pt x="40698" y="15586"/>
                              </a:lnTo>
                              <a:lnTo>
                                <a:pt x="40698" y="15586"/>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5" name="Google Shape;7905;p115"/>
                        <p:cNvSpPr/>
                        <p:nvPr/>
                      </p:nvSpPr>
                      <p:spPr>
                        <a:xfrm>
                          <a:off x="4473270" y="2611538"/>
                          <a:ext cx="28300" cy="21355"/>
                        </a:xfrm>
                        <a:custGeom>
                          <a:rect b="b" l="l" r="r" t="t"/>
                          <a:pathLst>
                            <a:path extrusionOk="0" h="10390" w="13854">
                              <a:moveTo>
                                <a:pt x="3464" y="2598"/>
                              </a:moveTo>
                              <a:cubicBezTo>
                                <a:pt x="4330" y="2598"/>
                                <a:pt x="5195" y="0"/>
                                <a:pt x="6061" y="0"/>
                              </a:cubicBezTo>
                              <a:cubicBezTo>
                                <a:pt x="9525" y="0"/>
                                <a:pt x="11257" y="2598"/>
                                <a:pt x="13854" y="3464"/>
                              </a:cubicBezTo>
                              <a:lnTo>
                                <a:pt x="13854" y="6061"/>
                              </a:lnTo>
                              <a:cubicBezTo>
                                <a:pt x="11257" y="7793"/>
                                <a:pt x="7793" y="10391"/>
                                <a:pt x="4330" y="10391"/>
                              </a:cubicBezTo>
                              <a:cubicBezTo>
                                <a:pt x="1732" y="10391"/>
                                <a:pt x="0" y="9525"/>
                                <a:pt x="0" y="7793"/>
                              </a:cubicBezTo>
                              <a:cubicBezTo>
                                <a:pt x="866" y="6927"/>
                                <a:pt x="3464" y="2598"/>
                                <a:pt x="3464" y="2598"/>
                              </a:cubicBezTo>
                              <a:lnTo>
                                <a:pt x="3464"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6" name="Google Shape;7906;p115"/>
                        <p:cNvSpPr/>
                        <p:nvPr/>
                      </p:nvSpPr>
                      <p:spPr>
                        <a:xfrm>
                          <a:off x="4618218" y="2592172"/>
                          <a:ext cx="21322" cy="16250"/>
                        </a:xfrm>
                        <a:custGeom>
                          <a:rect b="b" l="l" r="r" t="t"/>
                          <a:pathLst>
                            <a:path extrusionOk="0" h="7906" w="10438">
                              <a:moveTo>
                                <a:pt x="10439" y="6824"/>
                              </a:moveTo>
                              <a:cubicBezTo>
                                <a:pt x="10439" y="8556"/>
                                <a:pt x="7841" y="7690"/>
                                <a:pt x="7841" y="7690"/>
                              </a:cubicBezTo>
                              <a:cubicBezTo>
                                <a:pt x="4377" y="7690"/>
                                <a:pt x="48" y="5093"/>
                                <a:pt x="48" y="1629"/>
                              </a:cubicBezTo>
                              <a:cubicBezTo>
                                <a:pt x="-818" y="-2701"/>
                                <a:pt x="10439" y="2495"/>
                                <a:pt x="10439" y="6824"/>
                              </a:cubicBezTo>
                              <a:lnTo>
                                <a:pt x="10439" y="682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7" name="Google Shape;7907;p115"/>
                        <p:cNvSpPr/>
                        <p:nvPr/>
                      </p:nvSpPr>
                      <p:spPr>
                        <a:xfrm>
                          <a:off x="4771420" y="2510090"/>
                          <a:ext cx="20242" cy="14238"/>
                        </a:xfrm>
                        <a:custGeom>
                          <a:rect b="b" l="l" r="r" t="t"/>
                          <a:pathLst>
                            <a:path extrusionOk="0" h="6927" w="9909">
                              <a:moveTo>
                                <a:pt x="385" y="6927"/>
                              </a:moveTo>
                              <a:cubicBezTo>
                                <a:pt x="2982" y="6927"/>
                                <a:pt x="8178" y="5196"/>
                                <a:pt x="9910" y="4330"/>
                              </a:cubicBezTo>
                              <a:cubicBezTo>
                                <a:pt x="7312" y="2598"/>
                                <a:pt x="7312" y="0"/>
                                <a:pt x="3848" y="0"/>
                              </a:cubicBezTo>
                              <a:cubicBezTo>
                                <a:pt x="2117" y="0"/>
                                <a:pt x="385" y="2598"/>
                                <a:pt x="385" y="4330"/>
                              </a:cubicBezTo>
                              <a:cubicBezTo>
                                <a:pt x="385" y="6061"/>
                                <a:pt x="-481" y="6927"/>
                                <a:pt x="385" y="6927"/>
                              </a:cubicBezTo>
                              <a:lnTo>
                                <a:pt x="385"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8" name="Google Shape;7908;p115"/>
                        <p:cNvSpPr/>
                        <p:nvPr/>
                      </p:nvSpPr>
                      <p:spPr>
                        <a:xfrm>
                          <a:off x="5720309" y="2495852"/>
                          <a:ext cx="45989" cy="19575"/>
                        </a:xfrm>
                        <a:custGeom>
                          <a:rect b="b" l="l" r="r" t="t"/>
                          <a:pathLst>
                            <a:path extrusionOk="0" h="9524" w="22513">
                              <a:moveTo>
                                <a:pt x="0" y="6927"/>
                              </a:moveTo>
                              <a:cubicBezTo>
                                <a:pt x="2598" y="3464"/>
                                <a:pt x="6061" y="0"/>
                                <a:pt x="11257" y="0"/>
                              </a:cubicBezTo>
                              <a:cubicBezTo>
                                <a:pt x="17318" y="0"/>
                                <a:pt x="21648" y="4330"/>
                                <a:pt x="22513" y="9525"/>
                              </a:cubicBezTo>
                              <a:lnTo>
                                <a:pt x="15586" y="9525"/>
                              </a:lnTo>
                              <a:cubicBezTo>
                                <a:pt x="11257" y="6927"/>
                                <a:pt x="6061" y="7793"/>
                                <a:pt x="1732" y="6061"/>
                              </a:cubicBezTo>
                              <a:lnTo>
                                <a:pt x="0" y="6927"/>
                              </a:lnTo>
                              <a:lnTo>
                                <a:pt x="0" y="6927"/>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09" name="Google Shape;7909;p115"/>
                        <p:cNvSpPr/>
                        <p:nvPr/>
                      </p:nvSpPr>
                      <p:spPr>
                        <a:xfrm>
                          <a:off x="5805214" y="2451357"/>
                          <a:ext cx="61908" cy="21355"/>
                        </a:xfrm>
                        <a:custGeom>
                          <a:rect b="b" l="l" r="r" t="t"/>
                          <a:pathLst>
                            <a:path extrusionOk="0" h="10390" w="30306">
                              <a:moveTo>
                                <a:pt x="0" y="0"/>
                              </a:moveTo>
                              <a:cubicBezTo>
                                <a:pt x="1732" y="1732"/>
                                <a:pt x="26843" y="4330"/>
                                <a:pt x="27709" y="4330"/>
                              </a:cubicBezTo>
                              <a:cubicBezTo>
                                <a:pt x="29441" y="4330"/>
                                <a:pt x="30307" y="5195"/>
                                <a:pt x="30307" y="6927"/>
                              </a:cubicBezTo>
                              <a:cubicBezTo>
                                <a:pt x="30307" y="9525"/>
                                <a:pt x="23380" y="10391"/>
                                <a:pt x="19916" y="10391"/>
                              </a:cubicBezTo>
                              <a:cubicBezTo>
                                <a:pt x="13855" y="10391"/>
                                <a:pt x="2598" y="7793"/>
                                <a:pt x="2598" y="1732"/>
                              </a:cubicBezTo>
                              <a:lnTo>
                                <a:pt x="0" y="0"/>
                              </a:lnTo>
                              <a:lnTo>
                                <a:pt x="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10" name="Google Shape;7910;p115"/>
                        <p:cNvSpPr/>
                        <p:nvPr/>
                      </p:nvSpPr>
                      <p:spPr>
                        <a:xfrm>
                          <a:off x="5720155" y="2485175"/>
                          <a:ext cx="12534" cy="10678"/>
                        </a:xfrm>
                        <a:custGeom>
                          <a:rect b="b" l="l" r="r" t="t"/>
                          <a:pathLst>
                            <a:path extrusionOk="0" h="5195" w="6136">
                              <a:moveTo>
                                <a:pt x="6136" y="2598"/>
                              </a:moveTo>
                              <a:cubicBezTo>
                                <a:pt x="6136" y="4330"/>
                                <a:pt x="4404" y="5196"/>
                                <a:pt x="2673" y="5196"/>
                              </a:cubicBezTo>
                              <a:cubicBezTo>
                                <a:pt x="75" y="5196"/>
                                <a:pt x="75" y="4330"/>
                                <a:pt x="75" y="2598"/>
                              </a:cubicBezTo>
                              <a:cubicBezTo>
                                <a:pt x="-791" y="-866"/>
                                <a:pt x="6136" y="-866"/>
                                <a:pt x="6136" y="2598"/>
                              </a:cubicBezTo>
                              <a:lnTo>
                                <a:pt x="6136" y="259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11" name="Google Shape;7911;p115"/>
                        <p:cNvSpPr/>
                        <p:nvPr/>
                      </p:nvSpPr>
                      <p:spPr>
                        <a:xfrm>
                          <a:off x="5592952" y="3761273"/>
                          <a:ext cx="148583" cy="112125"/>
                        </a:xfrm>
                        <a:custGeom>
                          <a:rect b="b" l="l" r="r" t="t"/>
                          <a:pathLst>
                            <a:path extrusionOk="0" h="54552" w="72736">
                              <a:moveTo>
                                <a:pt x="72736" y="18184"/>
                              </a:moveTo>
                              <a:lnTo>
                                <a:pt x="64077" y="54552"/>
                              </a:lnTo>
                              <a:cubicBezTo>
                                <a:pt x="62346" y="53686"/>
                                <a:pt x="61480" y="52821"/>
                                <a:pt x="58882" y="52821"/>
                              </a:cubicBezTo>
                              <a:cubicBezTo>
                                <a:pt x="58016" y="52821"/>
                                <a:pt x="55418" y="52821"/>
                                <a:pt x="55418" y="54552"/>
                              </a:cubicBezTo>
                              <a:lnTo>
                                <a:pt x="50223" y="54552"/>
                              </a:lnTo>
                              <a:cubicBezTo>
                                <a:pt x="48491" y="54552"/>
                                <a:pt x="46759" y="54552"/>
                                <a:pt x="46759" y="52821"/>
                              </a:cubicBezTo>
                              <a:cubicBezTo>
                                <a:pt x="46759" y="50223"/>
                                <a:pt x="51089" y="48491"/>
                                <a:pt x="52821" y="48491"/>
                              </a:cubicBezTo>
                              <a:cubicBezTo>
                                <a:pt x="49357" y="45027"/>
                                <a:pt x="51089" y="42430"/>
                                <a:pt x="50223" y="38100"/>
                              </a:cubicBezTo>
                              <a:cubicBezTo>
                                <a:pt x="49357" y="35502"/>
                                <a:pt x="42429" y="32905"/>
                                <a:pt x="40698" y="31173"/>
                              </a:cubicBezTo>
                              <a:cubicBezTo>
                                <a:pt x="38100" y="30307"/>
                                <a:pt x="32039" y="28575"/>
                                <a:pt x="28575" y="28575"/>
                              </a:cubicBezTo>
                              <a:cubicBezTo>
                                <a:pt x="25111" y="28575"/>
                                <a:pt x="23380" y="22514"/>
                                <a:pt x="19916" y="23380"/>
                              </a:cubicBezTo>
                              <a:lnTo>
                                <a:pt x="19916" y="21648"/>
                              </a:lnTo>
                              <a:cubicBezTo>
                                <a:pt x="19050" y="23380"/>
                                <a:pt x="18184" y="25977"/>
                                <a:pt x="16452" y="25977"/>
                              </a:cubicBezTo>
                              <a:cubicBezTo>
                                <a:pt x="15586" y="25977"/>
                                <a:pt x="14721" y="25977"/>
                                <a:pt x="13855" y="25112"/>
                              </a:cubicBezTo>
                              <a:cubicBezTo>
                                <a:pt x="12989" y="22514"/>
                                <a:pt x="13855" y="21648"/>
                                <a:pt x="12989" y="19916"/>
                              </a:cubicBezTo>
                              <a:cubicBezTo>
                                <a:pt x="12123" y="18184"/>
                                <a:pt x="9525" y="19050"/>
                                <a:pt x="8659" y="17318"/>
                              </a:cubicBezTo>
                              <a:cubicBezTo>
                                <a:pt x="12123" y="15587"/>
                                <a:pt x="19050" y="16452"/>
                                <a:pt x="20782" y="12989"/>
                              </a:cubicBezTo>
                              <a:lnTo>
                                <a:pt x="19050" y="12989"/>
                              </a:lnTo>
                              <a:cubicBezTo>
                                <a:pt x="16452" y="13855"/>
                                <a:pt x="14721" y="13855"/>
                                <a:pt x="12123" y="13855"/>
                              </a:cubicBezTo>
                              <a:cubicBezTo>
                                <a:pt x="11257" y="13855"/>
                                <a:pt x="10391" y="12989"/>
                                <a:pt x="8659" y="12989"/>
                              </a:cubicBezTo>
                              <a:cubicBezTo>
                                <a:pt x="7793" y="12989"/>
                                <a:pt x="7793" y="11257"/>
                                <a:pt x="6927" y="11257"/>
                              </a:cubicBezTo>
                              <a:cubicBezTo>
                                <a:pt x="5196" y="7793"/>
                                <a:pt x="0" y="9525"/>
                                <a:pt x="0" y="6061"/>
                              </a:cubicBezTo>
                              <a:cubicBezTo>
                                <a:pt x="0" y="4330"/>
                                <a:pt x="1732" y="4330"/>
                                <a:pt x="3464" y="4330"/>
                              </a:cubicBezTo>
                              <a:cubicBezTo>
                                <a:pt x="6061" y="4330"/>
                                <a:pt x="7793" y="0"/>
                                <a:pt x="12123" y="0"/>
                              </a:cubicBezTo>
                              <a:cubicBezTo>
                                <a:pt x="16452" y="0"/>
                                <a:pt x="19050" y="3464"/>
                                <a:pt x="23380" y="4330"/>
                              </a:cubicBezTo>
                              <a:lnTo>
                                <a:pt x="23380" y="12989"/>
                              </a:lnTo>
                              <a:cubicBezTo>
                                <a:pt x="23380" y="13855"/>
                                <a:pt x="25111" y="14721"/>
                                <a:pt x="26843" y="14721"/>
                              </a:cubicBezTo>
                              <a:cubicBezTo>
                                <a:pt x="26843" y="15587"/>
                                <a:pt x="30307" y="19050"/>
                                <a:pt x="31173" y="19050"/>
                              </a:cubicBezTo>
                              <a:cubicBezTo>
                                <a:pt x="32904" y="19050"/>
                                <a:pt x="34636" y="15587"/>
                                <a:pt x="35502" y="14721"/>
                              </a:cubicBezTo>
                              <a:cubicBezTo>
                                <a:pt x="37234" y="12989"/>
                                <a:pt x="38100" y="12989"/>
                                <a:pt x="40698" y="12123"/>
                              </a:cubicBezTo>
                              <a:cubicBezTo>
                                <a:pt x="42429" y="11257"/>
                                <a:pt x="45893" y="6927"/>
                                <a:pt x="48491" y="6927"/>
                              </a:cubicBezTo>
                              <a:cubicBezTo>
                                <a:pt x="48491" y="7793"/>
                                <a:pt x="50223" y="7793"/>
                                <a:pt x="51089" y="7793"/>
                              </a:cubicBezTo>
                              <a:cubicBezTo>
                                <a:pt x="53686" y="8659"/>
                                <a:pt x="55418" y="11257"/>
                                <a:pt x="57150" y="12123"/>
                              </a:cubicBezTo>
                              <a:lnTo>
                                <a:pt x="63211" y="12123"/>
                              </a:lnTo>
                              <a:cubicBezTo>
                                <a:pt x="64077" y="12989"/>
                                <a:pt x="65809" y="13855"/>
                                <a:pt x="67541" y="13855"/>
                              </a:cubicBezTo>
                              <a:lnTo>
                                <a:pt x="66675" y="12989"/>
                              </a:lnTo>
                              <a:cubicBezTo>
                                <a:pt x="66675" y="12989"/>
                                <a:pt x="66675" y="12989"/>
                                <a:pt x="67541" y="13855"/>
                              </a:cubicBezTo>
                              <a:cubicBezTo>
                                <a:pt x="67541" y="13855"/>
                                <a:pt x="67541" y="13855"/>
                                <a:pt x="68407" y="13855"/>
                              </a:cubicBezTo>
                              <a:lnTo>
                                <a:pt x="68407" y="13855"/>
                              </a:lnTo>
                              <a:cubicBezTo>
                                <a:pt x="69273" y="16452"/>
                                <a:pt x="71005" y="17318"/>
                                <a:pt x="72736" y="18184"/>
                              </a:cubicBezTo>
                              <a:lnTo>
                                <a:pt x="72736" y="18184"/>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12" name="Google Shape;7912;p115"/>
                        <p:cNvSpPr/>
                        <p:nvPr/>
                      </p:nvSpPr>
                      <p:spPr>
                        <a:xfrm>
                          <a:off x="5635405" y="3832465"/>
                          <a:ext cx="10612" cy="21358"/>
                        </a:xfrm>
                        <a:custGeom>
                          <a:rect b="b" l="l" r="r" t="t"/>
                          <a:pathLst>
                            <a:path extrusionOk="0" h="10391" w="5195">
                              <a:moveTo>
                                <a:pt x="4330" y="0"/>
                              </a:moveTo>
                              <a:cubicBezTo>
                                <a:pt x="5196" y="1732"/>
                                <a:pt x="5196" y="866"/>
                                <a:pt x="5196" y="2598"/>
                              </a:cubicBezTo>
                              <a:cubicBezTo>
                                <a:pt x="5196" y="4330"/>
                                <a:pt x="4330" y="5196"/>
                                <a:pt x="3464" y="5196"/>
                              </a:cubicBezTo>
                              <a:cubicBezTo>
                                <a:pt x="3464" y="7793"/>
                                <a:pt x="4330" y="10391"/>
                                <a:pt x="1732" y="10391"/>
                              </a:cubicBezTo>
                              <a:cubicBezTo>
                                <a:pt x="866" y="10391"/>
                                <a:pt x="0" y="9525"/>
                                <a:pt x="0" y="8659"/>
                              </a:cubicBezTo>
                              <a:cubicBezTo>
                                <a:pt x="0" y="6061"/>
                                <a:pt x="2598" y="6061"/>
                                <a:pt x="2598" y="4330"/>
                              </a:cubicBezTo>
                              <a:cubicBezTo>
                                <a:pt x="2598" y="2598"/>
                                <a:pt x="2598" y="866"/>
                                <a:pt x="4330" y="0"/>
                              </a:cubicBezTo>
                              <a:lnTo>
                                <a:pt x="4330" y="0"/>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sp>
                      <p:nvSpPr>
                        <p:cNvPr id="7913" name="Google Shape;7913;p115"/>
                        <p:cNvSpPr/>
                        <p:nvPr/>
                      </p:nvSpPr>
                      <p:spPr>
                        <a:xfrm>
                          <a:off x="4094737" y="2387287"/>
                          <a:ext cx="2294197" cy="1345511"/>
                        </a:xfrm>
                        <a:custGeom>
                          <a:rect b="b" l="l" r="r" t="t"/>
                          <a:pathLst>
                            <a:path extrusionOk="0" h="654627" w="1123084">
                              <a:moveTo>
                                <a:pt x="603539" y="49357"/>
                              </a:moveTo>
                              <a:cubicBezTo>
                                <a:pt x="608734" y="58016"/>
                                <a:pt x="648566" y="62345"/>
                                <a:pt x="656359" y="64077"/>
                              </a:cubicBezTo>
                              <a:lnTo>
                                <a:pt x="681471" y="64077"/>
                              </a:lnTo>
                              <a:cubicBezTo>
                                <a:pt x="681471" y="57150"/>
                                <a:pt x="684934" y="54552"/>
                                <a:pt x="690996" y="54552"/>
                              </a:cubicBezTo>
                              <a:cubicBezTo>
                                <a:pt x="738621" y="58882"/>
                                <a:pt x="719571" y="70139"/>
                                <a:pt x="719571" y="71870"/>
                              </a:cubicBezTo>
                              <a:cubicBezTo>
                                <a:pt x="719571" y="77932"/>
                                <a:pt x="723900" y="90054"/>
                                <a:pt x="733425" y="90054"/>
                              </a:cubicBezTo>
                              <a:cubicBezTo>
                                <a:pt x="736889" y="90054"/>
                                <a:pt x="738621" y="83127"/>
                                <a:pt x="739487" y="79663"/>
                              </a:cubicBezTo>
                              <a:cubicBezTo>
                                <a:pt x="747280" y="80529"/>
                                <a:pt x="748146" y="85725"/>
                                <a:pt x="754207" y="85725"/>
                              </a:cubicBezTo>
                              <a:lnTo>
                                <a:pt x="791441" y="85725"/>
                              </a:lnTo>
                              <a:cubicBezTo>
                                <a:pt x="793173" y="77066"/>
                                <a:pt x="795771" y="67541"/>
                                <a:pt x="813089" y="67541"/>
                              </a:cubicBezTo>
                              <a:cubicBezTo>
                                <a:pt x="831273" y="67541"/>
                                <a:pt x="846859" y="71004"/>
                                <a:pt x="860714" y="75334"/>
                              </a:cubicBezTo>
                              <a:cubicBezTo>
                                <a:pt x="867641" y="77066"/>
                                <a:pt x="867641" y="83127"/>
                                <a:pt x="871971" y="86591"/>
                              </a:cubicBezTo>
                              <a:cubicBezTo>
                                <a:pt x="877166" y="90920"/>
                                <a:pt x="890155" y="87457"/>
                                <a:pt x="898814" y="87457"/>
                              </a:cubicBezTo>
                              <a:cubicBezTo>
                                <a:pt x="914400" y="87457"/>
                                <a:pt x="922193" y="91786"/>
                                <a:pt x="925657" y="103909"/>
                              </a:cubicBezTo>
                              <a:lnTo>
                                <a:pt x="979343" y="104775"/>
                              </a:lnTo>
                              <a:cubicBezTo>
                                <a:pt x="983673" y="104775"/>
                                <a:pt x="1001857" y="127288"/>
                                <a:pt x="994064" y="104775"/>
                              </a:cubicBezTo>
                              <a:cubicBezTo>
                                <a:pt x="993198" y="101311"/>
                                <a:pt x="998393" y="100446"/>
                                <a:pt x="1005321" y="100446"/>
                              </a:cubicBezTo>
                              <a:cubicBezTo>
                                <a:pt x="1032164" y="100446"/>
                                <a:pt x="1056409" y="111702"/>
                                <a:pt x="1074593" y="122093"/>
                              </a:cubicBezTo>
                              <a:cubicBezTo>
                                <a:pt x="1087582" y="129886"/>
                                <a:pt x="1115291" y="135948"/>
                                <a:pt x="1123084" y="147205"/>
                              </a:cubicBezTo>
                              <a:cubicBezTo>
                                <a:pt x="1117023" y="148936"/>
                                <a:pt x="1112693" y="148936"/>
                                <a:pt x="1109230" y="153266"/>
                              </a:cubicBezTo>
                              <a:cubicBezTo>
                                <a:pt x="1106632" y="155864"/>
                                <a:pt x="1105766" y="164523"/>
                                <a:pt x="1101437" y="164523"/>
                              </a:cubicBezTo>
                              <a:cubicBezTo>
                                <a:pt x="1091046" y="164523"/>
                                <a:pt x="1078923" y="144607"/>
                                <a:pt x="1064203" y="144607"/>
                              </a:cubicBezTo>
                              <a:cubicBezTo>
                                <a:pt x="1059873" y="144607"/>
                                <a:pt x="1061605" y="150668"/>
                                <a:pt x="1060739" y="152400"/>
                              </a:cubicBezTo>
                              <a:cubicBezTo>
                                <a:pt x="1058141" y="157595"/>
                                <a:pt x="1044287" y="156730"/>
                                <a:pt x="1044287" y="166254"/>
                              </a:cubicBezTo>
                              <a:cubicBezTo>
                                <a:pt x="1044287" y="169718"/>
                                <a:pt x="1071996" y="182707"/>
                                <a:pt x="1037359" y="183573"/>
                              </a:cubicBezTo>
                              <a:cubicBezTo>
                                <a:pt x="1019175" y="183573"/>
                                <a:pt x="1004455" y="210416"/>
                                <a:pt x="983673" y="210416"/>
                              </a:cubicBezTo>
                              <a:cubicBezTo>
                                <a:pt x="976746" y="210416"/>
                                <a:pt x="959428" y="188768"/>
                                <a:pt x="940377" y="228600"/>
                              </a:cubicBezTo>
                              <a:cubicBezTo>
                                <a:pt x="937780" y="233795"/>
                                <a:pt x="940377" y="236393"/>
                                <a:pt x="940377" y="238991"/>
                              </a:cubicBezTo>
                              <a:cubicBezTo>
                                <a:pt x="940377" y="243321"/>
                                <a:pt x="932584" y="245052"/>
                                <a:pt x="932584" y="252845"/>
                              </a:cubicBezTo>
                              <a:cubicBezTo>
                                <a:pt x="932584" y="258041"/>
                                <a:pt x="922193" y="258907"/>
                                <a:pt x="923059" y="265834"/>
                              </a:cubicBezTo>
                              <a:cubicBezTo>
                                <a:pt x="913534" y="268432"/>
                                <a:pt x="910071" y="280555"/>
                                <a:pt x="905741" y="287482"/>
                              </a:cubicBezTo>
                              <a:cubicBezTo>
                                <a:pt x="898814" y="282286"/>
                                <a:pt x="896216" y="254577"/>
                                <a:pt x="896216" y="245918"/>
                              </a:cubicBezTo>
                              <a:cubicBezTo>
                                <a:pt x="896216" y="235527"/>
                                <a:pt x="904009" y="230332"/>
                                <a:pt x="910071" y="227734"/>
                              </a:cubicBezTo>
                              <a:cubicBezTo>
                                <a:pt x="916998" y="223404"/>
                                <a:pt x="921328" y="214745"/>
                                <a:pt x="926523" y="207818"/>
                              </a:cubicBezTo>
                              <a:cubicBezTo>
                                <a:pt x="930852" y="201757"/>
                                <a:pt x="936048" y="203489"/>
                                <a:pt x="942975" y="200025"/>
                              </a:cubicBezTo>
                              <a:cubicBezTo>
                                <a:pt x="961159" y="188768"/>
                                <a:pt x="949037" y="183573"/>
                                <a:pt x="946439" y="183573"/>
                              </a:cubicBezTo>
                              <a:cubicBezTo>
                                <a:pt x="921328" y="214745"/>
                                <a:pt x="923059" y="194830"/>
                                <a:pt x="926523" y="191366"/>
                              </a:cubicBezTo>
                              <a:cubicBezTo>
                                <a:pt x="918730" y="190500"/>
                                <a:pt x="916998" y="191366"/>
                                <a:pt x="912668" y="191366"/>
                              </a:cubicBezTo>
                              <a:cubicBezTo>
                                <a:pt x="897082" y="191366"/>
                                <a:pt x="889289" y="200025"/>
                                <a:pt x="885825" y="215611"/>
                              </a:cubicBezTo>
                              <a:lnTo>
                                <a:pt x="872837" y="215611"/>
                              </a:lnTo>
                              <a:cubicBezTo>
                                <a:pt x="866775" y="215611"/>
                                <a:pt x="862446" y="211282"/>
                                <a:pt x="852921" y="211282"/>
                              </a:cubicBezTo>
                              <a:cubicBezTo>
                                <a:pt x="845127" y="211282"/>
                                <a:pt x="817418" y="213879"/>
                                <a:pt x="808759" y="215611"/>
                              </a:cubicBezTo>
                              <a:cubicBezTo>
                                <a:pt x="798368" y="218209"/>
                                <a:pt x="789709" y="230332"/>
                                <a:pt x="781916" y="237259"/>
                              </a:cubicBezTo>
                              <a:cubicBezTo>
                                <a:pt x="776721" y="242455"/>
                                <a:pt x="764598" y="249382"/>
                                <a:pt x="764598" y="255443"/>
                              </a:cubicBezTo>
                              <a:cubicBezTo>
                                <a:pt x="764598" y="257175"/>
                                <a:pt x="771525" y="272761"/>
                                <a:pt x="785380" y="262370"/>
                              </a:cubicBezTo>
                              <a:cubicBezTo>
                                <a:pt x="789709" y="258907"/>
                                <a:pt x="800100" y="271029"/>
                                <a:pt x="800100" y="277091"/>
                              </a:cubicBezTo>
                              <a:cubicBezTo>
                                <a:pt x="800100" y="282286"/>
                                <a:pt x="797502" y="287482"/>
                                <a:pt x="795771" y="290080"/>
                              </a:cubicBezTo>
                              <a:cubicBezTo>
                                <a:pt x="792307" y="296141"/>
                                <a:pt x="794905" y="300470"/>
                                <a:pt x="793173" y="307398"/>
                              </a:cubicBezTo>
                              <a:cubicBezTo>
                                <a:pt x="791441" y="313459"/>
                                <a:pt x="786246" y="321252"/>
                                <a:pt x="782782" y="324716"/>
                              </a:cubicBezTo>
                              <a:cubicBezTo>
                                <a:pt x="773257" y="334241"/>
                                <a:pt x="761134" y="361950"/>
                                <a:pt x="748146" y="361950"/>
                              </a:cubicBezTo>
                              <a:cubicBezTo>
                                <a:pt x="741218" y="361950"/>
                                <a:pt x="731693" y="359352"/>
                                <a:pt x="731693" y="359352"/>
                              </a:cubicBezTo>
                              <a:cubicBezTo>
                                <a:pt x="726498" y="363682"/>
                                <a:pt x="723900" y="367145"/>
                                <a:pt x="721303" y="374073"/>
                              </a:cubicBezTo>
                              <a:cubicBezTo>
                                <a:pt x="720437" y="375805"/>
                                <a:pt x="716107" y="378402"/>
                                <a:pt x="714375" y="380134"/>
                              </a:cubicBezTo>
                              <a:cubicBezTo>
                                <a:pt x="712643" y="381866"/>
                                <a:pt x="710046" y="383598"/>
                                <a:pt x="707448" y="383598"/>
                              </a:cubicBezTo>
                              <a:cubicBezTo>
                                <a:pt x="706582" y="387927"/>
                                <a:pt x="709180" y="389659"/>
                                <a:pt x="711777" y="391391"/>
                              </a:cubicBezTo>
                              <a:cubicBezTo>
                                <a:pt x="716973" y="396586"/>
                                <a:pt x="720437" y="401782"/>
                                <a:pt x="720437" y="410441"/>
                              </a:cubicBezTo>
                              <a:cubicBezTo>
                                <a:pt x="720437" y="415636"/>
                                <a:pt x="718705" y="418234"/>
                                <a:pt x="716107" y="419100"/>
                              </a:cubicBezTo>
                              <a:cubicBezTo>
                                <a:pt x="714375" y="419966"/>
                                <a:pt x="709180" y="419966"/>
                                <a:pt x="709180" y="421698"/>
                              </a:cubicBezTo>
                              <a:cubicBezTo>
                                <a:pt x="706582" y="422564"/>
                                <a:pt x="705716" y="422564"/>
                                <a:pt x="704850" y="423430"/>
                              </a:cubicBezTo>
                              <a:lnTo>
                                <a:pt x="701386" y="423430"/>
                              </a:lnTo>
                              <a:cubicBezTo>
                                <a:pt x="701386" y="422564"/>
                                <a:pt x="702252" y="421698"/>
                                <a:pt x="703118" y="420832"/>
                              </a:cubicBezTo>
                              <a:cubicBezTo>
                                <a:pt x="702252" y="420832"/>
                                <a:pt x="702252" y="419100"/>
                                <a:pt x="702252" y="418234"/>
                              </a:cubicBezTo>
                              <a:cubicBezTo>
                                <a:pt x="702252" y="416502"/>
                                <a:pt x="703984" y="413904"/>
                                <a:pt x="703984" y="413038"/>
                              </a:cubicBezTo>
                              <a:cubicBezTo>
                                <a:pt x="703984" y="411307"/>
                                <a:pt x="703118" y="410441"/>
                                <a:pt x="703118" y="408709"/>
                              </a:cubicBezTo>
                              <a:cubicBezTo>
                                <a:pt x="701386" y="408709"/>
                                <a:pt x="701386" y="407843"/>
                                <a:pt x="700521" y="406977"/>
                              </a:cubicBezTo>
                              <a:lnTo>
                                <a:pt x="700521" y="404379"/>
                              </a:lnTo>
                              <a:cubicBezTo>
                                <a:pt x="702252" y="404379"/>
                                <a:pt x="703984" y="402648"/>
                                <a:pt x="703984" y="401782"/>
                              </a:cubicBezTo>
                              <a:cubicBezTo>
                                <a:pt x="703984" y="399184"/>
                                <a:pt x="700521" y="397452"/>
                                <a:pt x="697923" y="397452"/>
                              </a:cubicBezTo>
                              <a:cubicBezTo>
                                <a:pt x="696191" y="397452"/>
                                <a:pt x="695325" y="398318"/>
                                <a:pt x="694459" y="398318"/>
                              </a:cubicBezTo>
                              <a:cubicBezTo>
                                <a:pt x="692727" y="398318"/>
                                <a:pt x="691862" y="395720"/>
                                <a:pt x="691862" y="393989"/>
                              </a:cubicBezTo>
                              <a:cubicBezTo>
                                <a:pt x="691862" y="391391"/>
                                <a:pt x="694459" y="391391"/>
                                <a:pt x="694459" y="388793"/>
                              </a:cubicBezTo>
                              <a:cubicBezTo>
                                <a:pt x="694459" y="386196"/>
                                <a:pt x="693593" y="386196"/>
                                <a:pt x="694459" y="383598"/>
                              </a:cubicBezTo>
                              <a:cubicBezTo>
                                <a:pt x="690996" y="383598"/>
                                <a:pt x="690130" y="381000"/>
                                <a:pt x="686666" y="381000"/>
                              </a:cubicBezTo>
                              <a:cubicBezTo>
                                <a:pt x="678873" y="381000"/>
                                <a:pt x="673678" y="387927"/>
                                <a:pt x="667616" y="387927"/>
                              </a:cubicBezTo>
                              <a:cubicBezTo>
                                <a:pt x="667616" y="383598"/>
                                <a:pt x="671946" y="381866"/>
                                <a:pt x="671946" y="378402"/>
                              </a:cubicBezTo>
                              <a:cubicBezTo>
                                <a:pt x="671946" y="376670"/>
                                <a:pt x="669348" y="374073"/>
                                <a:pt x="667616" y="374073"/>
                              </a:cubicBezTo>
                              <a:cubicBezTo>
                                <a:pt x="665018" y="374073"/>
                                <a:pt x="664152" y="376670"/>
                                <a:pt x="664152" y="376670"/>
                              </a:cubicBezTo>
                              <a:cubicBezTo>
                                <a:pt x="662421" y="379268"/>
                                <a:pt x="657225" y="382732"/>
                                <a:pt x="653761" y="385330"/>
                              </a:cubicBezTo>
                              <a:cubicBezTo>
                                <a:pt x="650298" y="387927"/>
                                <a:pt x="643371" y="386196"/>
                                <a:pt x="643371" y="390525"/>
                              </a:cubicBezTo>
                              <a:cubicBezTo>
                                <a:pt x="643371" y="393123"/>
                                <a:pt x="647700" y="393989"/>
                                <a:pt x="648566" y="394855"/>
                              </a:cubicBezTo>
                              <a:cubicBezTo>
                                <a:pt x="651164" y="396586"/>
                                <a:pt x="650298" y="399184"/>
                                <a:pt x="652896" y="400916"/>
                              </a:cubicBezTo>
                              <a:cubicBezTo>
                                <a:pt x="654627" y="401782"/>
                                <a:pt x="657225" y="401782"/>
                                <a:pt x="658957" y="401782"/>
                              </a:cubicBezTo>
                              <a:cubicBezTo>
                                <a:pt x="660689" y="401782"/>
                                <a:pt x="660689" y="396586"/>
                                <a:pt x="662421" y="396586"/>
                              </a:cubicBezTo>
                              <a:cubicBezTo>
                                <a:pt x="665018" y="396586"/>
                                <a:pt x="665884" y="398318"/>
                                <a:pt x="667616" y="399184"/>
                              </a:cubicBezTo>
                              <a:cubicBezTo>
                                <a:pt x="671080" y="400916"/>
                                <a:pt x="674543" y="398318"/>
                                <a:pt x="676275" y="400916"/>
                              </a:cubicBezTo>
                              <a:cubicBezTo>
                                <a:pt x="671946" y="405245"/>
                                <a:pt x="661555" y="405245"/>
                                <a:pt x="659823" y="412173"/>
                              </a:cubicBezTo>
                              <a:cubicBezTo>
                                <a:pt x="658957" y="414770"/>
                                <a:pt x="654627" y="414770"/>
                                <a:pt x="654627" y="418234"/>
                              </a:cubicBezTo>
                              <a:cubicBezTo>
                                <a:pt x="654627" y="421698"/>
                                <a:pt x="658957" y="423430"/>
                                <a:pt x="660689" y="424295"/>
                              </a:cubicBezTo>
                              <a:lnTo>
                                <a:pt x="660689" y="428625"/>
                              </a:lnTo>
                              <a:lnTo>
                                <a:pt x="661555" y="428625"/>
                              </a:lnTo>
                              <a:lnTo>
                                <a:pt x="661555" y="428625"/>
                              </a:lnTo>
                              <a:cubicBezTo>
                                <a:pt x="663286" y="429491"/>
                                <a:pt x="663286" y="432955"/>
                                <a:pt x="664152" y="433821"/>
                              </a:cubicBezTo>
                              <a:cubicBezTo>
                                <a:pt x="668482" y="439882"/>
                                <a:pt x="670214" y="444211"/>
                                <a:pt x="670214" y="453736"/>
                              </a:cubicBezTo>
                              <a:cubicBezTo>
                                <a:pt x="670214" y="460663"/>
                                <a:pt x="666750" y="462395"/>
                                <a:pt x="666750" y="467591"/>
                              </a:cubicBezTo>
                              <a:cubicBezTo>
                                <a:pt x="663286" y="468457"/>
                                <a:pt x="657225" y="477982"/>
                                <a:pt x="655493" y="480580"/>
                              </a:cubicBezTo>
                              <a:cubicBezTo>
                                <a:pt x="653761" y="484909"/>
                                <a:pt x="652030" y="493568"/>
                                <a:pt x="645968" y="493568"/>
                              </a:cubicBezTo>
                              <a:cubicBezTo>
                                <a:pt x="645102" y="496166"/>
                                <a:pt x="644237" y="497032"/>
                                <a:pt x="642505" y="497898"/>
                              </a:cubicBezTo>
                              <a:cubicBezTo>
                                <a:pt x="636443" y="501361"/>
                                <a:pt x="633846" y="508288"/>
                                <a:pt x="622589" y="508288"/>
                              </a:cubicBezTo>
                              <a:cubicBezTo>
                                <a:pt x="619991" y="508288"/>
                                <a:pt x="619125" y="506557"/>
                                <a:pt x="616527" y="506557"/>
                              </a:cubicBezTo>
                              <a:cubicBezTo>
                                <a:pt x="615661" y="506557"/>
                                <a:pt x="613930" y="510886"/>
                                <a:pt x="613930" y="510886"/>
                              </a:cubicBezTo>
                              <a:cubicBezTo>
                                <a:pt x="611332" y="513484"/>
                                <a:pt x="607002" y="512618"/>
                                <a:pt x="602673" y="515216"/>
                              </a:cubicBezTo>
                              <a:cubicBezTo>
                                <a:pt x="600941" y="516082"/>
                                <a:pt x="595746" y="516948"/>
                                <a:pt x="594880" y="518680"/>
                              </a:cubicBezTo>
                              <a:cubicBezTo>
                                <a:pt x="593148" y="520411"/>
                                <a:pt x="594014" y="523875"/>
                                <a:pt x="592282" y="523875"/>
                              </a:cubicBezTo>
                              <a:cubicBezTo>
                                <a:pt x="590550" y="523875"/>
                                <a:pt x="590550" y="519545"/>
                                <a:pt x="591416" y="517814"/>
                              </a:cubicBezTo>
                              <a:cubicBezTo>
                                <a:pt x="587087" y="516082"/>
                                <a:pt x="584489" y="516948"/>
                                <a:pt x="580159" y="515216"/>
                              </a:cubicBezTo>
                              <a:cubicBezTo>
                                <a:pt x="575830" y="522143"/>
                                <a:pt x="564573" y="523875"/>
                                <a:pt x="564573" y="534266"/>
                              </a:cubicBezTo>
                              <a:cubicBezTo>
                                <a:pt x="564573" y="535998"/>
                                <a:pt x="565439" y="536864"/>
                                <a:pt x="566305" y="537730"/>
                              </a:cubicBezTo>
                              <a:cubicBezTo>
                                <a:pt x="571500" y="542925"/>
                                <a:pt x="574098" y="548986"/>
                                <a:pt x="580159" y="552450"/>
                              </a:cubicBezTo>
                              <a:cubicBezTo>
                                <a:pt x="585355" y="555914"/>
                                <a:pt x="589684" y="566305"/>
                                <a:pt x="589684" y="574098"/>
                              </a:cubicBezTo>
                              <a:cubicBezTo>
                                <a:pt x="589684" y="579293"/>
                                <a:pt x="587087" y="581891"/>
                                <a:pt x="587087" y="585355"/>
                              </a:cubicBezTo>
                              <a:cubicBezTo>
                                <a:pt x="579293" y="587086"/>
                                <a:pt x="579293" y="589684"/>
                                <a:pt x="573232" y="593148"/>
                              </a:cubicBezTo>
                              <a:cubicBezTo>
                                <a:pt x="570634" y="594879"/>
                                <a:pt x="570634" y="598343"/>
                                <a:pt x="568036" y="598343"/>
                              </a:cubicBezTo>
                              <a:cubicBezTo>
                                <a:pt x="567171" y="598343"/>
                                <a:pt x="567171" y="596611"/>
                                <a:pt x="567171" y="596611"/>
                              </a:cubicBezTo>
                              <a:lnTo>
                                <a:pt x="567171" y="599209"/>
                              </a:lnTo>
                              <a:cubicBezTo>
                                <a:pt x="567171" y="601807"/>
                                <a:pt x="562841" y="605270"/>
                                <a:pt x="561975" y="605270"/>
                              </a:cubicBezTo>
                              <a:cubicBezTo>
                                <a:pt x="561109" y="605270"/>
                                <a:pt x="560243" y="601807"/>
                                <a:pt x="560243" y="600941"/>
                              </a:cubicBezTo>
                              <a:cubicBezTo>
                                <a:pt x="560243" y="599209"/>
                                <a:pt x="560243" y="598343"/>
                                <a:pt x="561109" y="597477"/>
                              </a:cubicBezTo>
                              <a:cubicBezTo>
                                <a:pt x="560243" y="596611"/>
                                <a:pt x="559377" y="594879"/>
                                <a:pt x="559377" y="594014"/>
                              </a:cubicBezTo>
                              <a:cubicBezTo>
                                <a:pt x="555914" y="594014"/>
                                <a:pt x="551584" y="593148"/>
                                <a:pt x="551584" y="589684"/>
                              </a:cubicBezTo>
                              <a:cubicBezTo>
                                <a:pt x="546389" y="589684"/>
                                <a:pt x="548987" y="586220"/>
                                <a:pt x="546389" y="583623"/>
                              </a:cubicBezTo>
                              <a:cubicBezTo>
                                <a:pt x="542925" y="580159"/>
                                <a:pt x="540328" y="580159"/>
                                <a:pt x="535998" y="579293"/>
                              </a:cubicBezTo>
                              <a:cubicBezTo>
                                <a:pt x="535132" y="579293"/>
                                <a:pt x="535132" y="576696"/>
                                <a:pt x="535132" y="576696"/>
                              </a:cubicBezTo>
                              <a:cubicBezTo>
                                <a:pt x="534266" y="574098"/>
                                <a:pt x="531668" y="574098"/>
                                <a:pt x="529071" y="574098"/>
                              </a:cubicBezTo>
                              <a:cubicBezTo>
                                <a:pt x="527339" y="574098"/>
                                <a:pt x="527339" y="575830"/>
                                <a:pt x="527339" y="576696"/>
                              </a:cubicBezTo>
                              <a:cubicBezTo>
                                <a:pt x="527339" y="578427"/>
                                <a:pt x="528205" y="579293"/>
                                <a:pt x="528205" y="581025"/>
                              </a:cubicBezTo>
                              <a:cubicBezTo>
                                <a:pt x="528205" y="587952"/>
                                <a:pt x="521277" y="589684"/>
                                <a:pt x="521277" y="595745"/>
                              </a:cubicBezTo>
                              <a:cubicBezTo>
                                <a:pt x="521277" y="602673"/>
                                <a:pt x="529071" y="600075"/>
                                <a:pt x="529071" y="607002"/>
                              </a:cubicBezTo>
                              <a:lnTo>
                                <a:pt x="528205" y="607002"/>
                              </a:lnTo>
                              <a:cubicBezTo>
                                <a:pt x="529071" y="608734"/>
                                <a:pt x="529071" y="613064"/>
                                <a:pt x="530802" y="614795"/>
                              </a:cubicBezTo>
                              <a:cubicBezTo>
                                <a:pt x="536864" y="620857"/>
                                <a:pt x="550718" y="622589"/>
                                <a:pt x="550718" y="633845"/>
                              </a:cubicBezTo>
                              <a:cubicBezTo>
                                <a:pt x="550718" y="636443"/>
                                <a:pt x="549852" y="636443"/>
                                <a:pt x="549852" y="638175"/>
                              </a:cubicBezTo>
                              <a:cubicBezTo>
                                <a:pt x="549852" y="642504"/>
                                <a:pt x="553316" y="643370"/>
                                <a:pt x="554182" y="646834"/>
                              </a:cubicBezTo>
                              <a:cubicBezTo>
                                <a:pt x="555048" y="649432"/>
                                <a:pt x="555048" y="651164"/>
                                <a:pt x="555914" y="653761"/>
                              </a:cubicBezTo>
                              <a:cubicBezTo>
                                <a:pt x="554182" y="653761"/>
                                <a:pt x="554182" y="653761"/>
                                <a:pt x="553316" y="653761"/>
                              </a:cubicBezTo>
                              <a:cubicBezTo>
                                <a:pt x="552450" y="653761"/>
                                <a:pt x="552450" y="654627"/>
                                <a:pt x="551584" y="654627"/>
                              </a:cubicBezTo>
                              <a:cubicBezTo>
                                <a:pt x="548987" y="654627"/>
                                <a:pt x="548987" y="652895"/>
                                <a:pt x="547255" y="652895"/>
                              </a:cubicBezTo>
                              <a:cubicBezTo>
                                <a:pt x="540328" y="650298"/>
                                <a:pt x="533400" y="643370"/>
                                <a:pt x="530802" y="635577"/>
                              </a:cubicBezTo>
                              <a:cubicBezTo>
                                <a:pt x="529071" y="628650"/>
                                <a:pt x="528205" y="624321"/>
                                <a:pt x="525607" y="618259"/>
                              </a:cubicBezTo>
                              <a:cubicBezTo>
                                <a:pt x="523875" y="614795"/>
                                <a:pt x="522143" y="607002"/>
                                <a:pt x="518680" y="607002"/>
                              </a:cubicBezTo>
                              <a:cubicBezTo>
                                <a:pt x="516082" y="607002"/>
                                <a:pt x="517814" y="608734"/>
                                <a:pt x="516082" y="607002"/>
                              </a:cubicBezTo>
                              <a:cubicBezTo>
                                <a:pt x="515216" y="607002"/>
                                <a:pt x="516082" y="606136"/>
                                <a:pt x="516082" y="605270"/>
                              </a:cubicBezTo>
                              <a:cubicBezTo>
                                <a:pt x="516082" y="601807"/>
                                <a:pt x="516948" y="600075"/>
                                <a:pt x="516948" y="596611"/>
                              </a:cubicBezTo>
                              <a:lnTo>
                                <a:pt x="517814" y="596611"/>
                              </a:lnTo>
                              <a:lnTo>
                                <a:pt x="518680" y="596611"/>
                              </a:lnTo>
                              <a:cubicBezTo>
                                <a:pt x="516948" y="595745"/>
                                <a:pt x="518680" y="590550"/>
                                <a:pt x="518680" y="587952"/>
                              </a:cubicBezTo>
                              <a:cubicBezTo>
                                <a:pt x="518680" y="577561"/>
                                <a:pt x="512618" y="571500"/>
                                <a:pt x="512618" y="564573"/>
                              </a:cubicBezTo>
                              <a:cubicBezTo>
                                <a:pt x="510021" y="564573"/>
                                <a:pt x="513484" y="557645"/>
                                <a:pt x="510886" y="554182"/>
                              </a:cubicBezTo>
                              <a:cubicBezTo>
                                <a:pt x="510021" y="553316"/>
                                <a:pt x="508289" y="553316"/>
                                <a:pt x="508289" y="553316"/>
                              </a:cubicBezTo>
                              <a:cubicBezTo>
                                <a:pt x="506557" y="551584"/>
                                <a:pt x="507423" y="550718"/>
                                <a:pt x="506557" y="549852"/>
                              </a:cubicBezTo>
                              <a:cubicBezTo>
                                <a:pt x="502227" y="554182"/>
                                <a:pt x="501362" y="560243"/>
                                <a:pt x="494434" y="560243"/>
                              </a:cubicBezTo>
                              <a:cubicBezTo>
                                <a:pt x="490971" y="560243"/>
                                <a:pt x="490971" y="557645"/>
                                <a:pt x="490971" y="554182"/>
                              </a:cubicBezTo>
                              <a:cubicBezTo>
                                <a:pt x="490971" y="551584"/>
                                <a:pt x="491837" y="549852"/>
                                <a:pt x="491837" y="547254"/>
                              </a:cubicBezTo>
                              <a:cubicBezTo>
                                <a:pt x="491837" y="546389"/>
                                <a:pt x="490971" y="545523"/>
                                <a:pt x="490105" y="544657"/>
                              </a:cubicBezTo>
                              <a:cubicBezTo>
                                <a:pt x="488373" y="539461"/>
                                <a:pt x="485775" y="535998"/>
                                <a:pt x="483177" y="532534"/>
                              </a:cubicBezTo>
                              <a:cubicBezTo>
                                <a:pt x="479714" y="529936"/>
                                <a:pt x="477116" y="528205"/>
                                <a:pt x="475384" y="524741"/>
                              </a:cubicBezTo>
                              <a:cubicBezTo>
                                <a:pt x="473652" y="522143"/>
                                <a:pt x="473652" y="517814"/>
                                <a:pt x="472786" y="515216"/>
                              </a:cubicBezTo>
                              <a:cubicBezTo>
                                <a:pt x="471921" y="511752"/>
                                <a:pt x="467591" y="510886"/>
                                <a:pt x="464127" y="510020"/>
                              </a:cubicBezTo>
                              <a:cubicBezTo>
                                <a:pt x="464127" y="516948"/>
                                <a:pt x="458066" y="518680"/>
                                <a:pt x="452005" y="518680"/>
                              </a:cubicBezTo>
                              <a:cubicBezTo>
                                <a:pt x="448541" y="518680"/>
                                <a:pt x="448541" y="517814"/>
                                <a:pt x="446809" y="516082"/>
                              </a:cubicBezTo>
                              <a:cubicBezTo>
                                <a:pt x="445078" y="519545"/>
                                <a:pt x="440748" y="519545"/>
                                <a:pt x="439882" y="522143"/>
                              </a:cubicBezTo>
                              <a:cubicBezTo>
                                <a:pt x="439016" y="525607"/>
                                <a:pt x="439016" y="528205"/>
                                <a:pt x="437284" y="529936"/>
                              </a:cubicBezTo>
                              <a:cubicBezTo>
                                <a:pt x="432955" y="534266"/>
                                <a:pt x="426027" y="535132"/>
                                <a:pt x="422564" y="538595"/>
                              </a:cubicBezTo>
                              <a:cubicBezTo>
                                <a:pt x="418234" y="542925"/>
                                <a:pt x="413905" y="548120"/>
                                <a:pt x="409575" y="552450"/>
                              </a:cubicBezTo>
                              <a:cubicBezTo>
                                <a:pt x="407843" y="554182"/>
                                <a:pt x="405246" y="556779"/>
                                <a:pt x="403514" y="557645"/>
                              </a:cubicBezTo>
                              <a:cubicBezTo>
                                <a:pt x="399184" y="559377"/>
                                <a:pt x="394855" y="559377"/>
                                <a:pt x="394855" y="564573"/>
                              </a:cubicBezTo>
                              <a:cubicBezTo>
                                <a:pt x="394855" y="568902"/>
                                <a:pt x="396587" y="571500"/>
                                <a:pt x="396587" y="574964"/>
                              </a:cubicBezTo>
                              <a:cubicBezTo>
                                <a:pt x="396587" y="581025"/>
                                <a:pt x="393989" y="584489"/>
                                <a:pt x="393989" y="588818"/>
                              </a:cubicBezTo>
                              <a:lnTo>
                                <a:pt x="394855" y="594879"/>
                              </a:lnTo>
                              <a:lnTo>
                                <a:pt x="393989" y="594879"/>
                              </a:lnTo>
                              <a:cubicBezTo>
                                <a:pt x="393989" y="595745"/>
                                <a:pt x="392257" y="595745"/>
                                <a:pt x="391391" y="595745"/>
                              </a:cubicBezTo>
                              <a:cubicBezTo>
                                <a:pt x="387927" y="596611"/>
                                <a:pt x="388793" y="602673"/>
                                <a:pt x="387062" y="603539"/>
                              </a:cubicBezTo>
                              <a:cubicBezTo>
                                <a:pt x="384464" y="605270"/>
                                <a:pt x="383598" y="604404"/>
                                <a:pt x="382732" y="606136"/>
                              </a:cubicBezTo>
                              <a:cubicBezTo>
                                <a:pt x="381866" y="607868"/>
                                <a:pt x="381866" y="610466"/>
                                <a:pt x="380134" y="610466"/>
                              </a:cubicBezTo>
                              <a:cubicBezTo>
                                <a:pt x="378402" y="610466"/>
                                <a:pt x="376670" y="609600"/>
                                <a:pt x="376670" y="607868"/>
                              </a:cubicBezTo>
                              <a:cubicBezTo>
                                <a:pt x="375805" y="607868"/>
                                <a:pt x="374939" y="606136"/>
                                <a:pt x="374939" y="605270"/>
                              </a:cubicBezTo>
                              <a:cubicBezTo>
                                <a:pt x="373207" y="600075"/>
                                <a:pt x="370609" y="594879"/>
                                <a:pt x="368877" y="590550"/>
                              </a:cubicBezTo>
                              <a:cubicBezTo>
                                <a:pt x="368011" y="587086"/>
                                <a:pt x="364548" y="585355"/>
                                <a:pt x="363682" y="582757"/>
                              </a:cubicBezTo>
                              <a:cubicBezTo>
                                <a:pt x="361950" y="579293"/>
                                <a:pt x="362816" y="575830"/>
                                <a:pt x="361084" y="573232"/>
                              </a:cubicBezTo>
                              <a:cubicBezTo>
                                <a:pt x="359352" y="570634"/>
                                <a:pt x="359352" y="568902"/>
                                <a:pt x="358487" y="565439"/>
                              </a:cubicBezTo>
                              <a:cubicBezTo>
                                <a:pt x="357621" y="561975"/>
                                <a:pt x="353291" y="554182"/>
                                <a:pt x="351559" y="548986"/>
                              </a:cubicBezTo>
                              <a:cubicBezTo>
                                <a:pt x="349828" y="544657"/>
                                <a:pt x="347230" y="540327"/>
                                <a:pt x="347230" y="535132"/>
                              </a:cubicBezTo>
                              <a:cubicBezTo>
                                <a:pt x="347230" y="534266"/>
                                <a:pt x="347230" y="532534"/>
                                <a:pt x="347230" y="531668"/>
                              </a:cubicBezTo>
                              <a:lnTo>
                                <a:pt x="347230" y="531668"/>
                              </a:lnTo>
                              <a:cubicBezTo>
                                <a:pt x="347230" y="528205"/>
                                <a:pt x="348096" y="528205"/>
                                <a:pt x="348096" y="524741"/>
                              </a:cubicBezTo>
                              <a:cubicBezTo>
                                <a:pt x="348096" y="521277"/>
                                <a:pt x="345498" y="518680"/>
                                <a:pt x="345498" y="515216"/>
                              </a:cubicBezTo>
                              <a:cubicBezTo>
                                <a:pt x="345498" y="514350"/>
                                <a:pt x="347230" y="512618"/>
                                <a:pt x="347230" y="511752"/>
                              </a:cubicBezTo>
                              <a:lnTo>
                                <a:pt x="345498" y="511752"/>
                              </a:lnTo>
                              <a:cubicBezTo>
                                <a:pt x="342900" y="514350"/>
                                <a:pt x="342034" y="523009"/>
                                <a:pt x="335973" y="523009"/>
                              </a:cubicBezTo>
                              <a:cubicBezTo>
                                <a:pt x="329045" y="523009"/>
                                <a:pt x="325582" y="516082"/>
                                <a:pt x="322118" y="512618"/>
                              </a:cubicBezTo>
                              <a:cubicBezTo>
                                <a:pt x="323850" y="510886"/>
                                <a:pt x="325582" y="512618"/>
                                <a:pt x="328180" y="511752"/>
                              </a:cubicBezTo>
                              <a:cubicBezTo>
                                <a:pt x="329911" y="510886"/>
                                <a:pt x="329911" y="509154"/>
                                <a:pt x="330777" y="508288"/>
                              </a:cubicBezTo>
                              <a:cubicBezTo>
                                <a:pt x="329045" y="507423"/>
                                <a:pt x="327314" y="507423"/>
                                <a:pt x="325582" y="507423"/>
                              </a:cubicBezTo>
                              <a:cubicBezTo>
                                <a:pt x="321252" y="507423"/>
                                <a:pt x="314325" y="503093"/>
                                <a:pt x="311727" y="499629"/>
                              </a:cubicBezTo>
                              <a:cubicBezTo>
                                <a:pt x="309996" y="497032"/>
                                <a:pt x="308264" y="490970"/>
                                <a:pt x="305666" y="490105"/>
                              </a:cubicBezTo>
                              <a:cubicBezTo>
                                <a:pt x="303068" y="489239"/>
                                <a:pt x="301337" y="490105"/>
                                <a:pt x="298739" y="490105"/>
                              </a:cubicBezTo>
                              <a:cubicBezTo>
                                <a:pt x="296141" y="490105"/>
                                <a:pt x="295275" y="491836"/>
                                <a:pt x="292677" y="491836"/>
                              </a:cubicBezTo>
                              <a:lnTo>
                                <a:pt x="286616" y="490105"/>
                              </a:lnTo>
                              <a:cubicBezTo>
                                <a:pt x="285750" y="490970"/>
                                <a:pt x="284884" y="490970"/>
                                <a:pt x="284884" y="491836"/>
                              </a:cubicBezTo>
                              <a:lnTo>
                                <a:pt x="277091" y="492702"/>
                              </a:lnTo>
                              <a:cubicBezTo>
                                <a:pt x="277091" y="492702"/>
                                <a:pt x="276225" y="492702"/>
                                <a:pt x="276225" y="492702"/>
                              </a:cubicBezTo>
                              <a:cubicBezTo>
                                <a:pt x="271896" y="492702"/>
                                <a:pt x="261505" y="490105"/>
                                <a:pt x="255443" y="490105"/>
                              </a:cubicBezTo>
                              <a:cubicBezTo>
                                <a:pt x="254578" y="490105"/>
                                <a:pt x="247650" y="488373"/>
                                <a:pt x="247650" y="488373"/>
                              </a:cubicBezTo>
                              <a:cubicBezTo>
                                <a:pt x="245052" y="485775"/>
                                <a:pt x="245052" y="478848"/>
                                <a:pt x="240723" y="478848"/>
                              </a:cubicBezTo>
                              <a:cubicBezTo>
                                <a:pt x="238125" y="478848"/>
                                <a:pt x="237259" y="480580"/>
                                <a:pt x="235527" y="482311"/>
                              </a:cubicBezTo>
                              <a:lnTo>
                                <a:pt x="224271" y="482311"/>
                              </a:lnTo>
                              <a:cubicBezTo>
                                <a:pt x="220807" y="481446"/>
                                <a:pt x="219075" y="477982"/>
                                <a:pt x="216477" y="476250"/>
                              </a:cubicBezTo>
                              <a:cubicBezTo>
                                <a:pt x="213880" y="473652"/>
                                <a:pt x="210416" y="474518"/>
                                <a:pt x="207818" y="471920"/>
                              </a:cubicBezTo>
                              <a:cubicBezTo>
                                <a:pt x="206087" y="470189"/>
                                <a:pt x="206953" y="468457"/>
                                <a:pt x="206953" y="467591"/>
                              </a:cubicBezTo>
                              <a:cubicBezTo>
                                <a:pt x="204355" y="462395"/>
                                <a:pt x="199159" y="455468"/>
                                <a:pt x="193098" y="455468"/>
                              </a:cubicBezTo>
                              <a:cubicBezTo>
                                <a:pt x="189634" y="455468"/>
                                <a:pt x="188768" y="459798"/>
                                <a:pt x="188768" y="463261"/>
                              </a:cubicBezTo>
                              <a:cubicBezTo>
                                <a:pt x="188768" y="465859"/>
                                <a:pt x="188768" y="466725"/>
                                <a:pt x="189634" y="468457"/>
                              </a:cubicBezTo>
                              <a:cubicBezTo>
                                <a:pt x="191366" y="473652"/>
                                <a:pt x="197427" y="484043"/>
                                <a:pt x="202623" y="484909"/>
                              </a:cubicBezTo>
                              <a:cubicBezTo>
                                <a:pt x="202623" y="487507"/>
                                <a:pt x="204355" y="488373"/>
                                <a:pt x="204355" y="490105"/>
                              </a:cubicBezTo>
                              <a:cubicBezTo>
                                <a:pt x="206953" y="489239"/>
                                <a:pt x="206953" y="486641"/>
                                <a:pt x="208684" y="485775"/>
                              </a:cubicBezTo>
                              <a:cubicBezTo>
                                <a:pt x="208684" y="486641"/>
                                <a:pt x="208684" y="487507"/>
                                <a:pt x="208684" y="488373"/>
                              </a:cubicBezTo>
                              <a:cubicBezTo>
                                <a:pt x="208684" y="490970"/>
                                <a:pt x="206953" y="492702"/>
                                <a:pt x="206953" y="496166"/>
                              </a:cubicBezTo>
                              <a:cubicBezTo>
                                <a:pt x="206953" y="499629"/>
                                <a:pt x="213014" y="501361"/>
                                <a:pt x="216477" y="501361"/>
                              </a:cubicBezTo>
                              <a:cubicBezTo>
                                <a:pt x="232064" y="501361"/>
                                <a:pt x="232930" y="491836"/>
                                <a:pt x="241589" y="485775"/>
                              </a:cubicBezTo>
                              <a:lnTo>
                                <a:pt x="241589" y="494434"/>
                              </a:lnTo>
                              <a:cubicBezTo>
                                <a:pt x="245052" y="501361"/>
                                <a:pt x="249382" y="502227"/>
                                <a:pt x="256309" y="504825"/>
                              </a:cubicBezTo>
                              <a:cubicBezTo>
                                <a:pt x="258907" y="505691"/>
                                <a:pt x="258907" y="509154"/>
                                <a:pt x="260639" y="510020"/>
                              </a:cubicBezTo>
                              <a:lnTo>
                                <a:pt x="260639" y="510020"/>
                              </a:lnTo>
                              <a:cubicBezTo>
                                <a:pt x="261505" y="511752"/>
                                <a:pt x="264968" y="511752"/>
                                <a:pt x="264968" y="513484"/>
                              </a:cubicBezTo>
                              <a:cubicBezTo>
                                <a:pt x="264968" y="518680"/>
                                <a:pt x="258041" y="520411"/>
                                <a:pt x="258041" y="526473"/>
                              </a:cubicBezTo>
                              <a:cubicBezTo>
                                <a:pt x="254578" y="526473"/>
                                <a:pt x="251980" y="527339"/>
                                <a:pt x="251114" y="529936"/>
                              </a:cubicBezTo>
                              <a:cubicBezTo>
                                <a:pt x="250248" y="532534"/>
                                <a:pt x="250248" y="536864"/>
                                <a:pt x="247650" y="536864"/>
                              </a:cubicBezTo>
                              <a:cubicBezTo>
                                <a:pt x="244186" y="536864"/>
                                <a:pt x="244186" y="543791"/>
                                <a:pt x="240723" y="543791"/>
                              </a:cubicBezTo>
                              <a:cubicBezTo>
                                <a:pt x="238991" y="543791"/>
                                <a:pt x="233795" y="548120"/>
                                <a:pt x="233795" y="550718"/>
                              </a:cubicBezTo>
                              <a:cubicBezTo>
                                <a:pt x="227734" y="551584"/>
                                <a:pt x="213014" y="554182"/>
                                <a:pt x="213014" y="559377"/>
                              </a:cubicBezTo>
                              <a:cubicBezTo>
                                <a:pt x="213014" y="560243"/>
                                <a:pt x="213880" y="561109"/>
                                <a:pt x="213880" y="561109"/>
                              </a:cubicBezTo>
                              <a:cubicBezTo>
                                <a:pt x="208684" y="563707"/>
                                <a:pt x="201757" y="565439"/>
                                <a:pt x="195696" y="566305"/>
                              </a:cubicBezTo>
                              <a:cubicBezTo>
                                <a:pt x="193098" y="567170"/>
                                <a:pt x="183573" y="573232"/>
                                <a:pt x="180975" y="574964"/>
                              </a:cubicBezTo>
                              <a:lnTo>
                                <a:pt x="174048" y="574964"/>
                              </a:lnTo>
                              <a:cubicBezTo>
                                <a:pt x="169718" y="577561"/>
                                <a:pt x="169718" y="579293"/>
                                <a:pt x="164523" y="579293"/>
                              </a:cubicBezTo>
                              <a:lnTo>
                                <a:pt x="162791" y="580159"/>
                              </a:lnTo>
                              <a:cubicBezTo>
                                <a:pt x="161925" y="580159"/>
                                <a:pt x="155864" y="577561"/>
                                <a:pt x="155864" y="576696"/>
                              </a:cubicBezTo>
                              <a:cubicBezTo>
                                <a:pt x="154998" y="576696"/>
                                <a:pt x="156730" y="576696"/>
                                <a:pt x="155864" y="574098"/>
                              </a:cubicBezTo>
                              <a:cubicBezTo>
                                <a:pt x="153266" y="570634"/>
                                <a:pt x="151534" y="566305"/>
                                <a:pt x="151534" y="561975"/>
                              </a:cubicBezTo>
                              <a:cubicBezTo>
                                <a:pt x="148936" y="561975"/>
                                <a:pt x="150668" y="557645"/>
                                <a:pt x="151534" y="555048"/>
                              </a:cubicBezTo>
                              <a:cubicBezTo>
                                <a:pt x="152400" y="549852"/>
                                <a:pt x="148936" y="548120"/>
                                <a:pt x="146339" y="545523"/>
                              </a:cubicBezTo>
                              <a:cubicBezTo>
                                <a:pt x="143741" y="542925"/>
                                <a:pt x="136814" y="535132"/>
                                <a:pt x="136814" y="529071"/>
                              </a:cubicBezTo>
                              <a:cubicBezTo>
                                <a:pt x="129021" y="527339"/>
                                <a:pt x="126423" y="522143"/>
                                <a:pt x="126423" y="513484"/>
                              </a:cubicBezTo>
                              <a:cubicBezTo>
                                <a:pt x="126423" y="508288"/>
                                <a:pt x="123825" y="507423"/>
                                <a:pt x="122093" y="502227"/>
                              </a:cubicBezTo>
                              <a:cubicBezTo>
                                <a:pt x="121227" y="501361"/>
                                <a:pt x="119496" y="499629"/>
                                <a:pt x="119496" y="499629"/>
                              </a:cubicBezTo>
                              <a:cubicBezTo>
                                <a:pt x="118630" y="498764"/>
                                <a:pt x="115166" y="498764"/>
                                <a:pt x="115166" y="498764"/>
                              </a:cubicBezTo>
                              <a:cubicBezTo>
                                <a:pt x="113434" y="497032"/>
                                <a:pt x="114300" y="493568"/>
                                <a:pt x="113434" y="492702"/>
                              </a:cubicBezTo>
                              <a:cubicBezTo>
                                <a:pt x="112568" y="490105"/>
                                <a:pt x="110837" y="488373"/>
                                <a:pt x="109971" y="487507"/>
                              </a:cubicBezTo>
                              <a:cubicBezTo>
                                <a:pt x="107373" y="483177"/>
                                <a:pt x="104775" y="479714"/>
                                <a:pt x="102177" y="476250"/>
                              </a:cubicBezTo>
                              <a:cubicBezTo>
                                <a:pt x="101311" y="475384"/>
                                <a:pt x="97848" y="471055"/>
                                <a:pt x="97848" y="471055"/>
                              </a:cubicBezTo>
                              <a:cubicBezTo>
                                <a:pt x="97848" y="469323"/>
                                <a:pt x="99580" y="464127"/>
                                <a:pt x="99580" y="460663"/>
                              </a:cubicBezTo>
                              <a:lnTo>
                                <a:pt x="94384" y="448541"/>
                              </a:lnTo>
                              <a:cubicBezTo>
                                <a:pt x="94384" y="446809"/>
                                <a:pt x="96116" y="446809"/>
                                <a:pt x="96116" y="445943"/>
                              </a:cubicBezTo>
                              <a:cubicBezTo>
                                <a:pt x="97848" y="440748"/>
                                <a:pt x="98714" y="438150"/>
                                <a:pt x="99580" y="433821"/>
                              </a:cubicBezTo>
                              <a:cubicBezTo>
                                <a:pt x="101311" y="429491"/>
                                <a:pt x="105641" y="427759"/>
                                <a:pt x="105641" y="422564"/>
                              </a:cubicBezTo>
                              <a:cubicBezTo>
                                <a:pt x="105641" y="418234"/>
                                <a:pt x="104775" y="415636"/>
                                <a:pt x="104775" y="413038"/>
                              </a:cubicBezTo>
                              <a:cubicBezTo>
                                <a:pt x="104775" y="411307"/>
                                <a:pt x="105641" y="411307"/>
                                <a:pt x="106507" y="410441"/>
                              </a:cubicBezTo>
                              <a:lnTo>
                                <a:pt x="106507" y="407843"/>
                              </a:lnTo>
                              <a:cubicBezTo>
                                <a:pt x="104775" y="408709"/>
                                <a:pt x="103909" y="409575"/>
                                <a:pt x="102177" y="409575"/>
                              </a:cubicBezTo>
                              <a:cubicBezTo>
                                <a:pt x="99580" y="409575"/>
                                <a:pt x="98714" y="408709"/>
                                <a:pt x="97848" y="407843"/>
                              </a:cubicBezTo>
                              <a:cubicBezTo>
                                <a:pt x="94384" y="410441"/>
                                <a:pt x="92652" y="413904"/>
                                <a:pt x="86591" y="413904"/>
                              </a:cubicBezTo>
                              <a:cubicBezTo>
                                <a:pt x="81396" y="413904"/>
                                <a:pt x="79664" y="407843"/>
                                <a:pt x="75334" y="407843"/>
                              </a:cubicBezTo>
                              <a:cubicBezTo>
                                <a:pt x="70139" y="407843"/>
                                <a:pt x="71005" y="413038"/>
                                <a:pt x="67541" y="413038"/>
                              </a:cubicBezTo>
                              <a:cubicBezTo>
                                <a:pt x="63212" y="413038"/>
                                <a:pt x="60614" y="406977"/>
                                <a:pt x="56284" y="408709"/>
                              </a:cubicBezTo>
                              <a:lnTo>
                                <a:pt x="53686" y="408709"/>
                              </a:lnTo>
                              <a:cubicBezTo>
                                <a:pt x="54552" y="408709"/>
                                <a:pt x="55418" y="407843"/>
                                <a:pt x="55418" y="406977"/>
                              </a:cubicBezTo>
                              <a:cubicBezTo>
                                <a:pt x="53686" y="405245"/>
                                <a:pt x="47625" y="401782"/>
                                <a:pt x="49357" y="400050"/>
                              </a:cubicBezTo>
                              <a:cubicBezTo>
                                <a:pt x="47625" y="397452"/>
                                <a:pt x="45027" y="397452"/>
                                <a:pt x="41564" y="395720"/>
                              </a:cubicBezTo>
                              <a:cubicBezTo>
                                <a:pt x="44161" y="393123"/>
                                <a:pt x="46759" y="393989"/>
                                <a:pt x="46759" y="389659"/>
                              </a:cubicBezTo>
                              <a:cubicBezTo>
                                <a:pt x="46759" y="387927"/>
                                <a:pt x="45893" y="387927"/>
                                <a:pt x="46759" y="387061"/>
                              </a:cubicBezTo>
                              <a:cubicBezTo>
                                <a:pt x="45027" y="387061"/>
                                <a:pt x="42430" y="387061"/>
                                <a:pt x="42430" y="386196"/>
                              </a:cubicBezTo>
                              <a:cubicBezTo>
                                <a:pt x="42430" y="379268"/>
                                <a:pt x="58882" y="380134"/>
                                <a:pt x="63212" y="378402"/>
                              </a:cubicBezTo>
                              <a:cubicBezTo>
                                <a:pt x="62346" y="376670"/>
                                <a:pt x="61480" y="377536"/>
                                <a:pt x="61480" y="375805"/>
                              </a:cubicBezTo>
                              <a:cubicBezTo>
                                <a:pt x="61480" y="374073"/>
                                <a:pt x="65809" y="374939"/>
                                <a:pt x="66675" y="374939"/>
                              </a:cubicBezTo>
                              <a:lnTo>
                                <a:pt x="73602" y="374939"/>
                              </a:lnTo>
                              <a:cubicBezTo>
                                <a:pt x="76200" y="374939"/>
                                <a:pt x="80530" y="372341"/>
                                <a:pt x="83127" y="370609"/>
                              </a:cubicBezTo>
                              <a:cubicBezTo>
                                <a:pt x="85725" y="368877"/>
                                <a:pt x="92652" y="368877"/>
                                <a:pt x="96982" y="368877"/>
                              </a:cubicBezTo>
                              <a:cubicBezTo>
                                <a:pt x="103043" y="368877"/>
                                <a:pt x="103043" y="372341"/>
                                <a:pt x="108239" y="372341"/>
                              </a:cubicBezTo>
                              <a:cubicBezTo>
                                <a:pt x="108239" y="374939"/>
                                <a:pt x="116898" y="376670"/>
                                <a:pt x="119496" y="376670"/>
                              </a:cubicBezTo>
                              <a:lnTo>
                                <a:pt x="132484" y="376670"/>
                              </a:lnTo>
                              <a:cubicBezTo>
                                <a:pt x="136814" y="376670"/>
                                <a:pt x="140277" y="373207"/>
                                <a:pt x="143741" y="371475"/>
                              </a:cubicBezTo>
                              <a:lnTo>
                                <a:pt x="142875" y="371475"/>
                              </a:lnTo>
                              <a:cubicBezTo>
                                <a:pt x="142875" y="353291"/>
                                <a:pt x="116032" y="355889"/>
                                <a:pt x="110837" y="342034"/>
                              </a:cubicBezTo>
                              <a:cubicBezTo>
                                <a:pt x="124691" y="338571"/>
                                <a:pt x="118630" y="332509"/>
                                <a:pt x="117764" y="330777"/>
                              </a:cubicBezTo>
                              <a:cubicBezTo>
                                <a:pt x="118630" y="329911"/>
                                <a:pt x="122093" y="326448"/>
                                <a:pt x="122093" y="326448"/>
                              </a:cubicBezTo>
                              <a:cubicBezTo>
                                <a:pt x="116032" y="329045"/>
                                <a:pt x="98714" y="335107"/>
                                <a:pt x="98714" y="336839"/>
                              </a:cubicBezTo>
                              <a:cubicBezTo>
                                <a:pt x="98714" y="339436"/>
                                <a:pt x="101311" y="340302"/>
                                <a:pt x="103043" y="340302"/>
                              </a:cubicBezTo>
                              <a:cubicBezTo>
                                <a:pt x="103043" y="340302"/>
                                <a:pt x="109105" y="341168"/>
                                <a:pt x="109105" y="341168"/>
                              </a:cubicBezTo>
                              <a:cubicBezTo>
                                <a:pt x="107373" y="343766"/>
                                <a:pt x="96116" y="348095"/>
                                <a:pt x="92652" y="348095"/>
                              </a:cubicBezTo>
                              <a:cubicBezTo>
                                <a:pt x="89189" y="348095"/>
                                <a:pt x="78798" y="330777"/>
                                <a:pt x="74468" y="330777"/>
                              </a:cubicBezTo>
                              <a:cubicBezTo>
                                <a:pt x="69273" y="330777"/>
                                <a:pt x="69273" y="336839"/>
                                <a:pt x="64077" y="338571"/>
                              </a:cubicBezTo>
                              <a:cubicBezTo>
                                <a:pt x="62346" y="338571"/>
                                <a:pt x="59748" y="340302"/>
                                <a:pt x="58882" y="340302"/>
                              </a:cubicBezTo>
                              <a:lnTo>
                                <a:pt x="58016" y="338571"/>
                              </a:lnTo>
                              <a:cubicBezTo>
                                <a:pt x="57150" y="337705"/>
                                <a:pt x="57150" y="337705"/>
                                <a:pt x="57150" y="336839"/>
                              </a:cubicBezTo>
                              <a:lnTo>
                                <a:pt x="57150" y="327314"/>
                              </a:lnTo>
                              <a:cubicBezTo>
                                <a:pt x="51089" y="327314"/>
                                <a:pt x="52821" y="315191"/>
                                <a:pt x="46759" y="315191"/>
                              </a:cubicBezTo>
                              <a:cubicBezTo>
                                <a:pt x="41564" y="315191"/>
                                <a:pt x="38100" y="317788"/>
                                <a:pt x="30307" y="317788"/>
                              </a:cubicBezTo>
                              <a:cubicBezTo>
                                <a:pt x="25112" y="317788"/>
                                <a:pt x="19916" y="319520"/>
                                <a:pt x="19916" y="312593"/>
                              </a:cubicBezTo>
                              <a:cubicBezTo>
                                <a:pt x="19916" y="307398"/>
                                <a:pt x="20782" y="303068"/>
                                <a:pt x="23380" y="298739"/>
                              </a:cubicBezTo>
                              <a:cubicBezTo>
                                <a:pt x="24246" y="297007"/>
                                <a:pt x="28575" y="296141"/>
                                <a:pt x="28575" y="293543"/>
                              </a:cubicBezTo>
                              <a:cubicBezTo>
                                <a:pt x="28575" y="289214"/>
                                <a:pt x="24246" y="285750"/>
                                <a:pt x="24246" y="281420"/>
                              </a:cubicBezTo>
                              <a:cubicBezTo>
                                <a:pt x="24246" y="278823"/>
                                <a:pt x="27709" y="277091"/>
                                <a:pt x="27709" y="273627"/>
                              </a:cubicBezTo>
                              <a:cubicBezTo>
                                <a:pt x="27709" y="268432"/>
                                <a:pt x="25112" y="259773"/>
                                <a:pt x="20782" y="259773"/>
                              </a:cubicBezTo>
                              <a:cubicBezTo>
                                <a:pt x="16452" y="259773"/>
                                <a:pt x="12989" y="259773"/>
                                <a:pt x="8659" y="259773"/>
                              </a:cubicBezTo>
                              <a:cubicBezTo>
                                <a:pt x="6061" y="259773"/>
                                <a:pt x="3464" y="259773"/>
                                <a:pt x="0" y="260639"/>
                              </a:cubicBezTo>
                              <a:cubicBezTo>
                                <a:pt x="866" y="252845"/>
                                <a:pt x="7793" y="253711"/>
                                <a:pt x="7793" y="245052"/>
                              </a:cubicBezTo>
                              <a:cubicBezTo>
                                <a:pt x="7793" y="239857"/>
                                <a:pt x="12989" y="228600"/>
                                <a:pt x="17318" y="228600"/>
                              </a:cubicBezTo>
                              <a:cubicBezTo>
                                <a:pt x="21648" y="228600"/>
                                <a:pt x="21648" y="234661"/>
                                <a:pt x="26843" y="234661"/>
                              </a:cubicBezTo>
                              <a:cubicBezTo>
                                <a:pt x="29441" y="234661"/>
                                <a:pt x="35502" y="230332"/>
                                <a:pt x="24246" y="219075"/>
                              </a:cubicBezTo>
                              <a:cubicBezTo>
                                <a:pt x="20782" y="215611"/>
                                <a:pt x="32039" y="211282"/>
                                <a:pt x="37234" y="211282"/>
                              </a:cubicBezTo>
                              <a:cubicBezTo>
                                <a:pt x="42430" y="211282"/>
                                <a:pt x="45027" y="213014"/>
                                <a:pt x="48491" y="213014"/>
                              </a:cubicBezTo>
                              <a:cubicBezTo>
                                <a:pt x="51089" y="213014"/>
                                <a:pt x="58882" y="209550"/>
                                <a:pt x="61480" y="207818"/>
                              </a:cubicBezTo>
                              <a:cubicBezTo>
                                <a:pt x="59748" y="203489"/>
                                <a:pt x="57150" y="202623"/>
                                <a:pt x="55418" y="200025"/>
                              </a:cubicBezTo>
                              <a:cubicBezTo>
                                <a:pt x="60614" y="193098"/>
                                <a:pt x="76200" y="185305"/>
                                <a:pt x="76200" y="177511"/>
                              </a:cubicBezTo>
                              <a:cubicBezTo>
                                <a:pt x="76200" y="172316"/>
                                <a:pt x="71005" y="171450"/>
                                <a:pt x="68407" y="167986"/>
                              </a:cubicBezTo>
                              <a:cubicBezTo>
                                <a:pt x="69273" y="167120"/>
                                <a:pt x="71005" y="166254"/>
                                <a:pt x="71005" y="165389"/>
                              </a:cubicBezTo>
                              <a:cubicBezTo>
                                <a:pt x="71005" y="160193"/>
                                <a:pt x="64077" y="158461"/>
                                <a:pt x="64077" y="154132"/>
                              </a:cubicBezTo>
                              <a:cubicBezTo>
                                <a:pt x="64077" y="151534"/>
                                <a:pt x="66675" y="149802"/>
                                <a:pt x="66675" y="147205"/>
                              </a:cubicBezTo>
                              <a:cubicBezTo>
                                <a:pt x="66675" y="142875"/>
                                <a:pt x="62346" y="140277"/>
                                <a:pt x="62346" y="135948"/>
                              </a:cubicBezTo>
                              <a:cubicBezTo>
                                <a:pt x="62346" y="131618"/>
                                <a:pt x="66675" y="129886"/>
                                <a:pt x="66675" y="126423"/>
                              </a:cubicBezTo>
                              <a:cubicBezTo>
                                <a:pt x="66675" y="121227"/>
                                <a:pt x="58882" y="121227"/>
                                <a:pt x="58882" y="116898"/>
                              </a:cubicBezTo>
                              <a:cubicBezTo>
                                <a:pt x="58882" y="111702"/>
                                <a:pt x="67541" y="107373"/>
                                <a:pt x="70139" y="104775"/>
                              </a:cubicBezTo>
                              <a:cubicBezTo>
                                <a:pt x="75334" y="103909"/>
                                <a:pt x="75334" y="104775"/>
                                <a:pt x="76200" y="104775"/>
                              </a:cubicBezTo>
                              <a:cubicBezTo>
                                <a:pt x="83993" y="104775"/>
                                <a:pt x="109105" y="117764"/>
                                <a:pt x="120362" y="121227"/>
                              </a:cubicBezTo>
                              <a:cubicBezTo>
                                <a:pt x="160193" y="134216"/>
                                <a:pt x="134216" y="149802"/>
                                <a:pt x="121227" y="146339"/>
                              </a:cubicBezTo>
                              <a:cubicBezTo>
                                <a:pt x="111702" y="143741"/>
                                <a:pt x="106507" y="143741"/>
                                <a:pt x="96116" y="143741"/>
                              </a:cubicBezTo>
                              <a:cubicBezTo>
                                <a:pt x="100446" y="150668"/>
                                <a:pt x="98714" y="164523"/>
                                <a:pt x="112568" y="165389"/>
                              </a:cubicBezTo>
                              <a:lnTo>
                                <a:pt x="112568" y="155864"/>
                              </a:lnTo>
                              <a:cubicBezTo>
                                <a:pt x="139411" y="167120"/>
                                <a:pt x="135948" y="145473"/>
                                <a:pt x="142875" y="142875"/>
                              </a:cubicBezTo>
                              <a:cubicBezTo>
                                <a:pt x="149802" y="141143"/>
                                <a:pt x="161059" y="146339"/>
                                <a:pt x="161059" y="138545"/>
                              </a:cubicBezTo>
                              <a:cubicBezTo>
                                <a:pt x="161059" y="134216"/>
                                <a:pt x="156730" y="133350"/>
                                <a:pt x="157596" y="131618"/>
                              </a:cubicBezTo>
                              <a:cubicBezTo>
                                <a:pt x="167987" y="100446"/>
                                <a:pt x="173182" y="121227"/>
                                <a:pt x="168852" y="130752"/>
                              </a:cubicBezTo>
                              <a:cubicBezTo>
                                <a:pt x="167987" y="133350"/>
                                <a:pt x="171450" y="135082"/>
                                <a:pt x="174914" y="135082"/>
                              </a:cubicBezTo>
                              <a:cubicBezTo>
                                <a:pt x="183573" y="135082"/>
                                <a:pt x="218209" y="103909"/>
                                <a:pt x="223405" y="117764"/>
                              </a:cubicBezTo>
                              <a:cubicBezTo>
                                <a:pt x="233795" y="122959"/>
                                <a:pt x="248516" y="113434"/>
                                <a:pt x="255443" y="113434"/>
                              </a:cubicBezTo>
                              <a:cubicBezTo>
                                <a:pt x="259773" y="113434"/>
                                <a:pt x="267566" y="128154"/>
                                <a:pt x="268432" y="109970"/>
                              </a:cubicBezTo>
                              <a:cubicBezTo>
                                <a:pt x="268432" y="108239"/>
                                <a:pt x="258041" y="97848"/>
                                <a:pt x="290080" y="105641"/>
                              </a:cubicBezTo>
                              <a:cubicBezTo>
                                <a:pt x="301337" y="108239"/>
                                <a:pt x="332509" y="130752"/>
                                <a:pt x="319521" y="110836"/>
                              </a:cubicBezTo>
                              <a:cubicBezTo>
                                <a:pt x="314325" y="105641"/>
                                <a:pt x="309130" y="98714"/>
                                <a:pt x="309130" y="87457"/>
                              </a:cubicBezTo>
                              <a:cubicBezTo>
                                <a:pt x="309130" y="78798"/>
                                <a:pt x="328180" y="62345"/>
                                <a:pt x="337705" y="64077"/>
                              </a:cubicBezTo>
                              <a:cubicBezTo>
                                <a:pt x="357621" y="68407"/>
                                <a:pt x="344632" y="71004"/>
                                <a:pt x="344632" y="78798"/>
                              </a:cubicBezTo>
                              <a:cubicBezTo>
                                <a:pt x="344632" y="85725"/>
                                <a:pt x="347230" y="121227"/>
                                <a:pt x="356755" y="121227"/>
                              </a:cubicBezTo>
                              <a:cubicBezTo>
                                <a:pt x="364548" y="121227"/>
                                <a:pt x="349828" y="103909"/>
                                <a:pt x="355023" y="98714"/>
                              </a:cubicBezTo>
                              <a:cubicBezTo>
                                <a:pt x="361950" y="90920"/>
                                <a:pt x="352425" y="83993"/>
                                <a:pt x="350693" y="77932"/>
                              </a:cubicBezTo>
                              <a:cubicBezTo>
                                <a:pt x="356755" y="74468"/>
                                <a:pt x="361950" y="71870"/>
                                <a:pt x="362816" y="64077"/>
                              </a:cubicBezTo>
                              <a:cubicBezTo>
                                <a:pt x="366280" y="68407"/>
                                <a:pt x="364548" y="89189"/>
                                <a:pt x="378402" y="71004"/>
                              </a:cubicBezTo>
                              <a:cubicBezTo>
                                <a:pt x="394855" y="71004"/>
                                <a:pt x="396587" y="74468"/>
                                <a:pt x="401782" y="71004"/>
                              </a:cubicBezTo>
                              <a:cubicBezTo>
                                <a:pt x="400916" y="67541"/>
                                <a:pt x="398318" y="64943"/>
                                <a:pt x="398318" y="61480"/>
                              </a:cubicBezTo>
                              <a:cubicBezTo>
                                <a:pt x="398318" y="48491"/>
                                <a:pt x="426893" y="51089"/>
                                <a:pt x="434687" y="51089"/>
                              </a:cubicBezTo>
                              <a:cubicBezTo>
                                <a:pt x="439882" y="51089"/>
                                <a:pt x="440748" y="41564"/>
                                <a:pt x="445078" y="38100"/>
                              </a:cubicBezTo>
                              <a:cubicBezTo>
                                <a:pt x="462396" y="22514"/>
                                <a:pt x="494434" y="20782"/>
                                <a:pt x="502227" y="18184"/>
                              </a:cubicBezTo>
                              <a:cubicBezTo>
                                <a:pt x="499630" y="29441"/>
                                <a:pt x="529937" y="17318"/>
                                <a:pt x="534266" y="13855"/>
                              </a:cubicBezTo>
                              <a:cubicBezTo>
                                <a:pt x="540328" y="8659"/>
                                <a:pt x="545523" y="0"/>
                                <a:pt x="557646" y="0"/>
                              </a:cubicBezTo>
                              <a:cubicBezTo>
                                <a:pt x="568036" y="0"/>
                                <a:pt x="572366" y="6061"/>
                                <a:pt x="574964" y="12989"/>
                              </a:cubicBezTo>
                              <a:lnTo>
                                <a:pt x="599209" y="12989"/>
                              </a:lnTo>
                              <a:cubicBezTo>
                                <a:pt x="656359" y="26843"/>
                                <a:pt x="587087" y="45893"/>
                                <a:pt x="579293" y="54552"/>
                              </a:cubicBezTo>
                              <a:cubicBezTo>
                                <a:pt x="580159" y="58882"/>
                                <a:pt x="573232" y="74468"/>
                                <a:pt x="603539" y="49357"/>
                              </a:cubicBezTo>
                              <a:lnTo>
                                <a:pt x="603539" y="49357"/>
                              </a:lnTo>
                              <a:close/>
                              <a:moveTo>
                                <a:pt x="206087" y="355889"/>
                              </a:moveTo>
                              <a:cubicBezTo>
                                <a:pt x="210416" y="363682"/>
                                <a:pt x="216477" y="366279"/>
                                <a:pt x="216477" y="375805"/>
                              </a:cubicBezTo>
                              <a:cubicBezTo>
                                <a:pt x="218209" y="374939"/>
                                <a:pt x="222539" y="372341"/>
                                <a:pt x="224271" y="372341"/>
                              </a:cubicBezTo>
                              <a:cubicBezTo>
                                <a:pt x="224271" y="375805"/>
                                <a:pt x="228600" y="377536"/>
                                <a:pt x="228600" y="381000"/>
                              </a:cubicBezTo>
                              <a:cubicBezTo>
                                <a:pt x="222539" y="381000"/>
                                <a:pt x="218209" y="379268"/>
                                <a:pt x="217343" y="387061"/>
                              </a:cubicBezTo>
                              <a:cubicBezTo>
                                <a:pt x="222539" y="387927"/>
                                <a:pt x="225136" y="392257"/>
                                <a:pt x="225136" y="396586"/>
                              </a:cubicBezTo>
                              <a:cubicBezTo>
                                <a:pt x="225136" y="399184"/>
                                <a:pt x="220807" y="401782"/>
                                <a:pt x="226002" y="406977"/>
                              </a:cubicBezTo>
                              <a:lnTo>
                                <a:pt x="226002" y="411307"/>
                              </a:lnTo>
                              <a:cubicBezTo>
                                <a:pt x="221673" y="412173"/>
                                <a:pt x="206953" y="413904"/>
                                <a:pt x="204355" y="411307"/>
                              </a:cubicBezTo>
                              <a:cubicBezTo>
                                <a:pt x="202623" y="409575"/>
                                <a:pt x="202623" y="407843"/>
                                <a:pt x="200025" y="406977"/>
                              </a:cubicBezTo>
                              <a:cubicBezTo>
                                <a:pt x="197427" y="406111"/>
                                <a:pt x="194830" y="407843"/>
                                <a:pt x="193098" y="405245"/>
                              </a:cubicBezTo>
                              <a:cubicBezTo>
                                <a:pt x="191366" y="402648"/>
                                <a:pt x="193964" y="400916"/>
                                <a:pt x="192232" y="397452"/>
                              </a:cubicBezTo>
                              <a:cubicBezTo>
                                <a:pt x="190500" y="394855"/>
                                <a:pt x="189634" y="396586"/>
                                <a:pt x="189634" y="393123"/>
                              </a:cubicBezTo>
                              <a:lnTo>
                                <a:pt x="193098" y="393989"/>
                              </a:lnTo>
                              <a:cubicBezTo>
                                <a:pt x="195696" y="390525"/>
                                <a:pt x="195696" y="384464"/>
                                <a:pt x="199159" y="382732"/>
                              </a:cubicBezTo>
                              <a:cubicBezTo>
                                <a:pt x="193098" y="379268"/>
                                <a:pt x="183573" y="365413"/>
                                <a:pt x="183573" y="357620"/>
                              </a:cubicBezTo>
                              <a:cubicBezTo>
                                <a:pt x="183573" y="355023"/>
                                <a:pt x="178377" y="351559"/>
                                <a:pt x="178377" y="348095"/>
                              </a:cubicBezTo>
                              <a:cubicBezTo>
                                <a:pt x="178377" y="347230"/>
                                <a:pt x="182707" y="338571"/>
                                <a:pt x="183573" y="336839"/>
                              </a:cubicBezTo>
                              <a:cubicBezTo>
                                <a:pt x="185305" y="337705"/>
                                <a:pt x="195696" y="329045"/>
                                <a:pt x="209550" y="329045"/>
                              </a:cubicBezTo>
                              <a:cubicBezTo>
                                <a:pt x="221673" y="329045"/>
                                <a:pt x="224271" y="335107"/>
                                <a:pt x="228600" y="342034"/>
                              </a:cubicBezTo>
                              <a:cubicBezTo>
                                <a:pt x="225136" y="344632"/>
                                <a:pt x="220807" y="342034"/>
                                <a:pt x="216477" y="342034"/>
                              </a:cubicBezTo>
                              <a:cubicBezTo>
                                <a:pt x="210416" y="342034"/>
                                <a:pt x="200891" y="348095"/>
                                <a:pt x="200025" y="348095"/>
                              </a:cubicBezTo>
                              <a:cubicBezTo>
                                <a:pt x="200891" y="354157"/>
                                <a:pt x="205221" y="353291"/>
                                <a:pt x="206087" y="355889"/>
                              </a:cubicBezTo>
                              <a:lnTo>
                                <a:pt x="206087" y="35588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D8D8D8"/>
                            </a:solidFill>
                            <a:latin typeface="Arial"/>
                            <a:ea typeface="Arial"/>
                            <a:cs typeface="Arial"/>
                            <a:sym typeface="Arial"/>
                          </a:endParaRPr>
                        </a:p>
                      </p:txBody>
                    </p:sp>
                  </p:grpSp>
                </p:grpSp>
              </p:grpSp>
            </p:grpSp>
          </p:grpSp>
        </p:grpSp>
      </p:grpSp>
      <p:sp>
        <p:nvSpPr>
          <p:cNvPr descr="Man with solid fill" id="7914" name="Google Shape;7914;p115"/>
          <p:cNvSpPr/>
          <p:nvPr/>
        </p:nvSpPr>
        <p:spPr>
          <a:xfrm>
            <a:off x="1434380" y="4359232"/>
            <a:ext cx="720000" cy="720000"/>
          </a:xfrm>
          <a:prstGeom prst="rect">
            <a:avLst/>
          </a:prstGeom>
          <a:noFill/>
          <a:ln>
            <a:noFill/>
          </a:ln>
        </p:spPr>
      </p:sp>
      <p:sp>
        <p:nvSpPr>
          <p:cNvPr descr="Woman with solid fill" id="7915" name="Google Shape;7915;p115"/>
          <p:cNvSpPr/>
          <p:nvPr/>
        </p:nvSpPr>
        <p:spPr>
          <a:xfrm>
            <a:off x="1434380" y="5312213"/>
            <a:ext cx="720000" cy="720000"/>
          </a:xfrm>
          <a:prstGeom prst="rect">
            <a:avLst/>
          </a:prstGeom>
          <a:noFill/>
          <a:ln>
            <a:noFill/>
          </a:ln>
        </p:spPr>
      </p:sp>
      <p:sp>
        <p:nvSpPr>
          <p:cNvPr descr="Man with solid fill" id="7916" name="Google Shape;7916;p115"/>
          <p:cNvSpPr/>
          <p:nvPr/>
        </p:nvSpPr>
        <p:spPr>
          <a:xfrm>
            <a:off x="1851860" y="4359232"/>
            <a:ext cx="720000" cy="720000"/>
          </a:xfrm>
          <a:prstGeom prst="rect">
            <a:avLst/>
          </a:prstGeom>
          <a:noFill/>
          <a:ln>
            <a:noFill/>
          </a:ln>
        </p:spPr>
      </p:sp>
      <p:sp>
        <p:nvSpPr>
          <p:cNvPr descr="Man with solid fill" id="7917" name="Google Shape;7917;p115"/>
          <p:cNvSpPr/>
          <p:nvPr/>
        </p:nvSpPr>
        <p:spPr>
          <a:xfrm>
            <a:off x="2269340" y="4359232"/>
            <a:ext cx="720000" cy="720000"/>
          </a:xfrm>
          <a:prstGeom prst="rect">
            <a:avLst/>
          </a:prstGeom>
          <a:noFill/>
          <a:ln>
            <a:noFill/>
          </a:ln>
        </p:spPr>
      </p:sp>
      <p:sp>
        <p:nvSpPr>
          <p:cNvPr descr="Man with solid fill" id="7918" name="Google Shape;7918;p115"/>
          <p:cNvSpPr/>
          <p:nvPr/>
        </p:nvSpPr>
        <p:spPr>
          <a:xfrm>
            <a:off x="2686820" y="4359232"/>
            <a:ext cx="720000" cy="720000"/>
          </a:xfrm>
          <a:prstGeom prst="rect">
            <a:avLst/>
          </a:prstGeom>
          <a:noFill/>
          <a:ln>
            <a:noFill/>
          </a:ln>
        </p:spPr>
      </p:sp>
      <p:sp>
        <p:nvSpPr>
          <p:cNvPr descr="Man with solid fill" id="7919" name="Google Shape;7919;p115"/>
          <p:cNvSpPr/>
          <p:nvPr/>
        </p:nvSpPr>
        <p:spPr>
          <a:xfrm>
            <a:off x="3104300" y="4359232"/>
            <a:ext cx="720000" cy="720000"/>
          </a:xfrm>
          <a:prstGeom prst="rect">
            <a:avLst/>
          </a:prstGeom>
          <a:noFill/>
          <a:ln>
            <a:noFill/>
          </a:ln>
        </p:spPr>
      </p:sp>
      <p:sp>
        <p:nvSpPr>
          <p:cNvPr descr="Man with solid fill" id="7920" name="Google Shape;7920;p115"/>
          <p:cNvSpPr/>
          <p:nvPr/>
        </p:nvSpPr>
        <p:spPr>
          <a:xfrm>
            <a:off x="3521780" y="4359232"/>
            <a:ext cx="720000" cy="720000"/>
          </a:xfrm>
          <a:prstGeom prst="rect">
            <a:avLst/>
          </a:prstGeom>
          <a:noFill/>
          <a:ln>
            <a:noFill/>
          </a:ln>
        </p:spPr>
      </p:sp>
      <p:sp>
        <p:nvSpPr>
          <p:cNvPr descr="Man with solid fill" id="7921" name="Google Shape;7921;p115"/>
          <p:cNvSpPr/>
          <p:nvPr/>
        </p:nvSpPr>
        <p:spPr>
          <a:xfrm>
            <a:off x="3939260" y="4359232"/>
            <a:ext cx="720000" cy="720000"/>
          </a:xfrm>
          <a:prstGeom prst="rect">
            <a:avLst/>
          </a:prstGeom>
          <a:noFill/>
          <a:ln>
            <a:noFill/>
          </a:ln>
        </p:spPr>
      </p:sp>
      <p:sp>
        <p:nvSpPr>
          <p:cNvPr descr="Man with solid fill" id="7922" name="Google Shape;7922;p115"/>
          <p:cNvSpPr/>
          <p:nvPr/>
        </p:nvSpPr>
        <p:spPr>
          <a:xfrm>
            <a:off x="4356740" y="4359232"/>
            <a:ext cx="720000" cy="720000"/>
          </a:xfrm>
          <a:prstGeom prst="rect">
            <a:avLst/>
          </a:prstGeom>
          <a:noFill/>
          <a:ln>
            <a:noFill/>
          </a:ln>
        </p:spPr>
      </p:sp>
      <p:sp>
        <p:nvSpPr>
          <p:cNvPr descr="Man with solid fill" id="7923" name="Google Shape;7923;p115"/>
          <p:cNvSpPr/>
          <p:nvPr/>
        </p:nvSpPr>
        <p:spPr>
          <a:xfrm>
            <a:off x="4774220" y="4359232"/>
            <a:ext cx="720000" cy="720000"/>
          </a:xfrm>
          <a:prstGeom prst="rect">
            <a:avLst/>
          </a:prstGeom>
          <a:noFill/>
          <a:ln>
            <a:noFill/>
          </a:ln>
        </p:spPr>
      </p:sp>
      <p:sp>
        <p:nvSpPr>
          <p:cNvPr descr="Man with solid fill" id="7924" name="Google Shape;7924;p115"/>
          <p:cNvSpPr/>
          <p:nvPr/>
        </p:nvSpPr>
        <p:spPr>
          <a:xfrm>
            <a:off x="5191700" y="4359232"/>
            <a:ext cx="720000" cy="720000"/>
          </a:xfrm>
          <a:prstGeom prst="rect">
            <a:avLst/>
          </a:prstGeom>
          <a:noFill/>
          <a:ln>
            <a:noFill/>
          </a:ln>
        </p:spPr>
      </p:sp>
      <p:sp>
        <p:nvSpPr>
          <p:cNvPr descr="Woman with solid fill" id="7925" name="Google Shape;7925;p115"/>
          <p:cNvSpPr/>
          <p:nvPr/>
        </p:nvSpPr>
        <p:spPr>
          <a:xfrm>
            <a:off x="1851860" y="5312213"/>
            <a:ext cx="720000" cy="720000"/>
          </a:xfrm>
          <a:prstGeom prst="rect">
            <a:avLst/>
          </a:prstGeom>
          <a:noFill/>
          <a:ln>
            <a:noFill/>
          </a:ln>
        </p:spPr>
      </p:sp>
      <p:sp>
        <p:nvSpPr>
          <p:cNvPr descr="Woman with solid fill" id="7926" name="Google Shape;7926;p115"/>
          <p:cNvSpPr/>
          <p:nvPr/>
        </p:nvSpPr>
        <p:spPr>
          <a:xfrm>
            <a:off x="2269340" y="5312213"/>
            <a:ext cx="720000" cy="720000"/>
          </a:xfrm>
          <a:prstGeom prst="rect">
            <a:avLst/>
          </a:prstGeom>
          <a:noFill/>
          <a:ln>
            <a:noFill/>
          </a:ln>
        </p:spPr>
      </p:sp>
      <p:sp>
        <p:nvSpPr>
          <p:cNvPr descr="Woman with solid fill" id="7927" name="Google Shape;7927;p115"/>
          <p:cNvSpPr/>
          <p:nvPr/>
        </p:nvSpPr>
        <p:spPr>
          <a:xfrm>
            <a:off x="2686820" y="5312213"/>
            <a:ext cx="720000" cy="720000"/>
          </a:xfrm>
          <a:prstGeom prst="rect">
            <a:avLst/>
          </a:prstGeom>
          <a:noFill/>
          <a:ln>
            <a:noFill/>
          </a:ln>
        </p:spPr>
      </p:sp>
      <p:sp>
        <p:nvSpPr>
          <p:cNvPr descr="Woman with solid fill" id="7928" name="Google Shape;7928;p115"/>
          <p:cNvSpPr/>
          <p:nvPr/>
        </p:nvSpPr>
        <p:spPr>
          <a:xfrm>
            <a:off x="3104300" y="5312213"/>
            <a:ext cx="720000" cy="720000"/>
          </a:xfrm>
          <a:prstGeom prst="rect">
            <a:avLst/>
          </a:prstGeom>
          <a:noFill/>
          <a:ln>
            <a:noFill/>
          </a:ln>
        </p:spPr>
      </p:sp>
      <p:sp>
        <p:nvSpPr>
          <p:cNvPr descr="Woman with solid fill" id="7929" name="Google Shape;7929;p115"/>
          <p:cNvSpPr/>
          <p:nvPr/>
        </p:nvSpPr>
        <p:spPr>
          <a:xfrm>
            <a:off x="3521780" y="5312213"/>
            <a:ext cx="720000" cy="720000"/>
          </a:xfrm>
          <a:prstGeom prst="rect">
            <a:avLst/>
          </a:prstGeom>
          <a:noFill/>
          <a:ln>
            <a:noFill/>
          </a:ln>
        </p:spPr>
      </p:sp>
      <p:sp>
        <p:nvSpPr>
          <p:cNvPr descr="Woman with solid fill" id="7930" name="Google Shape;7930;p115"/>
          <p:cNvSpPr/>
          <p:nvPr/>
        </p:nvSpPr>
        <p:spPr>
          <a:xfrm>
            <a:off x="3939260" y="5312213"/>
            <a:ext cx="720000" cy="720000"/>
          </a:xfrm>
          <a:prstGeom prst="rect">
            <a:avLst/>
          </a:prstGeom>
          <a:noFill/>
          <a:ln>
            <a:noFill/>
          </a:ln>
        </p:spPr>
      </p:sp>
      <p:sp>
        <p:nvSpPr>
          <p:cNvPr descr="Woman with solid fill" id="7931" name="Google Shape;7931;p115"/>
          <p:cNvSpPr/>
          <p:nvPr/>
        </p:nvSpPr>
        <p:spPr>
          <a:xfrm>
            <a:off x="4356740" y="5312213"/>
            <a:ext cx="720000" cy="720000"/>
          </a:xfrm>
          <a:prstGeom prst="rect">
            <a:avLst/>
          </a:prstGeom>
          <a:noFill/>
          <a:ln>
            <a:noFill/>
          </a:ln>
        </p:spPr>
      </p:sp>
      <p:sp>
        <p:nvSpPr>
          <p:cNvPr descr="Woman with solid fill" id="7932" name="Google Shape;7932;p115"/>
          <p:cNvSpPr/>
          <p:nvPr/>
        </p:nvSpPr>
        <p:spPr>
          <a:xfrm>
            <a:off x="4774220" y="5312213"/>
            <a:ext cx="720000" cy="720000"/>
          </a:xfrm>
          <a:prstGeom prst="rect">
            <a:avLst/>
          </a:prstGeom>
          <a:noFill/>
          <a:ln>
            <a:noFill/>
          </a:ln>
        </p:spPr>
      </p:sp>
      <p:sp>
        <p:nvSpPr>
          <p:cNvPr descr="Woman with solid fill" id="7933" name="Google Shape;7933;p115"/>
          <p:cNvSpPr/>
          <p:nvPr/>
        </p:nvSpPr>
        <p:spPr>
          <a:xfrm>
            <a:off x="5191700" y="5312213"/>
            <a:ext cx="720000" cy="720000"/>
          </a:xfrm>
          <a:prstGeom prst="rect">
            <a:avLst/>
          </a:prstGeom>
          <a:noFill/>
          <a:ln>
            <a:noFill/>
          </a:ln>
        </p:spPr>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7" name="Shape 7937"/>
        <p:cNvGrpSpPr/>
        <p:nvPr/>
      </p:nvGrpSpPr>
      <p:grpSpPr>
        <a:xfrm>
          <a:off x="0" y="0"/>
          <a:ext cx="0" cy="0"/>
          <a:chOff x="0" y="0"/>
          <a:chExt cx="0" cy="0"/>
        </a:xfrm>
      </p:grpSpPr>
      <p:sp>
        <p:nvSpPr>
          <p:cNvPr id="7938" name="Google Shape;7938;p116"/>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7939" name="Google Shape;7939;p116"/>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7940" name="Google Shape;7940;p116"/>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7941" name="Google Shape;7941;p116"/>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7942" name="Google Shape;7942;p116"/>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7943" name="Google Shape;7943;p116"/>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7944" name="Google Shape;7944;p11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Circular Infographic</a:t>
            </a:r>
            <a:endParaRPr/>
          </a:p>
        </p:txBody>
      </p:sp>
      <p:sp>
        <p:nvSpPr>
          <p:cNvPr id="7945" name="Google Shape;7945;p11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946" name="Google Shape;7946;p11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947" name="Google Shape;7947;p11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48" name="Google Shape;7948;p116"/>
          <p:cNvSpPr/>
          <p:nvPr>
            <p:ph idx="8" type="pic"/>
          </p:nvPr>
        </p:nvSpPr>
        <p:spPr>
          <a:xfrm>
            <a:off x="6643589" y="4881085"/>
            <a:ext cx="540000" cy="540000"/>
          </a:xfrm>
          <a:prstGeom prst="rect">
            <a:avLst/>
          </a:prstGeom>
          <a:noFill/>
          <a:ln>
            <a:noFill/>
          </a:ln>
        </p:spPr>
      </p:sp>
      <p:sp>
        <p:nvSpPr>
          <p:cNvPr id="7949" name="Google Shape;7949;p116"/>
          <p:cNvSpPr/>
          <p:nvPr>
            <p:ph idx="9" type="pic"/>
          </p:nvPr>
        </p:nvSpPr>
        <p:spPr>
          <a:xfrm>
            <a:off x="5824963" y="3555740"/>
            <a:ext cx="540000" cy="540000"/>
          </a:xfrm>
          <a:prstGeom prst="rect">
            <a:avLst/>
          </a:prstGeom>
          <a:noFill/>
          <a:ln>
            <a:noFill/>
          </a:ln>
        </p:spPr>
      </p:sp>
      <p:sp>
        <p:nvSpPr>
          <p:cNvPr id="7950" name="Google Shape;7950;p116"/>
          <p:cNvSpPr/>
          <p:nvPr>
            <p:ph idx="13" type="pic"/>
          </p:nvPr>
        </p:nvSpPr>
        <p:spPr>
          <a:xfrm>
            <a:off x="5029783" y="4874941"/>
            <a:ext cx="540000" cy="540000"/>
          </a:xfrm>
          <a:prstGeom prst="rect">
            <a:avLst/>
          </a:prstGeom>
          <a:noFill/>
          <a:ln>
            <a:noFill/>
          </a:ln>
        </p:spPr>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4" name="Shape 7954"/>
        <p:cNvGrpSpPr/>
        <p:nvPr/>
      </p:nvGrpSpPr>
      <p:grpSpPr>
        <a:xfrm>
          <a:off x="0" y="0"/>
          <a:ext cx="0" cy="0"/>
          <a:chOff x="0" y="0"/>
          <a:chExt cx="0" cy="0"/>
        </a:xfrm>
      </p:grpSpPr>
      <p:sp>
        <p:nvSpPr>
          <p:cNvPr id="7955" name="Google Shape;7955;p117"/>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7956" name="Google Shape;7956;p117"/>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7957" name="Google Shape;7957;p117"/>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7958" name="Google Shape;7958;p117"/>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7959" name="Google Shape;7959;p117"/>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7960" name="Google Shape;7960;p117"/>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7961" name="Google Shape;7961;p11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Circular Infographic</a:t>
            </a:r>
            <a:endParaRPr/>
          </a:p>
        </p:txBody>
      </p:sp>
      <p:sp>
        <p:nvSpPr>
          <p:cNvPr id="7962" name="Google Shape;7962;p11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963" name="Google Shape;7963;p11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964" name="Google Shape;7964;p11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65" name="Google Shape;7965;p117"/>
          <p:cNvSpPr/>
          <p:nvPr>
            <p:ph idx="8" type="pic"/>
          </p:nvPr>
        </p:nvSpPr>
        <p:spPr>
          <a:xfrm>
            <a:off x="6844433" y="4952657"/>
            <a:ext cx="540000" cy="540000"/>
          </a:xfrm>
          <a:prstGeom prst="rect">
            <a:avLst/>
          </a:prstGeom>
          <a:noFill/>
          <a:ln>
            <a:noFill/>
          </a:ln>
        </p:spPr>
      </p:sp>
      <p:sp>
        <p:nvSpPr>
          <p:cNvPr id="7966" name="Google Shape;7966;p117"/>
          <p:cNvSpPr/>
          <p:nvPr>
            <p:ph idx="9" type="pic"/>
          </p:nvPr>
        </p:nvSpPr>
        <p:spPr>
          <a:xfrm>
            <a:off x="5884863" y="3218403"/>
            <a:ext cx="540000" cy="540000"/>
          </a:xfrm>
          <a:prstGeom prst="rect">
            <a:avLst/>
          </a:prstGeom>
          <a:noFill/>
          <a:ln>
            <a:noFill/>
          </a:ln>
        </p:spPr>
      </p:sp>
      <p:sp>
        <p:nvSpPr>
          <p:cNvPr id="7967" name="Google Shape;7967;p117"/>
          <p:cNvSpPr/>
          <p:nvPr>
            <p:ph idx="13" type="pic"/>
          </p:nvPr>
        </p:nvSpPr>
        <p:spPr>
          <a:xfrm>
            <a:off x="4891575" y="4964941"/>
            <a:ext cx="540000" cy="540000"/>
          </a:xfrm>
          <a:prstGeom prst="rect">
            <a:avLst/>
          </a:prstGeom>
          <a:noFill/>
          <a:ln>
            <a:noFill/>
          </a:ln>
        </p:spPr>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1" name="Shape 7971"/>
        <p:cNvGrpSpPr/>
        <p:nvPr/>
      </p:nvGrpSpPr>
      <p:grpSpPr>
        <a:xfrm>
          <a:off x="0" y="0"/>
          <a:ext cx="0" cy="0"/>
          <a:chOff x="0" y="0"/>
          <a:chExt cx="0" cy="0"/>
        </a:xfrm>
      </p:grpSpPr>
      <p:sp>
        <p:nvSpPr>
          <p:cNvPr id="7972" name="Google Shape;7972;p118"/>
          <p:cNvSpPr txBox="1"/>
          <p:nvPr>
            <p:ph idx="1" type="body"/>
          </p:nvPr>
        </p:nvSpPr>
        <p:spPr>
          <a:xfrm>
            <a:off x="1774963" y="4609742"/>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7973" name="Google Shape;7973;p118"/>
          <p:cNvSpPr txBox="1"/>
          <p:nvPr>
            <p:ph idx="2" type="body"/>
          </p:nvPr>
        </p:nvSpPr>
        <p:spPr>
          <a:xfrm>
            <a:off x="1054963" y="4912398"/>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7974" name="Google Shape;7974;p118"/>
          <p:cNvSpPr txBox="1"/>
          <p:nvPr>
            <p:ph idx="3" type="body"/>
          </p:nvPr>
        </p:nvSpPr>
        <p:spPr>
          <a:xfrm>
            <a:off x="5016000" y="1575584"/>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7975" name="Google Shape;7975;p118"/>
          <p:cNvSpPr txBox="1"/>
          <p:nvPr>
            <p:ph idx="4" type="body"/>
          </p:nvPr>
        </p:nvSpPr>
        <p:spPr>
          <a:xfrm>
            <a:off x="4656000" y="1878240"/>
            <a:ext cx="2880000" cy="72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7976" name="Google Shape;7976;p118"/>
          <p:cNvSpPr txBox="1"/>
          <p:nvPr>
            <p:ph idx="5" type="body"/>
          </p:nvPr>
        </p:nvSpPr>
        <p:spPr>
          <a:xfrm>
            <a:off x="8254963" y="4302285"/>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7977" name="Google Shape;7977;p118"/>
          <p:cNvSpPr txBox="1"/>
          <p:nvPr>
            <p:ph idx="6" type="body"/>
          </p:nvPr>
        </p:nvSpPr>
        <p:spPr>
          <a:xfrm>
            <a:off x="8254963" y="4604941"/>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7978" name="Google Shape;7978;p11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Circular Infographic</a:t>
            </a:r>
            <a:endParaRPr/>
          </a:p>
        </p:txBody>
      </p:sp>
      <p:sp>
        <p:nvSpPr>
          <p:cNvPr id="7979" name="Google Shape;7979;p11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980" name="Google Shape;7980;p11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981" name="Google Shape;7981;p11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82" name="Google Shape;7982;p118"/>
          <p:cNvSpPr/>
          <p:nvPr>
            <p:ph idx="8" type="pic"/>
          </p:nvPr>
        </p:nvSpPr>
        <p:spPr>
          <a:xfrm>
            <a:off x="6805723" y="4662285"/>
            <a:ext cx="540000" cy="540000"/>
          </a:xfrm>
          <a:prstGeom prst="rect">
            <a:avLst/>
          </a:prstGeom>
          <a:noFill/>
          <a:ln>
            <a:noFill/>
          </a:ln>
        </p:spPr>
      </p:sp>
      <p:sp>
        <p:nvSpPr>
          <p:cNvPr id="7983" name="Google Shape;7983;p118"/>
          <p:cNvSpPr/>
          <p:nvPr>
            <p:ph idx="9" type="pic"/>
          </p:nvPr>
        </p:nvSpPr>
        <p:spPr>
          <a:xfrm>
            <a:off x="5825945" y="3218403"/>
            <a:ext cx="540000" cy="540000"/>
          </a:xfrm>
          <a:prstGeom prst="rect">
            <a:avLst/>
          </a:prstGeom>
          <a:noFill/>
          <a:ln>
            <a:noFill/>
          </a:ln>
        </p:spPr>
      </p:sp>
      <p:sp>
        <p:nvSpPr>
          <p:cNvPr id="7984" name="Google Shape;7984;p118"/>
          <p:cNvSpPr/>
          <p:nvPr>
            <p:ph idx="13" type="pic"/>
          </p:nvPr>
        </p:nvSpPr>
        <p:spPr>
          <a:xfrm>
            <a:off x="4852865" y="4674569"/>
            <a:ext cx="540000" cy="540000"/>
          </a:xfrm>
          <a:prstGeom prst="rect">
            <a:avLst/>
          </a:prstGeom>
          <a:noFill/>
          <a:ln>
            <a:noFill/>
          </a:ln>
        </p:spPr>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8" name="Shape 7988"/>
        <p:cNvGrpSpPr/>
        <p:nvPr/>
      </p:nvGrpSpPr>
      <p:grpSpPr>
        <a:xfrm>
          <a:off x="0" y="0"/>
          <a:ext cx="0" cy="0"/>
          <a:chOff x="0" y="0"/>
          <a:chExt cx="0" cy="0"/>
        </a:xfrm>
      </p:grpSpPr>
      <p:sp>
        <p:nvSpPr>
          <p:cNvPr id="7989" name="Google Shape;7989;p119"/>
          <p:cNvSpPr txBox="1"/>
          <p:nvPr>
            <p:ph idx="1" type="body"/>
          </p:nvPr>
        </p:nvSpPr>
        <p:spPr>
          <a:xfrm>
            <a:off x="2136000" y="3460233"/>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2"/>
              </a:buClr>
              <a:buSzPts val="1600"/>
              <a:buNone/>
            </a:pPr>
            <a:r>
              <a:rPr lang="en-US"/>
              <a:t>Heading 1</a:t>
            </a:r>
            <a:endParaRPr/>
          </a:p>
        </p:txBody>
      </p:sp>
      <p:sp>
        <p:nvSpPr>
          <p:cNvPr id="7990" name="Google Shape;7990;p119"/>
          <p:cNvSpPr txBox="1"/>
          <p:nvPr>
            <p:ph idx="2" type="body"/>
          </p:nvPr>
        </p:nvSpPr>
        <p:spPr>
          <a:xfrm>
            <a:off x="2033956" y="3762889"/>
            <a:ext cx="234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7991" name="Google Shape;7991;p119"/>
          <p:cNvSpPr txBox="1"/>
          <p:nvPr>
            <p:ph idx="3" type="body"/>
          </p:nvPr>
        </p:nvSpPr>
        <p:spPr>
          <a:xfrm>
            <a:off x="5016000" y="3460233"/>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accent2"/>
              </a:buClr>
              <a:buSzPts val="1600"/>
              <a:buNone/>
            </a:pPr>
            <a:r>
              <a:rPr lang="en-US"/>
              <a:t>Heading 2</a:t>
            </a:r>
            <a:endParaRPr/>
          </a:p>
        </p:txBody>
      </p:sp>
      <p:sp>
        <p:nvSpPr>
          <p:cNvPr id="7992" name="Google Shape;7992;p119"/>
          <p:cNvSpPr txBox="1"/>
          <p:nvPr>
            <p:ph idx="4" type="body"/>
          </p:nvPr>
        </p:nvSpPr>
        <p:spPr>
          <a:xfrm>
            <a:off x="4926000" y="3762889"/>
            <a:ext cx="234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7993" name="Google Shape;7993;p119"/>
          <p:cNvSpPr txBox="1"/>
          <p:nvPr>
            <p:ph idx="5" type="body"/>
          </p:nvPr>
        </p:nvSpPr>
        <p:spPr>
          <a:xfrm>
            <a:off x="7908044" y="3460233"/>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3"/>
              </a:buClr>
              <a:buSzPts val="1600"/>
              <a:buNone/>
            </a:pPr>
            <a:r>
              <a:rPr lang="en-US"/>
              <a:t>Heading 3</a:t>
            </a:r>
            <a:endParaRPr/>
          </a:p>
        </p:txBody>
      </p:sp>
      <p:sp>
        <p:nvSpPr>
          <p:cNvPr id="7994" name="Google Shape;7994;p119"/>
          <p:cNvSpPr txBox="1"/>
          <p:nvPr>
            <p:ph idx="6" type="body"/>
          </p:nvPr>
        </p:nvSpPr>
        <p:spPr>
          <a:xfrm>
            <a:off x="7818044" y="3762889"/>
            <a:ext cx="2340000" cy="108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7995" name="Google Shape;7995;p11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Horizontal Infographic</a:t>
            </a:r>
            <a:endParaRPr/>
          </a:p>
        </p:txBody>
      </p:sp>
      <p:sp>
        <p:nvSpPr>
          <p:cNvPr id="7996" name="Google Shape;7996;p11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7997" name="Google Shape;7997;p11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7998" name="Google Shape;7998;p11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99" name="Google Shape;7999;p119"/>
          <p:cNvSpPr/>
          <p:nvPr>
            <p:ph idx="8" type="pic"/>
          </p:nvPr>
        </p:nvSpPr>
        <p:spPr>
          <a:xfrm>
            <a:off x="3023956" y="2749337"/>
            <a:ext cx="360000" cy="360000"/>
          </a:xfrm>
          <a:prstGeom prst="rect">
            <a:avLst/>
          </a:prstGeom>
          <a:noFill/>
          <a:ln>
            <a:noFill/>
          </a:ln>
        </p:spPr>
      </p:sp>
      <p:sp>
        <p:nvSpPr>
          <p:cNvPr id="8000" name="Google Shape;8000;p119"/>
          <p:cNvSpPr/>
          <p:nvPr>
            <p:ph idx="9" type="pic"/>
          </p:nvPr>
        </p:nvSpPr>
        <p:spPr>
          <a:xfrm>
            <a:off x="5916000" y="2749337"/>
            <a:ext cx="360000" cy="360000"/>
          </a:xfrm>
          <a:prstGeom prst="rect">
            <a:avLst/>
          </a:prstGeom>
          <a:noFill/>
          <a:ln>
            <a:noFill/>
          </a:ln>
        </p:spPr>
      </p:sp>
      <p:sp>
        <p:nvSpPr>
          <p:cNvPr id="8001" name="Google Shape;8001;p119"/>
          <p:cNvSpPr/>
          <p:nvPr>
            <p:ph idx="13" type="pic"/>
          </p:nvPr>
        </p:nvSpPr>
        <p:spPr>
          <a:xfrm>
            <a:off x="8808044" y="2749337"/>
            <a:ext cx="360000" cy="360000"/>
          </a:xfrm>
          <a:prstGeom prst="rect">
            <a:avLst/>
          </a:prstGeom>
          <a:noFill/>
          <a:ln>
            <a:noFill/>
          </a:ln>
        </p:spPr>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18" name="Shape 4818"/>
        <p:cNvGrpSpPr/>
        <p:nvPr/>
      </p:nvGrpSpPr>
      <p:grpSpPr>
        <a:xfrm>
          <a:off x="0" y="0"/>
          <a:ext cx="0" cy="0"/>
          <a:chOff x="0" y="0"/>
          <a:chExt cx="0" cy="0"/>
        </a:xfrm>
      </p:grpSpPr>
      <p:sp>
        <p:nvSpPr>
          <p:cNvPr id="4819" name="Google Shape;4819;p12"/>
          <p:cNvSpPr txBox="1"/>
          <p:nvPr>
            <p:ph idx="1" type="body"/>
          </p:nvPr>
        </p:nvSpPr>
        <p:spPr>
          <a:xfrm>
            <a:off x="989863" y="2231681"/>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20" name="Google Shape;4820;p12"/>
          <p:cNvSpPr txBox="1"/>
          <p:nvPr>
            <p:ph idx="2" type="body"/>
          </p:nvPr>
        </p:nvSpPr>
        <p:spPr>
          <a:xfrm>
            <a:off x="989863" y="1524650"/>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21" name="Google Shape;4821;p12"/>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4822" name="Google Shape;4822;p12"/>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823" name="Google Shape;4823;p1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824" name="Google Shape;4824;p1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25" name="Google Shape;4825;p12"/>
          <p:cNvSpPr txBox="1"/>
          <p:nvPr>
            <p:ph idx="4" type="body"/>
          </p:nvPr>
        </p:nvSpPr>
        <p:spPr>
          <a:xfrm>
            <a:off x="2715842" y="1524650"/>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26" name="Google Shape;4826;p12"/>
          <p:cNvSpPr txBox="1"/>
          <p:nvPr>
            <p:ph idx="5" type="body"/>
          </p:nvPr>
        </p:nvSpPr>
        <p:spPr>
          <a:xfrm>
            <a:off x="2715842" y="2234485"/>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27" name="Google Shape;4827;p12"/>
          <p:cNvSpPr txBox="1"/>
          <p:nvPr>
            <p:ph idx="6" type="body"/>
          </p:nvPr>
        </p:nvSpPr>
        <p:spPr>
          <a:xfrm>
            <a:off x="2715842" y="2944320"/>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28" name="Google Shape;4828;p12"/>
          <p:cNvSpPr txBox="1"/>
          <p:nvPr>
            <p:ph idx="7" type="body"/>
          </p:nvPr>
        </p:nvSpPr>
        <p:spPr>
          <a:xfrm>
            <a:off x="2715842" y="3654155"/>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29" name="Google Shape;4829;p12"/>
          <p:cNvSpPr txBox="1"/>
          <p:nvPr>
            <p:ph idx="8" type="body"/>
          </p:nvPr>
        </p:nvSpPr>
        <p:spPr>
          <a:xfrm>
            <a:off x="989863" y="2938712"/>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30" name="Google Shape;4830;p12"/>
          <p:cNvSpPr txBox="1"/>
          <p:nvPr>
            <p:ph idx="9" type="body"/>
          </p:nvPr>
        </p:nvSpPr>
        <p:spPr>
          <a:xfrm>
            <a:off x="989863" y="3645743"/>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31" name="Google Shape;4831;p12"/>
          <p:cNvSpPr txBox="1"/>
          <p:nvPr>
            <p:ph idx="13" type="body"/>
          </p:nvPr>
        </p:nvSpPr>
        <p:spPr>
          <a:xfrm>
            <a:off x="989863" y="4352774"/>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32" name="Google Shape;4832;p12"/>
          <p:cNvSpPr txBox="1"/>
          <p:nvPr>
            <p:ph idx="14" type="body"/>
          </p:nvPr>
        </p:nvSpPr>
        <p:spPr>
          <a:xfrm>
            <a:off x="2715842" y="4363990"/>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33" name="Google Shape;4833;p12"/>
          <p:cNvSpPr txBox="1"/>
          <p:nvPr>
            <p:ph idx="15" type="body"/>
          </p:nvPr>
        </p:nvSpPr>
        <p:spPr>
          <a:xfrm>
            <a:off x="989863" y="5059804"/>
            <a:ext cx="1620000" cy="90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34" name="Google Shape;4834;p12"/>
          <p:cNvSpPr txBox="1"/>
          <p:nvPr>
            <p:ph idx="16" type="body"/>
          </p:nvPr>
        </p:nvSpPr>
        <p:spPr>
          <a:xfrm>
            <a:off x="2715842" y="5073824"/>
            <a:ext cx="8640000" cy="648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05" name="Shape 8005"/>
        <p:cNvGrpSpPr/>
        <p:nvPr/>
      </p:nvGrpSpPr>
      <p:grpSpPr>
        <a:xfrm>
          <a:off x="0" y="0"/>
          <a:ext cx="0" cy="0"/>
          <a:chOff x="0" y="0"/>
          <a:chExt cx="0" cy="0"/>
        </a:xfrm>
      </p:grpSpPr>
      <p:sp>
        <p:nvSpPr>
          <p:cNvPr id="8006" name="Google Shape;8006;p120"/>
          <p:cNvSpPr txBox="1"/>
          <p:nvPr>
            <p:ph idx="1" type="body"/>
          </p:nvPr>
        </p:nvSpPr>
        <p:spPr>
          <a:xfrm>
            <a:off x="1742194" y="277904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007" name="Google Shape;8007;p120"/>
          <p:cNvSpPr txBox="1"/>
          <p:nvPr>
            <p:ph idx="2" type="body"/>
          </p:nvPr>
        </p:nvSpPr>
        <p:spPr>
          <a:xfrm>
            <a:off x="1742194" y="3081701"/>
            <a:ext cx="21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008" name="Google Shape;8008;p120"/>
          <p:cNvSpPr txBox="1"/>
          <p:nvPr>
            <p:ph idx="3" type="body"/>
          </p:nvPr>
        </p:nvSpPr>
        <p:spPr>
          <a:xfrm>
            <a:off x="5332044" y="277904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009" name="Google Shape;8009;p120"/>
          <p:cNvSpPr txBox="1"/>
          <p:nvPr>
            <p:ph idx="4" type="body"/>
          </p:nvPr>
        </p:nvSpPr>
        <p:spPr>
          <a:xfrm>
            <a:off x="5332044" y="3081701"/>
            <a:ext cx="21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010" name="Google Shape;8010;p120"/>
          <p:cNvSpPr txBox="1"/>
          <p:nvPr>
            <p:ph idx="5" type="body"/>
          </p:nvPr>
        </p:nvSpPr>
        <p:spPr>
          <a:xfrm>
            <a:off x="8950599" y="277904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011" name="Google Shape;8011;p120"/>
          <p:cNvSpPr txBox="1"/>
          <p:nvPr>
            <p:ph idx="6" type="body"/>
          </p:nvPr>
        </p:nvSpPr>
        <p:spPr>
          <a:xfrm>
            <a:off x="8950599" y="3081701"/>
            <a:ext cx="216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012" name="Google Shape;8012;p12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Horizontal Infographic</a:t>
            </a:r>
            <a:endParaRPr/>
          </a:p>
        </p:txBody>
      </p:sp>
      <p:sp>
        <p:nvSpPr>
          <p:cNvPr id="8013" name="Google Shape;8013;p12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014" name="Google Shape;8014;p12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015" name="Google Shape;8015;p12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016" name="Google Shape;8016;p120"/>
          <p:cNvSpPr/>
          <p:nvPr>
            <p:ph idx="8" type="pic"/>
          </p:nvPr>
        </p:nvSpPr>
        <p:spPr>
          <a:xfrm>
            <a:off x="1168028" y="3319373"/>
            <a:ext cx="360000" cy="360000"/>
          </a:xfrm>
          <a:prstGeom prst="rect">
            <a:avLst/>
          </a:prstGeom>
          <a:noFill/>
          <a:ln>
            <a:noFill/>
          </a:ln>
        </p:spPr>
      </p:sp>
      <p:sp>
        <p:nvSpPr>
          <p:cNvPr id="8017" name="Google Shape;8017;p120"/>
          <p:cNvSpPr/>
          <p:nvPr>
            <p:ph idx="9" type="pic"/>
          </p:nvPr>
        </p:nvSpPr>
        <p:spPr>
          <a:xfrm>
            <a:off x="4757878" y="3319373"/>
            <a:ext cx="360000" cy="360000"/>
          </a:xfrm>
          <a:prstGeom prst="rect">
            <a:avLst/>
          </a:prstGeom>
          <a:noFill/>
          <a:ln>
            <a:noFill/>
          </a:ln>
        </p:spPr>
      </p:sp>
      <p:sp>
        <p:nvSpPr>
          <p:cNvPr id="8018" name="Google Shape;8018;p120"/>
          <p:cNvSpPr/>
          <p:nvPr>
            <p:ph idx="13" type="pic"/>
          </p:nvPr>
        </p:nvSpPr>
        <p:spPr>
          <a:xfrm>
            <a:off x="8364254" y="3319373"/>
            <a:ext cx="360000" cy="360000"/>
          </a:xfrm>
          <a:prstGeom prst="rect">
            <a:avLst/>
          </a:prstGeom>
          <a:noFill/>
          <a:ln>
            <a:noFill/>
          </a:ln>
        </p:spPr>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22" name="Shape 8022"/>
        <p:cNvGrpSpPr/>
        <p:nvPr/>
      </p:nvGrpSpPr>
      <p:grpSpPr>
        <a:xfrm>
          <a:off x="0" y="0"/>
          <a:ext cx="0" cy="0"/>
          <a:chOff x="0" y="0"/>
          <a:chExt cx="0" cy="0"/>
        </a:xfrm>
      </p:grpSpPr>
      <p:sp>
        <p:nvSpPr>
          <p:cNvPr id="8023" name="Google Shape;8023;p121"/>
          <p:cNvSpPr txBox="1"/>
          <p:nvPr>
            <p:ph idx="1" type="body"/>
          </p:nvPr>
        </p:nvSpPr>
        <p:spPr>
          <a:xfrm>
            <a:off x="5602442" y="1934758"/>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024" name="Google Shape;8024;p121"/>
          <p:cNvSpPr txBox="1"/>
          <p:nvPr>
            <p:ph idx="2" type="body"/>
          </p:nvPr>
        </p:nvSpPr>
        <p:spPr>
          <a:xfrm>
            <a:off x="5602442" y="2237414"/>
            <a:ext cx="27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025" name="Google Shape;8025;p121"/>
          <p:cNvSpPr txBox="1"/>
          <p:nvPr>
            <p:ph idx="3" type="body"/>
          </p:nvPr>
        </p:nvSpPr>
        <p:spPr>
          <a:xfrm>
            <a:off x="5602442" y="3232997"/>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026" name="Google Shape;8026;p121"/>
          <p:cNvSpPr txBox="1"/>
          <p:nvPr>
            <p:ph idx="4" type="body"/>
          </p:nvPr>
        </p:nvSpPr>
        <p:spPr>
          <a:xfrm>
            <a:off x="5602442" y="3535653"/>
            <a:ext cx="27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027" name="Google Shape;8027;p121"/>
          <p:cNvSpPr txBox="1"/>
          <p:nvPr>
            <p:ph idx="5" type="body"/>
          </p:nvPr>
        </p:nvSpPr>
        <p:spPr>
          <a:xfrm>
            <a:off x="5602442" y="451287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028" name="Google Shape;8028;p121"/>
          <p:cNvSpPr txBox="1"/>
          <p:nvPr>
            <p:ph idx="6" type="body"/>
          </p:nvPr>
        </p:nvSpPr>
        <p:spPr>
          <a:xfrm>
            <a:off x="5602442" y="4815535"/>
            <a:ext cx="270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029" name="Google Shape;8029;p12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 Points Horizontal Infographic</a:t>
            </a:r>
            <a:endParaRPr/>
          </a:p>
        </p:txBody>
      </p:sp>
      <p:sp>
        <p:nvSpPr>
          <p:cNvPr id="8030" name="Google Shape;8030;p12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031" name="Google Shape;8031;p12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032" name="Google Shape;8032;p12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033" name="Google Shape;8033;p121"/>
          <p:cNvSpPr/>
          <p:nvPr>
            <p:ph idx="8" type="pic"/>
          </p:nvPr>
        </p:nvSpPr>
        <p:spPr>
          <a:xfrm>
            <a:off x="4198651" y="2292114"/>
            <a:ext cx="360000" cy="360000"/>
          </a:xfrm>
          <a:prstGeom prst="rect">
            <a:avLst/>
          </a:prstGeom>
          <a:noFill/>
          <a:ln>
            <a:noFill/>
          </a:ln>
        </p:spPr>
      </p:sp>
      <p:sp>
        <p:nvSpPr>
          <p:cNvPr id="8034" name="Google Shape;8034;p121"/>
          <p:cNvSpPr/>
          <p:nvPr>
            <p:ph idx="9" type="pic"/>
          </p:nvPr>
        </p:nvSpPr>
        <p:spPr>
          <a:xfrm>
            <a:off x="4756483" y="3553794"/>
            <a:ext cx="360000" cy="360000"/>
          </a:xfrm>
          <a:prstGeom prst="rect">
            <a:avLst/>
          </a:prstGeom>
          <a:noFill/>
          <a:ln>
            <a:noFill/>
          </a:ln>
        </p:spPr>
      </p:sp>
      <p:sp>
        <p:nvSpPr>
          <p:cNvPr id="8035" name="Google Shape;8035;p121"/>
          <p:cNvSpPr/>
          <p:nvPr>
            <p:ph idx="13" type="pic"/>
          </p:nvPr>
        </p:nvSpPr>
        <p:spPr>
          <a:xfrm>
            <a:off x="4195095" y="4816842"/>
            <a:ext cx="360000" cy="360000"/>
          </a:xfrm>
          <a:prstGeom prst="rect">
            <a:avLst/>
          </a:prstGeom>
          <a:noFill/>
          <a:ln>
            <a:noFill/>
          </a:ln>
        </p:spPr>
      </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9" name="Shape 8039"/>
        <p:cNvGrpSpPr/>
        <p:nvPr/>
      </p:nvGrpSpPr>
      <p:grpSpPr>
        <a:xfrm>
          <a:off x="0" y="0"/>
          <a:ext cx="0" cy="0"/>
          <a:chOff x="0" y="0"/>
          <a:chExt cx="0" cy="0"/>
        </a:xfrm>
      </p:grpSpPr>
      <p:sp>
        <p:nvSpPr>
          <p:cNvPr id="8040" name="Google Shape;8040;p122"/>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041" name="Google Shape;8041;p122"/>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042" name="Google Shape;8042;p122"/>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043" name="Google Shape;8043;p122"/>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044" name="Google Shape;8044;p122"/>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045" name="Google Shape;8045;p122"/>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046" name="Google Shape;8046;p12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Circular Infographic</a:t>
            </a:r>
            <a:endParaRPr/>
          </a:p>
        </p:txBody>
      </p:sp>
      <p:sp>
        <p:nvSpPr>
          <p:cNvPr id="8047" name="Google Shape;8047;p12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048" name="Google Shape;8048;p12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049" name="Google Shape;8049;p12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050" name="Google Shape;8050;p122"/>
          <p:cNvSpPr/>
          <p:nvPr>
            <p:ph idx="8" type="pic"/>
          </p:nvPr>
        </p:nvSpPr>
        <p:spPr>
          <a:xfrm>
            <a:off x="4835998" y="2584128"/>
            <a:ext cx="540000" cy="540000"/>
          </a:xfrm>
          <a:prstGeom prst="rect">
            <a:avLst/>
          </a:prstGeom>
          <a:noFill/>
          <a:ln>
            <a:noFill/>
          </a:ln>
        </p:spPr>
      </p:sp>
      <p:sp>
        <p:nvSpPr>
          <p:cNvPr id="8051" name="Google Shape;8051;p122"/>
          <p:cNvSpPr/>
          <p:nvPr>
            <p:ph idx="9" type="pic"/>
          </p:nvPr>
        </p:nvSpPr>
        <p:spPr>
          <a:xfrm>
            <a:off x="5002303" y="4351138"/>
            <a:ext cx="540000" cy="540000"/>
          </a:xfrm>
          <a:prstGeom prst="rect">
            <a:avLst/>
          </a:prstGeom>
          <a:noFill/>
          <a:ln>
            <a:noFill/>
          </a:ln>
        </p:spPr>
      </p:sp>
      <p:sp>
        <p:nvSpPr>
          <p:cNvPr id="8052" name="Google Shape;8052;p122"/>
          <p:cNvSpPr/>
          <p:nvPr>
            <p:ph idx="13" type="pic"/>
          </p:nvPr>
        </p:nvSpPr>
        <p:spPr>
          <a:xfrm>
            <a:off x="6761623" y="2553730"/>
            <a:ext cx="540000" cy="540000"/>
          </a:xfrm>
          <a:prstGeom prst="rect">
            <a:avLst/>
          </a:prstGeom>
          <a:noFill/>
          <a:ln>
            <a:noFill/>
          </a:ln>
        </p:spPr>
      </p:sp>
      <p:sp>
        <p:nvSpPr>
          <p:cNvPr id="8053" name="Google Shape;8053;p122"/>
          <p:cNvSpPr/>
          <p:nvPr>
            <p:ph idx="14" type="pic"/>
          </p:nvPr>
        </p:nvSpPr>
        <p:spPr>
          <a:xfrm>
            <a:off x="6693998" y="4334941"/>
            <a:ext cx="540000" cy="540000"/>
          </a:xfrm>
          <a:prstGeom prst="rect">
            <a:avLst/>
          </a:prstGeom>
          <a:noFill/>
          <a:ln>
            <a:noFill/>
          </a:ln>
        </p:spPr>
      </p:sp>
      <p:sp>
        <p:nvSpPr>
          <p:cNvPr id="8054" name="Google Shape;8054;p122"/>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055" name="Google Shape;8055;p122"/>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9" name="Shape 8059"/>
        <p:cNvGrpSpPr/>
        <p:nvPr/>
      </p:nvGrpSpPr>
      <p:grpSpPr>
        <a:xfrm>
          <a:off x="0" y="0"/>
          <a:ext cx="0" cy="0"/>
          <a:chOff x="0" y="0"/>
          <a:chExt cx="0" cy="0"/>
        </a:xfrm>
      </p:grpSpPr>
      <p:sp>
        <p:nvSpPr>
          <p:cNvPr id="8060" name="Google Shape;8060;p123"/>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061" name="Google Shape;8061;p123"/>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062" name="Google Shape;8062;p123"/>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063" name="Google Shape;8063;p123"/>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064" name="Google Shape;8064;p123"/>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065" name="Google Shape;8065;p123"/>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066" name="Google Shape;8066;p12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Infographic</a:t>
            </a:r>
            <a:endParaRPr/>
          </a:p>
        </p:txBody>
      </p:sp>
      <p:sp>
        <p:nvSpPr>
          <p:cNvPr id="8067" name="Google Shape;8067;p12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068" name="Google Shape;8068;p12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069" name="Google Shape;8069;p12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070" name="Google Shape;8070;p123"/>
          <p:cNvSpPr/>
          <p:nvPr>
            <p:ph idx="8" type="pic"/>
          </p:nvPr>
        </p:nvSpPr>
        <p:spPr>
          <a:xfrm>
            <a:off x="4835998" y="2584128"/>
            <a:ext cx="540000" cy="540000"/>
          </a:xfrm>
          <a:prstGeom prst="rect">
            <a:avLst/>
          </a:prstGeom>
          <a:noFill/>
          <a:ln>
            <a:noFill/>
          </a:ln>
        </p:spPr>
      </p:sp>
      <p:sp>
        <p:nvSpPr>
          <p:cNvPr id="8071" name="Google Shape;8071;p123"/>
          <p:cNvSpPr/>
          <p:nvPr>
            <p:ph idx="9" type="pic"/>
          </p:nvPr>
        </p:nvSpPr>
        <p:spPr>
          <a:xfrm>
            <a:off x="5002303" y="4351138"/>
            <a:ext cx="540000" cy="540000"/>
          </a:xfrm>
          <a:prstGeom prst="rect">
            <a:avLst/>
          </a:prstGeom>
          <a:noFill/>
          <a:ln>
            <a:noFill/>
          </a:ln>
        </p:spPr>
      </p:sp>
      <p:sp>
        <p:nvSpPr>
          <p:cNvPr id="8072" name="Google Shape;8072;p123"/>
          <p:cNvSpPr/>
          <p:nvPr>
            <p:ph idx="13" type="pic"/>
          </p:nvPr>
        </p:nvSpPr>
        <p:spPr>
          <a:xfrm>
            <a:off x="6761623" y="2553730"/>
            <a:ext cx="540000" cy="540000"/>
          </a:xfrm>
          <a:prstGeom prst="rect">
            <a:avLst/>
          </a:prstGeom>
          <a:noFill/>
          <a:ln>
            <a:noFill/>
          </a:ln>
        </p:spPr>
      </p:sp>
      <p:sp>
        <p:nvSpPr>
          <p:cNvPr id="8073" name="Google Shape;8073;p123"/>
          <p:cNvSpPr/>
          <p:nvPr>
            <p:ph idx="14" type="pic"/>
          </p:nvPr>
        </p:nvSpPr>
        <p:spPr>
          <a:xfrm>
            <a:off x="6693998" y="4334941"/>
            <a:ext cx="540000" cy="540000"/>
          </a:xfrm>
          <a:prstGeom prst="rect">
            <a:avLst/>
          </a:prstGeom>
          <a:noFill/>
          <a:ln>
            <a:noFill/>
          </a:ln>
        </p:spPr>
      </p:sp>
      <p:sp>
        <p:nvSpPr>
          <p:cNvPr id="8074" name="Google Shape;8074;p123"/>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075" name="Google Shape;8075;p123"/>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9" name="Shape 8079"/>
        <p:cNvGrpSpPr/>
        <p:nvPr/>
      </p:nvGrpSpPr>
      <p:grpSpPr>
        <a:xfrm>
          <a:off x="0" y="0"/>
          <a:ext cx="0" cy="0"/>
          <a:chOff x="0" y="0"/>
          <a:chExt cx="0" cy="0"/>
        </a:xfrm>
      </p:grpSpPr>
      <p:sp>
        <p:nvSpPr>
          <p:cNvPr id="8080" name="Google Shape;8080;p124"/>
          <p:cNvSpPr txBox="1"/>
          <p:nvPr>
            <p:ph idx="1" type="body"/>
          </p:nvPr>
        </p:nvSpPr>
        <p:spPr>
          <a:xfrm>
            <a:off x="1774963" y="1985081"/>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081" name="Google Shape;8081;p124"/>
          <p:cNvSpPr txBox="1"/>
          <p:nvPr>
            <p:ph idx="2" type="body"/>
          </p:nvPr>
        </p:nvSpPr>
        <p:spPr>
          <a:xfrm>
            <a:off x="1054963" y="2287737"/>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082" name="Google Shape;8082;p124"/>
          <p:cNvSpPr txBox="1"/>
          <p:nvPr>
            <p:ph idx="3" type="body"/>
          </p:nvPr>
        </p:nvSpPr>
        <p:spPr>
          <a:xfrm>
            <a:off x="1774963" y="4302285"/>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083" name="Google Shape;8083;p124"/>
          <p:cNvSpPr txBox="1"/>
          <p:nvPr>
            <p:ph idx="4" type="body"/>
          </p:nvPr>
        </p:nvSpPr>
        <p:spPr>
          <a:xfrm>
            <a:off x="1054963" y="4604941"/>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084" name="Google Shape;8084;p124"/>
          <p:cNvSpPr txBox="1"/>
          <p:nvPr>
            <p:ph idx="5" type="body"/>
          </p:nvPr>
        </p:nvSpPr>
        <p:spPr>
          <a:xfrm>
            <a:off x="8254963" y="198107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085" name="Google Shape;8085;p124"/>
          <p:cNvSpPr txBox="1"/>
          <p:nvPr>
            <p:ph idx="6" type="body"/>
          </p:nvPr>
        </p:nvSpPr>
        <p:spPr>
          <a:xfrm>
            <a:off x="8254963" y="2283730"/>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086" name="Google Shape;8086;p12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Infographic</a:t>
            </a:r>
            <a:endParaRPr/>
          </a:p>
        </p:txBody>
      </p:sp>
      <p:sp>
        <p:nvSpPr>
          <p:cNvPr id="8087" name="Google Shape;8087;p12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088" name="Google Shape;8088;p12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089" name="Google Shape;8089;p12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090" name="Google Shape;8090;p124"/>
          <p:cNvSpPr/>
          <p:nvPr>
            <p:ph idx="8" type="pic"/>
          </p:nvPr>
        </p:nvSpPr>
        <p:spPr>
          <a:xfrm>
            <a:off x="4408299" y="2020391"/>
            <a:ext cx="432000" cy="432000"/>
          </a:xfrm>
          <a:prstGeom prst="rect">
            <a:avLst/>
          </a:prstGeom>
          <a:noFill/>
          <a:ln>
            <a:noFill/>
          </a:ln>
        </p:spPr>
      </p:sp>
      <p:sp>
        <p:nvSpPr>
          <p:cNvPr id="8091" name="Google Shape;8091;p124"/>
          <p:cNvSpPr/>
          <p:nvPr>
            <p:ph idx="9" type="pic"/>
          </p:nvPr>
        </p:nvSpPr>
        <p:spPr>
          <a:xfrm>
            <a:off x="4461298" y="4950191"/>
            <a:ext cx="432000" cy="432000"/>
          </a:xfrm>
          <a:prstGeom prst="rect">
            <a:avLst/>
          </a:prstGeom>
          <a:noFill/>
          <a:ln>
            <a:noFill/>
          </a:ln>
        </p:spPr>
      </p:sp>
      <p:sp>
        <p:nvSpPr>
          <p:cNvPr id="8092" name="Google Shape;8092;p124"/>
          <p:cNvSpPr/>
          <p:nvPr>
            <p:ph idx="13" type="pic"/>
          </p:nvPr>
        </p:nvSpPr>
        <p:spPr>
          <a:xfrm>
            <a:off x="7351701" y="1996960"/>
            <a:ext cx="432000" cy="432000"/>
          </a:xfrm>
          <a:prstGeom prst="rect">
            <a:avLst/>
          </a:prstGeom>
          <a:noFill/>
          <a:ln>
            <a:noFill/>
          </a:ln>
        </p:spPr>
      </p:sp>
      <p:sp>
        <p:nvSpPr>
          <p:cNvPr id="8093" name="Google Shape;8093;p124"/>
          <p:cNvSpPr/>
          <p:nvPr>
            <p:ph idx="14" type="pic"/>
          </p:nvPr>
        </p:nvSpPr>
        <p:spPr>
          <a:xfrm>
            <a:off x="7309751" y="4950191"/>
            <a:ext cx="432000" cy="432000"/>
          </a:xfrm>
          <a:prstGeom prst="rect">
            <a:avLst/>
          </a:prstGeom>
          <a:noFill/>
          <a:ln>
            <a:noFill/>
          </a:ln>
        </p:spPr>
      </p:sp>
      <p:sp>
        <p:nvSpPr>
          <p:cNvPr id="8094" name="Google Shape;8094;p124"/>
          <p:cNvSpPr txBox="1"/>
          <p:nvPr>
            <p:ph idx="15" type="body"/>
          </p:nvPr>
        </p:nvSpPr>
        <p:spPr>
          <a:xfrm>
            <a:off x="8254963" y="4236811"/>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095" name="Google Shape;8095;p124"/>
          <p:cNvSpPr txBox="1"/>
          <p:nvPr>
            <p:ph idx="16" type="body"/>
          </p:nvPr>
        </p:nvSpPr>
        <p:spPr>
          <a:xfrm>
            <a:off x="8254963" y="4539467"/>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9" name="Shape 8099"/>
        <p:cNvGrpSpPr/>
        <p:nvPr/>
      </p:nvGrpSpPr>
      <p:grpSpPr>
        <a:xfrm>
          <a:off x="0" y="0"/>
          <a:ext cx="0" cy="0"/>
          <a:chOff x="0" y="0"/>
          <a:chExt cx="0" cy="0"/>
        </a:xfrm>
      </p:grpSpPr>
      <p:sp>
        <p:nvSpPr>
          <p:cNvPr id="8100" name="Google Shape;8100;p125"/>
          <p:cNvSpPr txBox="1"/>
          <p:nvPr>
            <p:ph idx="1" type="body"/>
          </p:nvPr>
        </p:nvSpPr>
        <p:spPr>
          <a:xfrm>
            <a:off x="1054963" y="4274177"/>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101" name="Google Shape;8101;p125"/>
          <p:cNvSpPr txBox="1"/>
          <p:nvPr>
            <p:ph idx="2" type="body"/>
          </p:nvPr>
        </p:nvSpPr>
        <p:spPr>
          <a:xfrm>
            <a:off x="334963" y="4576833"/>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102" name="Google Shape;8102;p125"/>
          <p:cNvSpPr txBox="1"/>
          <p:nvPr>
            <p:ph idx="3" type="body"/>
          </p:nvPr>
        </p:nvSpPr>
        <p:spPr>
          <a:xfrm>
            <a:off x="2806906" y="169948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103" name="Google Shape;8103;p125"/>
          <p:cNvSpPr txBox="1"/>
          <p:nvPr>
            <p:ph idx="4" type="body"/>
          </p:nvPr>
        </p:nvSpPr>
        <p:spPr>
          <a:xfrm>
            <a:off x="2086906" y="2002140"/>
            <a:ext cx="288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104" name="Google Shape;8104;p125"/>
          <p:cNvSpPr txBox="1"/>
          <p:nvPr>
            <p:ph idx="5" type="body"/>
          </p:nvPr>
        </p:nvSpPr>
        <p:spPr>
          <a:xfrm>
            <a:off x="7222441" y="169948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105" name="Google Shape;8105;p125"/>
          <p:cNvSpPr txBox="1"/>
          <p:nvPr>
            <p:ph idx="6" type="body"/>
          </p:nvPr>
        </p:nvSpPr>
        <p:spPr>
          <a:xfrm>
            <a:off x="7222441" y="2002140"/>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106" name="Google Shape;8106;p12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Semi-Circle Infographic</a:t>
            </a:r>
            <a:endParaRPr/>
          </a:p>
        </p:txBody>
      </p:sp>
      <p:sp>
        <p:nvSpPr>
          <p:cNvPr id="8107" name="Google Shape;8107;p12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108" name="Google Shape;8108;p12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109" name="Google Shape;8109;p12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110" name="Google Shape;8110;p125"/>
          <p:cNvSpPr/>
          <p:nvPr>
            <p:ph idx="8" type="pic"/>
          </p:nvPr>
        </p:nvSpPr>
        <p:spPr>
          <a:xfrm>
            <a:off x="3998313" y="4659670"/>
            <a:ext cx="540000" cy="540000"/>
          </a:xfrm>
          <a:prstGeom prst="rect">
            <a:avLst/>
          </a:prstGeom>
          <a:noFill/>
          <a:ln>
            <a:noFill/>
          </a:ln>
        </p:spPr>
      </p:sp>
      <p:sp>
        <p:nvSpPr>
          <p:cNvPr id="8111" name="Google Shape;8111;p125"/>
          <p:cNvSpPr/>
          <p:nvPr>
            <p:ph idx="9" type="pic"/>
          </p:nvPr>
        </p:nvSpPr>
        <p:spPr>
          <a:xfrm>
            <a:off x="5093825" y="3585826"/>
            <a:ext cx="540000" cy="540000"/>
          </a:xfrm>
          <a:prstGeom prst="rect">
            <a:avLst/>
          </a:prstGeom>
          <a:noFill/>
          <a:ln>
            <a:noFill/>
          </a:ln>
        </p:spPr>
      </p:sp>
      <p:sp>
        <p:nvSpPr>
          <p:cNvPr id="8112" name="Google Shape;8112;p125"/>
          <p:cNvSpPr/>
          <p:nvPr>
            <p:ph idx="13" type="pic"/>
          </p:nvPr>
        </p:nvSpPr>
        <p:spPr>
          <a:xfrm>
            <a:off x="6487856" y="3590464"/>
            <a:ext cx="540000" cy="540000"/>
          </a:xfrm>
          <a:prstGeom prst="rect">
            <a:avLst/>
          </a:prstGeom>
          <a:noFill/>
          <a:ln>
            <a:noFill/>
          </a:ln>
        </p:spPr>
      </p:sp>
      <p:sp>
        <p:nvSpPr>
          <p:cNvPr id="8113" name="Google Shape;8113;p125"/>
          <p:cNvSpPr/>
          <p:nvPr>
            <p:ph idx="14" type="pic"/>
          </p:nvPr>
        </p:nvSpPr>
        <p:spPr>
          <a:xfrm>
            <a:off x="7714194" y="4659670"/>
            <a:ext cx="540000" cy="540000"/>
          </a:xfrm>
          <a:prstGeom prst="rect">
            <a:avLst/>
          </a:prstGeom>
          <a:noFill/>
          <a:ln>
            <a:noFill/>
          </a:ln>
        </p:spPr>
      </p:sp>
      <p:sp>
        <p:nvSpPr>
          <p:cNvPr id="8114" name="Google Shape;8114;p125"/>
          <p:cNvSpPr txBox="1"/>
          <p:nvPr>
            <p:ph idx="15" type="body"/>
          </p:nvPr>
        </p:nvSpPr>
        <p:spPr>
          <a:xfrm>
            <a:off x="8974963" y="4274177"/>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115" name="Google Shape;8115;p125"/>
          <p:cNvSpPr txBox="1"/>
          <p:nvPr>
            <p:ph idx="16" type="body"/>
          </p:nvPr>
        </p:nvSpPr>
        <p:spPr>
          <a:xfrm>
            <a:off x="8974963" y="4576833"/>
            <a:ext cx="288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19" name="Shape 8119"/>
        <p:cNvGrpSpPr/>
        <p:nvPr/>
      </p:nvGrpSpPr>
      <p:grpSpPr>
        <a:xfrm>
          <a:off x="0" y="0"/>
          <a:ext cx="0" cy="0"/>
          <a:chOff x="0" y="0"/>
          <a:chExt cx="0" cy="0"/>
        </a:xfrm>
      </p:grpSpPr>
      <p:sp>
        <p:nvSpPr>
          <p:cNvPr id="8120" name="Google Shape;8120;p126"/>
          <p:cNvSpPr txBox="1"/>
          <p:nvPr>
            <p:ph idx="1" type="body"/>
          </p:nvPr>
        </p:nvSpPr>
        <p:spPr>
          <a:xfrm>
            <a:off x="785998" y="2835176"/>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1</a:t>
            </a:r>
            <a:endParaRPr/>
          </a:p>
        </p:txBody>
      </p:sp>
      <p:sp>
        <p:nvSpPr>
          <p:cNvPr id="8121" name="Google Shape;8121;p126"/>
          <p:cNvSpPr txBox="1"/>
          <p:nvPr>
            <p:ph idx="2" type="body"/>
          </p:nvPr>
        </p:nvSpPr>
        <p:spPr>
          <a:xfrm>
            <a:off x="515998" y="313783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1. Lorem ipsum is simply dummy text of the printing and typesetting industry.</a:t>
            </a:r>
            <a:endParaRPr/>
          </a:p>
        </p:txBody>
      </p:sp>
      <p:sp>
        <p:nvSpPr>
          <p:cNvPr id="8122" name="Google Shape;8122;p126"/>
          <p:cNvSpPr txBox="1"/>
          <p:nvPr>
            <p:ph idx="3" type="body"/>
          </p:nvPr>
        </p:nvSpPr>
        <p:spPr>
          <a:xfrm>
            <a:off x="3785998" y="2835176"/>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2</a:t>
            </a:r>
            <a:endParaRPr/>
          </a:p>
        </p:txBody>
      </p:sp>
      <p:sp>
        <p:nvSpPr>
          <p:cNvPr id="8123" name="Google Shape;8123;p126"/>
          <p:cNvSpPr txBox="1"/>
          <p:nvPr>
            <p:ph idx="4" type="body"/>
          </p:nvPr>
        </p:nvSpPr>
        <p:spPr>
          <a:xfrm>
            <a:off x="3515998" y="313783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2. Lorem ipsum is simply dummy text of the printing and typesetting industry.</a:t>
            </a:r>
            <a:endParaRPr/>
          </a:p>
        </p:txBody>
      </p:sp>
      <p:sp>
        <p:nvSpPr>
          <p:cNvPr id="8124" name="Google Shape;8124;p126"/>
          <p:cNvSpPr txBox="1"/>
          <p:nvPr>
            <p:ph idx="5" type="body"/>
          </p:nvPr>
        </p:nvSpPr>
        <p:spPr>
          <a:xfrm>
            <a:off x="6785998" y="2835176"/>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3</a:t>
            </a:r>
            <a:endParaRPr/>
          </a:p>
        </p:txBody>
      </p:sp>
      <p:sp>
        <p:nvSpPr>
          <p:cNvPr id="8125" name="Google Shape;8125;p126"/>
          <p:cNvSpPr txBox="1"/>
          <p:nvPr>
            <p:ph idx="6" type="body"/>
          </p:nvPr>
        </p:nvSpPr>
        <p:spPr>
          <a:xfrm>
            <a:off x="6515998" y="3137832"/>
            <a:ext cx="2160000" cy="12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3. Lorem ipsum is simply dummy text of the printing and typesetting industry.</a:t>
            </a:r>
            <a:endParaRPr/>
          </a:p>
        </p:txBody>
      </p:sp>
      <p:sp>
        <p:nvSpPr>
          <p:cNvPr id="8126" name="Google Shape;8126;p12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Infographic</a:t>
            </a:r>
            <a:endParaRPr/>
          </a:p>
        </p:txBody>
      </p:sp>
      <p:sp>
        <p:nvSpPr>
          <p:cNvPr id="8127" name="Google Shape;8127;p12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128" name="Google Shape;8128;p12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129" name="Google Shape;8129;p12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130" name="Google Shape;8130;p126"/>
          <p:cNvSpPr/>
          <p:nvPr>
            <p:ph idx="8" type="pic"/>
          </p:nvPr>
        </p:nvSpPr>
        <p:spPr>
          <a:xfrm>
            <a:off x="1379998" y="1983975"/>
            <a:ext cx="432000" cy="432000"/>
          </a:xfrm>
          <a:prstGeom prst="rect">
            <a:avLst/>
          </a:prstGeom>
          <a:noFill/>
          <a:ln>
            <a:noFill/>
          </a:ln>
        </p:spPr>
      </p:sp>
      <p:sp>
        <p:nvSpPr>
          <p:cNvPr id="8131" name="Google Shape;8131;p126"/>
          <p:cNvSpPr/>
          <p:nvPr>
            <p:ph idx="9" type="pic"/>
          </p:nvPr>
        </p:nvSpPr>
        <p:spPr>
          <a:xfrm>
            <a:off x="4379998" y="1983975"/>
            <a:ext cx="432000" cy="432000"/>
          </a:xfrm>
          <a:prstGeom prst="rect">
            <a:avLst/>
          </a:prstGeom>
          <a:noFill/>
          <a:ln>
            <a:noFill/>
          </a:ln>
        </p:spPr>
      </p:sp>
      <p:sp>
        <p:nvSpPr>
          <p:cNvPr id="8132" name="Google Shape;8132;p126"/>
          <p:cNvSpPr/>
          <p:nvPr>
            <p:ph idx="13" type="pic"/>
          </p:nvPr>
        </p:nvSpPr>
        <p:spPr>
          <a:xfrm>
            <a:off x="7379998" y="1983975"/>
            <a:ext cx="432000" cy="432000"/>
          </a:xfrm>
          <a:prstGeom prst="rect">
            <a:avLst/>
          </a:prstGeom>
          <a:noFill/>
          <a:ln>
            <a:noFill/>
          </a:ln>
        </p:spPr>
      </p:sp>
      <p:sp>
        <p:nvSpPr>
          <p:cNvPr id="8133" name="Google Shape;8133;p126"/>
          <p:cNvSpPr/>
          <p:nvPr>
            <p:ph idx="14" type="pic"/>
          </p:nvPr>
        </p:nvSpPr>
        <p:spPr>
          <a:xfrm>
            <a:off x="10379998" y="1983975"/>
            <a:ext cx="432000" cy="432000"/>
          </a:xfrm>
          <a:prstGeom prst="rect">
            <a:avLst/>
          </a:prstGeom>
          <a:noFill/>
          <a:ln>
            <a:noFill/>
          </a:ln>
        </p:spPr>
      </p:sp>
      <p:sp>
        <p:nvSpPr>
          <p:cNvPr id="8134" name="Google Shape;8134;p126"/>
          <p:cNvSpPr txBox="1"/>
          <p:nvPr>
            <p:ph idx="15" type="body"/>
          </p:nvPr>
        </p:nvSpPr>
        <p:spPr>
          <a:xfrm>
            <a:off x="9785998" y="2835176"/>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4</a:t>
            </a:r>
            <a:endParaRPr/>
          </a:p>
        </p:txBody>
      </p:sp>
      <p:sp>
        <p:nvSpPr>
          <p:cNvPr id="8135" name="Google Shape;8135;p126"/>
          <p:cNvSpPr txBox="1"/>
          <p:nvPr>
            <p:ph idx="16" type="body"/>
          </p:nvPr>
        </p:nvSpPr>
        <p:spPr>
          <a:xfrm>
            <a:off x="9515998" y="3137832"/>
            <a:ext cx="2160000" cy="12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4. Lorem ipsum is simply dummy text of the printing and typesetting industry.</a:t>
            </a:r>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9" name="Shape 8139"/>
        <p:cNvGrpSpPr/>
        <p:nvPr/>
      </p:nvGrpSpPr>
      <p:grpSpPr>
        <a:xfrm>
          <a:off x="0" y="0"/>
          <a:ext cx="0" cy="0"/>
          <a:chOff x="0" y="0"/>
          <a:chExt cx="0" cy="0"/>
        </a:xfrm>
      </p:grpSpPr>
      <p:sp>
        <p:nvSpPr>
          <p:cNvPr id="8140" name="Google Shape;8140;p127"/>
          <p:cNvSpPr txBox="1"/>
          <p:nvPr>
            <p:ph idx="1" type="body"/>
          </p:nvPr>
        </p:nvSpPr>
        <p:spPr>
          <a:xfrm>
            <a:off x="3785998" y="343174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2</a:t>
            </a:r>
            <a:endParaRPr/>
          </a:p>
        </p:txBody>
      </p:sp>
      <p:sp>
        <p:nvSpPr>
          <p:cNvPr id="8141" name="Google Shape;8141;p127"/>
          <p:cNvSpPr txBox="1"/>
          <p:nvPr>
            <p:ph idx="2" type="body"/>
          </p:nvPr>
        </p:nvSpPr>
        <p:spPr>
          <a:xfrm>
            <a:off x="3515998" y="3734396"/>
            <a:ext cx="216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2. Lorem ipsum is simply dummy text of the printing and typesetting industry.</a:t>
            </a:r>
            <a:endParaRPr/>
          </a:p>
        </p:txBody>
      </p:sp>
      <p:sp>
        <p:nvSpPr>
          <p:cNvPr id="8142" name="Google Shape;8142;p127"/>
          <p:cNvSpPr txBox="1"/>
          <p:nvPr>
            <p:ph idx="3" type="body"/>
          </p:nvPr>
        </p:nvSpPr>
        <p:spPr>
          <a:xfrm>
            <a:off x="6785998" y="343174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3</a:t>
            </a:r>
            <a:endParaRPr/>
          </a:p>
        </p:txBody>
      </p:sp>
      <p:sp>
        <p:nvSpPr>
          <p:cNvPr id="8143" name="Google Shape;8143;p127"/>
          <p:cNvSpPr txBox="1"/>
          <p:nvPr>
            <p:ph idx="4" type="body"/>
          </p:nvPr>
        </p:nvSpPr>
        <p:spPr>
          <a:xfrm>
            <a:off x="6515998" y="3734396"/>
            <a:ext cx="216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3. Lorem ipsum is simply dummy text of the printing and typesetting industry.</a:t>
            </a:r>
            <a:endParaRPr/>
          </a:p>
        </p:txBody>
      </p:sp>
      <p:sp>
        <p:nvSpPr>
          <p:cNvPr id="8144" name="Google Shape;8144;p12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 Points Infographic</a:t>
            </a:r>
            <a:endParaRPr/>
          </a:p>
        </p:txBody>
      </p:sp>
      <p:sp>
        <p:nvSpPr>
          <p:cNvPr id="8145" name="Google Shape;8145;p127"/>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146" name="Google Shape;8146;p12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147" name="Google Shape;8147;p12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148" name="Google Shape;8148;p127"/>
          <p:cNvSpPr/>
          <p:nvPr>
            <p:ph idx="6" type="pic"/>
          </p:nvPr>
        </p:nvSpPr>
        <p:spPr>
          <a:xfrm>
            <a:off x="1379998" y="2534419"/>
            <a:ext cx="432000" cy="432000"/>
          </a:xfrm>
          <a:prstGeom prst="rect">
            <a:avLst/>
          </a:prstGeom>
          <a:noFill/>
          <a:ln>
            <a:noFill/>
          </a:ln>
        </p:spPr>
      </p:sp>
      <p:sp>
        <p:nvSpPr>
          <p:cNvPr id="8149" name="Google Shape;8149;p127"/>
          <p:cNvSpPr/>
          <p:nvPr>
            <p:ph idx="7" type="pic"/>
          </p:nvPr>
        </p:nvSpPr>
        <p:spPr>
          <a:xfrm>
            <a:off x="4379998" y="2534419"/>
            <a:ext cx="432000" cy="432000"/>
          </a:xfrm>
          <a:prstGeom prst="rect">
            <a:avLst/>
          </a:prstGeom>
          <a:noFill/>
          <a:ln>
            <a:noFill/>
          </a:ln>
        </p:spPr>
      </p:sp>
      <p:sp>
        <p:nvSpPr>
          <p:cNvPr id="8150" name="Google Shape;8150;p127"/>
          <p:cNvSpPr/>
          <p:nvPr>
            <p:ph idx="8" type="pic"/>
          </p:nvPr>
        </p:nvSpPr>
        <p:spPr>
          <a:xfrm>
            <a:off x="7379998" y="2534419"/>
            <a:ext cx="432000" cy="432000"/>
          </a:xfrm>
          <a:prstGeom prst="rect">
            <a:avLst/>
          </a:prstGeom>
          <a:noFill/>
          <a:ln>
            <a:noFill/>
          </a:ln>
        </p:spPr>
      </p:sp>
      <p:sp>
        <p:nvSpPr>
          <p:cNvPr id="8151" name="Google Shape;8151;p127"/>
          <p:cNvSpPr/>
          <p:nvPr>
            <p:ph idx="9" type="pic"/>
          </p:nvPr>
        </p:nvSpPr>
        <p:spPr>
          <a:xfrm>
            <a:off x="10379998" y="2534419"/>
            <a:ext cx="432000" cy="432000"/>
          </a:xfrm>
          <a:prstGeom prst="rect">
            <a:avLst/>
          </a:prstGeom>
          <a:noFill/>
          <a:ln>
            <a:noFill/>
          </a:ln>
        </p:spPr>
      </p:sp>
      <p:sp>
        <p:nvSpPr>
          <p:cNvPr id="8152" name="Google Shape;8152;p127"/>
          <p:cNvSpPr txBox="1"/>
          <p:nvPr>
            <p:ph idx="13" type="body"/>
          </p:nvPr>
        </p:nvSpPr>
        <p:spPr>
          <a:xfrm>
            <a:off x="9785998" y="343174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4</a:t>
            </a:r>
            <a:endParaRPr/>
          </a:p>
        </p:txBody>
      </p:sp>
      <p:sp>
        <p:nvSpPr>
          <p:cNvPr id="8153" name="Google Shape;8153;p127"/>
          <p:cNvSpPr txBox="1"/>
          <p:nvPr>
            <p:ph idx="14" type="body"/>
          </p:nvPr>
        </p:nvSpPr>
        <p:spPr>
          <a:xfrm>
            <a:off x="9515998" y="3734396"/>
            <a:ext cx="216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4. Lorem ipsum is simply dummy text of the printing and typesetting industry.</a:t>
            </a:r>
            <a:endParaRPr/>
          </a:p>
        </p:txBody>
      </p:sp>
      <p:sp>
        <p:nvSpPr>
          <p:cNvPr id="8154" name="Google Shape;8154;p127"/>
          <p:cNvSpPr txBox="1"/>
          <p:nvPr>
            <p:ph idx="15" type="body"/>
          </p:nvPr>
        </p:nvSpPr>
        <p:spPr>
          <a:xfrm>
            <a:off x="785998" y="343174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1</a:t>
            </a:r>
            <a:endParaRPr/>
          </a:p>
        </p:txBody>
      </p:sp>
      <p:sp>
        <p:nvSpPr>
          <p:cNvPr id="8155" name="Google Shape;8155;p127"/>
          <p:cNvSpPr txBox="1"/>
          <p:nvPr>
            <p:ph idx="16" type="body"/>
          </p:nvPr>
        </p:nvSpPr>
        <p:spPr>
          <a:xfrm>
            <a:off x="515998" y="3734396"/>
            <a:ext cx="216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1. Lorem ipsum is simply dummy text of the printing and typesetting industry.</a:t>
            </a:r>
            <a:endParaRPr/>
          </a:p>
        </p:txBody>
      </p:sp>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9" name="Shape 8159"/>
        <p:cNvGrpSpPr/>
        <p:nvPr/>
      </p:nvGrpSpPr>
      <p:grpSpPr>
        <a:xfrm>
          <a:off x="0" y="0"/>
          <a:ext cx="0" cy="0"/>
          <a:chOff x="0" y="0"/>
          <a:chExt cx="0" cy="0"/>
        </a:xfrm>
      </p:grpSpPr>
      <p:sp>
        <p:nvSpPr>
          <p:cNvPr id="8160" name="Google Shape;8160;p128"/>
          <p:cNvSpPr txBox="1"/>
          <p:nvPr>
            <p:ph idx="2" type="body"/>
          </p:nvPr>
        </p:nvSpPr>
        <p:spPr>
          <a:xfrm>
            <a:off x="605997" y="3516216"/>
            <a:ext cx="180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1. Lorem ipsum is simply dummy text of the printing and typesetting industry.</a:t>
            </a:r>
            <a:endParaRPr/>
          </a:p>
        </p:txBody>
      </p:sp>
      <p:sp>
        <p:nvSpPr>
          <p:cNvPr id="8161" name="Google Shape;8161;p128"/>
          <p:cNvSpPr txBox="1"/>
          <p:nvPr>
            <p:ph idx="3" type="body"/>
          </p:nvPr>
        </p:nvSpPr>
        <p:spPr>
          <a:xfrm>
            <a:off x="2990997" y="3213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2</a:t>
            </a:r>
            <a:endParaRPr/>
          </a:p>
        </p:txBody>
      </p:sp>
      <p:sp>
        <p:nvSpPr>
          <p:cNvPr id="8162" name="Google Shape;8162;p128"/>
          <p:cNvSpPr txBox="1"/>
          <p:nvPr>
            <p:ph idx="4" type="body"/>
          </p:nvPr>
        </p:nvSpPr>
        <p:spPr>
          <a:xfrm>
            <a:off x="2900997" y="3516216"/>
            <a:ext cx="180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2. Lorem ipsum is simply dummy text of the printing and typesetting industry.</a:t>
            </a:r>
            <a:endParaRPr/>
          </a:p>
        </p:txBody>
      </p:sp>
      <p:sp>
        <p:nvSpPr>
          <p:cNvPr id="8163" name="Google Shape;8163;p128"/>
          <p:cNvSpPr txBox="1"/>
          <p:nvPr>
            <p:ph idx="5" type="body"/>
          </p:nvPr>
        </p:nvSpPr>
        <p:spPr>
          <a:xfrm>
            <a:off x="5285997"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3</a:t>
            </a:r>
            <a:endParaRPr/>
          </a:p>
        </p:txBody>
      </p:sp>
      <p:sp>
        <p:nvSpPr>
          <p:cNvPr id="8164" name="Google Shape;8164;p128"/>
          <p:cNvSpPr txBox="1"/>
          <p:nvPr>
            <p:ph idx="6" type="body"/>
          </p:nvPr>
        </p:nvSpPr>
        <p:spPr>
          <a:xfrm>
            <a:off x="5195997"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3. Lorem ipsum is simply dummy text of the printing and typesetting industry.</a:t>
            </a:r>
            <a:endParaRPr/>
          </a:p>
        </p:txBody>
      </p:sp>
      <p:sp>
        <p:nvSpPr>
          <p:cNvPr id="8165" name="Google Shape;8165;p12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Horizontal Infographic</a:t>
            </a:r>
            <a:endParaRPr/>
          </a:p>
        </p:txBody>
      </p:sp>
      <p:sp>
        <p:nvSpPr>
          <p:cNvPr id="8166" name="Google Shape;8166;p12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167" name="Google Shape;8167;p12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168" name="Google Shape;8168;p12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169" name="Google Shape;8169;p128"/>
          <p:cNvSpPr/>
          <p:nvPr>
            <p:ph idx="8" type="pic"/>
          </p:nvPr>
        </p:nvSpPr>
        <p:spPr>
          <a:xfrm>
            <a:off x="1415998" y="2398359"/>
            <a:ext cx="468000" cy="468000"/>
          </a:xfrm>
          <a:prstGeom prst="rect">
            <a:avLst/>
          </a:prstGeom>
          <a:noFill/>
          <a:ln>
            <a:noFill/>
          </a:ln>
        </p:spPr>
      </p:sp>
      <p:sp>
        <p:nvSpPr>
          <p:cNvPr id="8170" name="Google Shape;8170;p128"/>
          <p:cNvSpPr/>
          <p:nvPr>
            <p:ph idx="9" type="pic"/>
          </p:nvPr>
        </p:nvSpPr>
        <p:spPr>
          <a:xfrm>
            <a:off x="3566997" y="2398359"/>
            <a:ext cx="468000" cy="468000"/>
          </a:xfrm>
          <a:prstGeom prst="rect">
            <a:avLst/>
          </a:prstGeom>
          <a:noFill/>
          <a:ln>
            <a:noFill/>
          </a:ln>
        </p:spPr>
      </p:sp>
      <p:sp>
        <p:nvSpPr>
          <p:cNvPr id="8171" name="Google Shape;8171;p128"/>
          <p:cNvSpPr/>
          <p:nvPr>
            <p:ph idx="13" type="pic"/>
          </p:nvPr>
        </p:nvSpPr>
        <p:spPr>
          <a:xfrm>
            <a:off x="5861997" y="2398359"/>
            <a:ext cx="468000" cy="468000"/>
          </a:xfrm>
          <a:prstGeom prst="rect">
            <a:avLst/>
          </a:prstGeom>
          <a:noFill/>
          <a:ln>
            <a:noFill/>
          </a:ln>
        </p:spPr>
      </p:sp>
      <p:sp>
        <p:nvSpPr>
          <p:cNvPr id="8172" name="Google Shape;8172;p128"/>
          <p:cNvSpPr/>
          <p:nvPr>
            <p:ph idx="14" type="pic"/>
          </p:nvPr>
        </p:nvSpPr>
        <p:spPr>
          <a:xfrm>
            <a:off x="8156997" y="2398359"/>
            <a:ext cx="468000" cy="468000"/>
          </a:xfrm>
          <a:prstGeom prst="rect">
            <a:avLst/>
          </a:prstGeom>
          <a:noFill/>
          <a:ln>
            <a:noFill/>
          </a:ln>
        </p:spPr>
      </p:sp>
      <p:sp>
        <p:nvSpPr>
          <p:cNvPr id="8173" name="Google Shape;8173;p128"/>
          <p:cNvSpPr txBox="1"/>
          <p:nvPr>
            <p:ph idx="15" type="body"/>
          </p:nvPr>
        </p:nvSpPr>
        <p:spPr>
          <a:xfrm>
            <a:off x="7580997"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4</a:t>
            </a:r>
            <a:endParaRPr/>
          </a:p>
        </p:txBody>
      </p:sp>
      <p:sp>
        <p:nvSpPr>
          <p:cNvPr id="8174" name="Google Shape;8174;p128"/>
          <p:cNvSpPr txBox="1"/>
          <p:nvPr>
            <p:ph idx="16" type="body"/>
          </p:nvPr>
        </p:nvSpPr>
        <p:spPr>
          <a:xfrm>
            <a:off x="7490997"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4. Lorem ipsum is simply dummy text of the printing and typesetting industry.</a:t>
            </a:r>
            <a:endParaRPr/>
          </a:p>
        </p:txBody>
      </p:sp>
      <p:sp>
        <p:nvSpPr>
          <p:cNvPr id="8175" name="Google Shape;8175;p128"/>
          <p:cNvSpPr txBox="1"/>
          <p:nvPr>
            <p:ph idx="17" type="body"/>
          </p:nvPr>
        </p:nvSpPr>
        <p:spPr>
          <a:xfrm>
            <a:off x="9876003"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5</a:t>
            </a:r>
            <a:endParaRPr/>
          </a:p>
        </p:txBody>
      </p:sp>
      <p:sp>
        <p:nvSpPr>
          <p:cNvPr id="8176" name="Google Shape;8176;p128"/>
          <p:cNvSpPr txBox="1"/>
          <p:nvPr>
            <p:ph idx="1" type="body"/>
          </p:nvPr>
        </p:nvSpPr>
        <p:spPr>
          <a:xfrm>
            <a:off x="695997" y="3213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1</a:t>
            </a:r>
            <a:endParaRPr/>
          </a:p>
        </p:txBody>
      </p:sp>
      <p:sp>
        <p:nvSpPr>
          <p:cNvPr id="8177" name="Google Shape;8177;p128"/>
          <p:cNvSpPr txBox="1"/>
          <p:nvPr>
            <p:ph idx="18" type="body"/>
          </p:nvPr>
        </p:nvSpPr>
        <p:spPr>
          <a:xfrm>
            <a:off x="9786003"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5. Lorem ipsum is simply dummy text of the printing and typesetting industry.</a:t>
            </a:r>
            <a:endParaRPr/>
          </a:p>
        </p:txBody>
      </p:sp>
      <p:sp>
        <p:nvSpPr>
          <p:cNvPr id="8178" name="Google Shape;8178;p128"/>
          <p:cNvSpPr/>
          <p:nvPr>
            <p:ph idx="19" type="pic"/>
          </p:nvPr>
        </p:nvSpPr>
        <p:spPr>
          <a:xfrm>
            <a:off x="10452003" y="2398359"/>
            <a:ext cx="468000" cy="468000"/>
          </a:xfrm>
          <a:prstGeom prst="rect">
            <a:avLst/>
          </a:prstGeom>
          <a:noFill/>
          <a:ln>
            <a:noFill/>
          </a:ln>
        </p:spPr>
      </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2" name="Shape 8182"/>
        <p:cNvGrpSpPr/>
        <p:nvPr/>
      </p:nvGrpSpPr>
      <p:grpSpPr>
        <a:xfrm>
          <a:off x="0" y="0"/>
          <a:ext cx="0" cy="0"/>
          <a:chOff x="0" y="0"/>
          <a:chExt cx="0" cy="0"/>
        </a:xfrm>
      </p:grpSpPr>
      <p:sp>
        <p:nvSpPr>
          <p:cNvPr id="8183" name="Google Shape;8183;p129"/>
          <p:cNvSpPr txBox="1"/>
          <p:nvPr>
            <p:ph idx="1" type="body"/>
          </p:nvPr>
        </p:nvSpPr>
        <p:spPr>
          <a:xfrm>
            <a:off x="605997" y="3213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8184" name="Google Shape;8184;p129"/>
          <p:cNvSpPr txBox="1"/>
          <p:nvPr>
            <p:ph idx="2" type="body"/>
          </p:nvPr>
        </p:nvSpPr>
        <p:spPr>
          <a:xfrm>
            <a:off x="515997" y="3516216"/>
            <a:ext cx="180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185" name="Google Shape;8185;p129"/>
          <p:cNvSpPr txBox="1"/>
          <p:nvPr>
            <p:ph idx="3" type="body"/>
          </p:nvPr>
        </p:nvSpPr>
        <p:spPr>
          <a:xfrm>
            <a:off x="2945739" y="3213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8186" name="Google Shape;8186;p129"/>
          <p:cNvSpPr txBox="1"/>
          <p:nvPr>
            <p:ph idx="4" type="body"/>
          </p:nvPr>
        </p:nvSpPr>
        <p:spPr>
          <a:xfrm>
            <a:off x="2855739" y="3516216"/>
            <a:ext cx="1800000" cy="144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187" name="Google Shape;8187;p129"/>
          <p:cNvSpPr txBox="1"/>
          <p:nvPr>
            <p:ph idx="5" type="body"/>
          </p:nvPr>
        </p:nvSpPr>
        <p:spPr>
          <a:xfrm>
            <a:off x="5285481"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188" name="Google Shape;8188;p129"/>
          <p:cNvSpPr txBox="1"/>
          <p:nvPr>
            <p:ph idx="6" type="body"/>
          </p:nvPr>
        </p:nvSpPr>
        <p:spPr>
          <a:xfrm>
            <a:off x="5195481"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189" name="Google Shape;8189;p12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Horizontal Infographic</a:t>
            </a:r>
            <a:endParaRPr/>
          </a:p>
        </p:txBody>
      </p:sp>
      <p:sp>
        <p:nvSpPr>
          <p:cNvPr id="8190" name="Google Shape;8190;p12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191" name="Google Shape;8191;p12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192" name="Google Shape;8192;p12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193" name="Google Shape;8193;p129"/>
          <p:cNvSpPr/>
          <p:nvPr>
            <p:ph idx="8" type="pic"/>
          </p:nvPr>
        </p:nvSpPr>
        <p:spPr>
          <a:xfrm>
            <a:off x="1181997" y="2398359"/>
            <a:ext cx="468000" cy="468000"/>
          </a:xfrm>
          <a:prstGeom prst="rect">
            <a:avLst/>
          </a:prstGeom>
          <a:noFill/>
          <a:ln>
            <a:noFill/>
          </a:ln>
        </p:spPr>
      </p:sp>
      <p:sp>
        <p:nvSpPr>
          <p:cNvPr id="8194" name="Google Shape;8194;p129"/>
          <p:cNvSpPr/>
          <p:nvPr>
            <p:ph idx="9" type="pic"/>
          </p:nvPr>
        </p:nvSpPr>
        <p:spPr>
          <a:xfrm>
            <a:off x="3521739" y="2398359"/>
            <a:ext cx="468000" cy="468000"/>
          </a:xfrm>
          <a:prstGeom prst="rect">
            <a:avLst/>
          </a:prstGeom>
          <a:noFill/>
          <a:ln>
            <a:noFill/>
          </a:ln>
        </p:spPr>
      </p:sp>
      <p:sp>
        <p:nvSpPr>
          <p:cNvPr id="8195" name="Google Shape;8195;p129"/>
          <p:cNvSpPr/>
          <p:nvPr>
            <p:ph idx="13" type="pic"/>
          </p:nvPr>
        </p:nvSpPr>
        <p:spPr>
          <a:xfrm>
            <a:off x="5861481" y="2398359"/>
            <a:ext cx="468000" cy="468000"/>
          </a:xfrm>
          <a:prstGeom prst="rect">
            <a:avLst/>
          </a:prstGeom>
          <a:noFill/>
          <a:ln>
            <a:noFill/>
          </a:ln>
        </p:spPr>
      </p:sp>
      <p:sp>
        <p:nvSpPr>
          <p:cNvPr id="8196" name="Google Shape;8196;p129"/>
          <p:cNvSpPr/>
          <p:nvPr>
            <p:ph idx="14" type="pic"/>
          </p:nvPr>
        </p:nvSpPr>
        <p:spPr>
          <a:xfrm>
            <a:off x="8201223" y="2398359"/>
            <a:ext cx="468000" cy="468000"/>
          </a:xfrm>
          <a:prstGeom prst="rect">
            <a:avLst/>
          </a:prstGeom>
          <a:noFill/>
          <a:ln>
            <a:noFill/>
          </a:ln>
        </p:spPr>
      </p:sp>
      <p:sp>
        <p:nvSpPr>
          <p:cNvPr id="8197" name="Google Shape;8197;p129"/>
          <p:cNvSpPr txBox="1"/>
          <p:nvPr>
            <p:ph idx="15" type="body"/>
          </p:nvPr>
        </p:nvSpPr>
        <p:spPr>
          <a:xfrm>
            <a:off x="7625223"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8198" name="Google Shape;8198;p129"/>
          <p:cNvSpPr txBox="1"/>
          <p:nvPr>
            <p:ph idx="16" type="body"/>
          </p:nvPr>
        </p:nvSpPr>
        <p:spPr>
          <a:xfrm>
            <a:off x="7535223"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199" name="Google Shape;8199;p129"/>
          <p:cNvSpPr txBox="1"/>
          <p:nvPr>
            <p:ph idx="17" type="body"/>
          </p:nvPr>
        </p:nvSpPr>
        <p:spPr>
          <a:xfrm>
            <a:off x="9964963" y="321356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8200" name="Google Shape;8200;p129"/>
          <p:cNvSpPr txBox="1"/>
          <p:nvPr>
            <p:ph idx="18" type="body"/>
          </p:nvPr>
        </p:nvSpPr>
        <p:spPr>
          <a:xfrm>
            <a:off x="9874963" y="3516216"/>
            <a:ext cx="1800000" cy="144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201" name="Google Shape;8201;p129"/>
          <p:cNvSpPr/>
          <p:nvPr>
            <p:ph idx="19" type="pic"/>
          </p:nvPr>
        </p:nvSpPr>
        <p:spPr>
          <a:xfrm>
            <a:off x="10540963" y="2398359"/>
            <a:ext cx="468000" cy="468000"/>
          </a:xfrm>
          <a:prstGeom prst="rect">
            <a:avLst/>
          </a:prstGeom>
          <a:noFill/>
          <a:ln>
            <a:noFill/>
          </a:ln>
        </p:spPr>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8" name="Shape 4838"/>
        <p:cNvGrpSpPr/>
        <p:nvPr/>
      </p:nvGrpSpPr>
      <p:grpSpPr>
        <a:xfrm>
          <a:off x="0" y="0"/>
          <a:ext cx="0" cy="0"/>
          <a:chOff x="0" y="0"/>
          <a:chExt cx="0" cy="0"/>
        </a:xfrm>
      </p:grpSpPr>
      <p:sp>
        <p:nvSpPr>
          <p:cNvPr id="4839" name="Google Shape;4839;p13"/>
          <p:cNvSpPr txBox="1"/>
          <p:nvPr>
            <p:ph idx="1" type="body"/>
          </p:nvPr>
        </p:nvSpPr>
        <p:spPr>
          <a:xfrm>
            <a:off x="1229163" y="1518246"/>
            <a:ext cx="1617193" cy="72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40" name="Google Shape;4840;p13"/>
          <p:cNvSpPr txBox="1"/>
          <p:nvPr>
            <p:ph idx="2" type="body"/>
          </p:nvPr>
        </p:nvSpPr>
        <p:spPr>
          <a:xfrm>
            <a:off x="1231385" y="2321908"/>
            <a:ext cx="1614971" cy="72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41" name="Google Shape;4841;p13"/>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4842" name="Google Shape;4842;p13"/>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843" name="Google Shape;4843;p1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844" name="Google Shape;4844;p1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45" name="Google Shape;4845;p13"/>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46" name="Google Shape;4846;p13"/>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47" name="Google Shape;4847;p13"/>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48" name="Google Shape;4848;p13"/>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49" name="Google Shape;4849;p13"/>
          <p:cNvSpPr txBox="1"/>
          <p:nvPr>
            <p:ph idx="8" type="body"/>
          </p:nvPr>
        </p:nvSpPr>
        <p:spPr>
          <a:xfrm>
            <a:off x="1232827" y="3125566"/>
            <a:ext cx="1613528" cy="72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50" name="Google Shape;4850;p13"/>
          <p:cNvSpPr txBox="1"/>
          <p:nvPr>
            <p:ph idx="9" type="body"/>
          </p:nvPr>
        </p:nvSpPr>
        <p:spPr>
          <a:xfrm>
            <a:off x="1232903" y="3929232"/>
            <a:ext cx="1613453" cy="72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51" name="Google Shape;4851;p13"/>
          <p:cNvSpPr/>
          <p:nvPr>
            <p:ph idx="13" type="pic"/>
          </p:nvPr>
        </p:nvSpPr>
        <p:spPr>
          <a:xfrm>
            <a:off x="897051" y="1721496"/>
            <a:ext cx="324000" cy="324000"/>
          </a:xfrm>
          <a:prstGeom prst="rect">
            <a:avLst/>
          </a:prstGeom>
          <a:noFill/>
          <a:ln>
            <a:noFill/>
          </a:ln>
        </p:spPr>
      </p:sp>
      <p:sp>
        <p:nvSpPr>
          <p:cNvPr id="4852" name="Google Shape;4852;p13"/>
          <p:cNvSpPr/>
          <p:nvPr>
            <p:ph idx="14" type="pic"/>
          </p:nvPr>
        </p:nvSpPr>
        <p:spPr>
          <a:xfrm>
            <a:off x="897051" y="2519908"/>
            <a:ext cx="324000" cy="324000"/>
          </a:xfrm>
          <a:prstGeom prst="rect">
            <a:avLst/>
          </a:prstGeom>
          <a:noFill/>
          <a:ln>
            <a:noFill/>
          </a:ln>
        </p:spPr>
      </p:sp>
      <p:sp>
        <p:nvSpPr>
          <p:cNvPr id="4853" name="Google Shape;4853;p13"/>
          <p:cNvSpPr/>
          <p:nvPr>
            <p:ph idx="15" type="pic"/>
          </p:nvPr>
        </p:nvSpPr>
        <p:spPr>
          <a:xfrm>
            <a:off x="897051" y="3323566"/>
            <a:ext cx="324000" cy="324000"/>
          </a:xfrm>
          <a:prstGeom prst="rect">
            <a:avLst/>
          </a:prstGeom>
          <a:noFill/>
          <a:ln>
            <a:noFill/>
          </a:ln>
        </p:spPr>
      </p:sp>
      <p:sp>
        <p:nvSpPr>
          <p:cNvPr id="4854" name="Google Shape;4854;p13"/>
          <p:cNvSpPr/>
          <p:nvPr>
            <p:ph idx="16" type="pic"/>
          </p:nvPr>
        </p:nvSpPr>
        <p:spPr>
          <a:xfrm>
            <a:off x="897051" y="4127232"/>
            <a:ext cx="324000" cy="324000"/>
          </a:xfrm>
          <a:prstGeom prst="rect">
            <a:avLst/>
          </a:prstGeom>
          <a:noFill/>
          <a:ln>
            <a:noFill/>
          </a:ln>
        </p:spPr>
      </p:sp>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5" name="Shape 8205"/>
        <p:cNvGrpSpPr/>
        <p:nvPr/>
      </p:nvGrpSpPr>
      <p:grpSpPr>
        <a:xfrm>
          <a:off x="0" y="0"/>
          <a:ext cx="0" cy="0"/>
          <a:chOff x="0" y="0"/>
          <a:chExt cx="0" cy="0"/>
        </a:xfrm>
      </p:grpSpPr>
      <p:sp>
        <p:nvSpPr>
          <p:cNvPr id="8206" name="Google Shape;8206;p130"/>
          <p:cNvSpPr txBox="1"/>
          <p:nvPr>
            <p:ph idx="1" type="body"/>
          </p:nvPr>
        </p:nvSpPr>
        <p:spPr>
          <a:xfrm>
            <a:off x="890937" y="510374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8207" name="Google Shape;8207;p130"/>
          <p:cNvSpPr txBox="1"/>
          <p:nvPr>
            <p:ph idx="2" type="body"/>
          </p:nvPr>
        </p:nvSpPr>
        <p:spPr>
          <a:xfrm>
            <a:off x="620937" y="5406403"/>
            <a:ext cx="2160000" cy="828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208" name="Google Shape;8208;p130"/>
          <p:cNvSpPr txBox="1"/>
          <p:nvPr>
            <p:ph idx="3" type="body"/>
          </p:nvPr>
        </p:nvSpPr>
        <p:spPr>
          <a:xfrm>
            <a:off x="3091756" y="1525954"/>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8209" name="Google Shape;8209;p130"/>
          <p:cNvSpPr txBox="1"/>
          <p:nvPr>
            <p:ph idx="4" type="body"/>
          </p:nvPr>
        </p:nvSpPr>
        <p:spPr>
          <a:xfrm>
            <a:off x="2821756" y="1828610"/>
            <a:ext cx="2160000" cy="828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210" name="Google Shape;8210;p130"/>
          <p:cNvSpPr txBox="1"/>
          <p:nvPr>
            <p:ph idx="5" type="body"/>
          </p:nvPr>
        </p:nvSpPr>
        <p:spPr>
          <a:xfrm>
            <a:off x="5292576" y="510374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211" name="Google Shape;8211;p130"/>
          <p:cNvSpPr txBox="1"/>
          <p:nvPr>
            <p:ph idx="6" type="body"/>
          </p:nvPr>
        </p:nvSpPr>
        <p:spPr>
          <a:xfrm>
            <a:off x="5022576" y="5406403"/>
            <a:ext cx="2160000" cy="828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212" name="Google Shape;8212;p13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Horizontal Infographic</a:t>
            </a:r>
            <a:endParaRPr/>
          </a:p>
        </p:txBody>
      </p:sp>
      <p:sp>
        <p:nvSpPr>
          <p:cNvPr id="8213" name="Google Shape;8213;p13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214" name="Google Shape;8214;p13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215" name="Google Shape;8215;p13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216" name="Google Shape;8216;p130"/>
          <p:cNvSpPr/>
          <p:nvPr>
            <p:ph idx="8" type="pic"/>
          </p:nvPr>
        </p:nvSpPr>
        <p:spPr>
          <a:xfrm>
            <a:off x="1916202" y="3740781"/>
            <a:ext cx="468000" cy="468000"/>
          </a:xfrm>
          <a:prstGeom prst="rect">
            <a:avLst/>
          </a:prstGeom>
          <a:noFill/>
          <a:ln>
            <a:noFill/>
          </a:ln>
        </p:spPr>
      </p:sp>
      <p:sp>
        <p:nvSpPr>
          <p:cNvPr id="8217" name="Google Shape;8217;p130"/>
          <p:cNvSpPr/>
          <p:nvPr>
            <p:ph idx="9" type="pic"/>
          </p:nvPr>
        </p:nvSpPr>
        <p:spPr>
          <a:xfrm>
            <a:off x="4143325" y="3666977"/>
            <a:ext cx="468000" cy="468000"/>
          </a:xfrm>
          <a:prstGeom prst="rect">
            <a:avLst/>
          </a:prstGeom>
          <a:noFill/>
          <a:ln>
            <a:noFill/>
          </a:ln>
        </p:spPr>
      </p:sp>
      <p:sp>
        <p:nvSpPr>
          <p:cNvPr id="8218" name="Google Shape;8218;p130"/>
          <p:cNvSpPr/>
          <p:nvPr>
            <p:ph idx="13" type="pic"/>
          </p:nvPr>
        </p:nvSpPr>
        <p:spPr>
          <a:xfrm>
            <a:off x="6330995" y="3672068"/>
            <a:ext cx="468000" cy="468000"/>
          </a:xfrm>
          <a:prstGeom prst="rect">
            <a:avLst/>
          </a:prstGeom>
          <a:noFill/>
          <a:ln>
            <a:noFill/>
          </a:ln>
        </p:spPr>
      </p:sp>
      <p:sp>
        <p:nvSpPr>
          <p:cNvPr id="8219" name="Google Shape;8219;p130"/>
          <p:cNvSpPr/>
          <p:nvPr>
            <p:ph idx="14" type="pic"/>
          </p:nvPr>
        </p:nvSpPr>
        <p:spPr>
          <a:xfrm>
            <a:off x="8531364" y="3672068"/>
            <a:ext cx="468000" cy="468000"/>
          </a:xfrm>
          <a:prstGeom prst="rect">
            <a:avLst/>
          </a:prstGeom>
          <a:noFill/>
          <a:ln>
            <a:noFill/>
          </a:ln>
        </p:spPr>
      </p:sp>
      <p:sp>
        <p:nvSpPr>
          <p:cNvPr id="8220" name="Google Shape;8220;p130"/>
          <p:cNvSpPr txBox="1"/>
          <p:nvPr>
            <p:ph idx="15" type="body"/>
          </p:nvPr>
        </p:nvSpPr>
        <p:spPr>
          <a:xfrm>
            <a:off x="7493395" y="152595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8221" name="Google Shape;8221;p130"/>
          <p:cNvSpPr txBox="1"/>
          <p:nvPr>
            <p:ph idx="16" type="body"/>
          </p:nvPr>
        </p:nvSpPr>
        <p:spPr>
          <a:xfrm>
            <a:off x="7223395" y="1828610"/>
            <a:ext cx="2160000" cy="828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222" name="Google Shape;8222;p130"/>
          <p:cNvSpPr txBox="1"/>
          <p:nvPr>
            <p:ph idx="17" type="body"/>
          </p:nvPr>
        </p:nvSpPr>
        <p:spPr>
          <a:xfrm>
            <a:off x="9694215" y="510374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8223" name="Google Shape;8223;p130"/>
          <p:cNvSpPr txBox="1"/>
          <p:nvPr>
            <p:ph idx="18" type="body"/>
          </p:nvPr>
        </p:nvSpPr>
        <p:spPr>
          <a:xfrm>
            <a:off x="9424215" y="5406403"/>
            <a:ext cx="2160000" cy="828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224" name="Google Shape;8224;p130"/>
          <p:cNvSpPr/>
          <p:nvPr>
            <p:ph idx="19" type="pic"/>
          </p:nvPr>
        </p:nvSpPr>
        <p:spPr>
          <a:xfrm>
            <a:off x="10745784" y="3667979"/>
            <a:ext cx="468000" cy="468000"/>
          </a:xfrm>
          <a:prstGeom prst="rect">
            <a:avLst/>
          </a:prstGeom>
          <a:noFill/>
          <a:ln>
            <a:noFill/>
          </a:ln>
        </p:spPr>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8" name="Shape 8228"/>
        <p:cNvGrpSpPr/>
        <p:nvPr/>
      </p:nvGrpSpPr>
      <p:grpSpPr>
        <a:xfrm>
          <a:off x="0" y="0"/>
          <a:ext cx="0" cy="0"/>
          <a:chOff x="0" y="0"/>
          <a:chExt cx="0" cy="0"/>
        </a:xfrm>
      </p:grpSpPr>
      <p:sp>
        <p:nvSpPr>
          <p:cNvPr id="8229" name="Google Shape;8229;p131"/>
          <p:cNvSpPr txBox="1"/>
          <p:nvPr>
            <p:ph idx="1" type="body"/>
          </p:nvPr>
        </p:nvSpPr>
        <p:spPr>
          <a:xfrm>
            <a:off x="1328961" y="4181267"/>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230" name="Google Shape;8230;p131"/>
          <p:cNvSpPr txBox="1"/>
          <p:nvPr>
            <p:ph idx="2" type="body"/>
          </p:nvPr>
        </p:nvSpPr>
        <p:spPr>
          <a:xfrm>
            <a:off x="968961" y="4483923"/>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231" name="Google Shape;8231;p131"/>
          <p:cNvSpPr txBox="1"/>
          <p:nvPr>
            <p:ph idx="3" type="body"/>
          </p:nvPr>
        </p:nvSpPr>
        <p:spPr>
          <a:xfrm>
            <a:off x="1933207" y="264375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232" name="Google Shape;8232;p131"/>
          <p:cNvSpPr txBox="1"/>
          <p:nvPr>
            <p:ph idx="4" type="body"/>
          </p:nvPr>
        </p:nvSpPr>
        <p:spPr>
          <a:xfrm>
            <a:off x="1573207" y="2946410"/>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233" name="Google Shape;8233;p131"/>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234" name="Google Shape;8234;p131"/>
          <p:cNvSpPr txBox="1"/>
          <p:nvPr>
            <p:ph idx="6" type="body"/>
          </p:nvPr>
        </p:nvSpPr>
        <p:spPr>
          <a:xfrm>
            <a:off x="4836000" y="1843579"/>
            <a:ext cx="252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235" name="Google Shape;8235;p13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Semi-Circle Infographic</a:t>
            </a:r>
            <a:endParaRPr/>
          </a:p>
        </p:txBody>
      </p:sp>
      <p:sp>
        <p:nvSpPr>
          <p:cNvPr id="8236" name="Google Shape;8236;p13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237" name="Google Shape;8237;p13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238" name="Google Shape;8238;p13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239" name="Google Shape;8239;p131"/>
          <p:cNvSpPr/>
          <p:nvPr>
            <p:ph idx="8" type="pic"/>
          </p:nvPr>
        </p:nvSpPr>
        <p:spPr>
          <a:xfrm>
            <a:off x="4211059" y="4730813"/>
            <a:ext cx="468000" cy="468000"/>
          </a:xfrm>
          <a:prstGeom prst="rect">
            <a:avLst/>
          </a:prstGeom>
          <a:noFill/>
          <a:ln>
            <a:noFill/>
          </a:ln>
        </p:spPr>
      </p:sp>
      <p:sp>
        <p:nvSpPr>
          <p:cNvPr id="8240" name="Google Shape;8240;p131"/>
          <p:cNvSpPr/>
          <p:nvPr>
            <p:ph idx="9" type="pic"/>
          </p:nvPr>
        </p:nvSpPr>
        <p:spPr>
          <a:xfrm>
            <a:off x="4882750" y="3852695"/>
            <a:ext cx="468000" cy="468000"/>
          </a:xfrm>
          <a:prstGeom prst="rect">
            <a:avLst/>
          </a:prstGeom>
          <a:noFill/>
          <a:ln>
            <a:noFill/>
          </a:ln>
        </p:spPr>
      </p:sp>
      <p:sp>
        <p:nvSpPr>
          <p:cNvPr id="8241" name="Google Shape;8241;p131"/>
          <p:cNvSpPr/>
          <p:nvPr>
            <p:ph idx="13" type="pic"/>
          </p:nvPr>
        </p:nvSpPr>
        <p:spPr>
          <a:xfrm>
            <a:off x="5750423" y="3486585"/>
            <a:ext cx="468000" cy="468000"/>
          </a:xfrm>
          <a:prstGeom prst="rect">
            <a:avLst/>
          </a:prstGeom>
          <a:noFill/>
          <a:ln>
            <a:noFill/>
          </a:ln>
        </p:spPr>
      </p:sp>
      <p:sp>
        <p:nvSpPr>
          <p:cNvPr id="8242" name="Google Shape;8242;p131"/>
          <p:cNvSpPr/>
          <p:nvPr>
            <p:ph idx="14" type="pic"/>
          </p:nvPr>
        </p:nvSpPr>
        <p:spPr>
          <a:xfrm>
            <a:off x="6826551" y="3808946"/>
            <a:ext cx="468000" cy="468000"/>
          </a:xfrm>
          <a:prstGeom prst="rect">
            <a:avLst/>
          </a:prstGeom>
          <a:noFill/>
          <a:ln>
            <a:noFill/>
          </a:ln>
        </p:spPr>
      </p:sp>
      <p:sp>
        <p:nvSpPr>
          <p:cNvPr id="8243" name="Google Shape;8243;p131"/>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244" name="Google Shape;8244;p131"/>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245" name="Google Shape;8245;p131"/>
          <p:cNvSpPr txBox="1"/>
          <p:nvPr>
            <p:ph idx="17" type="body"/>
          </p:nvPr>
        </p:nvSpPr>
        <p:spPr>
          <a:xfrm>
            <a:off x="8652803" y="4181267"/>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246" name="Google Shape;8246;p131"/>
          <p:cNvSpPr txBox="1"/>
          <p:nvPr>
            <p:ph idx="18" type="body"/>
          </p:nvPr>
        </p:nvSpPr>
        <p:spPr>
          <a:xfrm>
            <a:off x="8652803" y="4483923"/>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247" name="Google Shape;8247;p131"/>
          <p:cNvSpPr/>
          <p:nvPr>
            <p:ph idx="19" type="pic"/>
          </p:nvPr>
        </p:nvSpPr>
        <p:spPr>
          <a:xfrm>
            <a:off x="7439999" y="4778318"/>
            <a:ext cx="468000" cy="468000"/>
          </a:xfrm>
          <a:prstGeom prst="rect">
            <a:avLst/>
          </a:prstGeom>
          <a:noFill/>
          <a:ln>
            <a:noFill/>
          </a:ln>
        </p:spPr>
      </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1" name="Shape 8251"/>
        <p:cNvGrpSpPr/>
        <p:nvPr/>
      </p:nvGrpSpPr>
      <p:grpSpPr>
        <a:xfrm>
          <a:off x="0" y="0"/>
          <a:ext cx="0" cy="0"/>
          <a:chOff x="0" y="0"/>
          <a:chExt cx="0" cy="0"/>
        </a:xfrm>
      </p:grpSpPr>
      <p:sp>
        <p:nvSpPr>
          <p:cNvPr id="8252" name="Google Shape;8252;p132"/>
          <p:cNvSpPr txBox="1"/>
          <p:nvPr>
            <p:ph idx="1" type="body"/>
          </p:nvPr>
        </p:nvSpPr>
        <p:spPr>
          <a:xfrm>
            <a:off x="1933207" y="4181267"/>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253" name="Google Shape;8253;p132"/>
          <p:cNvSpPr txBox="1"/>
          <p:nvPr>
            <p:ph idx="2" type="body"/>
          </p:nvPr>
        </p:nvSpPr>
        <p:spPr>
          <a:xfrm>
            <a:off x="1573207" y="4483923"/>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254" name="Google Shape;8254;p132"/>
          <p:cNvSpPr txBox="1"/>
          <p:nvPr>
            <p:ph idx="3" type="body"/>
          </p:nvPr>
        </p:nvSpPr>
        <p:spPr>
          <a:xfrm>
            <a:off x="1933207" y="264375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255" name="Google Shape;8255;p132"/>
          <p:cNvSpPr txBox="1"/>
          <p:nvPr>
            <p:ph idx="4" type="body"/>
          </p:nvPr>
        </p:nvSpPr>
        <p:spPr>
          <a:xfrm>
            <a:off x="1573207" y="2946410"/>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256" name="Google Shape;8256;p132"/>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257" name="Google Shape;8257;p132"/>
          <p:cNvSpPr txBox="1"/>
          <p:nvPr>
            <p:ph idx="6" type="body"/>
          </p:nvPr>
        </p:nvSpPr>
        <p:spPr>
          <a:xfrm>
            <a:off x="4836000" y="1843579"/>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258" name="Google Shape;8258;p13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Circular Infographic</a:t>
            </a:r>
            <a:endParaRPr/>
          </a:p>
        </p:txBody>
      </p:sp>
      <p:sp>
        <p:nvSpPr>
          <p:cNvPr id="8259" name="Google Shape;8259;p13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260" name="Google Shape;8260;p13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261" name="Google Shape;8261;p13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262" name="Google Shape;8262;p132"/>
          <p:cNvSpPr/>
          <p:nvPr>
            <p:ph idx="8" type="pic"/>
          </p:nvPr>
        </p:nvSpPr>
        <p:spPr>
          <a:xfrm>
            <a:off x="5145085" y="4919032"/>
            <a:ext cx="468000" cy="468000"/>
          </a:xfrm>
          <a:prstGeom prst="rect">
            <a:avLst/>
          </a:prstGeom>
          <a:noFill/>
          <a:ln>
            <a:noFill/>
          </a:ln>
        </p:spPr>
      </p:sp>
      <p:sp>
        <p:nvSpPr>
          <p:cNvPr id="8263" name="Google Shape;8263;p132"/>
          <p:cNvSpPr/>
          <p:nvPr>
            <p:ph idx="9" type="pic"/>
          </p:nvPr>
        </p:nvSpPr>
        <p:spPr>
          <a:xfrm>
            <a:off x="4835998" y="3640128"/>
            <a:ext cx="468000" cy="468000"/>
          </a:xfrm>
          <a:prstGeom prst="rect">
            <a:avLst/>
          </a:prstGeom>
          <a:noFill/>
          <a:ln>
            <a:noFill/>
          </a:ln>
        </p:spPr>
      </p:sp>
      <p:sp>
        <p:nvSpPr>
          <p:cNvPr id="8264" name="Google Shape;8264;p132"/>
          <p:cNvSpPr/>
          <p:nvPr>
            <p:ph idx="13" type="pic"/>
          </p:nvPr>
        </p:nvSpPr>
        <p:spPr>
          <a:xfrm>
            <a:off x="5907727" y="2790567"/>
            <a:ext cx="468000" cy="468000"/>
          </a:xfrm>
          <a:prstGeom prst="rect">
            <a:avLst/>
          </a:prstGeom>
          <a:noFill/>
          <a:ln>
            <a:noFill/>
          </a:ln>
        </p:spPr>
      </p:sp>
      <p:sp>
        <p:nvSpPr>
          <p:cNvPr id="8265" name="Google Shape;8265;p132"/>
          <p:cNvSpPr/>
          <p:nvPr>
            <p:ph idx="14" type="pic"/>
          </p:nvPr>
        </p:nvSpPr>
        <p:spPr>
          <a:xfrm>
            <a:off x="7044964" y="3590460"/>
            <a:ext cx="468000" cy="468000"/>
          </a:xfrm>
          <a:prstGeom prst="rect">
            <a:avLst/>
          </a:prstGeom>
          <a:noFill/>
          <a:ln>
            <a:noFill/>
          </a:ln>
        </p:spPr>
      </p:sp>
      <p:sp>
        <p:nvSpPr>
          <p:cNvPr id="8266" name="Google Shape;8266;p132"/>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267" name="Google Shape;8267;p132"/>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268" name="Google Shape;8268;p132"/>
          <p:cNvSpPr txBox="1"/>
          <p:nvPr>
            <p:ph idx="17" type="body"/>
          </p:nvPr>
        </p:nvSpPr>
        <p:spPr>
          <a:xfrm>
            <a:off x="8014207" y="4181267"/>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269" name="Google Shape;8269;p132"/>
          <p:cNvSpPr txBox="1"/>
          <p:nvPr>
            <p:ph idx="18" type="body"/>
          </p:nvPr>
        </p:nvSpPr>
        <p:spPr>
          <a:xfrm>
            <a:off x="8014207" y="4483923"/>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270" name="Google Shape;8270;p132"/>
          <p:cNvSpPr/>
          <p:nvPr>
            <p:ph idx="19" type="pic"/>
          </p:nvPr>
        </p:nvSpPr>
        <p:spPr>
          <a:xfrm>
            <a:off x="6755884" y="4935920"/>
            <a:ext cx="468000" cy="468000"/>
          </a:xfrm>
          <a:prstGeom prst="rect">
            <a:avLst/>
          </a:prstGeom>
          <a:noFill/>
          <a:ln>
            <a:noFill/>
          </a:ln>
        </p:spPr>
      </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4" name="Shape 8274"/>
        <p:cNvGrpSpPr/>
        <p:nvPr/>
      </p:nvGrpSpPr>
      <p:grpSpPr>
        <a:xfrm>
          <a:off x="0" y="0"/>
          <a:ext cx="0" cy="0"/>
          <a:chOff x="0" y="0"/>
          <a:chExt cx="0" cy="0"/>
        </a:xfrm>
      </p:grpSpPr>
      <p:sp>
        <p:nvSpPr>
          <p:cNvPr id="8275" name="Google Shape;8275;p133"/>
          <p:cNvSpPr txBox="1"/>
          <p:nvPr>
            <p:ph idx="1" type="body"/>
          </p:nvPr>
        </p:nvSpPr>
        <p:spPr>
          <a:xfrm>
            <a:off x="1761757" y="4181267"/>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276" name="Google Shape;8276;p133"/>
          <p:cNvSpPr txBox="1"/>
          <p:nvPr>
            <p:ph idx="2" type="body"/>
          </p:nvPr>
        </p:nvSpPr>
        <p:spPr>
          <a:xfrm>
            <a:off x="1401757" y="4483923"/>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277" name="Google Shape;8277;p133"/>
          <p:cNvSpPr txBox="1"/>
          <p:nvPr>
            <p:ph idx="3" type="body"/>
          </p:nvPr>
        </p:nvSpPr>
        <p:spPr>
          <a:xfrm>
            <a:off x="1761757" y="264375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278" name="Google Shape;8278;p133"/>
          <p:cNvSpPr txBox="1"/>
          <p:nvPr>
            <p:ph idx="4" type="body"/>
          </p:nvPr>
        </p:nvSpPr>
        <p:spPr>
          <a:xfrm>
            <a:off x="1401757" y="2946410"/>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279" name="Google Shape;8279;p133"/>
          <p:cNvSpPr txBox="1"/>
          <p:nvPr>
            <p:ph idx="5" type="body"/>
          </p:nvPr>
        </p:nvSpPr>
        <p:spPr>
          <a:xfrm>
            <a:off x="5016000" y="1540923"/>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280" name="Google Shape;8280;p133"/>
          <p:cNvSpPr txBox="1"/>
          <p:nvPr>
            <p:ph idx="6" type="body"/>
          </p:nvPr>
        </p:nvSpPr>
        <p:spPr>
          <a:xfrm>
            <a:off x="4836000" y="1843579"/>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281" name="Google Shape;8281;p13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5 Points Circular Infographic</a:t>
            </a:r>
            <a:endParaRPr/>
          </a:p>
        </p:txBody>
      </p:sp>
      <p:sp>
        <p:nvSpPr>
          <p:cNvPr id="8282" name="Google Shape;8282;p13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283" name="Google Shape;8283;p13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284" name="Google Shape;8284;p13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285" name="Google Shape;8285;p133"/>
          <p:cNvSpPr/>
          <p:nvPr>
            <p:ph idx="8" type="pic"/>
          </p:nvPr>
        </p:nvSpPr>
        <p:spPr>
          <a:xfrm>
            <a:off x="4844827" y="4950425"/>
            <a:ext cx="468000" cy="468000"/>
          </a:xfrm>
          <a:prstGeom prst="rect">
            <a:avLst/>
          </a:prstGeom>
          <a:noFill/>
          <a:ln>
            <a:noFill/>
          </a:ln>
        </p:spPr>
      </p:sp>
      <p:sp>
        <p:nvSpPr>
          <p:cNvPr id="8286" name="Google Shape;8286;p133"/>
          <p:cNvSpPr/>
          <p:nvPr>
            <p:ph idx="9" type="pic"/>
          </p:nvPr>
        </p:nvSpPr>
        <p:spPr>
          <a:xfrm>
            <a:off x="4907788" y="3532704"/>
            <a:ext cx="468000" cy="468000"/>
          </a:xfrm>
          <a:prstGeom prst="rect">
            <a:avLst/>
          </a:prstGeom>
          <a:noFill/>
          <a:ln>
            <a:noFill/>
          </a:ln>
        </p:spPr>
      </p:sp>
      <p:sp>
        <p:nvSpPr>
          <p:cNvPr id="8287" name="Google Shape;8287;p133"/>
          <p:cNvSpPr/>
          <p:nvPr>
            <p:ph idx="13" type="pic"/>
          </p:nvPr>
        </p:nvSpPr>
        <p:spPr>
          <a:xfrm>
            <a:off x="6177766" y="3030302"/>
            <a:ext cx="468000" cy="468000"/>
          </a:xfrm>
          <a:prstGeom prst="rect">
            <a:avLst/>
          </a:prstGeom>
          <a:noFill/>
          <a:ln>
            <a:noFill/>
          </a:ln>
        </p:spPr>
      </p:sp>
      <p:sp>
        <p:nvSpPr>
          <p:cNvPr id="8288" name="Google Shape;8288;p133"/>
          <p:cNvSpPr/>
          <p:nvPr>
            <p:ph idx="14" type="pic"/>
          </p:nvPr>
        </p:nvSpPr>
        <p:spPr>
          <a:xfrm>
            <a:off x="7138005" y="4079431"/>
            <a:ext cx="468000" cy="468000"/>
          </a:xfrm>
          <a:prstGeom prst="rect">
            <a:avLst/>
          </a:prstGeom>
          <a:noFill/>
          <a:ln>
            <a:noFill/>
          </a:ln>
        </p:spPr>
      </p:sp>
      <p:sp>
        <p:nvSpPr>
          <p:cNvPr id="8289" name="Google Shape;8289;p133"/>
          <p:cNvSpPr txBox="1"/>
          <p:nvPr>
            <p:ph idx="15" type="body"/>
          </p:nvPr>
        </p:nvSpPr>
        <p:spPr>
          <a:xfrm>
            <a:off x="8014207" y="2643754"/>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290" name="Google Shape;8290;p133"/>
          <p:cNvSpPr txBox="1"/>
          <p:nvPr>
            <p:ph idx="16" type="body"/>
          </p:nvPr>
        </p:nvSpPr>
        <p:spPr>
          <a:xfrm>
            <a:off x="8014207" y="2946410"/>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291" name="Google Shape;8291;p133"/>
          <p:cNvSpPr txBox="1"/>
          <p:nvPr>
            <p:ph idx="17" type="body"/>
          </p:nvPr>
        </p:nvSpPr>
        <p:spPr>
          <a:xfrm>
            <a:off x="8014207" y="4181267"/>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292" name="Google Shape;8292;p133"/>
          <p:cNvSpPr txBox="1"/>
          <p:nvPr>
            <p:ph idx="18" type="body"/>
          </p:nvPr>
        </p:nvSpPr>
        <p:spPr>
          <a:xfrm>
            <a:off x="8014207" y="4483923"/>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293" name="Google Shape;8293;p133"/>
          <p:cNvSpPr/>
          <p:nvPr>
            <p:ph idx="19" type="pic"/>
          </p:nvPr>
        </p:nvSpPr>
        <p:spPr>
          <a:xfrm>
            <a:off x="6308476" y="5374457"/>
            <a:ext cx="468000" cy="468000"/>
          </a:xfrm>
          <a:prstGeom prst="rect">
            <a:avLst/>
          </a:prstGeom>
          <a:noFill/>
          <a:ln>
            <a:noFill/>
          </a:ln>
        </p:spPr>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7" name="Shape 8297"/>
        <p:cNvGrpSpPr/>
        <p:nvPr/>
      </p:nvGrpSpPr>
      <p:grpSpPr>
        <a:xfrm>
          <a:off x="0" y="0"/>
          <a:ext cx="0" cy="0"/>
          <a:chOff x="0" y="0"/>
          <a:chExt cx="0" cy="0"/>
        </a:xfrm>
      </p:grpSpPr>
      <p:sp>
        <p:nvSpPr>
          <p:cNvPr id="8298" name="Google Shape;8298;p134"/>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299" name="Google Shape;8299;p134"/>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300" name="Google Shape;8300;p134"/>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301" name="Google Shape;8301;p134"/>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302" name="Google Shape;8302;p134"/>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303" name="Google Shape;8303;p134"/>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304" name="Google Shape;8304;p13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Circular Infographic</a:t>
            </a:r>
            <a:endParaRPr/>
          </a:p>
        </p:txBody>
      </p:sp>
      <p:sp>
        <p:nvSpPr>
          <p:cNvPr id="8305" name="Google Shape;8305;p13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306" name="Google Shape;8306;p13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307" name="Google Shape;8307;p13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08" name="Google Shape;8308;p134"/>
          <p:cNvSpPr/>
          <p:nvPr>
            <p:ph idx="8" type="pic"/>
          </p:nvPr>
        </p:nvSpPr>
        <p:spPr>
          <a:xfrm>
            <a:off x="5173964" y="2417458"/>
            <a:ext cx="468000" cy="468000"/>
          </a:xfrm>
          <a:prstGeom prst="rect">
            <a:avLst/>
          </a:prstGeom>
          <a:noFill/>
          <a:ln>
            <a:noFill/>
          </a:ln>
        </p:spPr>
      </p:sp>
      <p:sp>
        <p:nvSpPr>
          <p:cNvPr id="8309" name="Google Shape;8309;p134"/>
          <p:cNvSpPr/>
          <p:nvPr>
            <p:ph idx="9" type="pic"/>
          </p:nvPr>
        </p:nvSpPr>
        <p:spPr>
          <a:xfrm>
            <a:off x="4518261" y="3552121"/>
            <a:ext cx="468000" cy="468000"/>
          </a:xfrm>
          <a:prstGeom prst="rect">
            <a:avLst/>
          </a:prstGeom>
          <a:noFill/>
          <a:ln>
            <a:noFill/>
          </a:ln>
        </p:spPr>
      </p:sp>
      <p:sp>
        <p:nvSpPr>
          <p:cNvPr id="8310" name="Google Shape;8310;p134"/>
          <p:cNvSpPr/>
          <p:nvPr>
            <p:ph idx="13" type="pic"/>
          </p:nvPr>
        </p:nvSpPr>
        <p:spPr>
          <a:xfrm>
            <a:off x="5155003" y="4743510"/>
            <a:ext cx="468000" cy="468000"/>
          </a:xfrm>
          <a:prstGeom prst="rect">
            <a:avLst/>
          </a:prstGeom>
          <a:noFill/>
          <a:ln>
            <a:noFill/>
          </a:ln>
        </p:spPr>
      </p:sp>
      <p:sp>
        <p:nvSpPr>
          <p:cNvPr id="8311" name="Google Shape;8311;p134"/>
          <p:cNvSpPr/>
          <p:nvPr>
            <p:ph idx="14" type="pic"/>
          </p:nvPr>
        </p:nvSpPr>
        <p:spPr>
          <a:xfrm>
            <a:off x="6511167" y="2417458"/>
            <a:ext cx="468000" cy="468000"/>
          </a:xfrm>
          <a:prstGeom prst="rect">
            <a:avLst/>
          </a:prstGeom>
          <a:noFill/>
          <a:ln>
            <a:noFill/>
          </a:ln>
        </p:spPr>
      </p:sp>
      <p:sp>
        <p:nvSpPr>
          <p:cNvPr id="8312" name="Google Shape;8312;p134"/>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313" name="Google Shape;8313;p134"/>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314" name="Google Shape;8314;p134"/>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315" name="Google Shape;8315;p134"/>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316" name="Google Shape;8316;p134"/>
          <p:cNvSpPr/>
          <p:nvPr>
            <p:ph idx="19" type="pic"/>
          </p:nvPr>
        </p:nvSpPr>
        <p:spPr>
          <a:xfrm>
            <a:off x="7176000" y="3552121"/>
            <a:ext cx="468000" cy="468000"/>
          </a:xfrm>
          <a:prstGeom prst="rect">
            <a:avLst/>
          </a:prstGeom>
          <a:noFill/>
          <a:ln>
            <a:noFill/>
          </a:ln>
        </p:spPr>
      </p:sp>
      <p:sp>
        <p:nvSpPr>
          <p:cNvPr id="8317" name="Google Shape;8317;p134"/>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318" name="Google Shape;8318;p134"/>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319" name="Google Shape;8319;p134"/>
          <p:cNvSpPr/>
          <p:nvPr>
            <p:ph idx="22" type="pic"/>
          </p:nvPr>
        </p:nvSpPr>
        <p:spPr>
          <a:xfrm>
            <a:off x="6602751" y="4743510"/>
            <a:ext cx="468000" cy="468000"/>
          </a:xfrm>
          <a:prstGeom prst="rect">
            <a:avLst/>
          </a:prstGeom>
          <a:noFill/>
          <a:ln>
            <a:noFill/>
          </a:ln>
        </p:spPr>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3" name="Shape 8323"/>
        <p:cNvGrpSpPr/>
        <p:nvPr/>
      </p:nvGrpSpPr>
      <p:grpSpPr>
        <a:xfrm>
          <a:off x="0" y="0"/>
          <a:ext cx="0" cy="0"/>
          <a:chOff x="0" y="0"/>
          <a:chExt cx="0" cy="0"/>
        </a:xfrm>
      </p:grpSpPr>
      <p:sp>
        <p:nvSpPr>
          <p:cNvPr id="8324" name="Google Shape;8324;p135"/>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325" name="Google Shape;8325;p135"/>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326" name="Google Shape;8326;p135"/>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327" name="Google Shape;8327;p135"/>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328" name="Google Shape;8328;p135"/>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329" name="Google Shape;8329;p135"/>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330" name="Google Shape;8330;p13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Circular Infographic</a:t>
            </a:r>
            <a:endParaRPr/>
          </a:p>
        </p:txBody>
      </p:sp>
      <p:sp>
        <p:nvSpPr>
          <p:cNvPr id="8331" name="Google Shape;8331;p13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332" name="Google Shape;8332;p13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333" name="Google Shape;8333;p13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34" name="Google Shape;8334;p135"/>
          <p:cNvSpPr/>
          <p:nvPr>
            <p:ph idx="8" type="pic"/>
          </p:nvPr>
        </p:nvSpPr>
        <p:spPr>
          <a:xfrm>
            <a:off x="4939105" y="2456133"/>
            <a:ext cx="468000" cy="468000"/>
          </a:xfrm>
          <a:prstGeom prst="rect">
            <a:avLst/>
          </a:prstGeom>
          <a:noFill/>
          <a:ln>
            <a:noFill/>
          </a:ln>
        </p:spPr>
      </p:sp>
      <p:sp>
        <p:nvSpPr>
          <p:cNvPr id="8335" name="Google Shape;8335;p135"/>
          <p:cNvSpPr/>
          <p:nvPr>
            <p:ph idx="9" type="pic"/>
          </p:nvPr>
        </p:nvSpPr>
        <p:spPr>
          <a:xfrm>
            <a:off x="4388919" y="3619613"/>
            <a:ext cx="468000" cy="468000"/>
          </a:xfrm>
          <a:prstGeom prst="rect">
            <a:avLst/>
          </a:prstGeom>
          <a:noFill/>
          <a:ln>
            <a:noFill/>
          </a:ln>
        </p:spPr>
      </p:sp>
      <p:sp>
        <p:nvSpPr>
          <p:cNvPr id="8336" name="Google Shape;8336;p135"/>
          <p:cNvSpPr/>
          <p:nvPr>
            <p:ph idx="13" type="pic"/>
          </p:nvPr>
        </p:nvSpPr>
        <p:spPr>
          <a:xfrm>
            <a:off x="5351442" y="4859883"/>
            <a:ext cx="468000" cy="468000"/>
          </a:xfrm>
          <a:prstGeom prst="rect">
            <a:avLst/>
          </a:prstGeom>
          <a:noFill/>
          <a:ln>
            <a:noFill/>
          </a:ln>
        </p:spPr>
      </p:sp>
      <p:sp>
        <p:nvSpPr>
          <p:cNvPr id="8337" name="Google Shape;8337;p135"/>
          <p:cNvSpPr/>
          <p:nvPr>
            <p:ph idx="14" type="pic"/>
          </p:nvPr>
        </p:nvSpPr>
        <p:spPr>
          <a:xfrm>
            <a:off x="6258539" y="2247143"/>
            <a:ext cx="468000" cy="468000"/>
          </a:xfrm>
          <a:prstGeom prst="rect">
            <a:avLst/>
          </a:prstGeom>
          <a:noFill/>
          <a:ln>
            <a:noFill/>
          </a:ln>
        </p:spPr>
      </p:sp>
      <p:sp>
        <p:nvSpPr>
          <p:cNvPr id="8338" name="Google Shape;8338;p135"/>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339" name="Google Shape;8339;p135"/>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340" name="Google Shape;8340;p135"/>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341" name="Google Shape;8341;p135"/>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342" name="Google Shape;8342;p135"/>
          <p:cNvSpPr/>
          <p:nvPr>
            <p:ph idx="19" type="pic"/>
          </p:nvPr>
        </p:nvSpPr>
        <p:spPr>
          <a:xfrm>
            <a:off x="7337137" y="3619967"/>
            <a:ext cx="468000" cy="468000"/>
          </a:xfrm>
          <a:prstGeom prst="rect">
            <a:avLst/>
          </a:prstGeom>
          <a:noFill/>
          <a:ln>
            <a:noFill/>
          </a:ln>
        </p:spPr>
      </p:sp>
      <p:sp>
        <p:nvSpPr>
          <p:cNvPr id="8343" name="Google Shape;8343;p135"/>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344" name="Google Shape;8344;p135"/>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345" name="Google Shape;8345;p135"/>
          <p:cNvSpPr/>
          <p:nvPr>
            <p:ph idx="22" type="pic"/>
          </p:nvPr>
        </p:nvSpPr>
        <p:spPr>
          <a:xfrm>
            <a:off x="6788182" y="4625883"/>
            <a:ext cx="468000" cy="468000"/>
          </a:xfrm>
          <a:prstGeom prst="rect">
            <a:avLst/>
          </a:prstGeom>
          <a:noFill/>
          <a:ln>
            <a:noFill/>
          </a:ln>
        </p:spPr>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9" name="Shape 8349"/>
        <p:cNvGrpSpPr/>
        <p:nvPr/>
      </p:nvGrpSpPr>
      <p:grpSpPr>
        <a:xfrm>
          <a:off x="0" y="0"/>
          <a:ext cx="0" cy="0"/>
          <a:chOff x="0" y="0"/>
          <a:chExt cx="0" cy="0"/>
        </a:xfrm>
      </p:grpSpPr>
      <p:sp>
        <p:nvSpPr>
          <p:cNvPr id="8350" name="Google Shape;8350;p136"/>
          <p:cNvSpPr txBox="1"/>
          <p:nvPr>
            <p:ph idx="2" type="body"/>
          </p:nvPr>
        </p:nvSpPr>
        <p:spPr>
          <a:xfrm>
            <a:off x="334963" y="1972525"/>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351" name="Google Shape;8351;p136"/>
          <p:cNvSpPr txBox="1"/>
          <p:nvPr>
            <p:ph idx="4" type="body"/>
          </p:nvPr>
        </p:nvSpPr>
        <p:spPr>
          <a:xfrm>
            <a:off x="334963" y="3573992"/>
            <a:ext cx="360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352" name="Google Shape;8352;p136"/>
          <p:cNvSpPr txBox="1"/>
          <p:nvPr>
            <p:ph idx="5" type="body"/>
          </p:nvPr>
        </p:nvSpPr>
        <p:spPr>
          <a:xfrm>
            <a:off x="1774963" y="4913883"/>
            <a:ext cx="216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353" name="Google Shape;8353;p136"/>
          <p:cNvSpPr txBox="1"/>
          <p:nvPr>
            <p:ph idx="6" type="body"/>
          </p:nvPr>
        </p:nvSpPr>
        <p:spPr>
          <a:xfrm>
            <a:off x="334963" y="5210819"/>
            <a:ext cx="3600000" cy="90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354" name="Google Shape;8354;p13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Circular Infographic</a:t>
            </a:r>
            <a:endParaRPr/>
          </a:p>
        </p:txBody>
      </p:sp>
      <p:sp>
        <p:nvSpPr>
          <p:cNvPr id="8355" name="Google Shape;8355;p13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356" name="Google Shape;8356;p13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357" name="Google Shape;8357;p13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58" name="Google Shape;8358;p136"/>
          <p:cNvSpPr/>
          <p:nvPr>
            <p:ph idx="8" type="pic"/>
          </p:nvPr>
        </p:nvSpPr>
        <p:spPr>
          <a:xfrm>
            <a:off x="5221262" y="2417458"/>
            <a:ext cx="468000" cy="468000"/>
          </a:xfrm>
          <a:prstGeom prst="rect">
            <a:avLst/>
          </a:prstGeom>
          <a:noFill/>
          <a:ln>
            <a:noFill/>
          </a:ln>
        </p:spPr>
      </p:sp>
      <p:sp>
        <p:nvSpPr>
          <p:cNvPr id="8359" name="Google Shape;8359;p136"/>
          <p:cNvSpPr/>
          <p:nvPr>
            <p:ph idx="9" type="pic"/>
          </p:nvPr>
        </p:nvSpPr>
        <p:spPr>
          <a:xfrm>
            <a:off x="4597091" y="3520589"/>
            <a:ext cx="468000" cy="468000"/>
          </a:xfrm>
          <a:prstGeom prst="rect">
            <a:avLst/>
          </a:prstGeom>
          <a:noFill/>
          <a:ln>
            <a:noFill/>
          </a:ln>
        </p:spPr>
      </p:sp>
      <p:sp>
        <p:nvSpPr>
          <p:cNvPr id="8360" name="Google Shape;8360;p136"/>
          <p:cNvSpPr/>
          <p:nvPr>
            <p:ph idx="13" type="pic"/>
          </p:nvPr>
        </p:nvSpPr>
        <p:spPr>
          <a:xfrm>
            <a:off x="5218067" y="4570084"/>
            <a:ext cx="468000" cy="468000"/>
          </a:xfrm>
          <a:prstGeom prst="rect">
            <a:avLst/>
          </a:prstGeom>
          <a:noFill/>
          <a:ln>
            <a:noFill/>
          </a:ln>
        </p:spPr>
      </p:sp>
      <p:sp>
        <p:nvSpPr>
          <p:cNvPr id="8361" name="Google Shape;8361;p136"/>
          <p:cNvSpPr/>
          <p:nvPr>
            <p:ph idx="14" type="pic"/>
          </p:nvPr>
        </p:nvSpPr>
        <p:spPr>
          <a:xfrm>
            <a:off x="6463869" y="2417458"/>
            <a:ext cx="468000" cy="468000"/>
          </a:xfrm>
          <a:prstGeom prst="rect">
            <a:avLst/>
          </a:prstGeom>
          <a:noFill/>
          <a:ln>
            <a:noFill/>
          </a:ln>
        </p:spPr>
      </p:sp>
      <p:sp>
        <p:nvSpPr>
          <p:cNvPr id="8362" name="Google Shape;8362;p136"/>
          <p:cNvSpPr txBox="1"/>
          <p:nvPr>
            <p:ph idx="15" type="body"/>
          </p:nvPr>
        </p:nvSpPr>
        <p:spPr>
          <a:xfrm>
            <a:off x="8254963" y="167558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363" name="Google Shape;8363;p136"/>
          <p:cNvSpPr txBox="1"/>
          <p:nvPr>
            <p:ph idx="16" type="body"/>
          </p:nvPr>
        </p:nvSpPr>
        <p:spPr>
          <a:xfrm>
            <a:off x="8254963" y="197252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364" name="Google Shape;8364;p136"/>
          <p:cNvSpPr txBox="1"/>
          <p:nvPr>
            <p:ph idx="17" type="body"/>
          </p:nvPr>
        </p:nvSpPr>
        <p:spPr>
          <a:xfrm>
            <a:off x="8254963" y="327134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365" name="Google Shape;8365;p136"/>
          <p:cNvSpPr txBox="1"/>
          <p:nvPr>
            <p:ph idx="1"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366" name="Google Shape;8366;p136"/>
          <p:cNvSpPr txBox="1"/>
          <p:nvPr>
            <p:ph idx="3" type="body"/>
          </p:nvPr>
        </p:nvSpPr>
        <p:spPr>
          <a:xfrm>
            <a:off x="1774963" y="327705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367" name="Google Shape;8367;p136"/>
          <p:cNvSpPr txBox="1"/>
          <p:nvPr>
            <p:ph idx="18" type="body"/>
          </p:nvPr>
        </p:nvSpPr>
        <p:spPr>
          <a:xfrm>
            <a:off x="8254963" y="356828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368" name="Google Shape;8368;p136"/>
          <p:cNvSpPr/>
          <p:nvPr>
            <p:ph idx="19" type="pic"/>
          </p:nvPr>
        </p:nvSpPr>
        <p:spPr>
          <a:xfrm>
            <a:off x="7128702" y="3489057"/>
            <a:ext cx="468000" cy="468000"/>
          </a:xfrm>
          <a:prstGeom prst="rect">
            <a:avLst/>
          </a:prstGeom>
          <a:noFill/>
          <a:ln>
            <a:noFill/>
          </a:ln>
        </p:spPr>
      </p:sp>
      <p:sp>
        <p:nvSpPr>
          <p:cNvPr id="8369" name="Google Shape;8369;p136"/>
          <p:cNvSpPr txBox="1"/>
          <p:nvPr>
            <p:ph idx="20" type="body"/>
          </p:nvPr>
        </p:nvSpPr>
        <p:spPr>
          <a:xfrm>
            <a:off x="8254963" y="491536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370" name="Google Shape;8370;p136"/>
          <p:cNvSpPr txBox="1"/>
          <p:nvPr>
            <p:ph idx="21" type="body"/>
          </p:nvPr>
        </p:nvSpPr>
        <p:spPr>
          <a:xfrm>
            <a:off x="8254963" y="5212305"/>
            <a:ext cx="360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371" name="Google Shape;8371;p136"/>
          <p:cNvSpPr/>
          <p:nvPr>
            <p:ph idx="22" type="pic"/>
          </p:nvPr>
        </p:nvSpPr>
        <p:spPr>
          <a:xfrm>
            <a:off x="6508155" y="4570084"/>
            <a:ext cx="468000" cy="468000"/>
          </a:xfrm>
          <a:prstGeom prst="rect">
            <a:avLst/>
          </a:prstGeom>
          <a:noFill/>
          <a:ln>
            <a:noFill/>
          </a:ln>
        </p:spPr>
      </p:sp>
    </p:spTree>
  </p:cSld>
  <p:clrMapOvr>
    <a:masterClrMapping/>
  </p:clrMapOvr>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5" name="Shape 8375"/>
        <p:cNvGrpSpPr/>
        <p:nvPr/>
      </p:nvGrpSpPr>
      <p:grpSpPr>
        <a:xfrm>
          <a:off x="0" y="0"/>
          <a:ext cx="0" cy="0"/>
          <a:chOff x="0" y="0"/>
          <a:chExt cx="0" cy="0"/>
        </a:xfrm>
      </p:grpSpPr>
      <p:sp>
        <p:nvSpPr>
          <p:cNvPr id="8376" name="Google Shape;8376;p137"/>
          <p:cNvSpPr txBox="1"/>
          <p:nvPr>
            <p:ph idx="1" type="body"/>
          </p:nvPr>
        </p:nvSpPr>
        <p:spPr>
          <a:xfrm>
            <a:off x="3042921" y="172138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377" name="Google Shape;8377;p137"/>
          <p:cNvSpPr txBox="1"/>
          <p:nvPr>
            <p:ph idx="2" type="body"/>
          </p:nvPr>
        </p:nvSpPr>
        <p:spPr>
          <a:xfrm>
            <a:off x="3042921" y="2018321"/>
            <a:ext cx="23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378" name="Google Shape;8378;p137"/>
          <p:cNvSpPr txBox="1"/>
          <p:nvPr>
            <p:ph idx="3" type="body"/>
          </p:nvPr>
        </p:nvSpPr>
        <p:spPr>
          <a:xfrm>
            <a:off x="3042921" y="3275262"/>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379" name="Google Shape;8379;p137"/>
          <p:cNvSpPr txBox="1"/>
          <p:nvPr>
            <p:ph idx="4" type="body"/>
          </p:nvPr>
        </p:nvSpPr>
        <p:spPr>
          <a:xfrm>
            <a:off x="3042921" y="3572198"/>
            <a:ext cx="23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380" name="Google Shape;8380;p137"/>
          <p:cNvSpPr txBox="1"/>
          <p:nvPr>
            <p:ph idx="5" type="body"/>
          </p:nvPr>
        </p:nvSpPr>
        <p:spPr>
          <a:xfrm>
            <a:off x="3040226" y="4913883"/>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381" name="Google Shape;8381;p137"/>
          <p:cNvSpPr txBox="1"/>
          <p:nvPr>
            <p:ph idx="6" type="body"/>
          </p:nvPr>
        </p:nvSpPr>
        <p:spPr>
          <a:xfrm>
            <a:off x="3040226" y="5211490"/>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382" name="Google Shape;8382;p13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Infographic</a:t>
            </a:r>
            <a:endParaRPr/>
          </a:p>
        </p:txBody>
      </p:sp>
      <p:sp>
        <p:nvSpPr>
          <p:cNvPr id="8383" name="Google Shape;8383;p13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384" name="Google Shape;8384;p13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385" name="Google Shape;8385;p13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86" name="Google Shape;8386;p137"/>
          <p:cNvSpPr/>
          <p:nvPr>
            <p:ph idx="8" type="pic"/>
          </p:nvPr>
        </p:nvSpPr>
        <p:spPr>
          <a:xfrm>
            <a:off x="2257900" y="1986817"/>
            <a:ext cx="468000" cy="468000"/>
          </a:xfrm>
          <a:prstGeom prst="rect">
            <a:avLst/>
          </a:prstGeom>
          <a:noFill/>
          <a:ln>
            <a:noFill/>
          </a:ln>
        </p:spPr>
      </p:sp>
      <p:sp>
        <p:nvSpPr>
          <p:cNvPr id="8387" name="Google Shape;8387;p137"/>
          <p:cNvSpPr/>
          <p:nvPr>
            <p:ph idx="9" type="pic"/>
          </p:nvPr>
        </p:nvSpPr>
        <p:spPr>
          <a:xfrm>
            <a:off x="2257900" y="3517392"/>
            <a:ext cx="468000" cy="468000"/>
          </a:xfrm>
          <a:prstGeom prst="rect">
            <a:avLst/>
          </a:prstGeom>
          <a:noFill/>
          <a:ln>
            <a:noFill/>
          </a:ln>
        </p:spPr>
      </p:sp>
      <p:sp>
        <p:nvSpPr>
          <p:cNvPr id="8388" name="Google Shape;8388;p137"/>
          <p:cNvSpPr/>
          <p:nvPr>
            <p:ph idx="13" type="pic"/>
          </p:nvPr>
        </p:nvSpPr>
        <p:spPr>
          <a:xfrm>
            <a:off x="2257900" y="5178593"/>
            <a:ext cx="468000" cy="468000"/>
          </a:xfrm>
          <a:prstGeom prst="rect">
            <a:avLst/>
          </a:prstGeom>
          <a:noFill/>
          <a:ln>
            <a:noFill/>
          </a:ln>
        </p:spPr>
      </p:sp>
      <p:sp>
        <p:nvSpPr>
          <p:cNvPr id="8389" name="Google Shape;8389;p137"/>
          <p:cNvSpPr/>
          <p:nvPr>
            <p:ph idx="14" type="pic"/>
          </p:nvPr>
        </p:nvSpPr>
        <p:spPr>
          <a:xfrm>
            <a:off x="7042699" y="1995150"/>
            <a:ext cx="468000" cy="468000"/>
          </a:xfrm>
          <a:prstGeom prst="rect">
            <a:avLst/>
          </a:prstGeom>
          <a:noFill/>
          <a:ln>
            <a:noFill/>
          </a:ln>
        </p:spPr>
      </p:sp>
      <p:sp>
        <p:nvSpPr>
          <p:cNvPr id="8390" name="Google Shape;8390;p137"/>
          <p:cNvSpPr txBox="1"/>
          <p:nvPr>
            <p:ph idx="15" type="body"/>
          </p:nvPr>
        </p:nvSpPr>
        <p:spPr>
          <a:xfrm>
            <a:off x="7863588" y="172138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391" name="Google Shape;8391;p137"/>
          <p:cNvSpPr txBox="1"/>
          <p:nvPr>
            <p:ph idx="16" type="body"/>
          </p:nvPr>
        </p:nvSpPr>
        <p:spPr>
          <a:xfrm>
            <a:off x="7863588" y="2018321"/>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392" name="Google Shape;8392;p137"/>
          <p:cNvSpPr txBox="1"/>
          <p:nvPr>
            <p:ph idx="17" type="body"/>
          </p:nvPr>
        </p:nvSpPr>
        <p:spPr>
          <a:xfrm>
            <a:off x="7863588" y="325706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393" name="Google Shape;8393;p137"/>
          <p:cNvSpPr txBox="1"/>
          <p:nvPr>
            <p:ph idx="18" type="body"/>
          </p:nvPr>
        </p:nvSpPr>
        <p:spPr>
          <a:xfrm>
            <a:off x="7863588" y="3554078"/>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394" name="Google Shape;8394;p137"/>
          <p:cNvSpPr/>
          <p:nvPr>
            <p:ph idx="19" type="pic"/>
          </p:nvPr>
        </p:nvSpPr>
        <p:spPr>
          <a:xfrm>
            <a:off x="7042699" y="3525725"/>
            <a:ext cx="468000" cy="468000"/>
          </a:xfrm>
          <a:prstGeom prst="rect">
            <a:avLst/>
          </a:prstGeom>
          <a:noFill/>
          <a:ln>
            <a:noFill/>
          </a:ln>
        </p:spPr>
      </p:sp>
      <p:sp>
        <p:nvSpPr>
          <p:cNvPr id="8395" name="Google Shape;8395;p137"/>
          <p:cNvSpPr txBox="1"/>
          <p:nvPr>
            <p:ph idx="20" type="body"/>
          </p:nvPr>
        </p:nvSpPr>
        <p:spPr>
          <a:xfrm>
            <a:off x="7863588" y="4909017"/>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396" name="Google Shape;8396;p137"/>
          <p:cNvSpPr txBox="1"/>
          <p:nvPr>
            <p:ph idx="21" type="body"/>
          </p:nvPr>
        </p:nvSpPr>
        <p:spPr>
          <a:xfrm>
            <a:off x="7863588" y="5205953"/>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397" name="Google Shape;8397;p137"/>
          <p:cNvSpPr/>
          <p:nvPr>
            <p:ph idx="22" type="pic"/>
          </p:nvPr>
        </p:nvSpPr>
        <p:spPr>
          <a:xfrm>
            <a:off x="7042699" y="5186926"/>
            <a:ext cx="468000" cy="468000"/>
          </a:xfrm>
          <a:prstGeom prst="rect">
            <a:avLst/>
          </a:prstGeom>
          <a:noFill/>
          <a:ln>
            <a:noFill/>
          </a:ln>
        </p:spPr>
      </p:sp>
    </p:spTree>
  </p:cSld>
  <p:clrMapOvr>
    <a:masterClrMapping/>
  </p:clrMapOvr>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1" name="Shape 8401"/>
        <p:cNvGrpSpPr/>
        <p:nvPr/>
      </p:nvGrpSpPr>
      <p:grpSpPr>
        <a:xfrm>
          <a:off x="0" y="0"/>
          <a:ext cx="0" cy="0"/>
          <a:chOff x="0" y="0"/>
          <a:chExt cx="0" cy="0"/>
        </a:xfrm>
      </p:grpSpPr>
      <p:sp>
        <p:nvSpPr>
          <p:cNvPr id="8402" name="Google Shape;8402;p138"/>
          <p:cNvSpPr txBox="1"/>
          <p:nvPr>
            <p:ph idx="1" type="body"/>
          </p:nvPr>
        </p:nvSpPr>
        <p:spPr>
          <a:xfrm>
            <a:off x="1244622" y="2280038"/>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403" name="Google Shape;8403;p138"/>
          <p:cNvSpPr txBox="1"/>
          <p:nvPr>
            <p:ph idx="2" type="body"/>
          </p:nvPr>
        </p:nvSpPr>
        <p:spPr>
          <a:xfrm>
            <a:off x="1244622" y="2576974"/>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404" name="Google Shape;8404;p138"/>
          <p:cNvSpPr txBox="1"/>
          <p:nvPr>
            <p:ph idx="3" type="body"/>
          </p:nvPr>
        </p:nvSpPr>
        <p:spPr>
          <a:xfrm>
            <a:off x="4859604" y="227689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405" name="Google Shape;8405;p138"/>
          <p:cNvSpPr txBox="1"/>
          <p:nvPr>
            <p:ph idx="4" type="body"/>
          </p:nvPr>
        </p:nvSpPr>
        <p:spPr>
          <a:xfrm>
            <a:off x="4859604" y="2573831"/>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406" name="Google Shape;8406;p138"/>
          <p:cNvSpPr txBox="1"/>
          <p:nvPr>
            <p:ph idx="5" type="body"/>
          </p:nvPr>
        </p:nvSpPr>
        <p:spPr>
          <a:xfrm>
            <a:off x="8452796" y="2272626"/>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407" name="Google Shape;8407;p138"/>
          <p:cNvSpPr txBox="1"/>
          <p:nvPr>
            <p:ph idx="6" type="body"/>
          </p:nvPr>
        </p:nvSpPr>
        <p:spPr>
          <a:xfrm>
            <a:off x="8452796" y="2570233"/>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408" name="Google Shape;8408;p13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Infographic</a:t>
            </a:r>
            <a:endParaRPr/>
          </a:p>
        </p:txBody>
      </p:sp>
      <p:sp>
        <p:nvSpPr>
          <p:cNvPr id="8409" name="Google Shape;8409;p13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410" name="Google Shape;8410;p13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411" name="Google Shape;8411;p13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12" name="Google Shape;8412;p138"/>
          <p:cNvSpPr/>
          <p:nvPr>
            <p:ph idx="8" type="pic"/>
          </p:nvPr>
        </p:nvSpPr>
        <p:spPr>
          <a:xfrm>
            <a:off x="702066" y="1984307"/>
            <a:ext cx="468000" cy="468000"/>
          </a:xfrm>
          <a:prstGeom prst="rect">
            <a:avLst/>
          </a:prstGeom>
          <a:noFill/>
          <a:ln>
            <a:noFill/>
          </a:ln>
        </p:spPr>
      </p:sp>
      <p:sp>
        <p:nvSpPr>
          <p:cNvPr id="8413" name="Google Shape;8413;p138"/>
          <p:cNvSpPr/>
          <p:nvPr>
            <p:ph idx="9" type="pic"/>
          </p:nvPr>
        </p:nvSpPr>
        <p:spPr>
          <a:xfrm>
            <a:off x="4306968" y="1984266"/>
            <a:ext cx="468000" cy="468000"/>
          </a:xfrm>
          <a:prstGeom prst="rect">
            <a:avLst/>
          </a:prstGeom>
          <a:noFill/>
          <a:ln>
            <a:noFill/>
          </a:ln>
        </p:spPr>
      </p:sp>
      <p:sp>
        <p:nvSpPr>
          <p:cNvPr id="8414" name="Google Shape;8414;p138"/>
          <p:cNvSpPr/>
          <p:nvPr>
            <p:ph idx="13" type="pic"/>
          </p:nvPr>
        </p:nvSpPr>
        <p:spPr>
          <a:xfrm>
            <a:off x="7905443" y="1979504"/>
            <a:ext cx="468000" cy="468000"/>
          </a:xfrm>
          <a:prstGeom prst="rect">
            <a:avLst/>
          </a:prstGeom>
          <a:noFill/>
          <a:ln>
            <a:noFill/>
          </a:ln>
        </p:spPr>
      </p:sp>
      <p:sp>
        <p:nvSpPr>
          <p:cNvPr id="8415" name="Google Shape;8415;p138"/>
          <p:cNvSpPr/>
          <p:nvPr>
            <p:ph idx="14" type="pic"/>
          </p:nvPr>
        </p:nvSpPr>
        <p:spPr>
          <a:xfrm>
            <a:off x="704996" y="3784998"/>
            <a:ext cx="468000" cy="468000"/>
          </a:xfrm>
          <a:prstGeom prst="rect">
            <a:avLst/>
          </a:prstGeom>
          <a:noFill/>
          <a:ln>
            <a:noFill/>
          </a:ln>
        </p:spPr>
      </p:sp>
      <p:sp>
        <p:nvSpPr>
          <p:cNvPr id="8416" name="Google Shape;8416;p138"/>
          <p:cNvSpPr txBox="1"/>
          <p:nvPr>
            <p:ph idx="15" type="body"/>
          </p:nvPr>
        </p:nvSpPr>
        <p:spPr>
          <a:xfrm>
            <a:off x="1253956" y="406728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417" name="Google Shape;8417;p138"/>
          <p:cNvSpPr txBox="1"/>
          <p:nvPr>
            <p:ph idx="16" type="body"/>
          </p:nvPr>
        </p:nvSpPr>
        <p:spPr>
          <a:xfrm>
            <a:off x="1253956" y="4364216"/>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418" name="Google Shape;8418;p138"/>
          <p:cNvSpPr txBox="1"/>
          <p:nvPr>
            <p:ph idx="17" type="body"/>
          </p:nvPr>
        </p:nvSpPr>
        <p:spPr>
          <a:xfrm>
            <a:off x="4872304" y="4072044"/>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419" name="Google Shape;8419;p138"/>
          <p:cNvSpPr txBox="1"/>
          <p:nvPr>
            <p:ph idx="18" type="body"/>
          </p:nvPr>
        </p:nvSpPr>
        <p:spPr>
          <a:xfrm>
            <a:off x="4872304" y="4369062"/>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420" name="Google Shape;8420;p138"/>
          <p:cNvSpPr/>
          <p:nvPr>
            <p:ph idx="19" type="pic"/>
          </p:nvPr>
        </p:nvSpPr>
        <p:spPr>
          <a:xfrm>
            <a:off x="4314788" y="3784998"/>
            <a:ext cx="468000" cy="468000"/>
          </a:xfrm>
          <a:prstGeom prst="rect">
            <a:avLst/>
          </a:prstGeom>
          <a:noFill/>
          <a:ln>
            <a:noFill/>
          </a:ln>
        </p:spPr>
      </p:sp>
      <p:sp>
        <p:nvSpPr>
          <p:cNvPr id="8421" name="Google Shape;8421;p138"/>
          <p:cNvSpPr txBox="1"/>
          <p:nvPr>
            <p:ph idx="20" type="body"/>
          </p:nvPr>
        </p:nvSpPr>
        <p:spPr>
          <a:xfrm>
            <a:off x="8462624" y="406728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422" name="Google Shape;8422;p138"/>
          <p:cNvSpPr txBox="1"/>
          <p:nvPr>
            <p:ph idx="21" type="body"/>
          </p:nvPr>
        </p:nvSpPr>
        <p:spPr>
          <a:xfrm>
            <a:off x="8462624" y="4364216"/>
            <a:ext cx="252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423" name="Google Shape;8423;p138"/>
          <p:cNvSpPr/>
          <p:nvPr>
            <p:ph idx="22" type="pic"/>
          </p:nvPr>
        </p:nvSpPr>
        <p:spPr>
          <a:xfrm>
            <a:off x="7912586" y="3783489"/>
            <a:ext cx="468000" cy="468000"/>
          </a:xfrm>
          <a:prstGeom prst="rect">
            <a:avLst/>
          </a:prstGeom>
          <a:noFill/>
          <a:ln>
            <a:noFill/>
          </a:ln>
        </p:spPr>
      </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7" name="Shape 8427"/>
        <p:cNvGrpSpPr/>
        <p:nvPr/>
      </p:nvGrpSpPr>
      <p:grpSpPr>
        <a:xfrm>
          <a:off x="0" y="0"/>
          <a:ext cx="0" cy="0"/>
          <a:chOff x="0" y="0"/>
          <a:chExt cx="0" cy="0"/>
        </a:xfrm>
      </p:grpSpPr>
      <p:sp>
        <p:nvSpPr>
          <p:cNvPr id="8428" name="Google Shape;8428;p139"/>
          <p:cNvSpPr txBox="1"/>
          <p:nvPr>
            <p:ph idx="1" type="body"/>
          </p:nvPr>
        </p:nvSpPr>
        <p:spPr>
          <a:xfrm>
            <a:off x="1309086" y="2280038"/>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429" name="Google Shape;8429;p139"/>
          <p:cNvSpPr txBox="1"/>
          <p:nvPr>
            <p:ph idx="2" type="body"/>
          </p:nvPr>
        </p:nvSpPr>
        <p:spPr>
          <a:xfrm>
            <a:off x="1309086" y="2576974"/>
            <a:ext cx="234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430" name="Google Shape;8430;p139"/>
          <p:cNvSpPr txBox="1"/>
          <p:nvPr>
            <p:ph idx="3" type="body"/>
          </p:nvPr>
        </p:nvSpPr>
        <p:spPr>
          <a:xfrm>
            <a:off x="5266629" y="2276895"/>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431" name="Google Shape;8431;p139"/>
          <p:cNvSpPr txBox="1"/>
          <p:nvPr>
            <p:ph idx="4" type="body"/>
          </p:nvPr>
        </p:nvSpPr>
        <p:spPr>
          <a:xfrm>
            <a:off x="5266629" y="2573831"/>
            <a:ext cx="234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432" name="Google Shape;8432;p139"/>
          <p:cNvSpPr txBox="1"/>
          <p:nvPr>
            <p:ph idx="5" type="body"/>
          </p:nvPr>
        </p:nvSpPr>
        <p:spPr>
          <a:xfrm>
            <a:off x="9205873" y="2272626"/>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433" name="Google Shape;8433;p139"/>
          <p:cNvSpPr txBox="1"/>
          <p:nvPr>
            <p:ph idx="6" type="body"/>
          </p:nvPr>
        </p:nvSpPr>
        <p:spPr>
          <a:xfrm>
            <a:off x="9205873" y="2570233"/>
            <a:ext cx="234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434" name="Google Shape;8434;p13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6 Points Infographic</a:t>
            </a:r>
            <a:endParaRPr/>
          </a:p>
        </p:txBody>
      </p:sp>
      <p:sp>
        <p:nvSpPr>
          <p:cNvPr id="8435" name="Google Shape;8435;p13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436" name="Google Shape;8436;p13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437" name="Google Shape;8437;p13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38" name="Google Shape;8438;p139"/>
          <p:cNvSpPr/>
          <p:nvPr>
            <p:ph idx="8" type="pic"/>
          </p:nvPr>
        </p:nvSpPr>
        <p:spPr>
          <a:xfrm>
            <a:off x="422047" y="2644516"/>
            <a:ext cx="468000" cy="468000"/>
          </a:xfrm>
          <a:prstGeom prst="rect">
            <a:avLst/>
          </a:prstGeom>
          <a:noFill/>
          <a:ln>
            <a:noFill/>
          </a:ln>
        </p:spPr>
      </p:sp>
      <p:sp>
        <p:nvSpPr>
          <p:cNvPr id="8439" name="Google Shape;8439;p139"/>
          <p:cNvSpPr/>
          <p:nvPr>
            <p:ph idx="9" type="pic"/>
          </p:nvPr>
        </p:nvSpPr>
        <p:spPr>
          <a:xfrm>
            <a:off x="4384769" y="2695626"/>
            <a:ext cx="468000" cy="468000"/>
          </a:xfrm>
          <a:prstGeom prst="rect">
            <a:avLst/>
          </a:prstGeom>
          <a:noFill/>
          <a:ln>
            <a:noFill/>
          </a:ln>
        </p:spPr>
      </p:sp>
      <p:sp>
        <p:nvSpPr>
          <p:cNvPr id="8440" name="Google Shape;8440;p139"/>
          <p:cNvSpPr/>
          <p:nvPr>
            <p:ph idx="13" type="pic"/>
          </p:nvPr>
        </p:nvSpPr>
        <p:spPr>
          <a:xfrm>
            <a:off x="8355452" y="2695626"/>
            <a:ext cx="468000" cy="468000"/>
          </a:xfrm>
          <a:prstGeom prst="rect">
            <a:avLst/>
          </a:prstGeom>
          <a:noFill/>
          <a:ln>
            <a:noFill/>
          </a:ln>
        </p:spPr>
      </p:sp>
      <p:sp>
        <p:nvSpPr>
          <p:cNvPr id="8441" name="Google Shape;8441;p139"/>
          <p:cNvSpPr/>
          <p:nvPr>
            <p:ph idx="14" type="pic"/>
          </p:nvPr>
        </p:nvSpPr>
        <p:spPr>
          <a:xfrm>
            <a:off x="422047" y="4445701"/>
            <a:ext cx="468000" cy="468000"/>
          </a:xfrm>
          <a:prstGeom prst="rect">
            <a:avLst/>
          </a:prstGeom>
          <a:noFill/>
          <a:ln>
            <a:noFill/>
          </a:ln>
        </p:spPr>
      </p:sp>
      <p:sp>
        <p:nvSpPr>
          <p:cNvPr id="8442" name="Google Shape;8442;p139"/>
          <p:cNvSpPr txBox="1"/>
          <p:nvPr>
            <p:ph idx="15" type="body"/>
          </p:nvPr>
        </p:nvSpPr>
        <p:spPr>
          <a:xfrm>
            <a:off x="1253956" y="406728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443" name="Google Shape;8443;p139"/>
          <p:cNvSpPr txBox="1"/>
          <p:nvPr>
            <p:ph idx="16" type="body"/>
          </p:nvPr>
        </p:nvSpPr>
        <p:spPr>
          <a:xfrm>
            <a:off x="1253956" y="4364216"/>
            <a:ext cx="234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444" name="Google Shape;8444;p139"/>
          <p:cNvSpPr txBox="1"/>
          <p:nvPr>
            <p:ph idx="17" type="body"/>
          </p:nvPr>
        </p:nvSpPr>
        <p:spPr>
          <a:xfrm>
            <a:off x="5215569" y="4072044"/>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445" name="Google Shape;8445;p139"/>
          <p:cNvSpPr txBox="1"/>
          <p:nvPr>
            <p:ph idx="18" type="body"/>
          </p:nvPr>
        </p:nvSpPr>
        <p:spPr>
          <a:xfrm>
            <a:off x="5215569" y="4369062"/>
            <a:ext cx="234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446" name="Google Shape;8446;p139"/>
          <p:cNvSpPr/>
          <p:nvPr>
            <p:ph idx="19" type="pic"/>
          </p:nvPr>
        </p:nvSpPr>
        <p:spPr>
          <a:xfrm>
            <a:off x="4384769" y="4445701"/>
            <a:ext cx="468000" cy="468000"/>
          </a:xfrm>
          <a:prstGeom prst="rect">
            <a:avLst/>
          </a:prstGeom>
          <a:noFill/>
          <a:ln>
            <a:noFill/>
          </a:ln>
        </p:spPr>
      </p:sp>
      <p:sp>
        <p:nvSpPr>
          <p:cNvPr id="8447" name="Google Shape;8447;p139"/>
          <p:cNvSpPr txBox="1"/>
          <p:nvPr>
            <p:ph idx="20" type="body"/>
          </p:nvPr>
        </p:nvSpPr>
        <p:spPr>
          <a:xfrm>
            <a:off x="9265375" y="407680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448" name="Google Shape;8448;p139"/>
          <p:cNvSpPr txBox="1"/>
          <p:nvPr>
            <p:ph idx="21" type="body"/>
          </p:nvPr>
        </p:nvSpPr>
        <p:spPr>
          <a:xfrm>
            <a:off x="9265375" y="4373741"/>
            <a:ext cx="2340000" cy="90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449" name="Google Shape;8449;p139"/>
          <p:cNvSpPr/>
          <p:nvPr>
            <p:ph idx="22" type="pic"/>
          </p:nvPr>
        </p:nvSpPr>
        <p:spPr>
          <a:xfrm>
            <a:off x="8355452" y="4445701"/>
            <a:ext cx="468000" cy="468000"/>
          </a:xfrm>
          <a:prstGeom prst="rect">
            <a:avLst/>
          </a:prstGeom>
          <a:noFill/>
          <a:ln>
            <a:noFill/>
          </a:ln>
        </p:spPr>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58" name="Shape 4858"/>
        <p:cNvGrpSpPr/>
        <p:nvPr/>
      </p:nvGrpSpPr>
      <p:grpSpPr>
        <a:xfrm>
          <a:off x="0" y="0"/>
          <a:ext cx="0" cy="0"/>
          <a:chOff x="0" y="0"/>
          <a:chExt cx="0" cy="0"/>
        </a:xfrm>
      </p:grpSpPr>
      <p:sp>
        <p:nvSpPr>
          <p:cNvPr id="4859" name="Google Shape;4859;p14"/>
          <p:cNvSpPr txBox="1"/>
          <p:nvPr>
            <p:ph idx="1" type="body"/>
          </p:nvPr>
        </p:nvSpPr>
        <p:spPr>
          <a:xfrm>
            <a:off x="1230313" y="2322513"/>
            <a:ext cx="1616075" cy="719137"/>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60" name="Google Shape;4860;p14"/>
          <p:cNvSpPr txBox="1"/>
          <p:nvPr>
            <p:ph idx="2" type="body"/>
          </p:nvPr>
        </p:nvSpPr>
        <p:spPr>
          <a:xfrm>
            <a:off x="1228725" y="1517650"/>
            <a:ext cx="1617663"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61" name="Google Shape;4861;p14"/>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4862" name="Google Shape;4862;p14"/>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863" name="Google Shape;4863;p1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864" name="Google Shape;4864;p1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65" name="Google Shape;4865;p14"/>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66" name="Google Shape;4866;p14"/>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67" name="Google Shape;4867;p14"/>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68" name="Google Shape;4868;p14"/>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69" name="Google Shape;4869;p14"/>
          <p:cNvSpPr txBox="1"/>
          <p:nvPr>
            <p:ph idx="8" type="body"/>
          </p:nvPr>
        </p:nvSpPr>
        <p:spPr>
          <a:xfrm>
            <a:off x="1231900" y="3125788"/>
            <a:ext cx="1614488" cy="719137"/>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70" name="Google Shape;4870;p14"/>
          <p:cNvSpPr txBox="1"/>
          <p:nvPr>
            <p:ph idx="9" type="body"/>
          </p:nvPr>
        </p:nvSpPr>
        <p:spPr>
          <a:xfrm>
            <a:off x="1233488" y="3929063"/>
            <a:ext cx="1612900"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71" name="Google Shape;4871;p14"/>
          <p:cNvSpPr/>
          <p:nvPr>
            <p:ph idx="13" type="pic"/>
          </p:nvPr>
        </p:nvSpPr>
        <p:spPr>
          <a:xfrm>
            <a:off x="897051" y="1721496"/>
            <a:ext cx="324000" cy="324000"/>
          </a:xfrm>
          <a:prstGeom prst="rect">
            <a:avLst/>
          </a:prstGeom>
          <a:noFill/>
          <a:ln>
            <a:noFill/>
          </a:ln>
        </p:spPr>
      </p:sp>
      <p:sp>
        <p:nvSpPr>
          <p:cNvPr id="4872" name="Google Shape;4872;p14"/>
          <p:cNvSpPr/>
          <p:nvPr>
            <p:ph idx="14" type="pic"/>
          </p:nvPr>
        </p:nvSpPr>
        <p:spPr>
          <a:xfrm>
            <a:off x="897051" y="2519908"/>
            <a:ext cx="324000" cy="324000"/>
          </a:xfrm>
          <a:prstGeom prst="rect">
            <a:avLst/>
          </a:prstGeom>
          <a:noFill/>
          <a:ln>
            <a:noFill/>
          </a:ln>
        </p:spPr>
      </p:sp>
      <p:sp>
        <p:nvSpPr>
          <p:cNvPr id="4873" name="Google Shape;4873;p14"/>
          <p:cNvSpPr/>
          <p:nvPr>
            <p:ph idx="15" type="pic"/>
          </p:nvPr>
        </p:nvSpPr>
        <p:spPr>
          <a:xfrm>
            <a:off x="897051" y="3323566"/>
            <a:ext cx="324000" cy="324000"/>
          </a:xfrm>
          <a:prstGeom prst="rect">
            <a:avLst/>
          </a:prstGeom>
          <a:noFill/>
          <a:ln>
            <a:noFill/>
          </a:ln>
        </p:spPr>
      </p:sp>
      <p:sp>
        <p:nvSpPr>
          <p:cNvPr id="4874" name="Google Shape;4874;p14"/>
          <p:cNvSpPr/>
          <p:nvPr>
            <p:ph idx="16" type="pic"/>
          </p:nvPr>
        </p:nvSpPr>
        <p:spPr>
          <a:xfrm>
            <a:off x="897051" y="4127232"/>
            <a:ext cx="324000" cy="324000"/>
          </a:xfrm>
          <a:prstGeom prst="rect">
            <a:avLst/>
          </a:prstGeom>
          <a:noFill/>
          <a:ln>
            <a:noFill/>
          </a:ln>
        </p:spPr>
      </p:sp>
      <p:sp>
        <p:nvSpPr>
          <p:cNvPr id="4875" name="Google Shape;4875;p14"/>
          <p:cNvSpPr txBox="1"/>
          <p:nvPr>
            <p:ph idx="17" type="body"/>
          </p:nvPr>
        </p:nvSpPr>
        <p:spPr>
          <a:xfrm>
            <a:off x="2972649" y="4729925"/>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76" name="Google Shape;4876;p14"/>
          <p:cNvSpPr txBox="1"/>
          <p:nvPr>
            <p:ph idx="18" type="body"/>
          </p:nvPr>
        </p:nvSpPr>
        <p:spPr>
          <a:xfrm>
            <a:off x="1233488" y="4729163"/>
            <a:ext cx="1619250"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77" name="Google Shape;4877;p14"/>
          <p:cNvSpPr/>
          <p:nvPr>
            <p:ph idx="19" type="pic"/>
          </p:nvPr>
        </p:nvSpPr>
        <p:spPr>
          <a:xfrm>
            <a:off x="897051" y="4927925"/>
            <a:ext cx="324000" cy="324000"/>
          </a:xfrm>
          <a:prstGeom prst="rect">
            <a:avLst/>
          </a:prstGeom>
          <a:noFill/>
          <a:ln>
            <a:noFill/>
          </a:ln>
        </p:spPr>
      </p:sp>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3" name="Shape 8453"/>
        <p:cNvGrpSpPr/>
        <p:nvPr/>
      </p:nvGrpSpPr>
      <p:grpSpPr>
        <a:xfrm>
          <a:off x="0" y="0"/>
          <a:ext cx="0" cy="0"/>
          <a:chOff x="0" y="0"/>
          <a:chExt cx="0" cy="0"/>
        </a:xfrm>
      </p:grpSpPr>
      <p:sp>
        <p:nvSpPr>
          <p:cNvPr id="8454" name="Google Shape;8454;p140"/>
          <p:cNvSpPr txBox="1"/>
          <p:nvPr>
            <p:ph idx="1" type="body"/>
          </p:nvPr>
        </p:nvSpPr>
        <p:spPr>
          <a:xfrm>
            <a:off x="784963" y="15363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8455" name="Google Shape;8455;p140"/>
          <p:cNvSpPr txBox="1"/>
          <p:nvPr>
            <p:ph idx="2" type="body"/>
          </p:nvPr>
        </p:nvSpPr>
        <p:spPr>
          <a:xfrm>
            <a:off x="334963" y="1814239"/>
            <a:ext cx="2520000" cy="72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456" name="Google Shape;8456;p140"/>
          <p:cNvSpPr txBox="1"/>
          <p:nvPr>
            <p:ph idx="3" type="body"/>
          </p:nvPr>
        </p:nvSpPr>
        <p:spPr>
          <a:xfrm>
            <a:off x="3784963" y="15363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8457" name="Google Shape;8457;p140"/>
          <p:cNvSpPr txBox="1"/>
          <p:nvPr>
            <p:ph idx="4" type="body"/>
          </p:nvPr>
        </p:nvSpPr>
        <p:spPr>
          <a:xfrm>
            <a:off x="3334963" y="1814239"/>
            <a:ext cx="2520000" cy="72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458" name="Google Shape;8458;p140"/>
          <p:cNvSpPr txBox="1"/>
          <p:nvPr>
            <p:ph idx="5" type="body"/>
          </p:nvPr>
        </p:nvSpPr>
        <p:spPr>
          <a:xfrm>
            <a:off x="6784963" y="1536353"/>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459" name="Google Shape;8459;p140"/>
          <p:cNvSpPr txBox="1"/>
          <p:nvPr>
            <p:ph idx="6" type="body"/>
          </p:nvPr>
        </p:nvSpPr>
        <p:spPr>
          <a:xfrm>
            <a:off x="6334963" y="1814239"/>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460" name="Google Shape;8460;p14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461" name="Google Shape;8461;p14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462" name="Google Shape;8462;p14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463" name="Google Shape;8463;p14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64" name="Google Shape;8464;p140"/>
          <p:cNvSpPr/>
          <p:nvPr>
            <p:ph idx="8" type="pic"/>
          </p:nvPr>
        </p:nvSpPr>
        <p:spPr>
          <a:xfrm>
            <a:off x="1415998" y="2986190"/>
            <a:ext cx="360000" cy="360000"/>
          </a:xfrm>
          <a:prstGeom prst="rect">
            <a:avLst/>
          </a:prstGeom>
          <a:noFill/>
          <a:ln>
            <a:noFill/>
          </a:ln>
        </p:spPr>
      </p:sp>
      <p:sp>
        <p:nvSpPr>
          <p:cNvPr id="8465" name="Google Shape;8465;p140"/>
          <p:cNvSpPr/>
          <p:nvPr>
            <p:ph idx="9" type="pic"/>
          </p:nvPr>
        </p:nvSpPr>
        <p:spPr>
          <a:xfrm>
            <a:off x="4415998" y="2986190"/>
            <a:ext cx="360000" cy="360000"/>
          </a:xfrm>
          <a:prstGeom prst="rect">
            <a:avLst/>
          </a:prstGeom>
          <a:noFill/>
          <a:ln>
            <a:noFill/>
          </a:ln>
        </p:spPr>
      </p:sp>
      <p:sp>
        <p:nvSpPr>
          <p:cNvPr id="8466" name="Google Shape;8466;p140"/>
          <p:cNvSpPr/>
          <p:nvPr>
            <p:ph idx="13" type="pic"/>
          </p:nvPr>
        </p:nvSpPr>
        <p:spPr>
          <a:xfrm>
            <a:off x="7415998" y="2986190"/>
            <a:ext cx="360000" cy="360000"/>
          </a:xfrm>
          <a:prstGeom prst="rect">
            <a:avLst/>
          </a:prstGeom>
          <a:noFill/>
          <a:ln>
            <a:noFill/>
          </a:ln>
        </p:spPr>
      </p:sp>
      <p:sp>
        <p:nvSpPr>
          <p:cNvPr id="8467" name="Google Shape;8467;p140"/>
          <p:cNvSpPr/>
          <p:nvPr>
            <p:ph idx="14" type="pic"/>
          </p:nvPr>
        </p:nvSpPr>
        <p:spPr>
          <a:xfrm>
            <a:off x="10415998" y="2986190"/>
            <a:ext cx="360000" cy="360000"/>
          </a:xfrm>
          <a:prstGeom prst="rect">
            <a:avLst/>
          </a:prstGeom>
          <a:noFill/>
          <a:ln>
            <a:noFill/>
          </a:ln>
        </p:spPr>
      </p:sp>
      <p:sp>
        <p:nvSpPr>
          <p:cNvPr id="8468" name="Google Shape;8468;p140"/>
          <p:cNvSpPr txBox="1"/>
          <p:nvPr>
            <p:ph idx="15" type="body"/>
          </p:nvPr>
        </p:nvSpPr>
        <p:spPr>
          <a:xfrm>
            <a:off x="9784963" y="1536353"/>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8469" name="Google Shape;8469;p140"/>
          <p:cNvSpPr txBox="1"/>
          <p:nvPr>
            <p:ph idx="16" type="body"/>
          </p:nvPr>
        </p:nvSpPr>
        <p:spPr>
          <a:xfrm>
            <a:off x="9334963" y="1814239"/>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470" name="Google Shape;8470;p140"/>
          <p:cNvSpPr txBox="1"/>
          <p:nvPr>
            <p:ph idx="17" type="body"/>
          </p:nvPr>
        </p:nvSpPr>
        <p:spPr>
          <a:xfrm>
            <a:off x="2304337" y="5211646"/>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8471" name="Google Shape;8471;p140"/>
          <p:cNvSpPr txBox="1"/>
          <p:nvPr>
            <p:ph idx="18" type="body"/>
          </p:nvPr>
        </p:nvSpPr>
        <p:spPr>
          <a:xfrm>
            <a:off x="1854337" y="5508582"/>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472" name="Google Shape;8472;p140"/>
          <p:cNvSpPr/>
          <p:nvPr>
            <p:ph idx="19" type="pic"/>
          </p:nvPr>
        </p:nvSpPr>
        <p:spPr>
          <a:xfrm>
            <a:off x="2931766" y="4299306"/>
            <a:ext cx="360000" cy="360000"/>
          </a:xfrm>
          <a:prstGeom prst="rect">
            <a:avLst/>
          </a:prstGeom>
          <a:noFill/>
          <a:ln>
            <a:noFill/>
          </a:ln>
        </p:spPr>
      </p:sp>
      <p:sp>
        <p:nvSpPr>
          <p:cNvPr id="8473" name="Google Shape;8473;p140"/>
          <p:cNvSpPr txBox="1"/>
          <p:nvPr>
            <p:ph idx="20" type="body"/>
          </p:nvPr>
        </p:nvSpPr>
        <p:spPr>
          <a:xfrm>
            <a:off x="5303449" y="5211646"/>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6</a:t>
            </a:r>
            <a:endParaRPr/>
          </a:p>
        </p:txBody>
      </p:sp>
      <p:sp>
        <p:nvSpPr>
          <p:cNvPr id="8474" name="Google Shape;8474;p140"/>
          <p:cNvSpPr txBox="1"/>
          <p:nvPr>
            <p:ph idx="21" type="body"/>
          </p:nvPr>
        </p:nvSpPr>
        <p:spPr>
          <a:xfrm>
            <a:off x="4840939" y="5508582"/>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475" name="Google Shape;8475;p140"/>
          <p:cNvSpPr/>
          <p:nvPr>
            <p:ph idx="22" type="pic"/>
          </p:nvPr>
        </p:nvSpPr>
        <p:spPr>
          <a:xfrm>
            <a:off x="5931766" y="4299306"/>
            <a:ext cx="360000" cy="360000"/>
          </a:xfrm>
          <a:prstGeom prst="rect">
            <a:avLst/>
          </a:prstGeom>
          <a:noFill/>
          <a:ln>
            <a:noFill/>
          </a:ln>
        </p:spPr>
      </p:sp>
      <p:sp>
        <p:nvSpPr>
          <p:cNvPr id="8476" name="Google Shape;8476;p140"/>
          <p:cNvSpPr/>
          <p:nvPr>
            <p:ph idx="23" type="pic"/>
          </p:nvPr>
        </p:nvSpPr>
        <p:spPr>
          <a:xfrm>
            <a:off x="8931766" y="4299306"/>
            <a:ext cx="360000" cy="360000"/>
          </a:xfrm>
          <a:prstGeom prst="rect">
            <a:avLst/>
          </a:prstGeom>
          <a:noFill/>
          <a:ln>
            <a:noFill/>
          </a:ln>
        </p:spPr>
      </p:sp>
      <p:sp>
        <p:nvSpPr>
          <p:cNvPr id="8477" name="Google Shape;8477;p140"/>
          <p:cNvSpPr txBox="1"/>
          <p:nvPr>
            <p:ph idx="24" type="body"/>
          </p:nvPr>
        </p:nvSpPr>
        <p:spPr>
          <a:xfrm>
            <a:off x="8302561" y="5211646"/>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7</a:t>
            </a:r>
            <a:endParaRPr/>
          </a:p>
        </p:txBody>
      </p:sp>
      <p:sp>
        <p:nvSpPr>
          <p:cNvPr id="8478" name="Google Shape;8478;p140"/>
          <p:cNvSpPr txBox="1"/>
          <p:nvPr>
            <p:ph idx="25" type="body"/>
          </p:nvPr>
        </p:nvSpPr>
        <p:spPr>
          <a:xfrm>
            <a:off x="7852561" y="5508582"/>
            <a:ext cx="2520000" cy="72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ctr">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2" name="Shape 8482"/>
        <p:cNvGrpSpPr/>
        <p:nvPr/>
      </p:nvGrpSpPr>
      <p:grpSpPr>
        <a:xfrm>
          <a:off x="0" y="0"/>
          <a:ext cx="0" cy="0"/>
          <a:chOff x="0" y="0"/>
          <a:chExt cx="0" cy="0"/>
        </a:xfrm>
      </p:grpSpPr>
      <p:sp>
        <p:nvSpPr>
          <p:cNvPr id="8483" name="Google Shape;8483;p141"/>
          <p:cNvSpPr txBox="1"/>
          <p:nvPr>
            <p:ph idx="1" type="body"/>
          </p:nvPr>
        </p:nvSpPr>
        <p:spPr>
          <a:xfrm>
            <a:off x="784963" y="2447781"/>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8484" name="Google Shape;8484;p141"/>
          <p:cNvSpPr txBox="1"/>
          <p:nvPr>
            <p:ph idx="2" type="body"/>
          </p:nvPr>
        </p:nvSpPr>
        <p:spPr>
          <a:xfrm>
            <a:off x="514963" y="2725667"/>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485" name="Google Shape;8485;p141"/>
          <p:cNvSpPr txBox="1"/>
          <p:nvPr>
            <p:ph idx="3" type="body"/>
          </p:nvPr>
        </p:nvSpPr>
        <p:spPr>
          <a:xfrm>
            <a:off x="3791998" y="2447781"/>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8486" name="Google Shape;8486;p141"/>
          <p:cNvSpPr txBox="1"/>
          <p:nvPr>
            <p:ph idx="4" type="body"/>
          </p:nvPr>
        </p:nvSpPr>
        <p:spPr>
          <a:xfrm>
            <a:off x="3521998" y="2725667"/>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487" name="Google Shape;8487;p141"/>
          <p:cNvSpPr txBox="1"/>
          <p:nvPr>
            <p:ph idx="5" type="body"/>
          </p:nvPr>
        </p:nvSpPr>
        <p:spPr>
          <a:xfrm>
            <a:off x="6797998" y="2447781"/>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488" name="Google Shape;8488;p141"/>
          <p:cNvSpPr txBox="1"/>
          <p:nvPr>
            <p:ph idx="6" type="body"/>
          </p:nvPr>
        </p:nvSpPr>
        <p:spPr>
          <a:xfrm>
            <a:off x="6527998" y="2725667"/>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489" name="Google Shape;8489;p14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490" name="Google Shape;8490;p14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491" name="Google Shape;8491;p14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492" name="Google Shape;8492;p14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93" name="Google Shape;8493;p141"/>
          <p:cNvSpPr/>
          <p:nvPr>
            <p:ph idx="8" type="pic"/>
          </p:nvPr>
        </p:nvSpPr>
        <p:spPr>
          <a:xfrm>
            <a:off x="1414963" y="1839764"/>
            <a:ext cx="360000" cy="360000"/>
          </a:xfrm>
          <a:prstGeom prst="rect">
            <a:avLst/>
          </a:prstGeom>
          <a:noFill/>
          <a:ln>
            <a:noFill/>
          </a:ln>
        </p:spPr>
      </p:sp>
      <p:sp>
        <p:nvSpPr>
          <p:cNvPr id="8494" name="Google Shape;8494;p141"/>
          <p:cNvSpPr/>
          <p:nvPr>
            <p:ph idx="9" type="pic"/>
          </p:nvPr>
        </p:nvSpPr>
        <p:spPr>
          <a:xfrm>
            <a:off x="4421998" y="1835885"/>
            <a:ext cx="360000" cy="360000"/>
          </a:xfrm>
          <a:prstGeom prst="rect">
            <a:avLst/>
          </a:prstGeom>
          <a:noFill/>
          <a:ln>
            <a:noFill/>
          </a:ln>
        </p:spPr>
      </p:sp>
      <p:sp>
        <p:nvSpPr>
          <p:cNvPr id="8495" name="Google Shape;8495;p141"/>
          <p:cNvSpPr/>
          <p:nvPr>
            <p:ph idx="13" type="pic"/>
          </p:nvPr>
        </p:nvSpPr>
        <p:spPr>
          <a:xfrm>
            <a:off x="7427998" y="1835885"/>
            <a:ext cx="360000" cy="360000"/>
          </a:xfrm>
          <a:prstGeom prst="rect">
            <a:avLst/>
          </a:prstGeom>
          <a:noFill/>
          <a:ln>
            <a:noFill/>
          </a:ln>
        </p:spPr>
      </p:sp>
      <p:sp>
        <p:nvSpPr>
          <p:cNvPr id="8496" name="Google Shape;8496;p141"/>
          <p:cNvSpPr/>
          <p:nvPr>
            <p:ph idx="14" type="pic"/>
          </p:nvPr>
        </p:nvSpPr>
        <p:spPr>
          <a:xfrm>
            <a:off x="10414963" y="1844587"/>
            <a:ext cx="360000" cy="360000"/>
          </a:xfrm>
          <a:prstGeom prst="rect">
            <a:avLst/>
          </a:prstGeom>
          <a:noFill/>
          <a:ln>
            <a:noFill/>
          </a:ln>
        </p:spPr>
      </p:sp>
      <p:sp>
        <p:nvSpPr>
          <p:cNvPr id="8497" name="Google Shape;8497;p141"/>
          <p:cNvSpPr txBox="1"/>
          <p:nvPr>
            <p:ph idx="15" type="body"/>
          </p:nvPr>
        </p:nvSpPr>
        <p:spPr>
          <a:xfrm>
            <a:off x="9784963" y="2447781"/>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8498" name="Google Shape;8498;p141"/>
          <p:cNvSpPr txBox="1"/>
          <p:nvPr>
            <p:ph idx="16" type="body"/>
          </p:nvPr>
        </p:nvSpPr>
        <p:spPr>
          <a:xfrm>
            <a:off x="9514963" y="2725667"/>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499" name="Google Shape;8499;p141"/>
          <p:cNvSpPr txBox="1"/>
          <p:nvPr>
            <p:ph idx="17" type="body"/>
          </p:nvPr>
        </p:nvSpPr>
        <p:spPr>
          <a:xfrm>
            <a:off x="2278965" y="4886909"/>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8500" name="Google Shape;8500;p141"/>
          <p:cNvSpPr txBox="1"/>
          <p:nvPr>
            <p:ph idx="18" type="body"/>
          </p:nvPr>
        </p:nvSpPr>
        <p:spPr>
          <a:xfrm>
            <a:off x="2008965" y="5183845"/>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501" name="Google Shape;8501;p141"/>
          <p:cNvSpPr/>
          <p:nvPr>
            <p:ph idx="19" type="pic"/>
          </p:nvPr>
        </p:nvSpPr>
        <p:spPr>
          <a:xfrm>
            <a:off x="2900234" y="4318962"/>
            <a:ext cx="360000" cy="360000"/>
          </a:xfrm>
          <a:prstGeom prst="rect">
            <a:avLst/>
          </a:prstGeom>
          <a:noFill/>
          <a:ln>
            <a:noFill/>
          </a:ln>
        </p:spPr>
      </p:sp>
      <p:sp>
        <p:nvSpPr>
          <p:cNvPr id="8502" name="Google Shape;8502;p141"/>
          <p:cNvSpPr txBox="1"/>
          <p:nvPr>
            <p:ph idx="20" type="body"/>
          </p:nvPr>
        </p:nvSpPr>
        <p:spPr>
          <a:xfrm>
            <a:off x="5286000" y="4886909"/>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6</a:t>
            </a:r>
            <a:endParaRPr/>
          </a:p>
        </p:txBody>
      </p:sp>
      <p:sp>
        <p:nvSpPr>
          <p:cNvPr id="8503" name="Google Shape;8503;p141"/>
          <p:cNvSpPr txBox="1"/>
          <p:nvPr>
            <p:ph idx="21" type="body"/>
          </p:nvPr>
        </p:nvSpPr>
        <p:spPr>
          <a:xfrm>
            <a:off x="5016000" y="5183845"/>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504" name="Google Shape;8504;p141"/>
          <p:cNvSpPr/>
          <p:nvPr>
            <p:ph idx="22" type="pic"/>
          </p:nvPr>
        </p:nvSpPr>
        <p:spPr>
          <a:xfrm>
            <a:off x="5912663" y="4339756"/>
            <a:ext cx="360000" cy="360000"/>
          </a:xfrm>
          <a:prstGeom prst="rect">
            <a:avLst/>
          </a:prstGeom>
          <a:noFill/>
          <a:ln>
            <a:noFill/>
          </a:ln>
        </p:spPr>
      </p:sp>
      <p:sp>
        <p:nvSpPr>
          <p:cNvPr id="8505" name="Google Shape;8505;p141"/>
          <p:cNvSpPr/>
          <p:nvPr>
            <p:ph idx="23" type="pic"/>
          </p:nvPr>
        </p:nvSpPr>
        <p:spPr>
          <a:xfrm>
            <a:off x="8920591" y="4318962"/>
            <a:ext cx="360000" cy="360000"/>
          </a:xfrm>
          <a:prstGeom prst="rect">
            <a:avLst/>
          </a:prstGeom>
          <a:noFill/>
          <a:ln>
            <a:noFill/>
          </a:ln>
        </p:spPr>
      </p:sp>
      <p:sp>
        <p:nvSpPr>
          <p:cNvPr id="8506" name="Google Shape;8506;p141"/>
          <p:cNvSpPr txBox="1"/>
          <p:nvPr>
            <p:ph idx="24" type="body"/>
          </p:nvPr>
        </p:nvSpPr>
        <p:spPr>
          <a:xfrm>
            <a:off x="8293035" y="488945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7</a:t>
            </a:r>
            <a:endParaRPr/>
          </a:p>
        </p:txBody>
      </p:sp>
      <p:sp>
        <p:nvSpPr>
          <p:cNvPr id="8507" name="Google Shape;8507;p141"/>
          <p:cNvSpPr txBox="1"/>
          <p:nvPr>
            <p:ph idx="25" type="body"/>
          </p:nvPr>
        </p:nvSpPr>
        <p:spPr>
          <a:xfrm>
            <a:off x="8023035" y="5186390"/>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ctr">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1" name="Shape 8511"/>
        <p:cNvGrpSpPr/>
        <p:nvPr/>
      </p:nvGrpSpPr>
      <p:grpSpPr>
        <a:xfrm>
          <a:off x="0" y="0"/>
          <a:ext cx="0" cy="0"/>
          <a:chOff x="0" y="0"/>
          <a:chExt cx="0" cy="0"/>
        </a:xfrm>
      </p:grpSpPr>
      <p:sp>
        <p:nvSpPr>
          <p:cNvPr id="8512" name="Google Shape;8512;p142"/>
          <p:cNvSpPr txBox="1"/>
          <p:nvPr>
            <p:ph idx="1" type="body"/>
          </p:nvPr>
        </p:nvSpPr>
        <p:spPr>
          <a:xfrm>
            <a:off x="784963" y="190675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accent1"/>
              </a:buClr>
              <a:buSzPts val="1600"/>
              <a:buNone/>
            </a:pPr>
            <a:r>
              <a:rPr lang="en-US"/>
              <a:t>Heading 1</a:t>
            </a:r>
            <a:endParaRPr/>
          </a:p>
        </p:txBody>
      </p:sp>
      <p:sp>
        <p:nvSpPr>
          <p:cNvPr id="8513" name="Google Shape;8513;p142"/>
          <p:cNvSpPr txBox="1"/>
          <p:nvPr>
            <p:ph idx="2" type="body"/>
          </p:nvPr>
        </p:nvSpPr>
        <p:spPr>
          <a:xfrm>
            <a:off x="514963" y="2184643"/>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514" name="Google Shape;8514;p142"/>
          <p:cNvSpPr txBox="1"/>
          <p:nvPr>
            <p:ph idx="3" type="body"/>
          </p:nvPr>
        </p:nvSpPr>
        <p:spPr>
          <a:xfrm>
            <a:off x="3791998" y="190675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accent1"/>
              </a:buClr>
              <a:buSzPts val="1600"/>
              <a:buNone/>
            </a:pPr>
            <a:r>
              <a:rPr lang="en-US"/>
              <a:t>Heading 2</a:t>
            </a:r>
            <a:endParaRPr/>
          </a:p>
        </p:txBody>
      </p:sp>
      <p:sp>
        <p:nvSpPr>
          <p:cNvPr id="8515" name="Google Shape;8515;p142"/>
          <p:cNvSpPr txBox="1"/>
          <p:nvPr>
            <p:ph idx="4" type="body"/>
          </p:nvPr>
        </p:nvSpPr>
        <p:spPr>
          <a:xfrm>
            <a:off x="3521998" y="2184643"/>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516" name="Google Shape;8516;p142"/>
          <p:cNvSpPr txBox="1"/>
          <p:nvPr>
            <p:ph idx="5" type="body"/>
          </p:nvPr>
        </p:nvSpPr>
        <p:spPr>
          <a:xfrm>
            <a:off x="6797998" y="190675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1"/>
              </a:buClr>
              <a:buSzPts val="1600"/>
              <a:buNone/>
            </a:pPr>
            <a:r>
              <a:rPr lang="en-US"/>
              <a:t>Heading 3</a:t>
            </a:r>
            <a:endParaRPr/>
          </a:p>
        </p:txBody>
      </p:sp>
      <p:sp>
        <p:nvSpPr>
          <p:cNvPr id="8517" name="Google Shape;8517;p142"/>
          <p:cNvSpPr txBox="1"/>
          <p:nvPr>
            <p:ph idx="6" type="body"/>
          </p:nvPr>
        </p:nvSpPr>
        <p:spPr>
          <a:xfrm>
            <a:off x="6527998" y="2184643"/>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518" name="Google Shape;8518;p14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519" name="Google Shape;8519;p142"/>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520" name="Google Shape;8520;p14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521" name="Google Shape;8521;p14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22" name="Google Shape;8522;p142"/>
          <p:cNvSpPr/>
          <p:nvPr>
            <p:ph idx="8" type="pic"/>
          </p:nvPr>
        </p:nvSpPr>
        <p:spPr>
          <a:xfrm>
            <a:off x="1414963" y="3415272"/>
            <a:ext cx="360000" cy="360000"/>
          </a:xfrm>
          <a:prstGeom prst="rect">
            <a:avLst/>
          </a:prstGeom>
          <a:noFill/>
          <a:ln>
            <a:noFill/>
          </a:ln>
        </p:spPr>
      </p:sp>
      <p:sp>
        <p:nvSpPr>
          <p:cNvPr id="8523" name="Google Shape;8523;p142"/>
          <p:cNvSpPr/>
          <p:nvPr>
            <p:ph idx="9" type="pic"/>
          </p:nvPr>
        </p:nvSpPr>
        <p:spPr>
          <a:xfrm>
            <a:off x="4421998" y="3415272"/>
            <a:ext cx="360000" cy="360000"/>
          </a:xfrm>
          <a:prstGeom prst="rect">
            <a:avLst/>
          </a:prstGeom>
          <a:noFill/>
          <a:ln>
            <a:noFill/>
          </a:ln>
        </p:spPr>
      </p:sp>
      <p:sp>
        <p:nvSpPr>
          <p:cNvPr id="8524" name="Google Shape;8524;p142"/>
          <p:cNvSpPr/>
          <p:nvPr>
            <p:ph idx="13" type="pic"/>
          </p:nvPr>
        </p:nvSpPr>
        <p:spPr>
          <a:xfrm>
            <a:off x="7427998" y="3415272"/>
            <a:ext cx="360000" cy="360000"/>
          </a:xfrm>
          <a:prstGeom prst="rect">
            <a:avLst/>
          </a:prstGeom>
          <a:noFill/>
          <a:ln>
            <a:noFill/>
          </a:ln>
        </p:spPr>
      </p:sp>
      <p:sp>
        <p:nvSpPr>
          <p:cNvPr id="8525" name="Google Shape;8525;p142"/>
          <p:cNvSpPr/>
          <p:nvPr>
            <p:ph idx="14" type="pic"/>
          </p:nvPr>
        </p:nvSpPr>
        <p:spPr>
          <a:xfrm>
            <a:off x="10414963" y="3415272"/>
            <a:ext cx="360000" cy="360000"/>
          </a:xfrm>
          <a:prstGeom prst="rect">
            <a:avLst/>
          </a:prstGeom>
          <a:noFill/>
          <a:ln>
            <a:noFill/>
          </a:ln>
        </p:spPr>
      </p:sp>
      <p:sp>
        <p:nvSpPr>
          <p:cNvPr id="8526" name="Google Shape;8526;p142"/>
          <p:cNvSpPr txBox="1"/>
          <p:nvPr>
            <p:ph idx="15" type="body"/>
          </p:nvPr>
        </p:nvSpPr>
        <p:spPr>
          <a:xfrm>
            <a:off x="9784963" y="190675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1"/>
              </a:buClr>
              <a:buSzPts val="1600"/>
              <a:buNone/>
            </a:pPr>
            <a:r>
              <a:rPr lang="en-US"/>
              <a:t>Heading 4</a:t>
            </a:r>
            <a:endParaRPr/>
          </a:p>
        </p:txBody>
      </p:sp>
      <p:sp>
        <p:nvSpPr>
          <p:cNvPr id="8527" name="Google Shape;8527;p142"/>
          <p:cNvSpPr txBox="1"/>
          <p:nvPr>
            <p:ph idx="16" type="body"/>
          </p:nvPr>
        </p:nvSpPr>
        <p:spPr>
          <a:xfrm>
            <a:off x="9514963" y="2184643"/>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528" name="Google Shape;8528;p142"/>
          <p:cNvSpPr txBox="1"/>
          <p:nvPr>
            <p:ph idx="17" type="body"/>
          </p:nvPr>
        </p:nvSpPr>
        <p:spPr>
          <a:xfrm>
            <a:off x="2278965" y="4666185"/>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3"/>
              </a:buClr>
              <a:buSzPts val="1600"/>
              <a:buNone/>
            </a:pPr>
            <a:r>
              <a:rPr lang="en-US"/>
              <a:t>Heading 5</a:t>
            </a:r>
            <a:endParaRPr/>
          </a:p>
        </p:txBody>
      </p:sp>
      <p:sp>
        <p:nvSpPr>
          <p:cNvPr id="8529" name="Google Shape;8529;p142"/>
          <p:cNvSpPr txBox="1"/>
          <p:nvPr>
            <p:ph idx="18" type="body"/>
          </p:nvPr>
        </p:nvSpPr>
        <p:spPr>
          <a:xfrm>
            <a:off x="2008965" y="4963121"/>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530" name="Google Shape;8530;p142"/>
          <p:cNvSpPr/>
          <p:nvPr>
            <p:ph idx="19" type="pic"/>
          </p:nvPr>
        </p:nvSpPr>
        <p:spPr>
          <a:xfrm>
            <a:off x="2908965" y="3977248"/>
            <a:ext cx="360000" cy="360000"/>
          </a:xfrm>
          <a:prstGeom prst="rect">
            <a:avLst/>
          </a:prstGeom>
          <a:noFill/>
          <a:ln>
            <a:noFill/>
          </a:ln>
        </p:spPr>
      </p:sp>
      <p:sp>
        <p:nvSpPr>
          <p:cNvPr id="8531" name="Google Shape;8531;p142"/>
          <p:cNvSpPr txBox="1"/>
          <p:nvPr>
            <p:ph idx="20" type="body"/>
          </p:nvPr>
        </p:nvSpPr>
        <p:spPr>
          <a:xfrm>
            <a:off x="5286000" y="4666185"/>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3"/>
              </a:buClr>
              <a:buSzPts val="1600"/>
              <a:buNone/>
            </a:pPr>
            <a:r>
              <a:rPr lang="en-US"/>
              <a:t>Heading 6</a:t>
            </a:r>
            <a:endParaRPr/>
          </a:p>
        </p:txBody>
      </p:sp>
      <p:sp>
        <p:nvSpPr>
          <p:cNvPr id="8532" name="Google Shape;8532;p142"/>
          <p:cNvSpPr txBox="1"/>
          <p:nvPr>
            <p:ph idx="21" type="body"/>
          </p:nvPr>
        </p:nvSpPr>
        <p:spPr>
          <a:xfrm>
            <a:off x="5016000" y="4963121"/>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533" name="Google Shape;8533;p142"/>
          <p:cNvSpPr/>
          <p:nvPr>
            <p:ph idx="22" type="pic"/>
          </p:nvPr>
        </p:nvSpPr>
        <p:spPr>
          <a:xfrm>
            <a:off x="5916000" y="3977248"/>
            <a:ext cx="360000" cy="360000"/>
          </a:xfrm>
          <a:prstGeom prst="rect">
            <a:avLst/>
          </a:prstGeom>
          <a:noFill/>
          <a:ln>
            <a:noFill/>
          </a:ln>
        </p:spPr>
      </p:sp>
      <p:sp>
        <p:nvSpPr>
          <p:cNvPr id="8534" name="Google Shape;8534;p142"/>
          <p:cNvSpPr/>
          <p:nvPr>
            <p:ph idx="23" type="pic"/>
          </p:nvPr>
        </p:nvSpPr>
        <p:spPr>
          <a:xfrm>
            <a:off x="8922000" y="3977248"/>
            <a:ext cx="360000" cy="360000"/>
          </a:xfrm>
          <a:prstGeom prst="rect">
            <a:avLst/>
          </a:prstGeom>
          <a:noFill/>
          <a:ln>
            <a:noFill/>
          </a:ln>
        </p:spPr>
      </p:sp>
      <p:sp>
        <p:nvSpPr>
          <p:cNvPr id="8535" name="Google Shape;8535;p142"/>
          <p:cNvSpPr txBox="1"/>
          <p:nvPr>
            <p:ph idx="24" type="body"/>
          </p:nvPr>
        </p:nvSpPr>
        <p:spPr>
          <a:xfrm>
            <a:off x="8293035" y="4668730"/>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accent3"/>
              </a:buClr>
              <a:buSzPts val="1600"/>
              <a:buNone/>
            </a:pPr>
            <a:r>
              <a:rPr lang="en-US"/>
              <a:t>Heading 7</a:t>
            </a:r>
            <a:endParaRPr/>
          </a:p>
        </p:txBody>
      </p:sp>
      <p:sp>
        <p:nvSpPr>
          <p:cNvPr id="8536" name="Google Shape;8536;p142"/>
          <p:cNvSpPr txBox="1"/>
          <p:nvPr>
            <p:ph idx="25" type="body"/>
          </p:nvPr>
        </p:nvSpPr>
        <p:spPr>
          <a:xfrm>
            <a:off x="8023035" y="4965666"/>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ctr">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0" name="Shape 8540"/>
        <p:cNvGrpSpPr/>
        <p:nvPr/>
      </p:nvGrpSpPr>
      <p:grpSpPr>
        <a:xfrm>
          <a:off x="0" y="0"/>
          <a:ext cx="0" cy="0"/>
          <a:chOff x="0" y="0"/>
          <a:chExt cx="0" cy="0"/>
        </a:xfrm>
      </p:grpSpPr>
      <p:sp>
        <p:nvSpPr>
          <p:cNvPr id="8541" name="Google Shape;8541;p143"/>
          <p:cNvSpPr txBox="1"/>
          <p:nvPr>
            <p:ph idx="1" type="body"/>
          </p:nvPr>
        </p:nvSpPr>
        <p:spPr>
          <a:xfrm>
            <a:off x="2172456" y="278277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542" name="Google Shape;8542;p143"/>
          <p:cNvSpPr txBox="1"/>
          <p:nvPr>
            <p:ph idx="2" type="body"/>
          </p:nvPr>
        </p:nvSpPr>
        <p:spPr>
          <a:xfrm>
            <a:off x="1272456" y="307970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543" name="Google Shape;8543;p143"/>
          <p:cNvSpPr txBox="1"/>
          <p:nvPr>
            <p:ph idx="3" type="body"/>
          </p:nvPr>
        </p:nvSpPr>
        <p:spPr>
          <a:xfrm>
            <a:off x="2172456" y="4014820"/>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544" name="Google Shape;8544;p143"/>
          <p:cNvSpPr txBox="1"/>
          <p:nvPr>
            <p:ph idx="4" type="body"/>
          </p:nvPr>
        </p:nvSpPr>
        <p:spPr>
          <a:xfrm>
            <a:off x="1272456" y="429751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545" name="Google Shape;8545;p143"/>
          <p:cNvSpPr txBox="1"/>
          <p:nvPr>
            <p:ph idx="5" type="body"/>
          </p:nvPr>
        </p:nvSpPr>
        <p:spPr>
          <a:xfrm>
            <a:off x="2172456" y="524904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546" name="Google Shape;8546;p143"/>
          <p:cNvSpPr txBox="1"/>
          <p:nvPr>
            <p:ph idx="6" type="body"/>
          </p:nvPr>
        </p:nvSpPr>
        <p:spPr>
          <a:xfrm>
            <a:off x="1272456" y="552692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547" name="Google Shape;8547;p14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548" name="Google Shape;8548;p14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549" name="Google Shape;8549;p14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550" name="Google Shape;8550;p14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51" name="Google Shape;8551;p143"/>
          <p:cNvSpPr/>
          <p:nvPr>
            <p:ph idx="8" type="pic"/>
          </p:nvPr>
        </p:nvSpPr>
        <p:spPr>
          <a:xfrm>
            <a:off x="4461494" y="3249000"/>
            <a:ext cx="360000" cy="360000"/>
          </a:xfrm>
          <a:prstGeom prst="rect">
            <a:avLst/>
          </a:prstGeom>
          <a:noFill/>
          <a:ln>
            <a:noFill/>
          </a:ln>
        </p:spPr>
      </p:sp>
      <p:sp>
        <p:nvSpPr>
          <p:cNvPr id="8552" name="Google Shape;8552;p143"/>
          <p:cNvSpPr/>
          <p:nvPr>
            <p:ph idx="9" type="pic"/>
          </p:nvPr>
        </p:nvSpPr>
        <p:spPr>
          <a:xfrm>
            <a:off x="4691551" y="4467767"/>
            <a:ext cx="360000" cy="360000"/>
          </a:xfrm>
          <a:prstGeom prst="rect">
            <a:avLst/>
          </a:prstGeom>
          <a:noFill/>
          <a:ln>
            <a:noFill/>
          </a:ln>
        </p:spPr>
      </p:sp>
      <p:sp>
        <p:nvSpPr>
          <p:cNvPr id="8553" name="Google Shape;8553;p143"/>
          <p:cNvSpPr/>
          <p:nvPr>
            <p:ph idx="13" type="pic"/>
          </p:nvPr>
        </p:nvSpPr>
        <p:spPr>
          <a:xfrm>
            <a:off x="5504153" y="5264698"/>
            <a:ext cx="360000" cy="360000"/>
          </a:xfrm>
          <a:prstGeom prst="rect">
            <a:avLst/>
          </a:prstGeom>
          <a:noFill/>
          <a:ln>
            <a:noFill/>
          </a:ln>
        </p:spPr>
      </p:sp>
      <p:sp>
        <p:nvSpPr>
          <p:cNvPr id="8554" name="Google Shape;8554;p143"/>
          <p:cNvSpPr/>
          <p:nvPr>
            <p:ph idx="14" type="pic"/>
          </p:nvPr>
        </p:nvSpPr>
        <p:spPr>
          <a:xfrm>
            <a:off x="6741055" y="5000114"/>
            <a:ext cx="360000" cy="360000"/>
          </a:xfrm>
          <a:prstGeom prst="rect">
            <a:avLst/>
          </a:prstGeom>
          <a:noFill/>
          <a:ln>
            <a:noFill/>
          </a:ln>
        </p:spPr>
      </p:sp>
      <p:sp>
        <p:nvSpPr>
          <p:cNvPr id="8555" name="Google Shape;8555;p143"/>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556" name="Google Shape;8556;p143"/>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557" name="Google Shape;8557;p143"/>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558" name="Google Shape;8558;p143"/>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559" name="Google Shape;8559;p143"/>
          <p:cNvSpPr/>
          <p:nvPr>
            <p:ph idx="19" type="pic"/>
          </p:nvPr>
        </p:nvSpPr>
        <p:spPr>
          <a:xfrm>
            <a:off x="7414963" y="4128426"/>
            <a:ext cx="360000" cy="360000"/>
          </a:xfrm>
          <a:prstGeom prst="rect">
            <a:avLst/>
          </a:prstGeom>
          <a:noFill/>
          <a:ln>
            <a:noFill/>
          </a:ln>
        </p:spPr>
      </p:sp>
      <p:sp>
        <p:nvSpPr>
          <p:cNvPr id="8560" name="Google Shape;8560;p143"/>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561" name="Google Shape;8561;p143"/>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562" name="Google Shape;8562;p143"/>
          <p:cNvSpPr/>
          <p:nvPr>
            <p:ph idx="22" type="pic"/>
          </p:nvPr>
        </p:nvSpPr>
        <p:spPr>
          <a:xfrm>
            <a:off x="7208869" y="2835174"/>
            <a:ext cx="360000" cy="360000"/>
          </a:xfrm>
          <a:prstGeom prst="rect">
            <a:avLst/>
          </a:prstGeom>
          <a:noFill/>
          <a:ln>
            <a:noFill/>
          </a:ln>
        </p:spPr>
      </p:sp>
      <p:sp>
        <p:nvSpPr>
          <p:cNvPr id="8563" name="Google Shape;8563;p143"/>
          <p:cNvSpPr/>
          <p:nvPr>
            <p:ph idx="23" type="pic"/>
          </p:nvPr>
        </p:nvSpPr>
        <p:spPr>
          <a:xfrm>
            <a:off x="6461970" y="2265534"/>
            <a:ext cx="360000" cy="360000"/>
          </a:xfrm>
          <a:prstGeom prst="rect">
            <a:avLst/>
          </a:prstGeom>
          <a:noFill/>
          <a:ln>
            <a:noFill/>
          </a:ln>
        </p:spPr>
      </p:sp>
      <p:sp>
        <p:nvSpPr>
          <p:cNvPr id="8564" name="Google Shape;8564;p143"/>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565" name="Google Shape;8565;p143"/>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9" name="Shape 8569"/>
        <p:cNvGrpSpPr/>
        <p:nvPr/>
      </p:nvGrpSpPr>
      <p:grpSpPr>
        <a:xfrm>
          <a:off x="0" y="0"/>
          <a:ext cx="0" cy="0"/>
          <a:chOff x="0" y="0"/>
          <a:chExt cx="0" cy="0"/>
        </a:xfrm>
      </p:grpSpPr>
      <p:sp>
        <p:nvSpPr>
          <p:cNvPr id="8570" name="Google Shape;8570;p144"/>
          <p:cNvSpPr txBox="1"/>
          <p:nvPr>
            <p:ph idx="1" type="body"/>
          </p:nvPr>
        </p:nvSpPr>
        <p:spPr>
          <a:xfrm>
            <a:off x="2172456" y="221368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571" name="Google Shape;8571;p144"/>
          <p:cNvSpPr txBox="1"/>
          <p:nvPr>
            <p:ph idx="2" type="body"/>
          </p:nvPr>
        </p:nvSpPr>
        <p:spPr>
          <a:xfrm>
            <a:off x="1272456" y="251061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572" name="Google Shape;8572;p144"/>
          <p:cNvSpPr txBox="1"/>
          <p:nvPr>
            <p:ph idx="3" type="body"/>
          </p:nvPr>
        </p:nvSpPr>
        <p:spPr>
          <a:xfrm>
            <a:off x="2172456" y="3445730"/>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573" name="Google Shape;8573;p144"/>
          <p:cNvSpPr txBox="1"/>
          <p:nvPr>
            <p:ph idx="4" type="body"/>
          </p:nvPr>
        </p:nvSpPr>
        <p:spPr>
          <a:xfrm>
            <a:off x="1272456" y="372842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574" name="Google Shape;8574;p144"/>
          <p:cNvSpPr txBox="1"/>
          <p:nvPr>
            <p:ph idx="5" type="body"/>
          </p:nvPr>
        </p:nvSpPr>
        <p:spPr>
          <a:xfrm>
            <a:off x="2172456" y="467995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575" name="Google Shape;8575;p144"/>
          <p:cNvSpPr txBox="1"/>
          <p:nvPr>
            <p:ph idx="6" type="body"/>
          </p:nvPr>
        </p:nvSpPr>
        <p:spPr>
          <a:xfrm>
            <a:off x="1272456" y="495783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576" name="Google Shape;8576;p14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577" name="Google Shape;8577;p144"/>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578" name="Google Shape;8578;p14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579" name="Google Shape;8579;p14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80" name="Google Shape;8580;p144"/>
          <p:cNvSpPr/>
          <p:nvPr>
            <p:ph idx="8" type="pic"/>
          </p:nvPr>
        </p:nvSpPr>
        <p:spPr>
          <a:xfrm>
            <a:off x="4734793" y="2847760"/>
            <a:ext cx="360000" cy="360000"/>
          </a:xfrm>
          <a:prstGeom prst="rect">
            <a:avLst/>
          </a:prstGeom>
          <a:noFill/>
          <a:ln>
            <a:noFill/>
          </a:ln>
        </p:spPr>
      </p:sp>
      <p:sp>
        <p:nvSpPr>
          <p:cNvPr id="8581" name="Google Shape;8581;p144"/>
          <p:cNvSpPr/>
          <p:nvPr>
            <p:ph idx="9" type="pic"/>
          </p:nvPr>
        </p:nvSpPr>
        <p:spPr>
          <a:xfrm>
            <a:off x="4594702" y="4179523"/>
            <a:ext cx="360000" cy="360000"/>
          </a:xfrm>
          <a:prstGeom prst="rect">
            <a:avLst/>
          </a:prstGeom>
          <a:noFill/>
          <a:ln>
            <a:noFill/>
          </a:ln>
        </p:spPr>
      </p:sp>
      <p:sp>
        <p:nvSpPr>
          <p:cNvPr id="8582" name="Google Shape;8582;p144"/>
          <p:cNvSpPr/>
          <p:nvPr>
            <p:ph idx="13" type="pic"/>
          </p:nvPr>
        </p:nvSpPr>
        <p:spPr>
          <a:xfrm>
            <a:off x="5390993" y="5017517"/>
            <a:ext cx="360000" cy="360000"/>
          </a:xfrm>
          <a:prstGeom prst="rect">
            <a:avLst/>
          </a:prstGeom>
          <a:noFill/>
          <a:ln>
            <a:noFill/>
          </a:ln>
        </p:spPr>
      </p:sp>
      <p:sp>
        <p:nvSpPr>
          <p:cNvPr id="8583" name="Google Shape;8583;p144"/>
          <p:cNvSpPr/>
          <p:nvPr>
            <p:ph idx="14" type="pic"/>
          </p:nvPr>
        </p:nvSpPr>
        <p:spPr>
          <a:xfrm>
            <a:off x="6601530" y="4982816"/>
            <a:ext cx="360000" cy="360000"/>
          </a:xfrm>
          <a:prstGeom prst="rect">
            <a:avLst/>
          </a:prstGeom>
          <a:noFill/>
          <a:ln>
            <a:noFill/>
          </a:ln>
        </p:spPr>
      </p:sp>
      <p:sp>
        <p:nvSpPr>
          <p:cNvPr id="8584" name="Google Shape;8584;p144"/>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585" name="Google Shape;8585;p144"/>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586" name="Google Shape;8586;p144"/>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587" name="Google Shape;8587;p144"/>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588" name="Google Shape;8588;p144"/>
          <p:cNvSpPr/>
          <p:nvPr>
            <p:ph idx="19" type="pic"/>
          </p:nvPr>
        </p:nvSpPr>
        <p:spPr>
          <a:xfrm>
            <a:off x="7300571" y="4033079"/>
            <a:ext cx="360000" cy="360000"/>
          </a:xfrm>
          <a:prstGeom prst="rect">
            <a:avLst/>
          </a:prstGeom>
          <a:noFill/>
          <a:ln>
            <a:noFill/>
          </a:ln>
        </p:spPr>
      </p:sp>
      <p:sp>
        <p:nvSpPr>
          <p:cNvPr id="8589" name="Google Shape;8589;p144"/>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590" name="Google Shape;8590;p144"/>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591" name="Google Shape;8591;p144"/>
          <p:cNvSpPr/>
          <p:nvPr>
            <p:ph idx="22" type="pic"/>
          </p:nvPr>
        </p:nvSpPr>
        <p:spPr>
          <a:xfrm>
            <a:off x="7092641" y="2853905"/>
            <a:ext cx="360000" cy="360000"/>
          </a:xfrm>
          <a:prstGeom prst="rect">
            <a:avLst/>
          </a:prstGeom>
          <a:noFill/>
          <a:ln>
            <a:noFill/>
          </a:ln>
        </p:spPr>
      </p:sp>
      <p:sp>
        <p:nvSpPr>
          <p:cNvPr id="8592" name="Google Shape;8592;p144"/>
          <p:cNvSpPr/>
          <p:nvPr>
            <p:ph idx="23" type="pic"/>
          </p:nvPr>
        </p:nvSpPr>
        <p:spPr>
          <a:xfrm>
            <a:off x="6012451" y="2259106"/>
            <a:ext cx="360000" cy="360000"/>
          </a:xfrm>
          <a:prstGeom prst="rect">
            <a:avLst/>
          </a:prstGeom>
          <a:noFill/>
          <a:ln>
            <a:noFill/>
          </a:ln>
        </p:spPr>
      </p:sp>
      <p:sp>
        <p:nvSpPr>
          <p:cNvPr id="8593" name="Google Shape;8593;p144"/>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594" name="Google Shape;8594;p144"/>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8" name="Shape 8598"/>
        <p:cNvGrpSpPr/>
        <p:nvPr/>
      </p:nvGrpSpPr>
      <p:grpSpPr>
        <a:xfrm>
          <a:off x="0" y="0"/>
          <a:ext cx="0" cy="0"/>
          <a:chOff x="0" y="0"/>
          <a:chExt cx="0" cy="0"/>
        </a:xfrm>
      </p:grpSpPr>
      <p:sp>
        <p:nvSpPr>
          <p:cNvPr id="8599" name="Google Shape;8599;p145"/>
          <p:cNvSpPr txBox="1"/>
          <p:nvPr>
            <p:ph idx="1" type="body"/>
          </p:nvPr>
        </p:nvSpPr>
        <p:spPr>
          <a:xfrm>
            <a:off x="2172456" y="221368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600" name="Google Shape;8600;p145"/>
          <p:cNvSpPr txBox="1"/>
          <p:nvPr>
            <p:ph idx="2" type="body"/>
          </p:nvPr>
        </p:nvSpPr>
        <p:spPr>
          <a:xfrm>
            <a:off x="1272456" y="251061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601" name="Google Shape;8601;p145"/>
          <p:cNvSpPr txBox="1"/>
          <p:nvPr>
            <p:ph idx="3" type="body"/>
          </p:nvPr>
        </p:nvSpPr>
        <p:spPr>
          <a:xfrm>
            <a:off x="2172456" y="3445730"/>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602" name="Google Shape;8602;p145"/>
          <p:cNvSpPr txBox="1"/>
          <p:nvPr>
            <p:ph idx="4" type="body"/>
          </p:nvPr>
        </p:nvSpPr>
        <p:spPr>
          <a:xfrm>
            <a:off x="1272456" y="372842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603" name="Google Shape;8603;p145"/>
          <p:cNvSpPr txBox="1"/>
          <p:nvPr>
            <p:ph idx="5" type="body"/>
          </p:nvPr>
        </p:nvSpPr>
        <p:spPr>
          <a:xfrm>
            <a:off x="2172456" y="467995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604" name="Google Shape;8604;p145"/>
          <p:cNvSpPr txBox="1"/>
          <p:nvPr>
            <p:ph idx="6" type="body"/>
          </p:nvPr>
        </p:nvSpPr>
        <p:spPr>
          <a:xfrm>
            <a:off x="1272456" y="495783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605" name="Google Shape;8605;p14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7 Points Infographic</a:t>
            </a:r>
            <a:endParaRPr/>
          </a:p>
        </p:txBody>
      </p:sp>
      <p:sp>
        <p:nvSpPr>
          <p:cNvPr id="8606" name="Google Shape;8606;p145"/>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607" name="Google Shape;8607;p14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608" name="Google Shape;8608;p14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609" name="Google Shape;8609;p145"/>
          <p:cNvSpPr/>
          <p:nvPr>
            <p:ph idx="8" type="pic"/>
          </p:nvPr>
        </p:nvSpPr>
        <p:spPr>
          <a:xfrm>
            <a:off x="5111682" y="2333563"/>
            <a:ext cx="360000" cy="360000"/>
          </a:xfrm>
          <a:prstGeom prst="rect">
            <a:avLst/>
          </a:prstGeom>
          <a:noFill/>
          <a:ln>
            <a:noFill/>
          </a:ln>
        </p:spPr>
      </p:sp>
      <p:sp>
        <p:nvSpPr>
          <p:cNvPr id="8610" name="Google Shape;8610;p145"/>
          <p:cNvSpPr/>
          <p:nvPr>
            <p:ph idx="9" type="pic"/>
          </p:nvPr>
        </p:nvSpPr>
        <p:spPr>
          <a:xfrm>
            <a:off x="4328755" y="3359546"/>
            <a:ext cx="360000" cy="360000"/>
          </a:xfrm>
          <a:prstGeom prst="rect">
            <a:avLst/>
          </a:prstGeom>
          <a:noFill/>
          <a:ln>
            <a:noFill/>
          </a:ln>
        </p:spPr>
      </p:sp>
      <p:sp>
        <p:nvSpPr>
          <p:cNvPr id="8611" name="Google Shape;8611;p145"/>
          <p:cNvSpPr/>
          <p:nvPr>
            <p:ph idx="13" type="pic"/>
          </p:nvPr>
        </p:nvSpPr>
        <p:spPr>
          <a:xfrm>
            <a:off x="4630108" y="4732275"/>
            <a:ext cx="360000" cy="360000"/>
          </a:xfrm>
          <a:prstGeom prst="rect">
            <a:avLst/>
          </a:prstGeom>
          <a:noFill/>
          <a:ln>
            <a:noFill/>
          </a:ln>
        </p:spPr>
      </p:sp>
      <p:sp>
        <p:nvSpPr>
          <p:cNvPr id="8612" name="Google Shape;8612;p145"/>
          <p:cNvSpPr/>
          <p:nvPr>
            <p:ph idx="14" type="pic"/>
          </p:nvPr>
        </p:nvSpPr>
        <p:spPr>
          <a:xfrm>
            <a:off x="5914963" y="5306879"/>
            <a:ext cx="360000" cy="360000"/>
          </a:xfrm>
          <a:prstGeom prst="rect">
            <a:avLst/>
          </a:prstGeom>
          <a:noFill/>
          <a:ln>
            <a:noFill/>
          </a:ln>
        </p:spPr>
      </p:sp>
      <p:sp>
        <p:nvSpPr>
          <p:cNvPr id="8613" name="Google Shape;8613;p145"/>
          <p:cNvSpPr txBox="1"/>
          <p:nvPr>
            <p:ph idx="15" type="body"/>
          </p:nvPr>
        </p:nvSpPr>
        <p:spPr>
          <a:xfrm>
            <a:off x="8353619" y="524904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614" name="Google Shape;8614;p145"/>
          <p:cNvSpPr txBox="1"/>
          <p:nvPr>
            <p:ph idx="16" type="body"/>
          </p:nvPr>
        </p:nvSpPr>
        <p:spPr>
          <a:xfrm>
            <a:off x="8353619" y="5526926"/>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615" name="Google Shape;8615;p145"/>
          <p:cNvSpPr txBox="1"/>
          <p:nvPr>
            <p:ph idx="17" type="body"/>
          </p:nvPr>
        </p:nvSpPr>
        <p:spPr>
          <a:xfrm>
            <a:off x="8353619" y="4014820"/>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616" name="Google Shape;8616;p145"/>
          <p:cNvSpPr txBox="1"/>
          <p:nvPr>
            <p:ph idx="18" type="body"/>
          </p:nvPr>
        </p:nvSpPr>
        <p:spPr>
          <a:xfrm>
            <a:off x="8353619" y="429751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617" name="Google Shape;8617;p145"/>
          <p:cNvSpPr/>
          <p:nvPr>
            <p:ph idx="19" type="pic"/>
          </p:nvPr>
        </p:nvSpPr>
        <p:spPr>
          <a:xfrm>
            <a:off x="7167371" y="4679950"/>
            <a:ext cx="360000" cy="360000"/>
          </a:xfrm>
          <a:prstGeom prst="rect">
            <a:avLst/>
          </a:prstGeom>
          <a:noFill/>
          <a:ln>
            <a:noFill/>
          </a:ln>
        </p:spPr>
      </p:sp>
      <p:sp>
        <p:nvSpPr>
          <p:cNvPr id="8618" name="Google Shape;8618;p145"/>
          <p:cNvSpPr txBox="1"/>
          <p:nvPr>
            <p:ph idx="20" type="body"/>
          </p:nvPr>
        </p:nvSpPr>
        <p:spPr>
          <a:xfrm>
            <a:off x="8353619" y="27827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619" name="Google Shape;8619;p145"/>
          <p:cNvSpPr txBox="1"/>
          <p:nvPr>
            <p:ph idx="21" type="body"/>
          </p:nvPr>
        </p:nvSpPr>
        <p:spPr>
          <a:xfrm>
            <a:off x="8353619" y="30797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620" name="Google Shape;8620;p145"/>
          <p:cNvSpPr/>
          <p:nvPr>
            <p:ph idx="22" type="pic"/>
          </p:nvPr>
        </p:nvSpPr>
        <p:spPr>
          <a:xfrm>
            <a:off x="7383979" y="3330190"/>
            <a:ext cx="360000" cy="360000"/>
          </a:xfrm>
          <a:prstGeom prst="rect">
            <a:avLst/>
          </a:prstGeom>
          <a:noFill/>
          <a:ln>
            <a:noFill/>
          </a:ln>
        </p:spPr>
      </p:sp>
      <p:sp>
        <p:nvSpPr>
          <p:cNvPr id="8621" name="Google Shape;8621;p145"/>
          <p:cNvSpPr/>
          <p:nvPr>
            <p:ph idx="23" type="pic"/>
          </p:nvPr>
        </p:nvSpPr>
        <p:spPr>
          <a:xfrm>
            <a:off x="6449238" y="2277160"/>
            <a:ext cx="360000" cy="360000"/>
          </a:xfrm>
          <a:prstGeom prst="rect">
            <a:avLst/>
          </a:prstGeom>
          <a:noFill/>
          <a:ln>
            <a:noFill/>
          </a:ln>
        </p:spPr>
      </p:sp>
      <p:sp>
        <p:nvSpPr>
          <p:cNvPr id="8622" name="Google Shape;8622;p145"/>
          <p:cNvSpPr txBox="1"/>
          <p:nvPr>
            <p:ph idx="24" type="body"/>
          </p:nvPr>
        </p:nvSpPr>
        <p:spPr>
          <a:xfrm>
            <a:off x="8353619" y="153725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623" name="Google Shape;8623;p145"/>
          <p:cNvSpPr txBox="1"/>
          <p:nvPr>
            <p:ph idx="25" type="body"/>
          </p:nvPr>
        </p:nvSpPr>
        <p:spPr>
          <a:xfrm>
            <a:off x="8353619" y="183419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7" name="Shape 8627"/>
        <p:cNvGrpSpPr/>
        <p:nvPr/>
      </p:nvGrpSpPr>
      <p:grpSpPr>
        <a:xfrm>
          <a:off x="0" y="0"/>
          <a:ext cx="0" cy="0"/>
          <a:chOff x="0" y="0"/>
          <a:chExt cx="0" cy="0"/>
        </a:xfrm>
      </p:grpSpPr>
      <p:sp>
        <p:nvSpPr>
          <p:cNvPr id="8628" name="Google Shape;8628;p146"/>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629" name="Google Shape;8629;p146"/>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630" name="Google Shape;8630;p146"/>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631" name="Google Shape;8631;p146"/>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632" name="Google Shape;8632;p146"/>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633" name="Google Shape;8633;p146"/>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634" name="Google Shape;8634;p14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Light Bulb Infographic</a:t>
            </a:r>
            <a:endParaRPr/>
          </a:p>
        </p:txBody>
      </p:sp>
      <p:sp>
        <p:nvSpPr>
          <p:cNvPr id="8635" name="Google Shape;8635;p146"/>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636" name="Google Shape;8636;p14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637" name="Google Shape;8637;p14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638" name="Google Shape;8638;p146"/>
          <p:cNvSpPr/>
          <p:nvPr>
            <p:ph idx="8" type="pic"/>
          </p:nvPr>
        </p:nvSpPr>
        <p:spPr>
          <a:xfrm>
            <a:off x="5445338" y="2194337"/>
            <a:ext cx="360000" cy="360000"/>
          </a:xfrm>
          <a:prstGeom prst="rect">
            <a:avLst/>
          </a:prstGeom>
          <a:noFill/>
          <a:ln>
            <a:noFill/>
          </a:ln>
        </p:spPr>
      </p:sp>
      <p:sp>
        <p:nvSpPr>
          <p:cNvPr id="8639" name="Google Shape;8639;p146"/>
          <p:cNvSpPr/>
          <p:nvPr>
            <p:ph idx="9" type="pic"/>
          </p:nvPr>
        </p:nvSpPr>
        <p:spPr>
          <a:xfrm>
            <a:off x="4914569" y="2797596"/>
            <a:ext cx="360000" cy="360000"/>
          </a:xfrm>
          <a:prstGeom prst="rect">
            <a:avLst/>
          </a:prstGeom>
          <a:noFill/>
          <a:ln>
            <a:noFill/>
          </a:ln>
        </p:spPr>
      </p:sp>
      <p:sp>
        <p:nvSpPr>
          <p:cNvPr id="8640" name="Google Shape;8640;p146"/>
          <p:cNvSpPr/>
          <p:nvPr>
            <p:ph idx="13" type="pic"/>
          </p:nvPr>
        </p:nvSpPr>
        <p:spPr>
          <a:xfrm>
            <a:off x="4914569" y="3590292"/>
            <a:ext cx="360000" cy="360000"/>
          </a:xfrm>
          <a:prstGeom prst="rect">
            <a:avLst/>
          </a:prstGeom>
          <a:noFill/>
          <a:ln>
            <a:noFill/>
          </a:ln>
        </p:spPr>
      </p:sp>
      <p:sp>
        <p:nvSpPr>
          <p:cNvPr id="8641" name="Google Shape;8641;p146"/>
          <p:cNvSpPr/>
          <p:nvPr>
            <p:ph idx="14" type="pic"/>
          </p:nvPr>
        </p:nvSpPr>
        <p:spPr>
          <a:xfrm>
            <a:off x="5389096" y="4353278"/>
            <a:ext cx="360000" cy="360000"/>
          </a:xfrm>
          <a:prstGeom prst="rect">
            <a:avLst/>
          </a:prstGeom>
          <a:noFill/>
          <a:ln>
            <a:noFill/>
          </a:ln>
        </p:spPr>
      </p:sp>
      <p:sp>
        <p:nvSpPr>
          <p:cNvPr id="8642" name="Google Shape;8642;p146"/>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8643" name="Google Shape;8643;p146"/>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644" name="Google Shape;8644;p146"/>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645" name="Google Shape;8645;p146"/>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646" name="Google Shape;8646;p146"/>
          <p:cNvSpPr/>
          <p:nvPr>
            <p:ph idx="19" type="pic"/>
          </p:nvPr>
        </p:nvSpPr>
        <p:spPr>
          <a:xfrm>
            <a:off x="6338418" y="2194191"/>
            <a:ext cx="360000" cy="360000"/>
          </a:xfrm>
          <a:prstGeom prst="rect">
            <a:avLst/>
          </a:prstGeom>
          <a:noFill/>
          <a:ln>
            <a:noFill/>
          </a:ln>
        </p:spPr>
      </p:sp>
      <p:sp>
        <p:nvSpPr>
          <p:cNvPr id="8647" name="Google Shape;8647;p146"/>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648" name="Google Shape;8648;p146"/>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649" name="Google Shape;8649;p146"/>
          <p:cNvSpPr/>
          <p:nvPr>
            <p:ph idx="22" type="pic"/>
          </p:nvPr>
        </p:nvSpPr>
        <p:spPr>
          <a:xfrm>
            <a:off x="6944263" y="2788586"/>
            <a:ext cx="360000" cy="360000"/>
          </a:xfrm>
          <a:prstGeom prst="rect">
            <a:avLst/>
          </a:prstGeom>
          <a:noFill/>
          <a:ln>
            <a:noFill/>
          </a:ln>
        </p:spPr>
      </p:sp>
      <p:sp>
        <p:nvSpPr>
          <p:cNvPr id="8650" name="Google Shape;8650;p146"/>
          <p:cNvSpPr/>
          <p:nvPr>
            <p:ph idx="23" type="pic"/>
          </p:nvPr>
        </p:nvSpPr>
        <p:spPr>
          <a:xfrm>
            <a:off x="6944263" y="3593256"/>
            <a:ext cx="360000" cy="360000"/>
          </a:xfrm>
          <a:prstGeom prst="rect">
            <a:avLst/>
          </a:prstGeom>
          <a:noFill/>
          <a:ln>
            <a:noFill/>
          </a:ln>
        </p:spPr>
      </p:sp>
      <p:sp>
        <p:nvSpPr>
          <p:cNvPr id="8651" name="Google Shape;8651;p146"/>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652" name="Google Shape;8652;p146"/>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8653" name="Google Shape;8653;p146"/>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8</a:t>
            </a:r>
            <a:endParaRPr/>
          </a:p>
        </p:txBody>
      </p:sp>
      <p:sp>
        <p:nvSpPr>
          <p:cNvPr id="8654" name="Google Shape;8654;p146"/>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8. Lorem ipsum is simply dummy text of the printing and typesetting industry.</a:t>
            </a:r>
            <a:endParaRPr/>
          </a:p>
        </p:txBody>
      </p:sp>
      <p:sp>
        <p:nvSpPr>
          <p:cNvPr id="8655" name="Google Shape;8655;p146"/>
          <p:cNvSpPr/>
          <p:nvPr>
            <p:ph idx="28" type="pic"/>
          </p:nvPr>
        </p:nvSpPr>
        <p:spPr>
          <a:xfrm>
            <a:off x="6423427" y="4352578"/>
            <a:ext cx="360000" cy="360000"/>
          </a:xfrm>
          <a:prstGeom prst="rect">
            <a:avLst/>
          </a:prstGeom>
          <a:noFill/>
          <a:ln>
            <a:noFill/>
          </a:ln>
        </p:spPr>
      </p:sp>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9" name="Shape 8659"/>
        <p:cNvGrpSpPr/>
        <p:nvPr/>
      </p:nvGrpSpPr>
      <p:grpSpPr>
        <a:xfrm>
          <a:off x="0" y="0"/>
          <a:ext cx="0" cy="0"/>
          <a:chOff x="0" y="0"/>
          <a:chExt cx="0" cy="0"/>
        </a:xfrm>
      </p:grpSpPr>
      <p:sp>
        <p:nvSpPr>
          <p:cNvPr id="8660" name="Google Shape;8660;p147"/>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661" name="Google Shape;8661;p147"/>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662" name="Google Shape;8662;p147"/>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663" name="Google Shape;8663;p147"/>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664" name="Google Shape;8664;p147"/>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665" name="Google Shape;8665;p147"/>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666" name="Google Shape;8666;p14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Circular Infographic</a:t>
            </a:r>
            <a:endParaRPr/>
          </a:p>
        </p:txBody>
      </p:sp>
      <p:sp>
        <p:nvSpPr>
          <p:cNvPr id="8667" name="Google Shape;8667;p147"/>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668" name="Google Shape;8668;p14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669" name="Google Shape;8669;p14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670" name="Google Shape;8670;p147"/>
          <p:cNvSpPr/>
          <p:nvPr>
            <p:ph idx="8" type="pic"/>
          </p:nvPr>
        </p:nvSpPr>
        <p:spPr>
          <a:xfrm>
            <a:off x="5358199" y="2367187"/>
            <a:ext cx="360000" cy="360000"/>
          </a:xfrm>
          <a:prstGeom prst="rect">
            <a:avLst/>
          </a:prstGeom>
          <a:noFill/>
          <a:ln>
            <a:noFill/>
          </a:ln>
        </p:spPr>
      </p:sp>
      <p:sp>
        <p:nvSpPr>
          <p:cNvPr id="8671" name="Google Shape;8671;p147"/>
          <p:cNvSpPr/>
          <p:nvPr>
            <p:ph idx="9" type="pic"/>
          </p:nvPr>
        </p:nvSpPr>
        <p:spPr>
          <a:xfrm>
            <a:off x="4595561" y="3182892"/>
            <a:ext cx="360000" cy="360000"/>
          </a:xfrm>
          <a:prstGeom prst="rect">
            <a:avLst/>
          </a:prstGeom>
          <a:noFill/>
          <a:ln>
            <a:noFill/>
          </a:ln>
        </p:spPr>
      </p:sp>
      <p:sp>
        <p:nvSpPr>
          <p:cNvPr id="8672" name="Google Shape;8672;p147"/>
          <p:cNvSpPr/>
          <p:nvPr>
            <p:ph idx="13" type="pic"/>
          </p:nvPr>
        </p:nvSpPr>
        <p:spPr>
          <a:xfrm>
            <a:off x="4584548" y="4237331"/>
            <a:ext cx="360000" cy="360000"/>
          </a:xfrm>
          <a:prstGeom prst="rect">
            <a:avLst/>
          </a:prstGeom>
          <a:noFill/>
          <a:ln>
            <a:noFill/>
          </a:ln>
        </p:spPr>
      </p:sp>
      <p:sp>
        <p:nvSpPr>
          <p:cNvPr id="8673" name="Google Shape;8673;p147"/>
          <p:cNvSpPr/>
          <p:nvPr>
            <p:ph idx="14" type="pic"/>
          </p:nvPr>
        </p:nvSpPr>
        <p:spPr>
          <a:xfrm>
            <a:off x="5408571" y="5032906"/>
            <a:ext cx="360000" cy="360000"/>
          </a:xfrm>
          <a:prstGeom prst="rect">
            <a:avLst/>
          </a:prstGeom>
          <a:noFill/>
          <a:ln>
            <a:noFill/>
          </a:ln>
        </p:spPr>
      </p:sp>
      <p:sp>
        <p:nvSpPr>
          <p:cNvPr id="8674" name="Google Shape;8674;p147"/>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8675" name="Google Shape;8675;p147"/>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676" name="Google Shape;8676;p147"/>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677" name="Google Shape;8677;p147"/>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678" name="Google Shape;8678;p147"/>
          <p:cNvSpPr/>
          <p:nvPr>
            <p:ph idx="19" type="pic"/>
          </p:nvPr>
        </p:nvSpPr>
        <p:spPr>
          <a:xfrm>
            <a:off x="6381944" y="2367187"/>
            <a:ext cx="360000" cy="360000"/>
          </a:xfrm>
          <a:prstGeom prst="rect">
            <a:avLst/>
          </a:prstGeom>
          <a:noFill/>
          <a:ln>
            <a:noFill/>
          </a:ln>
        </p:spPr>
      </p:sp>
      <p:sp>
        <p:nvSpPr>
          <p:cNvPr id="8679" name="Google Shape;8679;p147"/>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680" name="Google Shape;8680;p147"/>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681" name="Google Shape;8681;p147"/>
          <p:cNvSpPr/>
          <p:nvPr>
            <p:ph idx="22" type="pic"/>
          </p:nvPr>
        </p:nvSpPr>
        <p:spPr>
          <a:xfrm>
            <a:off x="7175947" y="3182892"/>
            <a:ext cx="360000" cy="360000"/>
          </a:xfrm>
          <a:prstGeom prst="rect">
            <a:avLst/>
          </a:prstGeom>
          <a:noFill/>
          <a:ln>
            <a:noFill/>
          </a:ln>
        </p:spPr>
      </p:sp>
      <p:sp>
        <p:nvSpPr>
          <p:cNvPr id="8682" name="Google Shape;8682;p147"/>
          <p:cNvSpPr/>
          <p:nvPr>
            <p:ph idx="23" type="pic"/>
          </p:nvPr>
        </p:nvSpPr>
        <p:spPr>
          <a:xfrm>
            <a:off x="7193977" y="4237331"/>
            <a:ext cx="360000" cy="360000"/>
          </a:xfrm>
          <a:prstGeom prst="rect">
            <a:avLst/>
          </a:prstGeom>
          <a:noFill/>
          <a:ln>
            <a:noFill/>
          </a:ln>
        </p:spPr>
      </p:sp>
      <p:sp>
        <p:nvSpPr>
          <p:cNvPr id="8683" name="Google Shape;8683;p147"/>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684" name="Google Shape;8684;p147"/>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8685" name="Google Shape;8685;p147"/>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8</a:t>
            </a:r>
            <a:endParaRPr/>
          </a:p>
        </p:txBody>
      </p:sp>
      <p:sp>
        <p:nvSpPr>
          <p:cNvPr id="8686" name="Google Shape;8686;p147"/>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8. Lorem ipsum is simply dummy text of the printing and typesetting industry.</a:t>
            </a:r>
            <a:endParaRPr/>
          </a:p>
        </p:txBody>
      </p:sp>
      <p:sp>
        <p:nvSpPr>
          <p:cNvPr id="8687" name="Google Shape;8687;p147"/>
          <p:cNvSpPr/>
          <p:nvPr>
            <p:ph idx="28" type="pic"/>
          </p:nvPr>
        </p:nvSpPr>
        <p:spPr>
          <a:xfrm>
            <a:off x="6439241" y="5032906"/>
            <a:ext cx="360000" cy="360000"/>
          </a:xfrm>
          <a:prstGeom prst="rect">
            <a:avLst/>
          </a:prstGeom>
          <a:noFill/>
          <a:ln>
            <a:noFill/>
          </a:ln>
        </p:spPr>
      </p:sp>
    </p:spTree>
  </p:cSld>
  <p:clrMapOvr>
    <a:masterClrMapping/>
  </p:clrMapOvr>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1" name="Shape 8691"/>
        <p:cNvGrpSpPr/>
        <p:nvPr/>
      </p:nvGrpSpPr>
      <p:grpSpPr>
        <a:xfrm>
          <a:off x="0" y="0"/>
          <a:ext cx="0" cy="0"/>
          <a:chOff x="0" y="0"/>
          <a:chExt cx="0" cy="0"/>
        </a:xfrm>
      </p:grpSpPr>
      <p:sp>
        <p:nvSpPr>
          <p:cNvPr id="8692" name="Google Shape;8692;p148"/>
          <p:cNvSpPr txBox="1"/>
          <p:nvPr>
            <p:ph idx="1" type="body"/>
          </p:nvPr>
        </p:nvSpPr>
        <p:spPr>
          <a:xfrm>
            <a:off x="2314963" y="159101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693" name="Google Shape;8693;p148"/>
          <p:cNvSpPr txBox="1"/>
          <p:nvPr>
            <p:ph idx="2" type="body"/>
          </p:nvPr>
        </p:nvSpPr>
        <p:spPr>
          <a:xfrm>
            <a:off x="1414963" y="188794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694" name="Google Shape;8694;p148"/>
          <p:cNvSpPr txBox="1"/>
          <p:nvPr>
            <p:ph idx="3" type="body"/>
          </p:nvPr>
        </p:nvSpPr>
        <p:spPr>
          <a:xfrm>
            <a:off x="2314963" y="2826371"/>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695" name="Google Shape;8695;p148"/>
          <p:cNvSpPr txBox="1"/>
          <p:nvPr>
            <p:ph idx="4" type="body"/>
          </p:nvPr>
        </p:nvSpPr>
        <p:spPr>
          <a:xfrm>
            <a:off x="1414963" y="3123307"/>
            <a:ext cx="252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696" name="Google Shape;8696;p148"/>
          <p:cNvSpPr txBox="1"/>
          <p:nvPr>
            <p:ph idx="5" type="body"/>
          </p:nvPr>
        </p:nvSpPr>
        <p:spPr>
          <a:xfrm>
            <a:off x="2314963" y="4015970"/>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697" name="Google Shape;8697;p148"/>
          <p:cNvSpPr txBox="1"/>
          <p:nvPr>
            <p:ph idx="6" type="body"/>
          </p:nvPr>
        </p:nvSpPr>
        <p:spPr>
          <a:xfrm>
            <a:off x="1414963" y="4312906"/>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698" name="Google Shape;8698;p14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Circular Infographic</a:t>
            </a:r>
            <a:endParaRPr/>
          </a:p>
        </p:txBody>
      </p:sp>
      <p:sp>
        <p:nvSpPr>
          <p:cNvPr id="8699" name="Google Shape;8699;p148"/>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700" name="Google Shape;8700;p14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701" name="Google Shape;8701;p14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02" name="Google Shape;8702;p148"/>
          <p:cNvSpPr/>
          <p:nvPr>
            <p:ph idx="8" type="pic"/>
          </p:nvPr>
        </p:nvSpPr>
        <p:spPr>
          <a:xfrm>
            <a:off x="5326055" y="2370435"/>
            <a:ext cx="360000" cy="360000"/>
          </a:xfrm>
          <a:prstGeom prst="rect">
            <a:avLst/>
          </a:prstGeom>
          <a:noFill/>
          <a:ln>
            <a:noFill/>
          </a:ln>
        </p:spPr>
      </p:sp>
      <p:sp>
        <p:nvSpPr>
          <p:cNvPr id="8703" name="Google Shape;8703;p148"/>
          <p:cNvSpPr/>
          <p:nvPr>
            <p:ph idx="9" type="pic"/>
          </p:nvPr>
        </p:nvSpPr>
        <p:spPr>
          <a:xfrm>
            <a:off x="4516804" y="3184875"/>
            <a:ext cx="360000" cy="360000"/>
          </a:xfrm>
          <a:prstGeom prst="rect">
            <a:avLst/>
          </a:prstGeom>
          <a:noFill/>
          <a:ln>
            <a:noFill/>
          </a:ln>
        </p:spPr>
      </p:sp>
      <p:sp>
        <p:nvSpPr>
          <p:cNvPr id="8704" name="Google Shape;8704;p148"/>
          <p:cNvSpPr/>
          <p:nvPr>
            <p:ph idx="13" type="pic"/>
          </p:nvPr>
        </p:nvSpPr>
        <p:spPr>
          <a:xfrm>
            <a:off x="4557880" y="4299419"/>
            <a:ext cx="360000" cy="360000"/>
          </a:xfrm>
          <a:prstGeom prst="rect">
            <a:avLst/>
          </a:prstGeom>
          <a:noFill/>
          <a:ln>
            <a:noFill/>
          </a:ln>
        </p:spPr>
      </p:sp>
      <p:sp>
        <p:nvSpPr>
          <p:cNvPr id="8705" name="Google Shape;8705;p148"/>
          <p:cNvSpPr/>
          <p:nvPr>
            <p:ph idx="14" type="pic"/>
          </p:nvPr>
        </p:nvSpPr>
        <p:spPr>
          <a:xfrm>
            <a:off x="5304588" y="5145487"/>
            <a:ext cx="360000" cy="360000"/>
          </a:xfrm>
          <a:prstGeom prst="rect">
            <a:avLst/>
          </a:prstGeom>
          <a:noFill/>
          <a:ln>
            <a:noFill/>
          </a:ln>
        </p:spPr>
      </p:sp>
      <p:sp>
        <p:nvSpPr>
          <p:cNvPr id="8706" name="Google Shape;8706;p148"/>
          <p:cNvSpPr txBox="1"/>
          <p:nvPr>
            <p:ph idx="15" type="body"/>
          </p:nvPr>
        </p:nvSpPr>
        <p:spPr>
          <a:xfrm>
            <a:off x="2314475" y="5225241"/>
            <a:ext cx="162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8707" name="Google Shape;8707;p148"/>
          <p:cNvSpPr txBox="1"/>
          <p:nvPr>
            <p:ph idx="16" type="body"/>
          </p:nvPr>
        </p:nvSpPr>
        <p:spPr>
          <a:xfrm>
            <a:off x="1414475" y="5522177"/>
            <a:ext cx="2520000" cy="72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708" name="Google Shape;8708;p148"/>
          <p:cNvSpPr txBox="1"/>
          <p:nvPr>
            <p:ph idx="17" type="body"/>
          </p:nvPr>
        </p:nvSpPr>
        <p:spPr>
          <a:xfrm>
            <a:off x="8257038" y="158555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709" name="Google Shape;8709;p148"/>
          <p:cNvSpPr txBox="1"/>
          <p:nvPr>
            <p:ph idx="18" type="body"/>
          </p:nvPr>
        </p:nvSpPr>
        <p:spPr>
          <a:xfrm>
            <a:off x="8257038" y="188248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710" name="Google Shape;8710;p148"/>
          <p:cNvSpPr/>
          <p:nvPr>
            <p:ph idx="19" type="pic"/>
          </p:nvPr>
        </p:nvSpPr>
        <p:spPr>
          <a:xfrm>
            <a:off x="6541064" y="2393046"/>
            <a:ext cx="360000" cy="360000"/>
          </a:xfrm>
          <a:prstGeom prst="rect">
            <a:avLst/>
          </a:prstGeom>
          <a:noFill/>
          <a:ln>
            <a:noFill/>
          </a:ln>
        </p:spPr>
      </p:sp>
      <p:sp>
        <p:nvSpPr>
          <p:cNvPr id="8711" name="Google Shape;8711;p148"/>
          <p:cNvSpPr txBox="1"/>
          <p:nvPr>
            <p:ph idx="20" type="body"/>
          </p:nvPr>
        </p:nvSpPr>
        <p:spPr>
          <a:xfrm>
            <a:off x="8254196" y="282637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712" name="Google Shape;8712;p148"/>
          <p:cNvSpPr txBox="1"/>
          <p:nvPr>
            <p:ph idx="21" type="body"/>
          </p:nvPr>
        </p:nvSpPr>
        <p:spPr>
          <a:xfrm>
            <a:off x="8254196" y="312330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713" name="Google Shape;8713;p148"/>
          <p:cNvSpPr/>
          <p:nvPr>
            <p:ph idx="22" type="pic"/>
          </p:nvPr>
        </p:nvSpPr>
        <p:spPr>
          <a:xfrm>
            <a:off x="7299823" y="3164095"/>
            <a:ext cx="360000" cy="360000"/>
          </a:xfrm>
          <a:prstGeom prst="rect">
            <a:avLst/>
          </a:prstGeom>
          <a:noFill/>
          <a:ln>
            <a:noFill/>
          </a:ln>
        </p:spPr>
      </p:sp>
      <p:sp>
        <p:nvSpPr>
          <p:cNvPr id="8714" name="Google Shape;8714;p148"/>
          <p:cNvSpPr/>
          <p:nvPr>
            <p:ph idx="23" type="pic"/>
          </p:nvPr>
        </p:nvSpPr>
        <p:spPr>
          <a:xfrm>
            <a:off x="7301542" y="4269977"/>
            <a:ext cx="360000" cy="360000"/>
          </a:xfrm>
          <a:prstGeom prst="rect">
            <a:avLst/>
          </a:prstGeom>
          <a:noFill/>
          <a:ln>
            <a:noFill/>
          </a:ln>
        </p:spPr>
      </p:sp>
      <p:sp>
        <p:nvSpPr>
          <p:cNvPr id="8715" name="Google Shape;8715;p148"/>
          <p:cNvSpPr txBox="1"/>
          <p:nvPr>
            <p:ph idx="24" type="body"/>
          </p:nvPr>
        </p:nvSpPr>
        <p:spPr>
          <a:xfrm>
            <a:off x="8254196" y="401732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716" name="Google Shape;8716;p148"/>
          <p:cNvSpPr txBox="1"/>
          <p:nvPr>
            <p:ph idx="25" type="body"/>
          </p:nvPr>
        </p:nvSpPr>
        <p:spPr>
          <a:xfrm>
            <a:off x="8254196" y="431426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8717" name="Google Shape;8717;p148"/>
          <p:cNvSpPr txBox="1"/>
          <p:nvPr>
            <p:ph idx="26" type="body"/>
          </p:nvPr>
        </p:nvSpPr>
        <p:spPr>
          <a:xfrm>
            <a:off x="8254196" y="522524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8</a:t>
            </a:r>
            <a:endParaRPr/>
          </a:p>
        </p:txBody>
      </p:sp>
      <p:sp>
        <p:nvSpPr>
          <p:cNvPr id="8718" name="Google Shape;8718;p148"/>
          <p:cNvSpPr txBox="1"/>
          <p:nvPr>
            <p:ph idx="27" type="body"/>
          </p:nvPr>
        </p:nvSpPr>
        <p:spPr>
          <a:xfrm>
            <a:off x="8254196" y="552217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8. Lorem ipsum is simply dummy text of the printing and typesetting industry.</a:t>
            </a:r>
            <a:endParaRPr/>
          </a:p>
        </p:txBody>
      </p:sp>
      <p:sp>
        <p:nvSpPr>
          <p:cNvPr id="8719" name="Google Shape;8719;p148"/>
          <p:cNvSpPr/>
          <p:nvPr>
            <p:ph idx="28" type="pic"/>
          </p:nvPr>
        </p:nvSpPr>
        <p:spPr>
          <a:xfrm>
            <a:off x="6492138" y="5139278"/>
            <a:ext cx="360000" cy="360000"/>
          </a:xfrm>
          <a:prstGeom prst="rect">
            <a:avLst/>
          </a:prstGeom>
          <a:noFill/>
          <a:ln>
            <a:noFill/>
          </a:ln>
        </p:spPr>
      </p:sp>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23" name="Shape 8723"/>
        <p:cNvGrpSpPr/>
        <p:nvPr/>
      </p:nvGrpSpPr>
      <p:grpSpPr>
        <a:xfrm>
          <a:off x="0" y="0"/>
          <a:ext cx="0" cy="0"/>
          <a:chOff x="0" y="0"/>
          <a:chExt cx="0" cy="0"/>
        </a:xfrm>
      </p:grpSpPr>
      <p:sp>
        <p:nvSpPr>
          <p:cNvPr id="8724" name="Google Shape;8724;p149"/>
          <p:cNvSpPr txBox="1"/>
          <p:nvPr>
            <p:ph idx="1" type="body"/>
          </p:nvPr>
        </p:nvSpPr>
        <p:spPr>
          <a:xfrm>
            <a:off x="2827117" y="1584996"/>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1</a:t>
            </a:r>
            <a:endParaRPr/>
          </a:p>
        </p:txBody>
      </p:sp>
      <p:sp>
        <p:nvSpPr>
          <p:cNvPr id="8725" name="Google Shape;8725;p149"/>
          <p:cNvSpPr txBox="1"/>
          <p:nvPr>
            <p:ph idx="2" type="body"/>
          </p:nvPr>
        </p:nvSpPr>
        <p:spPr>
          <a:xfrm>
            <a:off x="2827117" y="1881932"/>
            <a:ext cx="252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726" name="Google Shape;8726;p149"/>
          <p:cNvSpPr txBox="1"/>
          <p:nvPr>
            <p:ph idx="3" type="body"/>
          </p:nvPr>
        </p:nvSpPr>
        <p:spPr>
          <a:xfrm>
            <a:off x="2827117" y="277557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2</a:t>
            </a:r>
            <a:endParaRPr/>
          </a:p>
        </p:txBody>
      </p:sp>
      <p:sp>
        <p:nvSpPr>
          <p:cNvPr id="8727" name="Google Shape;8727;p149"/>
          <p:cNvSpPr txBox="1"/>
          <p:nvPr>
            <p:ph idx="4" type="body"/>
          </p:nvPr>
        </p:nvSpPr>
        <p:spPr>
          <a:xfrm>
            <a:off x="2827117" y="3072507"/>
            <a:ext cx="252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728" name="Google Shape;8728;p149"/>
          <p:cNvSpPr txBox="1"/>
          <p:nvPr>
            <p:ph idx="5" type="body"/>
          </p:nvPr>
        </p:nvSpPr>
        <p:spPr>
          <a:xfrm>
            <a:off x="2827117" y="3976652"/>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8729" name="Google Shape;8729;p149"/>
          <p:cNvSpPr txBox="1"/>
          <p:nvPr>
            <p:ph idx="6" type="body"/>
          </p:nvPr>
        </p:nvSpPr>
        <p:spPr>
          <a:xfrm>
            <a:off x="2827117" y="4273588"/>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730" name="Google Shape;8730;p14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Infographic</a:t>
            </a:r>
            <a:endParaRPr/>
          </a:p>
        </p:txBody>
      </p:sp>
      <p:sp>
        <p:nvSpPr>
          <p:cNvPr id="8731" name="Google Shape;8731;p14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732" name="Google Shape;8732;p14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733" name="Google Shape;8733;p14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34" name="Google Shape;8734;p149"/>
          <p:cNvSpPr/>
          <p:nvPr>
            <p:ph idx="8" type="pic"/>
          </p:nvPr>
        </p:nvSpPr>
        <p:spPr>
          <a:xfrm>
            <a:off x="2098937" y="2204251"/>
            <a:ext cx="360000" cy="360000"/>
          </a:xfrm>
          <a:prstGeom prst="rect">
            <a:avLst/>
          </a:prstGeom>
          <a:noFill/>
          <a:ln>
            <a:noFill/>
          </a:ln>
        </p:spPr>
      </p:sp>
      <p:sp>
        <p:nvSpPr>
          <p:cNvPr id="8735" name="Google Shape;8735;p149"/>
          <p:cNvSpPr/>
          <p:nvPr>
            <p:ph idx="9" type="pic"/>
          </p:nvPr>
        </p:nvSpPr>
        <p:spPr>
          <a:xfrm>
            <a:off x="2098937" y="3400360"/>
            <a:ext cx="360000" cy="360000"/>
          </a:xfrm>
          <a:prstGeom prst="rect">
            <a:avLst/>
          </a:prstGeom>
          <a:noFill/>
          <a:ln>
            <a:noFill/>
          </a:ln>
        </p:spPr>
      </p:sp>
      <p:sp>
        <p:nvSpPr>
          <p:cNvPr id="8736" name="Google Shape;8736;p149"/>
          <p:cNvSpPr/>
          <p:nvPr>
            <p:ph idx="13" type="pic"/>
          </p:nvPr>
        </p:nvSpPr>
        <p:spPr>
          <a:xfrm>
            <a:off x="2098937" y="4597897"/>
            <a:ext cx="360000" cy="360000"/>
          </a:xfrm>
          <a:prstGeom prst="rect">
            <a:avLst/>
          </a:prstGeom>
          <a:noFill/>
          <a:ln>
            <a:noFill/>
          </a:ln>
        </p:spPr>
      </p:sp>
      <p:sp>
        <p:nvSpPr>
          <p:cNvPr id="8737" name="Google Shape;8737;p149"/>
          <p:cNvSpPr/>
          <p:nvPr>
            <p:ph idx="14" type="pic"/>
          </p:nvPr>
        </p:nvSpPr>
        <p:spPr>
          <a:xfrm>
            <a:off x="2098937" y="5792579"/>
            <a:ext cx="360000" cy="360000"/>
          </a:xfrm>
          <a:prstGeom prst="rect">
            <a:avLst/>
          </a:prstGeom>
          <a:noFill/>
          <a:ln>
            <a:noFill/>
          </a:ln>
        </p:spPr>
      </p:sp>
      <p:sp>
        <p:nvSpPr>
          <p:cNvPr id="8738" name="Google Shape;8738;p149"/>
          <p:cNvSpPr txBox="1"/>
          <p:nvPr>
            <p:ph idx="15" type="body"/>
          </p:nvPr>
        </p:nvSpPr>
        <p:spPr>
          <a:xfrm>
            <a:off x="2827117" y="5183558"/>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8739" name="Google Shape;8739;p149"/>
          <p:cNvSpPr txBox="1"/>
          <p:nvPr>
            <p:ph idx="16" type="body"/>
          </p:nvPr>
        </p:nvSpPr>
        <p:spPr>
          <a:xfrm>
            <a:off x="2827117" y="5480494"/>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740" name="Google Shape;8740;p149"/>
          <p:cNvSpPr txBox="1"/>
          <p:nvPr>
            <p:ph idx="17" type="body"/>
          </p:nvPr>
        </p:nvSpPr>
        <p:spPr>
          <a:xfrm>
            <a:off x="7326854" y="158555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741" name="Google Shape;8741;p149"/>
          <p:cNvSpPr txBox="1"/>
          <p:nvPr>
            <p:ph idx="18" type="body"/>
          </p:nvPr>
        </p:nvSpPr>
        <p:spPr>
          <a:xfrm>
            <a:off x="7326854" y="1882487"/>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742" name="Google Shape;8742;p149"/>
          <p:cNvSpPr/>
          <p:nvPr>
            <p:ph idx="19" type="pic"/>
          </p:nvPr>
        </p:nvSpPr>
        <p:spPr>
          <a:xfrm>
            <a:off x="6512167" y="2204251"/>
            <a:ext cx="360000" cy="360000"/>
          </a:xfrm>
          <a:prstGeom prst="rect">
            <a:avLst/>
          </a:prstGeom>
          <a:noFill/>
          <a:ln>
            <a:noFill/>
          </a:ln>
        </p:spPr>
      </p:sp>
      <p:sp>
        <p:nvSpPr>
          <p:cNvPr id="8743" name="Google Shape;8743;p149"/>
          <p:cNvSpPr txBox="1"/>
          <p:nvPr>
            <p:ph idx="20" type="body"/>
          </p:nvPr>
        </p:nvSpPr>
        <p:spPr>
          <a:xfrm>
            <a:off x="7326854" y="2768315"/>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744" name="Google Shape;8744;p149"/>
          <p:cNvSpPr txBox="1"/>
          <p:nvPr>
            <p:ph idx="21" type="body"/>
          </p:nvPr>
        </p:nvSpPr>
        <p:spPr>
          <a:xfrm>
            <a:off x="7326854" y="3065251"/>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745" name="Google Shape;8745;p149"/>
          <p:cNvSpPr/>
          <p:nvPr>
            <p:ph idx="22" type="pic"/>
          </p:nvPr>
        </p:nvSpPr>
        <p:spPr>
          <a:xfrm>
            <a:off x="6512167" y="3400360"/>
            <a:ext cx="360000" cy="360000"/>
          </a:xfrm>
          <a:prstGeom prst="rect">
            <a:avLst/>
          </a:prstGeom>
          <a:noFill/>
          <a:ln>
            <a:noFill/>
          </a:ln>
        </p:spPr>
      </p:sp>
      <p:sp>
        <p:nvSpPr>
          <p:cNvPr id="8746" name="Google Shape;8746;p149"/>
          <p:cNvSpPr/>
          <p:nvPr>
            <p:ph idx="23" type="pic"/>
          </p:nvPr>
        </p:nvSpPr>
        <p:spPr>
          <a:xfrm>
            <a:off x="6512167" y="4596469"/>
            <a:ext cx="360000" cy="360000"/>
          </a:xfrm>
          <a:prstGeom prst="rect">
            <a:avLst/>
          </a:prstGeom>
          <a:noFill/>
          <a:ln>
            <a:noFill/>
          </a:ln>
        </p:spPr>
      </p:sp>
      <p:sp>
        <p:nvSpPr>
          <p:cNvPr id="8747" name="Google Shape;8747;p149"/>
          <p:cNvSpPr txBox="1"/>
          <p:nvPr>
            <p:ph idx="24" type="body"/>
          </p:nvPr>
        </p:nvSpPr>
        <p:spPr>
          <a:xfrm>
            <a:off x="7326854" y="3988297"/>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748" name="Google Shape;8748;p149"/>
          <p:cNvSpPr txBox="1"/>
          <p:nvPr>
            <p:ph idx="25" type="body"/>
          </p:nvPr>
        </p:nvSpPr>
        <p:spPr>
          <a:xfrm>
            <a:off x="7326854" y="4285233"/>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8749" name="Google Shape;8749;p149"/>
          <p:cNvSpPr txBox="1"/>
          <p:nvPr>
            <p:ph idx="26" type="body"/>
          </p:nvPr>
        </p:nvSpPr>
        <p:spPr>
          <a:xfrm>
            <a:off x="7326854" y="5181697"/>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8</a:t>
            </a:r>
            <a:endParaRPr/>
          </a:p>
        </p:txBody>
      </p:sp>
      <p:sp>
        <p:nvSpPr>
          <p:cNvPr id="8750" name="Google Shape;8750;p149"/>
          <p:cNvSpPr txBox="1"/>
          <p:nvPr>
            <p:ph idx="27" type="body"/>
          </p:nvPr>
        </p:nvSpPr>
        <p:spPr>
          <a:xfrm>
            <a:off x="7326854" y="5478633"/>
            <a:ext cx="252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8. Lorem ipsum is simply dummy text of the printing and typesetting industry.</a:t>
            </a:r>
            <a:endParaRPr/>
          </a:p>
        </p:txBody>
      </p:sp>
      <p:sp>
        <p:nvSpPr>
          <p:cNvPr id="8751" name="Google Shape;8751;p149"/>
          <p:cNvSpPr/>
          <p:nvPr>
            <p:ph idx="28" type="pic"/>
          </p:nvPr>
        </p:nvSpPr>
        <p:spPr>
          <a:xfrm>
            <a:off x="6512167" y="5792579"/>
            <a:ext cx="360000" cy="360000"/>
          </a:xfrm>
          <a:prstGeom prst="rect">
            <a:avLst/>
          </a:prstGeom>
          <a:noFill/>
          <a:ln>
            <a:noFill/>
          </a:ln>
        </p:spPr>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81" name="Shape 4881"/>
        <p:cNvGrpSpPr/>
        <p:nvPr/>
      </p:nvGrpSpPr>
      <p:grpSpPr>
        <a:xfrm>
          <a:off x="0" y="0"/>
          <a:ext cx="0" cy="0"/>
          <a:chOff x="0" y="0"/>
          <a:chExt cx="0" cy="0"/>
        </a:xfrm>
      </p:grpSpPr>
      <p:sp>
        <p:nvSpPr>
          <p:cNvPr id="4882" name="Google Shape;4882;p15"/>
          <p:cNvSpPr txBox="1"/>
          <p:nvPr>
            <p:ph idx="1" type="body"/>
          </p:nvPr>
        </p:nvSpPr>
        <p:spPr>
          <a:xfrm>
            <a:off x="1227138" y="2322513"/>
            <a:ext cx="1619250" cy="719137"/>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83" name="Google Shape;4883;p15"/>
          <p:cNvSpPr txBox="1"/>
          <p:nvPr>
            <p:ph idx="2" type="body"/>
          </p:nvPr>
        </p:nvSpPr>
        <p:spPr>
          <a:xfrm>
            <a:off x="1228725" y="1517650"/>
            <a:ext cx="1617663"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84" name="Google Shape;4884;p15"/>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4885" name="Google Shape;4885;p1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886" name="Google Shape;4886;p1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887" name="Google Shape;4887;p1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88" name="Google Shape;4888;p15"/>
          <p:cNvSpPr txBox="1"/>
          <p:nvPr>
            <p:ph idx="4" type="body"/>
          </p:nvPr>
        </p:nvSpPr>
        <p:spPr>
          <a:xfrm>
            <a:off x="2966246" y="151824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89" name="Google Shape;4889;p15"/>
          <p:cNvSpPr txBox="1"/>
          <p:nvPr>
            <p:ph idx="5" type="body"/>
          </p:nvPr>
        </p:nvSpPr>
        <p:spPr>
          <a:xfrm>
            <a:off x="2966246" y="232190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90" name="Google Shape;4890;p15"/>
          <p:cNvSpPr txBox="1"/>
          <p:nvPr>
            <p:ph idx="6" type="body"/>
          </p:nvPr>
        </p:nvSpPr>
        <p:spPr>
          <a:xfrm>
            <a:off x="2966246" y="312556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91" name="Google Shape;4891;p15"/>
          <p:cNvSpPr txBox="1"/>
          <p:nvPr>
            <p:ph idx="7" type="body"/>
          </p:nvPr>
        </p:nvSpPr>
        <p:spPr>
          <a:xfrm>
            <a:off x="2966246" y="3929226"/>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92" name="Google Shape;4892;p15"/>
          <p:cNvSpPr txBox="1"/>
          <p:nvPr>
            <p:ph idx="8" type="body"/>
          </p:nvPr>
        </p:nvSpPr>
        <p:spPr>
          <a:xfrm>
            <a:off x="1227138" y="3125788"/>
            <a:ext cx="1619250" cy="719137"/>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93" name="Google Shape;4893;p15"/>
          <p:cNvSpPr txBox="1"/>
          <p:nvPr>
            <p:ph idx="9" type="body"/>
          </p:nvPr>
        </p:nvSpPr>
        <p:spPr>
          <a:xfrm>
            <a:off x="1227138" y="3929063"/>
            <a:ext cx="1619250"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894" name="Google Shape;4894;p15"/>
          <p:cNvSpPr/>
          <p:nvPr>
            <p:ph idx="13" type="pic"/>
          </p:nvPr>
        </p:nvSpPr>
        <p:spPr>
          <a:xfrm>
            <a:off x="897051" y="1721496"/>
            <a:ext cx="324000" cy="324000"/>
          </a:xfrm>
          <a:prstGeom prst="rect">
            <a:avLst/>
          </a:prstGeom>
          <a:noFill/>
          <a:ln>
            <a:noFill/>
          </a:ln>
        </p:spPr>
      </p:sp>
      <p:sp>
        <p:nvSpPr>
          <p:cNvPr id="4895" name="Google Shape;4895;p15"/>
          <p:cNvSpPr/>
          <p:nvPr>
            <p:ph idx="14" type="pic"/>
          </p:nvPr>
        </p:nvSpPr>
        <p:spPr>
          <a:xfrm>
            <a:off x="897051" y="2519908"/>
            <a:ext cx="324000" cy="324000"/>
          </a:xfrm>
          <a:prstGeom prst="rect">
            <a:avLst/>
          </a:prstGeom>
          <a:noFill/>
          <a:ln>
            <a:noFill/>
          </a:ln>
        </p:spPr>
      </p:sp>
      <p:sp>
        <p:nvSpPr>
          <p:cNvPr id="4896" name="Google Shape;4896;p15"/>
          <p:cNvSpPr/>
          <p:nvPr>
            <p:ph idx="15" type="pic"/>
          </p:nvPr>
        </p:nvSpPr>
        <p:spPr>
          <a:xfrm>
            <a:off x="897051" y="3323566"/>
            <a:ext cx="324000" cy="324000"/>
          </a:xfrm>
          <a:prstGeom prst="rect">
            <a:avLst/>
          </a:prstGeom>
          <a:noFill/>
          <a:ln>
            <a:noFill/>
          </a:ln>
        </p:spPr>
      </p:sp>
      <p:sp>
        <p:nvSpPr>
          <p:cNvPr id="4897" name="Google Shape;4897;p15"/>
          <p:cNvSpPr/>
          <p:nvPr>
            <p:ph idx="16" type="pic"/>
          </p:nvPr>
        </p:nvSpPr>
        <p:spPr>
          <a:xfrm>
            <a:off x="897051" y="4127232"/>
            <a:ext cx="324000" cy="324000"/>
          </a:xfrm>
          <a:prstGeom prst="rect">
            <a:avLst/>
          </a:prstGeom>
          <a:noFill/>
          <a:ln>
            <a:noFill/>
          </a:ln>
        </p:spPr>
      </p:sp>
      <p:sp>
        <p:nvSpPr>
          <p:cNvPr id="4898" name="Google Shape;4898;p15"/>
          <p:cNvSpPr txBox="1"/>
          <p:nvPr>
            <p:ph idx="17" type="body"/>
          </p:nvPr>
        </p:nvSpPr>
        <p:spPr>
          <a:xfrm>
            <a:off x="2972649" y="4729925"/>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899" name="Google Shape;4899;p15"/>
          <p:cNvSpPr txBox="1"/>
          <p:nvPr>
            <p:ph idx="18" type="body"/>
          </p:nvPr>
        </p:nvSpPr>
        <p:spPr>
          <a:xfrm>
            <a:off x="1233488" y="4729163"/>
            <a:ext cx="1619250" cy="720725"/>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900" name="Google Shape;4900;p15"/>
          <p:cNvSpPr txBox="1"/>
          <p:nvPr>
            <p:ph idx="20" type="body"/>
          </p:nvPr>
        </p:nvSpPr>
        <p:spPr>
          <a:xfrm>
            <a:off x="2966246" y="5543131"/>
            <a:ext cx="864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is simply dummy text of the printing and typesetting industry. Lorem Ipsum is simply dummy text of the printing and typesetting.</a:t>
            </a:r>
            <a:endParaRPr/>
          </a:p>
        </p:txBody>
      </p:sp>
      <p:sp>
        <p:nvSpPr>
          <p:cNvPr id="4901" name="Google Shape;4901;p15"/>
          <p:cNvSpPr txBox="1"/>
          <p:nvPr>
            <p:ph idx="21" type="body"/>
          </p:nvPr>
        </p:nvSpPr>
        <p:spPr>
          <a:xfrm>
            <a:off x="1228725" y="5543550"/>
            <a:ext cx="1617663" cy="719138"/>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Heading</a:t>
            </a:r>
            <a:endParaRPr/>
          </a:p>
        </p:txBody>
      </p:sp>
      <p:sp>
        <p:nvSpPr>
          <p:cNvPr id="4902" name="Google Shape;4902;p15"/>
          <p:cNvSpPr/>
          <p:nvPr>
            <p:ph idx="22" type="pic"/>
          </p:nvPr>
        </p:nvSpPr>
        <p:spPr>
          <a:xfrm>
            <a:off x="897051" y="5736751"/>
            <a:ext cx="324000" cy="324000"/>
          </a:xfrm>
          <a:prstGeom prst="rect">
            <a:avLst/>
          </a:prstGeom>
          <a:noFill/>
          <a:ln>
            <a:noFill/>
          </a:ln>
        </p:spPr>
      </p:sp>
      <p:sp>
        <p:nvSpPr>
          <p:cNvPr id="4903" name="Google Shape;4903;p15"/>
          <p:cNvSpPr/>
          <p:nvPr>
            <p:ph idx="19" type="pic"/>
          </p:nvPr>
        </p:nvSpPr>
        <p:spPr>
          <a:xfrm>
            <a:off x="897051" y="4927925"/>
            <a:ext cx="324000" cy="324000"/>
          </a:xfrm>
          <a:prstGeom prst="rect">
            <a:avLst/>
          </a:prstGeom>
          <a:noFill/>
          <a:ln>
            <a:noFill/>
          </a:ln>
        </p:spPr>
      </p:sp>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5" name="Shape 8755"/>
        <p:cNvGrpSpPr/>
        <p:nvPr/>
      </p:nvGrpSpPr>
      <p:grpSpPr>
        <a:xfrm>
          <a:off x="0" y="0"/>
          <a:ext cx="0" cy="0"/>
          <a:chOff x="0" y="0"/>
          <a:chExt cx="0" cy="0"/>
        </a:xfrm>
      </p:grpSpPr>
      <p:sp>
        <p:nvSpPr>
          <p:cNvPr id="8756" name="Google Shape;8756;p150"/>
          <p:cNvSpPr txBox="1"/>
          <p:nvPr>
            <p:ph idx="1" type="body"/>
          </p:nvPr>
        </p:nvSpPr>
        <p:spPr>
          <a:xfrm>
            <a:off x="1188064" y="167072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1</a:t>
            </a:r>
            <a:endParaRPr/>
          </a:p>
        </p:txBody>
      </p:sp>
      <p:sp>
        <p:nvSpPr>
          <p:cNvPr id="8757" name="Google Shape;8757;p150"/>
          <p:cNvSpPr txBox="1"/>
          <p:nvPr>
            <p:ph idx="2" type="body"/>
          </p:nvPr>
        </p:nvSpPr>
        <p:spPr>
          <a:xfrm>
            <a:off x="1188064" y="1967657"/>
            <a:ext cx="23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1. Lorem ipsum is simply dummy text of the printing and typesetting industry.</a:t>
            </a:r>
            <a:endParaRPr/>
          </a:p>
        </p:txBody>
      </p:sp>
      <p:sp>
        <p:nvSpPr>
          <p:cNvPr id="8758" name="Google Shape;8758;p150"/>
          <p:cNvSpPr txBox="1"/>
          <p:nvPr>
            <p:ph idx="3" type="body"/>
          </p:nvPr>
        </p:nvSpPr>
        <p:spPr>
          <a:xfrm>
            <a:off x="1188064" y="2804146"/>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2</a:t>
            </a:r>
            <a:endParaRPr/>
          </a:p>
        </p:txBody>
      </p:sp>
      <p:sp>
        <p:nvSpPr>
          <p:cNvPr id="8759" name="Google Shape;8759;p150"/>
          <p:cNvSpPr txBox="1"/>
          <p:nvPr>
            <p:ph idx="4" type="body"/>
          </p:nvPr>
        </p:nvSpPr>
        <p:spPr>
          <a:xfrm>
            <a:off x="1188064" y="3110607"/>
            <a:ext cx="23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2. Lorem ipsum is simply dummy text of the printing and typesetting industry.</a:t>
            </a:r>
            <a:endParaRPr/>
          </a:p>
        </p:txBody>
      </p:sp>
      <p:sp>
        <p:nvSpPr>
          <p:cNvPr id="8760" name="Google Shape;8760;p150"/>
          <p:cNvSpPr txBox="1"/>
          <p:nvPr>
            <p:ph idx="5" type="body"/>
          </p:nvPr>
        </p:nvSpPr>
        <p:spPr>
          <a:xfrm>
            <a:off x="1188064" y="3988297"/>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3</a:t>
            </a:r>
            <a:endParaRPr/>
          </a:p>
        </p:txBody>
      </p:sp>
      <p:sp>
        <p:nvSpPr>
          <p:cNvPr id="8761" name="Google Shape;8761;p150"/>
          <p:cNvSpPr txBox="1"/>
          <p:nvPr>
            <p:ph idx="6" type="body"/>
          </p:nvPr>
        </p:nvSpPr>
        <p:spPr>
          <a:xfrm>
            <a:off x="1188064" y="4243108"/>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3. Lorem ipsum is simply dummy text of the printing and typesetting industry.</a:t>
            </a:r>
            <a:endParaRPr/>
          </a:p>
        </p:txBody>
      </p:sp>
      <p:sp>
        <p:nvSpPr>
          <p:cNvPr id="8762" name="Google Shape;8762;p15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Infographic</a:t>
            </a:r>
            <a:endParaRPr/>
          </a:p>
        </p:txBody>
      </p:sp>
      <p:sp>
        <p:nvSpPr>
          <p:cNvPr id="8763" name="Google Shape;8763;p15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764" name="Google Shape;8764;p15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765" name="Google Shape;8765;p15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66" name="Google Shape;8766;p150"/>
          <p:cNvSpPr/>
          <p:nvPr>
            <p:ph idx="8" type="pic"/>
          </p:nvPr>
        </p:nvSpPr>
        <p:spPr>
          <a:xfrm>
            <a:off x="769081" y="2001126"/>
            <a:ext cx="360000" cy="360000"/>
          </a:xfrm>
          <a:prstGeom prst="rect">
            <a:avLst/>
          </a:prstGeom>
          <a:noFill/>
          <a:ln>
            <a:noFill/>
          </a:ln>
        </p:spPr>
      </p:sp>
      <p:sp>
        <p:nvSpPr>
          <p:cNvPr id="8767" name="Google Shape;8767;p150"/>
          <p:cNvSpPr/>
          <p:nvPr>
            <p:ph idx="9" type="pic"/>
          </p:nvPr>
        </p:nvSpPr>
        <p:spPr>
          <a:xfrm>
            <a:off x="769081" y="3153618"/>
            <a:ext cx="360000" cy="360000"/>
          </a:xfrm>
          <a:prstGeom prst="rect">
            <a:avLst/>
          </a:prstGeom>
          <a:noFill/>
          <a:ln>
            <a:noFill/>
          </a:ln>
        </p:spPr>
      </p:sp>
      <p:sp>
        <p:nvSpPr>
          <p:cNvPr id="8768" name="Google Shape;8768;p150"/>
          <p:cNvSpPr/>
          <p:nvPr>
            <p:ph idx="13" type="pic"/>
          </p:nvPr>
        </p:nvSpPr>
        <p:spPr>
          <a:xfrm>
            <a:off x="769081" y="4290344"/>
            <a:ext cx="360000" cy="360000"/>
          </a:xfrm>
          <a:prstGeom prst="rect">
            <a:avLst/>
          </a:prstGeom>
          <a:noFill/>
          <a:ln>
            <a:noFill/>
          </a:ln>
        </p:spPr>
      </p:sp>
      <p:sp>
        <p:nvSpPr>
          <p:cNvPr id="8769" name="Google Shape;8769;p150"/>
          <p:cNvSpPr/>
          <p:nvPr>
            <p:ph idx="14" type="pic"/>
          </p:nvPr>
        </p:nvSpPr>
        <p:spPr>
          <a:xfrm>
            <a:off x="769081" y="5442835"/>
            <a:ext cx="360000" cy="360000"/>
          </a:xfrm>
          <a:prstGeom prst="rect">
            <a:avLst/>
          </a:prstGeom>
          <a:noFill/>
          <a:ln>
            <a:noFill/>
          </a:ln>
        </p:spPr>
      </p:sp>
      <p:sp>
        <p:nvSpPr>
          <p:cNvPr id="8770" name="Google Shape;8770;p150"/>
          <p:cNvSpPr txBox="1"/>
          <p:nvPr>
            <p:ph idx="15" type="body"/>
          </p:nvPr>
        </p:nvSpPr>
        <p:spPr>
          <a:xfrm>
            <a:off x="1188064" y="5114978"/>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4</a:t>
            </a:r>
            <a:endParaRPr/>
          </a:p>
        </p:txBody>
      </p:sp>
      <p:sp>
        <p:nvSpPr>
          <p:cNvPr id="8771" name="Google Shape;8771;p150"/>
          <p:cNvSpPr txBox="1"/>
          <p:nvPr>
            <p:ph idx="16" type="body"/>
          </p:nvPr>
        </p:nvSpPr>
        <p:spPr>
          <a:xfrm>
            <a:off x="1188064" y="5411914"/>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4. Lorem ipsum is simply dummy text of the printing and typesetting industry.</a:t>
            </a:r>
            <a:endParaRPr/>
          </a:p>
        </p:txBody>
      </p:sp>
      <p:sp>
        <p:nvSpPr>
          <p:cNvPr id="8772" name="Google Shape;8772;p150"/>
          <p:cNvSpPr txBox="1"/>
          <p:nvPr>
            <p:ph idx="17" type="body"/>
          </p:nvPr>
        </p:nvSpPr>
        <p:spPr>
          <a:xfrm>
            <a:off x="9129954" y="1670721"/>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5</a:t>
            </a:r>
            <a:endParaRPr/>
          </a:p>
        </p:txBody>
      </p:sp>
      <p:sp>
        <p:nvSpPr>
          <p:cNvPr id="8773" name="Google Shape;8773;p150"/>
          <p:cNvSpPr txBox="1"/>
          <p:nvPr>
            <p:ph idx="18" type="body"/>
          </p:nvPr>
        </p:nvSpPr>
        <p:spPr>
          <a:xfrm>
            <a:off x="9129954" y="1967657"/>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5. Lorem ipsum is simply dummy text of the printing and typesetting industry.</a:t>
            </a:r>
            <a:endParaRPr/>
          </a:p>
        </p:txBody>
      </p:sp>
      <p:sp>
        <p:nvSpPr>
          <p:cNvPr id="8774" name="Google Shape;8774;p150"/>
          <p:cNvSpPr/>
          <p:nvPr>
            <p:ph idx="19" type="pic"/>
          </p:nvPr>
        </p:nvSpPr>
        <p:spPr>
          <a:xfrm>
            <a:off x="8716082" y="2001126"/>
            <a:ext cx="360000" cy="360000"/>
          </a:xfrm>
          <a:prstGeom prst="rect">
            <a:avLst/>
          </a:prstGeom>
          <a:noFill/>
          <a:ln>
            <a:noFill/>
          </a:ln>
        </p:spPr>
      </p:sp>
      <p:sp>
        <p:nvSpPr>
          <p:cNvPr id="8775" name="Google Shape;8775;p150"/>
          <p:cNvSpPr txBox="1"/>
          <p:nvPr>
            <p:ph idx="20" type="body"/>
          </p:nvPr>
        </p:nvSpPr>
        <p:spPr>
          <a:xfrm>
            <a:off x="9129954" y="2804146"/>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6</a:t>
            </a:r>
            <a:endParaRPr/>
          </a:p>
        </p:txBody>
      </p:sp>
      <p:sp>
        <p:nvSpPr>
          <p:cNvPr id="8776" name="Google Shape;8776;p150"/>
          <p:cNvSpPr txBox="1"/>
          <p:nvPr>
            <p:ph idx="21" type="body"/>
          </p:nvPr>
        </p:nvSpPr>
        <p:spPr>
          <a:xfrm>
            <a:off x="9129954" y="3110607"/>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6. Lorem ipsum is simply dummy text of the printing and typesetting industry.</a:t>
            </a:r>
            <a:endParaRPr/>
          </a:p>
        </p:txBody>
      </p:sp>
      <p:sp>
        <p:nvSpPr>
          <p:cNvPr id="8777" name="Google Shape;8777;p150"/>
          <p:cNvSpPr/>
          <p:nvPr>
            <p:ph idx="22" type="pic"/>
          </p:nvPr>
        </p:nvSpPr>
        <p:spPr>
          <a:xfrm>
            <a:off x="8716082" y="3153618"/>
            <a:ext cx="360000" cy="360000"/>
          </a:xfrm>
          <a:prstGeom prst="rect">
            <a:avLst/>
          </a:prstGeom>
          <a:noFill/>
          <a:ln>
            <a:noFill/>
          </a:ln>
        </p:spPr>
      </p:sp>
      <p:sp>
        <p:nvSpPr>
          <p:cNvPr id="8778" name="Google Shape;8778;p150"/>
          <p:cNvSpPr/>
          <p:nvPr>
            <p:ph idx="23" type="pic"/>
          </p:nvPr>
        </p:nvSpPr>
        <p:spPr>
          <a:xfrm>
            <a:off x="8716082" y="4290344"/>
            <a:ext cx="360000" cy="360000"/>
          </a:xfrm>
          <a:prstGeom prst="rect">
            <a:avLst/>
          </a:prstGeom>
          <a:noFill/>
          <a:ln>
            <a:noFill/>
          </a:ln>
        </p:spPr>
      </p:sp>
      <p:sp>
        <p:nvSpPr>
          <p:cNvPr id="8779" name="Google Shape;8779;p150"/>
          <p:cNvSpPr txBox="1"/>
          <p:nvPr>
            <p:ph idx="24" type="body"/>
          </p:nvPr>
        </p:nvSpPr>
        <p:spPr>
          <a:xfrm>
            <a:off x="9129954" y="3988297"/>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7</a:t>
            </a:r>
            <a:endParaRPr/>
          </a:p>
        </p:txBody>
      </p:sp>
      <p:sp>
        <p:nvSpPr>
          <p:cNvPr id="8780" name="Google Shape;8780;p150"/>
          <p:cNvSpPr txBox="1"/>
          <p:nvPr>
            <p:ph idx="25" type="body"/>
          </p:nvPr>
        </p:nvSpPr>
        <p:spPr>
          <a:xfrm>
            <a:off x="9129954" y="4243108"/>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7. Lorem ipsum is simply dummy text of the printing and typesetting industry.</a:t>
            </a:r>
            <a:endParaRPr/>
          </a:p>
          <a:p>
            <a:pPr indent="0" lvl="0" marL="0" rtl="0" algn="l">
              <a:lnSpc>
                <a:spcPct val="100000"/>
              </a:lnSpc>
              <a:spcBef>
                <a:spcPts val="1000"/>
              </a:spcBef>
              <a:spcAft>
                <a:spcPts val="0"/>
              </a:spcAft>
              <a:buClr>
                <a:schemeClr val="lt1"/>
              </a:buClr>
              <a:buSzPts val="1400"/>
              <a:buNone/>
            </a:pPr>
            <a:r>
              <a:t/>
            </a:r>
            <a:endParaRPr/>
          </a:p>
        </p:txBody>
      </p:sp>
      <p:sp>
        <p:nvSpPr>
          <p:cNvPr id="8781" name="Google Shape;8781;p150"/>
          <p:cNvSpPr txBox="1"/>
          <p:nvPr>
            <p:ph idx="26" type="body"/>
          </p:nvPr>
        </p:nvSpPr>
        <p:spPr>
          <a:xfrm>
            <a:off x="9129954" y="5114978"/>
            <a:ext cx="162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8</a:t>
            </a:r>
            <a:endParaRPr/>
          </a:p>
        </p:txBody>
      </p:sp>
      <p:sp>
        <p:nvSpPr>
          <p:cNvPr id="8782" name="Google Shape;8782;p150"/>
          <p:cNvSpPr txBox="1"/>
          <p:nvPr>
            <p:ph idx="27" type="body"/>
          </p:nvPr>
        </p:nvSpPr>
        <p:spPr>
          <a:xfrm>
            <a:off x="9129954" y="5411914"/>
            <a:ext cx="234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8. Lorem ipsum is simply dummy text of the printing and typesetting industry.</a:t>
            </a:r>
            <a:endParaRPr/>
          </a:p>
        </p:txBody>
      </p:sp>
      <p:sp>
        <p:nvSpPr>
          <p:cNvPr id="8783" name="Google Shape;8783;p150"/>
          <p:cNvSpPr/>
          <p:nvPr>
            <p:ph idx="28" type="pic"/>
          </p:nvPr>
        </p:nvSpPr>
        <p:spPr>
          <a:xfrm>
            <a:off x="8716082" y="5442835"/>
            <a:ext cx="360000" cy="360000"/>
          </a:xfrm>
          <a:prstGeom prst="rect">
            <a:avLst/>
          </a:prstGeom>
          <a:noFill/>
          <a:ln>
            <a:noFill/>
          </a:ln>
        </p:spPr>
      </p:sp>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87" name="Shape 8787"/>
        <p:cNvGrpSpPr/>
        <p:nvPr/>
      </p:nvGrpSpPr>
      <p:grpSpPr>
        <a:xfrm>
          <a:off x="0" y="0"/>
          <a:ext cx="0" cy="0"/>
          <a:chOff x="0" y="0"/>
          <a:chExt cx="0" cy="0"/>
        </a:xfrm>
      </p:grpSpPr>
      <p:sp>
        <p:nvSpPr>
          <p:cNvPr id="8788" name="Google Shape;8788;p151"/>
          <p:cNvSpPr txBox="1"/>
          <p:nvPr>
            <p:ph idx="1" type="body"/>
          </p:nvPr>
        </p:nvSpPr>
        <p:spPr>
          <a:xfrm>
            <a:off x="784963" y="214869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8789" name="Google Shape;8789;p151"/>
          <p:cNvSpPr txBox="1"/>
          <p:nvPr>
            <p:ph idx="2" type="body"/>
          </p:nvPr>
        </p:nvSpPr>
        <p:spPr>
          <a:xfrm>
            <a:off x="514963" y="2445633"/>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1. Lorem ipsum is simply dummy text of the printing and typesetting industry.</a:t>
            </a:r>
            <a:endParaRPr/>
          </a:p>
        </p:txBody>
      </p:sp>
      <p:sp>
        <p:nvSpPr>
          <p:cNvPr id="8790" name="Google Shape;8790;p151"/>
          <p:cNvSpPr txBox="1"/>
          <p:nvPr>
            <p:ph idx="3" type="body"/>
          </p:nvPr>
        </p:nvSpPr>
        <p:spPr>
          <a:xfrm>
            <a:off x="3784963" y="214869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8791" name="Google Shape;8791;p151"/>
          <p:cNvSpPr txBox="1"/>
          <p:nvPr>
            <p:ph idx="4" type="body"/>
          </p:nvPr>
        </p:nvSpPr>
        <p:spPr>
          <a:xfrm>
            <a:off x="3514963" y="2445633"/>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2. Lorem ipsum is simply dummy text of the printing and typesetting industry.</a:t>
            </a:r>
            <a:endParaRPr/>
          </a:p>
        </p:txBody>
      </p:sp>
      <p:sp>
        <p:nvSpPr>
          <p:cNvPr id="8792" name="Google Shape;8792;p151"/>
          <p:cNvSpPr txBox="1"/>
          <p:nvPr>
            <p:ph idx="5" type="body"/>
          </p:nvPr>
        </p:nvSpPr>
        <p:spPr>
          <a:xfrm>
            <a:off x="6784963" y="214869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8793" name="Google Shape;8793;p151"/>
          <p:cNvSpPr txBox="1"/>
          <p:nvPr>
            <p:ph idx="6" type="body"/>
          </p:nvPr>
        </p:nvSpPr>
        <p:spPr>
          <a:xfrm>
            <a:off x="6514963" y="2445633"/>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3. Lorem ipsum is simply dummy text of the printing and typesetting industry.</a:t>
            </a:r>
            <a:endParaRPr/>
          </a:p>
        </p:txBody>
      </p:sp>
      <p:sp>
        <p:nvSpPr>
          <p:cNvPr id="8794" name="Google Shape;8794;p15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8 Points Infographic</a:t>
            </a:r>
            <a:endParaRPr/>
          </a:p>
        </p:txBody>
      </p:sp>
      <p:sp>
        <p:nvSpPr>
          <p:cNvPr id="8795" name="Google Shape;8795;p15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796" name="Google Shape;8796;p15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797" name="Google Shape;8797;p15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98" name="Google Shape;8798;p151"/>
          <p:cNvSpPr/>
          <p:nvPr>
            <p:ph idx="8" type="pic"/>
          </p:nvPr>
        </p:nvSpPr>
        <p:spPr>
          <a:xfrm>
            <a:off x="1414963" y="1622544"/>
            <a:ext cx="360000" cy="360000"/>
          </a:xfrm>
          <a:prstGeom prst="rect">
            <a:avLst/>
          </a:prstGeom>
          <a:noFill/>
          <a:ln>
            <a:noFill/>
          </a:ln>
        </p:spPr>
      </p:sp>
      <p:sp>
        <p:nvSpPr>
          <p:cNvPr id="8799" name="Google Shape;8799;p151"/>
          <p:cNvSpPr/>
          <p:nvPr>
            <p:ph idx="9" type="pic"/>
          </p:nvPr>
        </p:nvSpPr>
        <p:spPr>
          <a:xfrm>
            <a:off x="4375651" y="1622544"/>
            <a:ext cx="360000" cy="360000"/>
          </a:xfrm>
          <a:prstGeom prst="rect">
            <a:avLst/>
          </a:prstGeom>
          <a:noFill/>
          <a:ln>
            <a:noFill/>
          </a:ln>
        </p:spPr>
      </p:sp>
      <p:sp>
        <p:nvSpPr>
          <p:cNvPr id="8800" name="Google Shape;8800;p151"/>
          <p:cNvSpPr/>
          <p:nvPr>
            <p:ph idx="13" type="pic"/>
          </p:nvPr>
        </p:nvSpPr>
        <p:spPr>
          <a:xfrm>
            <a:off x="7375190" y="1622544"/>
            <a:ext cx="360000" cy="360000"/>
          </a:xfrm>
          <a:prstGeom prst="rect">
            <a:avLst/>
          </a:prstGeom>
          <a:noFill/>
          <a:ln>
            <a:noFill/>
          </a:ln>
        </p:spPr>
      </p:sp>
      <p:sp>
        <p:nvSpPr>
          <p:cNvPr id="8801" name="Google Shape;8801;p151"/>
          <p:cNvSpPr/>
          <p:nvPr>
            <p:ph idx="14" type="pic"/>
          </p:nvPr>
        </p:nvSpPr>
        <p:spPr>
          <a:xfrm>
            <a:off x="10375651" y="1622544"/>
            <a:ext cx="360000" cy="360000"/>
          </a:xfrm>
          <a:prstGeom prst="rect">
            <a:avLst/>
          </a:prstGeom>
          <a:noFill/>
          <a:ln>
            <a:noFill/>
          </a:ln>
        </p:spPr>
      </p:sp>
      <p:sp>
        <p:nvSpPr>
          <p:cNvPr id="8802" name="Google Shape;8802;p151"/>
          <p:cNvSpPr txBox="1"/>
          <p:nvPr>
            <p:ph idx="15" type="body"/>
          </p:nvPr>
        </p:nvSpPr>
        <p:spPr>
          <a:xfrm>
            <a:off x="9784963" y="214869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8803" name="Google Shape;8803;p151"/>
          <p:cNvSpPr txBox="1"/>
          <p:nvPr>
            <p:ph idx="16" type="body"/>
          </p:nvPr>
        </p:nvSpPr>
        <p:spPr>
          <a:xfrm>
            <a:off x="9514963" y="2445633"/>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4. Lorem ipsum is simply dummy text of the printing and typesetting industry.</a:t>
            </a:r>
            <a:endParaRPr/>
          </a:p>
        </p:txBody>
      </p:sp>
      <p:sp>
        <p:nvSpPr>
          <p:cNvPr id="8804" name="Google Shape;8804;p151"/>
          <p:cNvSpPr txBox="1"/>
          <p:nvPr>
            <p:ph idx="17" type="body"/>
          </p:nvPr>
        </p:nvSpPr>
        <p:spPr>
          <a:xfrm>
            <a:off x="784963" y="460077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5</a:t>
            </a:r>
            <a:endParaRPr/>
          </a:p>
        </p:txBody>
      </p:sp>
      <p:sp>
        <p:nvSpPr>
          <p:cNvPr id="8805" name="Google Shape;8805;p151"/>
          <p:cNvSpPr txBox="1"/>
          <p:nvPr>
            <p:ph idx="18" type="body"/>
          </p:nvPr>
        </p:nvSpPr>
        <p:spPr>
          <a:xfrm>
            <a:off x="514963" y="4897710"/>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5. Lorem ipsum is simply dummy text of the printing and typesetting industry.</a:t>
            </a:r>
            <a:endParaRPr/>
          </a:p>
        </p:txBody>
      </p:sp>
      <p:sp>
        <p:nvSpPr>
          <p:cNvPr id="8806" name="Google Shape;8806;p151"/>
          <p:cNvSpPr/>
          <p:nvPr>
            <p:ph idx="19" type="pic"/>
          </p:nvPr>
        </p:nvSpPr>
        <p:spPr>
          <a:xfrm>
            <a:off x="1414963" y="4088984"/>
            <a:ext cx="360000" cy="360000"/>
          </a:xfrm>
          <a:prstGeom prst="rect">
            <a:avLst/>
          </a:prstGeom>
          <a:noFill/>
          <a:ln>
            <a:noFill/>
          </a:ln>
        </p:spPr>
      </p:sp>
      <p:sp>
        <p:nvSpPr>
          <p:cNvPr id="8807" name="Google Shape;8807;p151"/>
          <p:cNvSpPr txBox="1"/>
          <p:nvPr>
            <p:ph idx="20" type="body"/>
          </p:nvPr>
        </p:nvSpPr>
        <p:spPr>
          <a:xfrm>
            <a:off x="3784963" y="460077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6</a:t>
            </a:r>
            <a:endParaRPr/>
          </a:p>
        </p:txBody>
      </p:sp>
      <p:sp>
        <p:nvSpPr>
          <p:cNvPr id="8808" name="Google Shape;8808;p151"/>
          <p:cNvSpPr txBox="1"/>
          <p:nvPr>
            <p:ph idx="21" type="body"/>
          </p:nvPr>
        </p:nvSpPr>
        <p:spPr>
          <a:xfrm>
            <a:off x="3514963" y="4897710"/>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6. Lorem ipsum is simply dummy text of the printing and typesetting industry.</a:t>
            </a:r>
            <a:endParaRPr/>
          </a:p>
        </p:txBody>
      </p:sp>
      <p:sp>
        <p:nvSpPr>
          <p:cNvPr id="8809" name="Google Shape;8809;p151"/>
          <p:cNvSpPr/>
          <p:nvPr>
            <p:ph idx="22" type="pic"/>
          </p:nvPr>
        </p:nvSpPr>
        <p:spPr>
          <a:xfrm>
            <a:off x="4375997" y="4088984"/>
            <a:ext cx="360000" cy="360000"/>
          </a:xfrm>
          <a:prstGeom prst="rect">
            <a:avLst/>
          </a:prstGeom>
          <a:noFill/>
          <a:ln>
            <a:noFill/>
          </a:ln>
        </p:spPr>
      </p:sp>
      <p:sp>
        <p:nvSpPr>
          <p:cNvPr id="8810" name="Google Shape;8810;p151"/>
          <p:cNvSpPr/>
          <p:nvPr>
            <p:ph idx="23" type="pic"/>
          </p:nvPr>
        </p:nvSpPr>
        <p:spPr>
          <a:xfrm>
            <a:off x="7375190" y="4088984"/>
            <a:ext cx="360000" cy="360000"/>
          </a:xfrm>
          <a:prstGeom prst="rect">
            <a:avLst/>
          </a:prstGeom>
          <a:noFill/>
          <a:ln>
            <a:noFill/>
          </a:ln>
        </p:spPr>
      </p:sp>
      <p:sp>
        <p:nvSpPr>
          <p:cNvPr id="8811" name="Google Shape;8811;p151"/>
          <p:cNvSpPr txBox="1"/>
          <p:nvPr>
            <p:ph idx="24" type="body"/>
          </p:nvPr>
        </p:nvSpPr>
        <p:spPr>
          <a:xfrm>
            <a:off x="6784963" y="460077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7</a:t>
            </a:r>
            <a:endParaRPr/>
          </a:p>
        </p:txBody>
      </p:sp>
      <p:sp>
        <p:nvSpPr>
          <p:cNvPr id="8812" name="Google Shape;8812;p151"/>
          <p:cNvSpPr txBox="1"/>
          <p:nvPr>
            <p:ph idx="25" type="body"/>
          </p:nvPr>
        </p:nvSpPr>
        <p:spPr>
          <a:xfrm>
            <a:off x="6514963" y="4897710"/>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7. Lorem ipsum is simply dummy text of the printing and typesetting industry.</a:t>
            </a:r>
            <a:endParaRPr/>
          </a:p>
          <a:p>
            <a:pPr indent="0" lvl="0" marL="0" rtl="0" algn="ctr">
              <a:lnSpc>
                <a:spcPct val="100000"/>
              </a:lnSpc>
              <a:spcBef>
                <a:spcPts val="1000"/>
              </a:spcBef>
              <a:spcAft>
                <a:spcPts val="0"/>
              </a:spcAft>
              <a:buClr>
                <a:schemeClr val="dk1"/>
              </a:buClr>
              <a:buSzPts val="1400"/>
              <a:buNone/>
            </a:pPr>
            <a:r>
              <a:t/>
            </a:r>
            <a:endParaRPr/>
          </a:p>
        </p:txBody>
      </p:sp>
      <p:sp>
        <p:nvSpPr>
          <p:cNvPr id="8813" name="Google Shape;8813;p151"/>
          <p:cNvSpPr txBox="1"/>
          <p:nvPr>
            <p:ph idx="26" type="body"/>
          </p:nvPr>
        </p:nvSpPr>
        <p:spPr>
          <a:xfrm>
            <a:off x="9784963" y="4600774"/>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8</a:t>
            </a:r>
            <a:endParaRPr/>
          </a:p>
        </p:txBody>
      </p:sp>
      <p:sp>
        <p:nvSpPr>
          <p:cNvPr id="8814" name="Google Shape;8814;p151"/>
          <p:cNvSpPr txBox="1"/>
          <p:nvPr>
            <p:ph idx="27" type="body"/>
          </p:nvPr>
        </p:nvSpPr>
        <p:spPr>
          <a:xfrm>
            <a:off x="9514963" y="4897710"/>
            <a:ext cx="2160000" cy="90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8. Lorem ipsum is simply dummy text of the printing and typesetting industry.</a:t>
            </a:r>
            <a:endParaRPr/>
          </a:p>
        </p:txBody>
      </p:sp>
      <p:sp>
        <p:nvSpPr>
          <p:cNvPr id="8815" name="Google Shape;8815;p151"/>
          <p:cNvSpPr/>
          <p:nvPr>
            <p:ph idx="28" type="pic"/>
          </p:nvPr>
        </p:nvSpPr>
        <p:spPr>
          <a:xfrm>
            <a:off x="10376688" y="4088984"/>
            <a:ext cx="360000" cy="360000"/>
          </a:xfrm>
          <a:prstGeom prst="rect">
            <a:avLst/>
          </a:prstGeom>
          <a:noFill/>
          <a:ln>
            <a:noFill/>
          </a:ln>
        </p:spPr>
      </p: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9" name="Shape 8819"/>
        <p:cNvGrpSpPr/>
        <p:nvPr/>
      </p:nvGrpSpPr>
      <p:grpSpPr>
        <a:xfrm>
          <a:off x="0" y="0"/>
          <a:ext cx="0" cy="0"/>
          <a:chOff x="0" y="0"/>
          <a:chExt cx="0" cy="0"/>
        </a:xfrm>
      </p:grpSpPr>
      <p:sp>
        <p:nvSpPr>
          <p:cNvPr id="8820" name="Google Shape;8820;p15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Problem – Solution Layout</a:t>
            </a:r>
            <a:endParaRPr/>
          </a:p>
        </p:txBody>
      </p:sp>
      <p:sp>
        <p:nvSpPr>
          <p:cNvPr id="8821" name="Google Shape;8821;p152"/>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822" name="Google Shape;8822;p15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823" name="Google Shape;8823;p15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824" name="Google Shape;8824;p152"/>
          <p:cNvSpPr txBox="1"/>
          <p:nvPr>
            <p:ph idx="2" type="body"/>
          </p:nvPr>
        </p:nvSpPr>
        <p:spPr>
          <a:xfrm>
            <a:off x="8254963" y="16755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1</a:t>
            </a:r>
            <a:endParaRPr/>
          </a:p>
        </p:txBody>
      </p:sp>
      <p:sp>
        <p:nvSpPr>
          <p:cNvPr id="8825" name="Google Shape;8825;p152"/>
          <p:cNvSpPr txBox="1"/>
          <p:nvPr>
            <p:ph idx="3" type="body"/>
          </p:nvPr>
        </p:nvSpPr>
        <p:spPr>
          <a:xfrm>
            <a:off x="8254963" y="1972525"/>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26" name="Google Shape;8826;p152"/>
          <p:cNvSpPr txBox="1"/>
          <p:nvPr>
            <p:ph idx="4" type="body"/>
          </p:nvPr>
        </p:nvSpPr>
        <p:spPr>
          <a:xfrm>
            <a:off x="1774963" y="281849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2</a:t>
            </a:r>
            <a:endParaRPr/>
          </a:p>
        </p:txBody>
      </p:sp>
      <p:sp>
        <p:nvSpPr>
          <p:cNvPr id="8827" name="Google Shape;8827;p152"/>
          <p:cNvSpPr txBox="1"/>
          <p:nvPr>
            <p:ph idx="5" type="body"/>
          </p:nvPr>
        </p:nvSpPr>
        <p:spPr>
          <a:xfrm>
            <a:off x="334963" y="3115432"/>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r">
              <a:lnSpc>
                <a:spcPct val="100000"/>
              </a:lnSpc>
              <a:spcBef>
                <a:spcPts val="1000"/>
              </a:spcBef>
              <a:spcAft>
                <a:spcPts val="0"/>
              </a:spcAft>
              <a:buClr>
                <a:schemeClr val="dk1"/>
              </a:buClr>
              <a:buSzPts val="1400"/>
              <a:buNone/>
            </a:pPr>
            <a:r>
              <a:t/>
            </a:r>
            <a:endParaRPr/>
          </a:p>
        </p:txBody>
      </p:sp>
      <p:sp>
        <p:nvSpPr>
          <p:cNvPr id="8828" name="Google Shape;8828;p152"/>
          <p:cNvSpPr txBox="1"/>
          <p:nvPr>
            <p:ph idx="6"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1</a:t>
            </a:r>
            <a:endParaRPr/>
          </a:p>
        </p:txBody>
      </p:sp>
      <p:sp>
        <p:nvSpPr>
          <p:cNvPr id="8829" name="Google Shape;8829;p152"/>
          <p:cNvSpPr txBox="1"/>
          <p:nvPr>
            <p:ph idx="7" type="body"/>
          </p:nvPr>
        </p:nvSpPr>
        <p:spPr>
          <a:xfrm>
            <a:off x="334963" y="1972525"/>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30" name="Google Shape;8830;p152"/>
          <p:cNvSpPr/>
          <p:nvPr>
            <p:ph idx="8" type="pic"/>
          </p:nvPr>
        </p:nvSpPr>
        <p:spPr>
          <a:xfrm>
            <a:off x="6863866" y="1803602"/>
            <a:ext cx="468000" cy="468000"/>
          </a:xfrm>
          <a:prstGeom prst="rect">
            <a:avLst/>
          </a:prstGeom>
          <a:noFill/>
          <a:ln>
            <a:noFill/>
          </a:ln>
        </p:spPr>
      </p:sp>
      <p:sp>
        <p:nvSpPr>
          <p:cNvPr id="8831" name="Google Shape;8831;p152"/>
          <p:cNvSpPr/>
          <p:nvPr>
            <p:ph idx="9" type="pic"/>
          </p:nvPr>
        </p:nvSpPr>
        <p:spPr>
          <a:xfrm>
            <a:off x="4855364" y="4077350"/>
            <a:ext cx="468000" cy="468000"/>
          </a:xfrm>
          <a:prstGeom prst="rect">
            <a:avLst/>
          </a:prstGeom>
          <a:noFill/>
          <a:ln>
            <a:noFill/>
          </a:ln>
        </p:spPr>
      </p:sp>
      <p:sp>
        <p:nvSpPr>
          <p:cNvPr id="8832" name="Google Shape;8832;p152"/>
          <p:cNvSpPr/>
          <p:nvPr>
            <p:ph idx="13" type="pic"/>
          </p:nvPr>
        </p:nvSpPr>
        <p:spPr>
          <a:xfrm>
            <a:off x="4855364" y="2940476"/>
            <a:ext cx="468000" cy="468000"/>
          </a:xfrm>
          <a:prstGeom prst="rect">
            <a:avLst/>
          </a:prstGeom>
          <a:noFill/>
          <a:ln>
            <a:noFill/>
          </a:ln>
        </p:spPr>
      </p:sp>
      <p:sp>
        <p:nvSpPr>
          <p:cNvPr id="8833" name="Google Shape;8833;p152"/>
          <p:cNvSpPr/>
          <p:nvPr>
            <p:ph idx="14" type="pic"/>
          </p:nvPr>
        </p:nvSpPr>
        <p:spPr>
          <a:xfrm>
            <a:off x="4855364" y="1803602"/>
            <a:ext cx="468000" cy="468000"/>
          </a:xfrm>
          <a:prstGeom prst="rect">
            <a:avLst/>
          </a:prstGeom>
          <a:noFill/>
          <a:ln>
            <a:noFill/>
          </a:ln>
        </p:spPr>
      </p:sp>
      <p:sp>
        <p:nvSpPr>
          <p:cNvPr id="8834" name="Google Shape;8834;p152"/>
          <p:cNvSpPr txBox="1"/>
          <p:nvPr>
            <p:ph idx="15" type="body"/>
          </p:nvPr>
        </p:nvSpPr>
        <p:spPr>
          <a:xfrm>
            <a:off x="1774963" y="400229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3</a:t>
            </a:r>
            <a:endParaRPr/>
          </a:p>
        </p:txBody>
      </p:sp>
      <p:sp>
        <p:nvSpPr>
          <p:cNvPr id="8835" name="Google Shape;8835;p152"/>
          <p:cNvSpPr txBox="1"/>
          <p:nvPr>
            <p:ph idx="16" type="body"/>
          </p:nvPr>
        </p:nvSpPr>
        <p:spPr>
          <a:xfrm>
            <a:off x="334963" y="4299230"/>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36" name="Google Shape;8836;p152"/>
          <p:cNvSpPr txBox="1"/>
          <p:nvPr>
            <p:ph idx="17" type="body"/>
          </p:nvPr>
        </p:nvSpPr>
        <p:spPr>
          <a:xfrm>
            <a:off x="8254963" y="28127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2</a:t>
            </a:r>
            <a:endParaRPr/>
          </a:p>
        </p:txBody>
      </p:sp>
      <p:sp>
        <p:nvSpPr>
          <p:cNvPr id="8837" name="Google Shape;8837;p152"/>
          <p:cNvSpPr txBox="1"/>
          <p:nvPr>
            <p:ph idx="18" type="body"/>
          </p:nvPr>
        </p:nvSpPr>
        <p:spPr>
          <a:xfrm>
            <a:off x="8254963" y="3109725"/>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38" name="Google Shape;8838;p152"/>
          <p:cNvSpPr/>
          <p:nvPr>
            <p:ph idx="19" type="pic"/>
          </p:nvPr>
        </p:nvSpPr>
        <p:spPr>
          <a:xfrm>
            <a:off x="6854341" y="2948359"/>
            <a:ext cx="468000" cy="468000"/>
          </a:xfrm>
          <a:prstGeom prst="rect">
            <a:avLst/>
          </a:prstGeom>
          <a:noFill/>
          <a:ln>
            <a:noFill/>
          </a:ln>
        </p:spPr>
      </p:sp>
      <p:sp>
        <p:nvSpPr>
          <p:cNvPr id="8839" name="Google Shape;8839;p152"/>
          <p:cNvSpPr txBox="1"/>
          <p:nvPr>
            <p:ph idx="20" type="body"/>
          </p:nvPr>
        </p:nvSpPr>
        <p:spPr>
          <a:xfrm>
            <a:off x="8254963" y="4003780"/>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3</a:t>
            </a:r>
            <a:endParaRPr/>
          </a:p>
        </p:txBody>
      </p:sp>
      <p:sp>
        <p:nvSpPr>
          <p:cNvPr id="8840" name="Google Shape;8840;p152"/>
          <p:cNvSpPr txBox="1"/>
          <p:nvPr>
            <p:ph idx="21" type="body"/>
          </p:nvPr>
        </p:nvSpPr>
        <p:spPr>
          <a:xfrm>
            <a:off x="8254963" y="4300716"/>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41" name="Google Shape;8841;p152"/>
          <p:cNvSpPr/>
          <p:nvPr>
            <p:ph idx="22" type="pic"/>
          </p:nvPr>
        </p:nvSpPr>
        <p:spPr>
          <a:xfrm>
            <a:off x="6854341" y="4093116"/>
            <a:ext cx="468000" cy="468000"/>
          </a:xfrm>
          <a:prstGeom prst="rect">
            <a:avLst/>
          </a:prstGeom>
          <a:noFill/>
          <a:ln>
            <a:noFill/>
          </a:ln>
        </p:spPr>
      </p: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45" name="Shape 8845"/>
        <p:cNvGrpSpPr/>
        <p:nvPr/>
      </p:nvGrpSpPr>
      <p:grpSpPr>
        <a:xfrm>
          <a:off x="0" y="0"/>
          <a:ext cx="0" cy="0"/>
          <a:chOff x="0" y="0"/>
          <a:chExt cx="0" cy="0"/>
        </a:xfrm>
      </p:grpSpPr>
      <p:sp>
        <p:nvSpPr>
          <p:cNvPr id="8846" name="Google Shape;8846;p15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Problem – Solution Layout</a:t>
            </a:r>
            <a:endParaRPr/>
          </a:p>
        </p:txBody>
      </p:sp>
      <p:sp>
        <p:nvSpPr>
          <p:cNvPr id="8847" name="Google Shape;8847;p15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848" name="Google Shape;8848;p15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849" name="Google Shape;8849;p15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850" name="Google Shape;8850;p153"/>
          <p:cNvSpPr txBox="1"/>
          <p:nvPr>
            <p:ph idx="2" type="body"/>
          </p:nvPr>
        </p:nvSpPr>
        <p:spPr>
          <a:xfrm>
            <a:off x="8254963" y="16755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1</a:t>
            </a:r>
            <a:endParaRPr/>
          </a:p>
        </p:txBody>
      </p:sp>
      <p:sp>
        <p:nvSpPr>
          <p:cNvPr id="8851" name="Google Shape;8851;p153"/>
          <p:cNvSpPr txBox="1"/>
          <p:nvPr>
            <p:ph idx="3" type="body"/>
          </p:nvPr>
        </p:nvSpPr>
        <p:spPr>
          <a:xfrm>
            <a:off x="8254963" y="1972525"/>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52" name="Google Shape;8852;p153"/>
          <p:cNvSpPr txBox="1"/>
          <p:nvPr>
            <p:ph idx="4" type="body"/>
          </p:nvPr>
        </p:nvSpPr>
        <p:spPr>
          <a:xfrm>
            <a:off x="1774963" y="281849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2</a:t>
            </a:r>
            <a:endParaRPr/>
          </a:p>
        </p:txBody>
      </p:sp>
      <p:sp>
        <p:nvSpPr>
          <p:cNvPr id="8853" name="Google Shape;8853;p153"/>
          <p:cNvSpPr txBox="1"/>
          <p:nvPr>
            <p:ph idx="5" type="body"/>
          </p:nvPr>
        </p:nvSpPr>
        <p:spPr>
          <a:xfrm>
            <a:off x="334963" y="3115432"/>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r">
              <a:lnSpc>
                <a:spcPct val="100000"/>
              </a:lnSpc>
              <a:spcBef>
                <a:spcPts val="1000"/>
              </a:spcBef>
              <a:spcAft>
                <a:spcPts val="0"/>
              </a:spcAft>
              <a:buClr>
                <a:schemeClr val="dk1"/>
              </a:buClr>
              <a:buSzPts val="1400"/>
              <a:buNone/>
            </a:pPr>
            <a:r>
              <a:t/>
            </a:r>
            <a:endParaRPr/>
          </a:p>
        </p:txBody>
      </p:sp>
      <p:sp>
        <p:nvSpPr>
          <p:cNvPr id="8854" name="Google Shape;8854;p153"/>
          <p:cNvSpPr txBox="1"/>
          <p:nvPr>
            <p:ph idx="6" type="body"/>
          </p:nvPr>
        </p:nvSpPr>
        <p:spPr>
          <a:xfrm>
            <a:off x="17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1</a:t>
            </a:r>
            <a:endParaRPr/>
          </a:p>
        </p:txBody>
      </p:sp>
      <p:sp>
        <p:nvSpPr>
          <p:cNvPr id="8855" name="Google Shape;8855;p153"/>
          <p:cNvSpPr txBox="1"/>
          <p:nvPr>
            <p:ph idx="7" type="body"/>
          </p:nvPr>
        </p:nvSpPr>
        <p:spPr>
          <a:xfrm>
            <a:off x="334963" y="1972525"/>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56" name="Google Shape;8856;p153"/>
          <p:cNvSpPr/>
          <p:nvPr>
            <p:ph idx="8" type="pic"/>
          </p:nvPr>
        </p:nvSpPr>
        <p:spPr>
          <a:xfrm>
            <a:off x="6863866" y="1803602"/>
            <a:ext cx="468000" cy="468000"/>
          </a:xfrm>
          <a:prstGeom prst="rect">
            <a:avLst/>
          </a:prstGeom>
          <a:noFill/>
          <a:ln>
            <a:noFill/>
          </a:ln>
        </p:spPr>
      </p:sp>
      <p:sp>
        <p:nvSpPr>
          <p:cNvPr id="8857" name="Google Shape;8857;p153"/>
          <p:cNvSpPr/>
          <p:nvPr>
            <p:ph idx="9" type="pic"/>
          </p:nvPr>
        </p:nvSpPr>
        <p:spPr>
          <a:xfrm>
            <a:off x="4855364" y="4077350"/>
            <a:ext cx="468000" cy="468000"/>
          </a:xfrm>
          <a:prstGeom prst="rect">
            <a:avLst/>
          </a:prstGeom>
          <a:noFill/>
          <a:ln>
            <a:noFill/>
          </a:ln>
        </p:spPr>
      </p:sp>
      <p:sp>
        <p:nvSpPr>
          <p:cNvPr id="8858" name="Google Shape;8858;p153"/>
          <p:cNvSpPr/>
          <p:nvPr>
            <p:ph idx="13" type="pic"/>
          </p:nvPr>
        </p:nvSpPr>
        <p:spPr>
          <a:xfrm>
            <a:off x="4855364" y="2940476"/>
            <a:ext cx="468000" cy="468000"/>
          </a:xfrm>
          <a:prstGeom prst="rect">
            <a:avLst/>
          </a:prstGeom>
          <a:noFill/>
          <a:ln>
            <a:noFill/>
          </a:ln>
        </p:spPr>
      </p:sp>
      <p:sp>
        <p:nvSpPr>
          <p:cNvPr id="8859" name="Google Shape;8859;p153"/>
          <p:cNvSpPr/>
          <p:nvPr>
            <p:ph idx="14" type="pic"/>
          </p:nvPr>
        </p:nvSpPr>
        <p:spPr>
          <a:xfrm>
            <a:off x="4855364" y="1803602"/>
            <a:ext cx="468000" cy="468000"/>
          </a:xfrm>
          <a:prstGeom prst="rect">
            <a:avLst/>
          </a:prstGeom>
          <a:noFill/>
          <a:ln>
            <a:noFill/>
          </a:ln>
        </p:spPr>
      </p:sp>
      <p:sp>
        <p:nvSpPr>
          <p:cNvPr id="8860" name="Google Shape;8860;p153"/>
          <p:cNvSpPr txBox="1"/>
          <p:nvPr>
            <p:ph idx="15" type="body"/>
          </p:nvPr>
        </p:nvSpPr>
        <p:spPr>
          <a:xfrm>
            <a:off x="1774963" y="400229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3</a:t>
            </a:r>
            <a:endParaRPr/>
          </a:p>
        </p:txBody>
      </p:sp>
      <p:sp>
        <p:nvSpPr>
          <p:cNvPr id="8861" name="Google Shape;8861;p153"/>
          <p:cNvSpPr txBox="1"/>
          <p:nvPr>
            <p:ph idx="16" type="body"/>
          </p:nvPr>
        </p:nvSpPr>
        <p:spPr>
          <a:xfrm>
            <a:off x="334963" y="4299230"/>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62" name="Google Shape;8862;p153"/>
          <p:cNvSpPr txBox="1"/>
          <p:nvPr>
            <p:ph idx="17" type="body"/>
          </p:nvPr>
        </p:nvSpPr>
        <p:spPr>
          <a:xfrm>
            <a:off x="8254963" y="28127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2</a:t>
            </a:r>
            <a:endParaRPr/>
          </a:p>
        </p:txBody>
      </p:sp>
      <p:sp>
        <p:nvSpPr>
          <p:cNvPr id="8863" name="Google Shape;8863;p153"/>
          <p:cNvSpPr txBox="1"/>
          <p:nvPr>
            <p:ph idx="18" type="body"/>
          </p:nvPr>
        </p:nvSpPr>
        <p:spPr>
          <a:xfrm>
            <a:off x="8254963" y="3109725"/>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64" name="Google Shape;8864;p153"/>
          <p:cNvSpPr/>
          <p:nvPr>
            <p:ph idx="19" type="pic"/>
          </p:nvPr>
        </p:nvSpPr>
        <p:spPr>
          <a:xfrm>
            <a:off x="6854341" y="2948359"/>
            <a:ext cx="468000" cy="468000"/>
          </a:xfrm>
          <a:prstGeom prst="rect">
            <a:avLst/>
          </a:prstGeom>
          <a:noFill/>
          <a:ln>
            <a:noFill/>
          </a:ln>
        </p:spPr>
      </p:sp>
      <p:sp>
        <p:nvSpPr>
          <p:cNvPr id="8865" name="Google Shape;8865;p153"/>
          <p:cNvSpPr txBox="1"/>
          <p:nvPr>
            <p:ph idx="20" type="body"/>
          </p:nvPr>
        </p:nvSpPr>
        <p:spPr>
          <a:xfrm>
            <a:off x="8254963" y="4003780"/>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3</a:t>
            </a:r>
            <a:endParaRPr/>
          </a:p>
        </p:txBody>
      </p:sp>
      <p:sp>
        <p:nvSpPr>
          <p:cNvPr id="8866" name="Google Shape;8866;p153"/>
          <p:cNvSpPr txBox="1"/>
          <p:nvPr>
            <p:ph idx="21" type="body"/>
          </p:nvPr>
        </p:nvSpPr>
        <p:spPr>
          <a:xfrm>
            <a:off x="8254963" y="4300716"/>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67" name="Google Shape;8867;p153"/>
          <p:cNvSpPr/>
          <p:nvPr>
            <p:ph idx="22" type="pic"/>
          </p:nvPr>
        </p:nvSpPr>
        <p:spPr>
          <a:xfrm>
            <a:off x="6854341" y="4093116"/>
            <a:ext cx="468000" cy="468000"/>
          </a:xfrm>
          <a:prstGeom prst="rect">
            <a:avLst/>
          </a:prstGeom>
          <a:noFill/>
          <a:ln>
            <a:noFill/>
          </a:ln>
        </p:spPr>
      </p:sp>
      <p:sp>
        <p:nvSpPr>
          <p:cNvPr id="8868" name="Google Shape;8868;p153"/>
          <p:cNvSpPr txBox="1"/>
          <p:nvPr>
            <p:ph idx="23" type="body"/>
          </p:nvPr>
        </p:nvSpPr>
        <p:spPr>
          <a:xfrm>
            <a:off x="1774963" y="517783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Problem 4</a:t>
            </a:r>
            <a:endParaRPr/>
          </a:p>
        </p:txBody>
      </p:sp>
      <p:sp>
        <p:nvSpPr>
          <p:cNvPr id="8869" name="Google Shape;8869;p153"/>
          <p:cNvSpPr txBox="1"/>
          <p:nvPr>
            <p:ph idx="24" type="body"/>
          </p:nvPr>
        </p:nvSpPr>
        <p:spPr>
          <a:xfrm>
            <a:off x="334963" y="5474772"/>
            <a:ext cx="360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r">
              <a:lnSpc>
                <a:spcPct val="100000"/>
              </a:lnSpc>
              <a:spcBef>
                <a:spcPts val="1000"/>
              </a:spcBef>
              <a:spcAft>
                <a:spcPts val="0"/>
              </a:spcAft>
              <a:buClr>
                <a:schemeClr val="dk1"/>
              </a:buClr>
              <a:buSzPts val="1400"/>
              <a:buNone/>
            </a:pPr>
            <a:r>
              <a:t/>
            </a:r>
            <a:endParaRPr/>
          </a:p>
        </p:txBody>
      </p:sp>
      <p:sp>
        <p:nvSpPr>
          <p:cNvPr id="8870" name="Google Shape;8870;p153"/>
          <p:cNvSpPr txBox="1"/>
          <p:nvPr>
            <p:ph idx="25" type="body"/>
          </p:nvPr>
        </p:nvSpPr>
        <p:spPr>
          <a:xfrm>
            <a:off x="8254963" y="5179322"/>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Solution 4</a:t>
            </a:r>
            <a:endParaRPr/>
          </a:p>
        </p:txBody>
      </p:sp>
      <p:sp>
        <p:nvSpPr>
          <p:cNvPr id="8871" name="Google Shape;8871;p153"/>
          <p:cNvSpPr txBox="1"/>
          <p:nvPr>
            <p:ph idx="26" type="body"/>
          </p:nvPr>
        </p:nvSpPr>
        <p:spPr>
          <a:xfrm>
            <a:off x="8254963" y="5476258"/>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72" name="Google Shape;8872;p153"/>
          <p:cNvSpPr/>
          <p:nvPr>
            <p:ph idx="27" type="pic"/>
          </p:nvPr>
        </p:nvSpPr>
        <p:spPr>
          <a:xfrm>
            <a:off x="4855364" y="5249423"/>
            <a:ext cx="468000" cy="468000"/>
          </a:xfrm>
          <a:prstGeom prst="rect">
            <a:avLst/>
          </a:prstGeom>
          <a:noFill/>
          <a:ln>
            <a:noFill/>
          </a:ln>
        </p:spPr>
      </p:sp>
      <p:sp>
        <p:nvSpPr>
          <p:cNvPr id="8873" name="Google Shape;8873;p153"/>
          <p:cNvSpPr/>
          <p:nvPr>
            <p:ph idx="28" type="pic"/>
          </p:nvPr>
        </p:nvSpPr>
        <p:spPr>
          <a:xfrm>
            <a:off x="6854341" y="5249423"/>
            <a:ext cx="468000" cy="468000"/>
          </a:xfrm>
          <a:prstGeom prst="rect">
            <a:avLst/>
          </a:prstGeom>
          <a:noFill/>
          <a:ln>
            <a:noFill/>
          </a:ln>
        </p:spPr>
      </p:sp>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77" name="Shape 8877"/>
        <p:cNvGrpSpPr/>
        <p:nvPr/>
      </p:nvGrpSpPr>
      <p:grpSpPr>
        <a:xfrm>
          <a:off x="0" y="0"/>
          <a:ext cx="0" cy="0"/>
          <a:chOff x="0" y="0"/>
          <a:chExt cx="0" cy="0"/>
        </a:xfrm>
      </p:grpSpPr>
      <p:sp>
        <p:nvSpPr>
          <p:cNvPr id="8878" name="Google Shape;8878;p154"/>
          <p:cNvSpPr/>
          <p:nvPr>
            <p:ph idx="1" type="body"/>
          </p:nvPr>
        </p:nvSpPr>
        <p:spPr>
          <a:xfrm>
            <a:off x="1245474" y="206671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1</a:t>
            </a:r>
            <a:endParaRPr/>
          </a:p>
        </p:txBody>
      </p:sp>
      <p:sp>
        <p:nvSpPr>
          <p:cNvPr id="8879" name="Google Shape;8879;p154"/>
          <p:cNvSpPr/>
          <p:nvPr>
            <p:ph idx="2" type="body"/>
          </p:nvPr>
        </p:nvSpPr>
        <p:spPr>
          <a:xfrm>
            <a:off x="1245474" y="2931957"/>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2</a:t>
            </a:r>
            <a:endParaRPr/>
          </a:p>
        </p:txBody>
      </p:sp>
      <p:sp>
        <p:nvSpPr>
          <p:cNvPr id="8880" name="Google Shape;8880;p154"/>
          <p:cNvSpPr/>
          <p:nvPr>
            <p:ph idx="3" type="body"/>
          </p:nvPr>
        </p:nvSpPr>
        <p:spPr>
          <a:xfrm>
            <a:off x="1245474" y="4662446"/>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4</a:t>
            </a:r>
            <a:endParaRPr/>
          </a:p>
        </p:txBody>
      </p:sp>
      <p:sp>
        <p:nvSpPr>
          <p:cNvPr id="8881" name="Google Shape;8881;p154"/>
          <p:cNvSpPr/>
          <p:nvPr>
            <p:ph idx="4" type="body"/>
          </p:nvPr>
        </p:nvSpPr>
        <p:spPr>
          <a:xfrm>
            <a:off x="1245474" y="379720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3</a:t>
            </a:r>
            <a:endParaRPr/>
          </a:p>
        </p:txBody>
      </p:sp>
      <p:sp>
        <p:nvSpPr>
          <p:cNvPr id="8882" name="Google Shape;8882;p15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Problem – Solution Layout</a:t>
            </a:r>
            <a:endParaRPr/>
          </a:p>
        </p:txBody>
      </p:sp>
      <p:sp>
        <p:nvSpPr>
          <p:cNvPr id="8883" name="Google Shape;8883;p154"/>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884" name="Google Shape;8884;p15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885" name="Google Shape;8885;p15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886" name="Google Shape;8886;p154"/>
          <p:cNvSpPr txBox="1"/>
          <p:nvPr>
            <p:ph idx="6" type="body"/>
          </p:nvPr>
        </p:nvSpPr>
        <p:spPr>
          <a:xfrm>
            <a:off x="3934963" y="4662446"/>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87" name="Google Shape;8887;p154"/>
          <p:cNvSpPr txBox="1"/>
          <p:nvPr>
            <p:ph idx="7" type="body"/>
          </p:nvPr>
        </p:nvSpPr>
        <p:spPr>
          <a:xfrm>
            <a:off x="3934963" y="2931957"/>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88" name="Google Shape;8888;p154"/>
          <p:cNvSpPr txBox="1"/>
          <p:nvPr>
            <p:ph idx="8" type="body"/>
          </p:nvPr>
        </p:nvSpPr>
        <p:spPr>
          <a:xfrm>
            <a:off x="3934963" y="2066712"/>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89" name="Google Shape;8889;p154"/>
          <p:cNvSpPr txBox="1"/>
          <p:nvPr>
            <p:ph idx="9" type="body"/>
          </p:nvPr>
        </p:nvSpPr>
        <p:spPr>
          <a:xfrm>
            <a:off x="3934963" y="3797202"/>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90" name="Google Shape;8890;p154"/>
          <p:cNvSpPr txBox="1"/>
          <p:nvPr>
            <p:ph idx="13" type="body"/>
          </p:nvPr>
        </p:nvSpPr>
        <p:spPr>
          <a:xfrm>
            <a:off x="7894963" y="2066712"/>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91" name="Google Shape;8891;p154"/>
          <p:cNvSpPr/>
          <p:nvPr>
            <p:ph idx="14" type="pic"/>
          </p:nvPr>
        </p:nvSpPr>
        <p:spPr>
          <a:xfrm>
            <a:off x="601505" y="2246712"/>
            <a:ext cx="360000" cy="360000"/>
          </a:xfrm>
          <a:prstGeom prst="rect">
            <a:avLst/>
          </a:prstGeom>
          <a:noFill/>
          <a:ln>
            <a:noFill/>
          </a:ln>
        </p:spPr>
      </p:sp>
      <p:sp>
        <p:nvSpPr>
          <p:cNvPr id="8892" name="Google Shape;8892;p154"/>
          <p:cNvSpPr/>
          <p:nvPr>
            <p:ph idx="15" type="pic"/>
          </p:nvPr>
        </p:nvSpPr>
        <p:spPr>
          <a:xfrm>
            <a:off x="601505" y="3111957"/>
            <a:ext cx="360000" cy="360000"/>
          </a:xfrm>
          <a:prstGeom prst="rect">
            <a:avLst/>
          </a:prstGeom>
          <a:noFill/>
          <a:ln>
            <a:noFill/>
          </a:ln>
        </p:spPr>
      </p:sp>
      <p:sp>
        <p:nvSpPr>
          <p:cNvPr id="8893" name="Google Shape;8893;p154"/>
          <p:cNvSpPr/>
          <p:nvPr>
            <p:ph idx="16" type="pic"/>
          </p:nvPr>
        </p:nvSpPr>
        <p:spPr>
          <a:xfrm>
            <a:off x="601505" y="3977202"/>
            <a:ext cx="360000" cy="360000"/>
          </a:xfrm>
          <a:prstGeom prst="rect">
            <a:avLst/>
          </a:prstGeom>
          <a:noFill/>
          <a:ln>
            <a:noFill/>
          </a:ln>
        </p:spPr>
      </p:sp>
      <p:sp>
        <p:nvSpPr>
          <p:cNvPr id="8894" name="Google Shape;8894;p154"/>
          <p:cNvSpPr/>
          <p:nvPr>
            <p:ph idx="17" type="pic"/>
          </p:nvPr>
        </p:nvSpPr>
        <p:spPr>
          <a:xfrm>
            <a:off x="601505" y="4842446"/>
            <a:ext cx="360000" cy="360000"/>
          </a:xfrm>
          <a:prstGeom prst="rect">
            <a:avLst/>
          </a:prstGeom>
          <a:noFill/>
          <a:ln>
            <a:noFill/>
          </a:ln>
        </p:spPr>
      </p:sp>
      <p:sp>
        <p:nvSpPr>
          <p:cNvPr id="8895" name="Google Shape;8895;p154"/>
          <p:cNvSpPr txBox="1"/>
          <p:nvPr>
            <p:ph idx="18" type="body"/>
          </p:nvPr>
        </p:nvSpPr>
        <p:spPr>
          <a:xfrm>
            <a:off x="7894963" y="2931957"/>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96" name="Google Shape;8896;p154"/>
          <p:cNvSpPr txBox="1"/>
          <p:nvPr>
            <p:ph idx="19" type="body"/>
          </p:nvPr>
        </p:nvSpPr>
        <p:spPr>
          <a:xfrm>
            <a:off x="7894963" y="3797202"/>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97" name="Google Shape;8897;p154"/>
          <p:cNvSpPr txBox="1"/>
          <p:nvPr>
            <p:ph idx="20" type="body"/>
          </p:nvPr>
        </p:nvSpPr>
        <p:spPr>
          <a:xfrm>
            <a:off x="7894963" y="4662446"/>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898" name="Google Shape;8898;p154"/>
          <p:cNvSpPr txBox="1"/>
          <p:nvPr>
            <p:ph idx="21" type="body"/>
          </p:nvPr>
        </p:nvSpPr>
        <p:spPr>
          <a:xfrm>
            <a:off x="657989" y="1523269"/>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Business Problems</a:t>
            </a:r>
            <a:endParaRPr/>
          </a:p>
        </p:txBody>
      </p:sp>
      <p:sp>
        <p:nvSpPr>
          <p:cNvPr id="8899" name="Google Shape;8899;p154"/>
          <p:cNvSpPr txBox="1"/>
          <p:nvPr>
            <p:ph idx="22" type="body"/>
          </p:nvPr>
        </p:nvSpPr>
        <p:spPr>
          <a:xfrm>
            <a:off x="4474963" y="1522760"/>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Approaches</a:t>
            </a:r>
            <a:endParaRPr/>
          </a:p>
        </p:txBody>
      </p:sp>
      <p:sp>
        <p:nvSpPr>
          <p:cNvPr id="8900" name="Google Shape;8900;p154"/>
          <p:cNvSpPr txBox="1"/>
          <p:nvPr>
            <p:ph idx="23" type="body"/>
          </p:nvPr>
        </p:nvSpPr>
        <p:spPr>
          <a:xfrm>
            <a:off x="8434963" y="1522251"/>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Solution</a:t>
            </a:r>
            <a:endParaRPr/>
          </a:p>
        </p:txBody>
      </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4" name="Shape 8904"/>
        <p:cNvGrpSpPr/>
        <p:nvPr/>
      </p:nvGrpSpPr>
      <p:grpSpPr>
        <a:xfrm>
          <a:off x="0" y="0"/>
          <a:ext cx="0" cy="0"/>
          <a:chOff x="0" y="0"/>
          <a:chExt cx="0" cy="0"/>
        </a:xfrm>
      </p:grpSpPr>
      <p:sp>
        <p:nvSpPr>
          <p:cNvPr id="8905" name="Google Shape;8905;p155"/>
          <p:cNvSpPr/>
          <p:nvPr>
            <p:ph idx="1" type="body"/>
          </p:nvPr>
        </p:nvSpPr>
        <p:spPr>
          <a:xfrm>
            <a:off x="1245474" y="206671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1</a:t>
            </a:r>
            <a:endParaRPr/>
          </a:p>
        </p:txBody>
      </p:sp>
      <p:sp>
        <p:nvSpPr>
          <p:cNvPr id="8906" name="Google Shape;8906;p155"/>
          <p:cNvSpPr/>
          <p:nvPr>
            <p:ph idx="2" type="body"/>
          </p:nvPr>
        </p:nvSpPr>
        <p:spPr>
          <a:xfrm>
            <a:off x="1245474" y="2931957"/>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2</a:t>
            </a:r>
            <a:endParaRPr/>
          </a:p>
        </p:txBody>
      </p:sp>
      <p:sp>
        <p:nvSpPr>
          <p:cNvPr id="8907" name="Google Shape;8907;p155"/>
          <p:cNvSpPr/>
          <p:nvPr>
            <p:ph idx="3" type="body"/>
          </p:nvPr>
        </p:nvSpPr>
        <p:spPr>
          <a:xfrm>
            <a:off x="1245474" y="4662446"/>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4</a:t>
            </a:r>
            <a:endParaRPr/>
          </a:p>
        </p:txBody>
      </p:sp>
      <p:sp>
        <p:nvSpPr>
          <p:cNvPr id="8908" name="Google Shape;8908;p155"/>
          <p:cNvSpPr/>
          <p:nvPr>
            <p:ph idx="4" type="body"/>
          </p:nvPr>
        </p:nvSpPr>
        <p:spPr>
          <a:xfrm>
            <a:off x="1245474" y="3797202"/>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3</a:t>
            </a:r>
            <a:endParaRPr/>
          </a:p>
        </p:txBody>
      </p:sp>
      <p:sp>
        <p:nvSpPr>
          <p:cNvPr id="8909" name="Google Shape;8909;p15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Problem – Solution Layout</a:t>
            </a:r>
            <a:endParaRPr/>
          </a:p>
        </p:txBody>
      </p:sp>
      <p:sp>
        <p:nvSpPr>
          <p:cNvPr id="8910" name="Google Shape;8910;p155"/>
          <p:cNvSpPr txBox="1"/>
          <p:nvPr>
            <p:ph idx="5"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911" name="Google Shape;8911;p15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8912" name="Google Shape;8912;p15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913" name="Google Shape;8913;p155"/>
          <p:cNvSpPr txBox="1"/>
          <p:nvPr>
            <p:ph idx="6" type="body"/>
          </p:nvPr>
        </p:nvSpPr>
        <p:spPr>
          <a:xfrm>
            <a:off x="3934963" y="4662446"/>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14" name="Google Shape;8914;p155"/>
          <p:cNvSpPr txBox="1"/>
          <p:nvPr>
            <p:ph idx="7" type="body"/>
          </p:nvPr>
        </p:nvSpPr>
        <p:spPr>
          <a:xfrm>
            <a:off x="3934963" y="2931957"/>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15" name="Google Shape;8915;p155"/>
          <p:cNvSpPr txBox="1"/>
          <p:nvPr>
            <p:ph idx="8" type="body"/>
          </p:nvPr>
        </p:nvSpPr>
        <p:spPr>
          <a:xfrm>
            <a:off x="3934963" y="2066712"/>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16" name="Google Shape;8916;p155"/>
          <p:cNvSpPr txBox="1"/>
          <p:nvPr>
            <p:ph idx="9" type="body"/>
          </p:nvPr>
        </p:nvSpPr>
        <p:spPr>
          <a:xfrm>
            <a:off x="3934963" y="3797202"/>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17" name="Google Shape;8917;p155"/>
          <p:cNvSpPr txBox="1"/>
          <p:nvPr>
            <p:ph idx="13" type="body"/>
          </p:nvPr>
        </p:nvSpPr>
        <p:spPr>
          <a:xfrm>
            <a:off x="7894963" y="2066712"/>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18" name="Google Shape;8918;p155"/>
          <p:cNvSpPr/>
          <p:nvPr>
            <p:ph idx="14" type="pic"/>
          </p:nvPr>
        </p:nvSpPr>
        <p:spPr>
          <a:xfrm>
            <a:off x="601505" y="2246712"/>
            <a:ext cx="360000" cy="360000"/>
          </a:xfrm>
          <a:prstGeom prst="rect">
            <a:avLst/>
          </a:prstGeom>
          <a:noFill/>
          <a:ln>
            <a:noFill/>
          </a:ln>
        </p:spPr>
      </p:sp>
      <p:sp>
        <p:nvSpPr>
          <p:cNvPr id="8919" name="Google Shape;8919;p155"/>
          <p:cNvSpPr/>
          <p:nvPr>
            <p:ph idx="15" type="pic"/>
          </p:nvPr>
        </p:nvSpPr>
        <p:spPr>
          <a:xfrm>
            <a:off x="601505" y="3111957"/>
            <a:ext cx="360000" cy="360000"/>
          </a:xfrm>
          <a:prstGeom prst="rect">
            <a:avLst/>
          </a:prstGeom>
          <a:noFill/>
          <a:ln>
            <a:noFill/>
          </a:ln>
        </p:spPr>
      </p:sp>
      <p:sp>
        <p:nvSpPr>
          <p:cNvPr id="8920" name="Google Shape;8920;p155"/>
          <p:cNvSpPr/>
          <p:nvPr>
            <p:ph idx="16" type="pic"/>
          </p:nvPr>
        </p:nvSpPr>
        <p:spPr>
          <a:xfrm>
            <a:off x="601505" y="3977202"/>
            <a:ext cx="360000" cy="360000"/>
          </a:xfrm>
          <a:prstGeom prst="rect">
            <a:avLst/>
          </a:prstGeom>
          <a:noFill/>
          <a:ln>
            <a:noFill/>
          </a:ln>
        </p:spPr>
      </p:sp>
      <p:sp>
        <p:nvSpPr>
          <p:cNvPr id="8921" name="Google Shape;8921;p155"/>
          <p:cNvSpPr/>
          <p:nvPr>
            <p:ph idx="17" type="pic"/>
          </p:nvPr>
        </p:nvSpPr>
        <p:spPr>
          <a:xfrm>
            <a:off x="601505" y="4842446"/>
            <a:ext cx="360000" cy="360000"/>
          </a:xfrm>
          <a:prstGeom prst="rect">
            <a:avLst/>
          </a:prstGeom>
          <a:noFill/>
          <a:ln>
            <a:noFill/>
          </a:ln>
        </p:spPr>
      </p:sp>
      <p:sp>
        <p:nvSpPr>
          <p:cNvPr id="8922" name="Google Shape;8922;p155"/>
          <p:cNvSpPr txBox="1"/>
          <p:nvPr>
            <p:ph idx="18" type="body"/>
          </p:nvPr>
        </p:nvSpPr>
        <p:spPr>
          <a:xfrm>
            <a:off x="7894963" y="2931957"/>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23" name="Google Shape;8923;p155"/>
          <p:cNvSpPr txBox="1"/>
          <p:nvPr>
            <p:ph idx="19" type="body"/>
          </p:nvPr>
        </p:nvSpPr>
        <p:spPr>
          <a:xfrm>
            <a:off x="7894963" y="3797202"/>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24" name="Google Shape;8924;p155"/>
          <p:cNvSpPr txBox="1"/>
          <p:nvPr>
            <p:ph idx="20" type="body"/>
          </p:nvPr>
        </p:nvSpPr>
        <p:spPr>
          <a:xfrm>
            <a:off x="7894963" y="4662446"/>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25" name="Google Shape;8925;p155"/>
          <p:cNvSpPr txBox="1"/>
          <p:nvPr>
            <p:ph idx="21" type="body"/>
          </p:nvPr>
        </p:nvSpPr>
        <p:spPr>
          <a:xfrm>
            <a:off x="657989" y="1523269"/>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Business Problems</a:t>
            </a:r>
            <a:endParaRPr/>
          </a:p>
        </p:txBody>
      </p:sp>
      <p:sp>
        <p:nvSpPr>
          <p:cNvPr id="8926" name="Google Shape;8926;p155"/>
          <p:cNvSpPr txBox="1"/>
          <p:nvPr>
            <p:ph idx="22" type="body"/>
          </p:nvPr>
        </p:nvSpPr>
        <p:spPr>
          <a:xfrm>
            <a:off x="4474963" y="1522760"/>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Approaches</a:t>
            </a:r>
            <a:endParaRPr/>
          </a:p>
        </p:txBody>
      </p:sp>
      <p:sp>
        <p:nvSpPr>
          <p:cNvPr id="8927" name="Google Shape;8927;p155"/>
          <p:cNvSpPr txBox="1"/>
          <p:nvPr>
            <p:ph idx="23" type="body"/>
          </p:nvPr>
        </p:nvSpPr>
        <p:spPr>
          <a:xfrm>
            <a:off x="8434963" y="1522251"/>
            <a:ext cx="28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Solution</a:t>
            </a:r>
            <a:endParaRPr/>
          </a:p>
        </p:txBody>
      </p:sp>
      <p:sp>
        <p:nvSpPr>
          <p:cNvPr id="8928" name="Google Shape;8928;p155"/>
          <p:cNvSpPr/>
          <p:nvPr>
            <p:ph idx="24" type="body"/>
          </p:nvPr>
        </p:nvSpPr>
        <p:spPr>
          <a:xfrm>
            <a:off x="1245474" y="5527690"/>
            <a:ext cx="2700000" cy="720000"/>
          </a:xfrm>
          <a:prstGeom prst="homePlate">
            <a:avLst>
              <a:gd fmla="val 50000" name="adj"/>
            </a:avLst>
          </a:prstGeom>
          <a:solidFill>
            <a:schemeClr val="accent1"/>
          </a:solid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Problem 5</a:t>
            </a:r>
            <a:endParaRPr/>
          </a:p>
        </p:txBody>
      </p:sp>
      <p:sp>
        <p:nvSpPr>
          <p:cNvPr id="8929" name="Google Shape;8929;p155"/>
          <p:cNvSpPr txBox="1"/>
          <p:nvPr>
            <p:ph idx="25" type="body"/>
          </p:nvPr>
        </p:nvSpPr>
        <p:spPr>
          <a:xfrm>
            <a:off x="3934963" y="5527690"/>
            <a:ext cx="3960000" cy="720000"/>
          </a:xfrm>
          <a:prstGeom prst="rect">
            <a:avLst/>
          </a:prstGeom>
          <a:solidFill>
            <a:srgbClr val="CDEAF3"/>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30" name="Google Shape;8930;p155"/>
          <p:cNvSpPr/>
          <p:nvPr>
            <p:ph idx="26" type="pic"/>
          </p:nvPr>
        </p:nvSpPr>
        <p:spPr>
          <a:xfrm>
            <a:off x="601505" y="5707690"/>
            <a:ext cx="360000" cy="360000"/>
          </a:xfrm>
          <a:prstGeom prst="rect">
            <a:avLst/>
          </a:prstGeom>
          <a:noFill/>
          <a:ln>
            <a:noFill/>
          </a:ln>
        </p:spPr>
      </p:sp>
      <p:sp>
        <p:nvSpPr>
          <p:cNvPr id="8931" name="Google Shape;8931;p155"/>
          <p:cNvSpPr txBox="1"/>
          <p:nvPr>
            <p:ph idx="27" type="body"/>
          </p:nvPr>
        </p:nvSpPr>
        <p:spPr>
          <a:xfrm>
            <a:off x="7894963" y="5527690"/>
            <a:ext cx="3960000" cy="720000"/>
          </a:xfrm>
          <a:prstGeom prst="rect">
            <a:avLst/>
          </a:prstGeom>
          <a:solidFill>
            <a:srgbClr val="E1F4F4"/>
          </a:solidFill>
          <a:ln>
            <a:noFill/>
          </a:ln>
        </p:spPr>
        <p:txBody>
          <a:bodyPr anchorCtr="0" anchor="ctr" bIns="45700" lIns="54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5" name="Shape 8935"/>
        <p:cNvGrpSpPr/>
        <p:nvPr/>
      </p:nvGrpSpPr>
      <p:grpSpPr>
        <a:xfrm>
          <a:off x="0" y="0"/>
          <a:ext cx="0" cy="0"/>
          <a:chOff x="0" y="0"/>
          <a:chExt cx="0" cy="0"/>
        </a:xfrm>
      </p:grpSpPr>
      <p:sp>
        <p:nvSpPr>
          <p:cNvPr id="8936" name="Google Shape;8936;p156"/>
          <p:cNvSpPr/>
          <p:nvPr/>
        </p:nvSpPr>
        <p:spPr>
          <a:xfrm>
            <a:off x="4944106" y="1538730"/>
            <a:ext cx="2304000" cy="4644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3">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37" name="Google Shape;8937;p15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 </a:t>
            </a:r>
            <a:endParaRPr/>
          </a:p>
        </p:txBody>
      </p:sp>
      <p:sp>
        <p:nvSpPr>
          <p:cNvPr id="8938" name="Google Shape;8938;p156"/>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939" name="Google Shape;8939;p15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8940" name="Google Shape;8940;p15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941" name="Google Shape;8941;p156"/>
          <p:cNvSpPr txBox="1"/>
          <p:nvPr>
            <p:ph idx="2" type="body"/>
          </p:nvPr>
        </p:nvSpPr>
        <p:spPr>
          <a:xfrm>
            <a:off x="8974963" y="16755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5</a:t>
            </a:r>
            <a:endParaRPr/>
          </a:p>
        </p:txBody>
      </p:sp>
      <p:sp>
        <p:nvSpPr>
          <p:cNvPr id="8942" name="Google Shape;8942;p156"/>
          <p:cNvSpPr txBox="1"/>
          <p:nvPr>
            <p:ph idx="3" type="body"/>
          </p:nvPr>
        </p:nvSpPr>
        <p:spPr>
          <a:xfrm>
            <a:off x="8974963" y="1972525"/>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43" name="Google Shape;8943;p156"/>
          <p:cNvSpPr txBox="1"/>
          <p:nvPr>
            <p:ph idx="4" type="body"/>
          </p:nvPr>
        </p:nvSpPr>
        <p:spPr>
          <a:xfrm>
            <a:off x="1054963" y="281849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8944" name="Google Shape;8944;p156"/>
          <p:cNvSpPr txBox="1"/>
          <p:nvPr>
            <p:ph idx="5" type="body"/>
          </p:nvPr>
        </p:nvSpPr>
        <p:spPr>
          <a:xfrm>
            <a:off x="334963" y="3115432"/>
            <a:ext cx="288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45" name="Google Shape;8945;p156"/>
          <p:cNvSpPr txBox="1"/>
          <p:nvPr>
            <p:ph idx="6" type="body"/>
          </p:nvPr>
        </p:nvSpPr>
        <p:spPr>
          <a:xfrm>
            <a:off x="1054963" y="1675589"/>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8946" name="Google Shape;8946;p156"/>
          <p:cNvSpPr txBox="1"/>
          <p:nvPr>
            <p:ph idx="7" type="body"/>
          </p:nvPr>
        </p:nvSpPr>
        <p:spPr>
          <a:xfrm>
            <a:off x="334963" y="1972525"/>
            <a:ext cx="288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47" name="Google Shape;8947;p156"/>
          <p:cNvSpPr/>
          <p:nvPr>
            <p:ph idx="8" type="pic"/>
          </p:nvPr>
        </p:nvSpPr>
        <p:spPr>
          <a:xfrm>
            <a:off x="8219726" y="1803602"/>
            <a:ext cx="468000" cy="468000"/>
          </a:xfrm>
          <a:prstGeom prst="rect">
            <a:avLst/>
          </a:prstGeom>
          <a:noFill/>
          <a:ln>
            <a:noFill/>
          </a:ln>
        </p:spPr>
      </p:sp>
      <p:sp>
        <p:nvSpPr>
          <p:cNvPr id="8948" name="Google Shape;8948;p156"/>
          <p:cNvSpPr/>
          <p:nvPr>
            <p:ph idx="9" type="pic"/>
          </p:nvPr>
        </p:nvSpPr>
        <p:spPr>
          <a:xfrm>
            <a:off x="3483732" y="4077350"/>
            <a:ext cx="468000" cy="468000"/>
          </a:xfrm>
          <a:prstGeom prst="rect">
            <a:avLst/>
          </a:prstGeom>
          <a:noFill/>
          <a:ln>
            <a:noFill/>
          </a:ln>
        </p:spPr>
      </p:sp>
      <p:sp>
        <p:nvSpPr>
          <p:cNvPr id="8949" name="Google Shape;8949;p156"/>
          <p:cNvSpPr/>
          <p:nvPr>
            <p:ph idx="13" type="pic"/>
          </p:nvPr>
        </p:nvSpPr>
        <p:spPr>
          <a:xfrm>
            <a:off x="3483732" y="2940476"/>
            <a:ext cx="468000" cy="468000"/>
          </a:xfrm>
          <a:prstGeom prst="rect">
            <a:avLst/>
          </a:prstGeom>
          <a:noFill/>
          <a:ln>
            <a:noFill/>
          </a:ln>
        </p:spPr>
      </p:sp>
      <p:sp>
        <p:nvSpPr>
          <p:cNvPr id="8950" name="Google Shape;8950;p156"/>
          <p:cNvSpPr/>
          <p:nvPr>
            <p:ph idx="14" type="pic"/>
          </p:nvPr>
        </p:nvSpPr>
        <p:spPr>
          <a:xfrm>
            <a:off x="3483732" y="1803602"/>
            <a:ext cx="468000" cy="468000"/>
          </a:xfrm>
          <a:prstGeom prst="rect">
            <a:avLst/>
          </a:prstGeom>
          <a:noFill/>
          <a:ln>
            <a:noFill/>
          </a:ln>
        </p:spPr>
      </p:sp>
      <p:sp>
        <p:nvSpPr>
          <p:cNvPr id="8951" name="Google Shape;8951;p156"/>
          <p:cNvSpPr txBox="1"/>
          <p:nvPr>
            <p:ph idx="15" type="body"/>
          </p:nvPr>
        </p:nvSpPr>
        <p:spPr>
          <a:xfrm>
            <a:off x="1054963" y="4002294"/>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3</a:t>
            </a:r>
            <a:endParaRPr/>
          </a:p>
        </p:txBody>
      </p:sp>
      <p:sp>
        <p:nvSpPr>
          <p:cNvPr id="8952" name="Google Shape;8952;p156"/>
          <p:cNvSpPr txBox="1"/>
          <p:nvPr>
            <p:ph idx="16" type="body"/>
          </p:nvPr>
        </p:nvSpPr>
        <p:spPr>
          <a:xfrm>
            <a:off x="334963" y="4299230"/>
            <a:ext cx="288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53" name="Google Shape;8953;p156"/>
          <p:cNvSpPr txBox="1"/>
          <p:nvPr>
            <p:ph idx="17" type="body"/>
          </p:nvPr>
        </p:nvSpPr>
        <p:spPr>
          <a:xfrm>
            <a:off x="8974963" y="281278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6</a:t>
            </a:r>
            <a:endParaRPr/>
          </a:p>
        </p:txBody>
      </p:sp>
      <p:sp>
        <p:nvSpPr>
          <p:cNvPr id="8954" name="Google Shape;8954;p156"/>
          <p:cNvSpPr txBox="1"/>
          <p:nvPr>
            <p:ph idx="18" type="body"/>
          </p:nvPr>
        </p:nvSpPr>
        <p:spPr>
          <a:xfrm>
            <a:off x="8974963" y="3109725"/>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55" name="Google Shape;8955;p156"/>
          <p:cNvSpPr/>
          <p:nvPr>
            <p:ph idx="19" type="pic"/>
          </p:nvPr>
        </p:nvSpPr>
        <p:spPr>
          <a:xfrm>
            <a:off x="8210201" y="2948359"/>
            <a:ext cx="468000" cy="468000"/>
          </a:xfrm>
          <a:prstGeom prst="rect">
            <a:avLst/>
          </a:prstGeom>
          <a:noFill/>
          <a:ln>
            <a:noFill/>
          </a:ln>
        </p:spPr>
      </p:sp>
      <p:sp>
        <p:nvSpPr>
          <p:cNvPr id="8956" name="Google Shape;8956;p156"/>
          <p:cNvSpPr txBox="1"/>
          <p:nvPr>
            <p:ph idx="20" type="body"/>
          </p:nvPr>
        </p:nvSpPr>
        <p:spPr>
          <a:xfrm>
            <a:off x="8974963" y="4003780"/>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7</a:t>
            </a:r>
            <a:endParaRPr/>
          </a:p>
        </p:txBody>
      </p:sp>
      <p:sp>
        <p:nvSpPr>
          <p:cNvPr id="8957" name="Google Shape;8957;p156"/>
          <p:cNvSpPr txBox="1"/>
          <p:nvPr>
            <p:ph idx="21" type="body"/>
          </p:nvPr>
        </p:nvSpPr>
        <p:spPr>
          <a:xfrm>
            <a:off x="8974963" y="4300716"/>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58" name="Google Shape;8958;p156"/>
          <p:cNvSpPr/>
          <p:nvPr>
            <p:ph idx="22" type="pic"/>
          </p:nvPr>
        </p:nvSpPr>
        <p:spPr>
          <a:xfrm>
            <a:off x="8210201" y="4093116"/>
            <a:ext cx="468000" cy="468000"/>
          </a:xfrm>
          <a:prstGeom prst="rect">
            <a:avLst/>
          </a:prstGeom>
          <a:noFill/>
          <a:ln>
            <a:noFill/>
          </a:ln>
        </p:spPr>
      </p:sp>
      <p:sp>
        <p:nvSpPr>
          <p:cNvPr id="8959" name="Google Shape;8959;p156"/>
          <p:cNvSpPr txBox="1"/>
          <p:nvPr>
            <p:ph idx="23" type="body"/>
          </p:nvPr>
        </p:nvSpPr>
        <p:spPr>
          <a:xfrm>
            <a:off x="1054963" y="5177836"/>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8960" name="Google Shape;8960;p156"/>
          <p:cNvSpPr txBox="1"/>
          <p:nvPr>
            <p:ph idx="24" type="body"/>
          </p:nvPr>
        </p:nvSpPr>
        <p:spPr>
          <a:xfrm>
            <a:off x="334963" y="5474772"/>
            <a:ext cx="2880000" cy="72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61" name="Google Shape;8961;p156"/>
          <p:cNvSpPr txBox="1"/>
          <p:nvPr>
            <p:ph idx="25" type="body"/>
          </p:nvPr>
        </p:nvSpPr>
        <p:spPr>
          <a:xfrm>
            <a:off x="8974963" y="5179322"/>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8</a:t>
            </a:r>
            <a:endParaRPr/>
          </a:p>
        </p:txBody>
      </p:sp>
      <p:sp>
        <p:nvSpPr>
          <p:cNvPr id="8962" name="Google Shape;8962;p156"/>
          <p:cNvSpPr txBox="1"/>
          <p:nvPr>
            <p:ph idx="26" type="body"/>
          </p:nvPr>
        </p:nvSpPr>
        <p:spPr>
          <a:xfrm>
            <a:off x="8974963" y="5476258"/>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63" name="Google Shape;8963;p156"/>
          <p:cNvSpPr/>
          <p:nvPr>
            <p:ph idx="27" type="pic"/>
          </p:nvPr>
        </p:nvSpPr>
        <p:spPr>
          <a:xfrm>
            <a:off x="3483732" y="5249423"/>
            <a:ext cx="468000" cy="468000"/>
          </a:xfrm>
          <a:prstGeom prst="rect">
            <a:avLst/>
          </a:prstGeom>
          <a:noFill/>
          <a:ln>
            <a:noFill/>
          </a:ln>
        </p:spPr>
      </p:sp>
      <p:sp>
        <p:nvSpPr>
          <p:cNvPr id="8964" name="Google Shape;8964;p156"/>
          <p:cNvSpPr/>
          <p:nvPr>
            <p:ph idx="28" type="pic"/>
          </p:nvPr>
        </p:nvSpPr>
        <p:spPr>
          <a:xfrm>
            <a:off x="8210201" y="5249423"/>
            <a:ext cx="468000" cy="468000"/>
          </a:xfrm>
          <a:prstGeom prst="rect">
            <a:avLst/>
          </a:prstGeom>
          <a:noFill/>
          <a:ln>
            <a:noFill/>
          </a:ln>
        </p:spPr>
      </p:sp>
      <p:sp>
        <p:nvSpPr>
          <p:cNvPr id="8965" name="Google Shape;8965;p156"/>
          <p:cNvSpPr/>
          <p:nvPr>
            <p:ph idx="29" type="pic"/>
          </p:nvPr>
        </p:nvSpPr>
        <p:spPr>
          <a:xfrm>
            <a:off x="5052000" y="1622550"/>
            <a:ext cx="2088000" cy="4500000"/>
          </a:xfrm>
          <a:prstGeom prst="roundRect">
            <a:avLst>
              <a:gd fmla="val 11787" name="adj"/>
            </a:avLst>
          </a:prstGeom>
          <a:solidFill>
            <a:srgbClr val="CDEAF3"/>
          </a:solidFill>
          <a:ln>
            <a:noFill/>
          </a:ln>
        </p:spPr>
      </p:sp>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9" name="Shape 8969"/>
        <p:cNvGrpSpPr/>
        <p:nvPr/>
      </p:nvGrpSpPr>
      <p:grpSpPr>
        <a:xfrm>
          <a:off x="0" y="0"/>
          <a:ext cx="0" cy="0"/>
          <a:chOff x="0" y="0"/>
          <a:chExt cx="0" cy="0"/>
        </a:xfrm>
      </p:grpSpPr>
      <p:sp>
        <p:nvSpPr>
          <p:cNvPr id="8970" name="Google Shape;8970;p157"/>
          <p:cNvSpPr/>
          <p:nvPr/>
        </p:nvSpPr>
        <p:spPr>
          <a:xfrm>
            <a:off x="334963" y="1520824"/>
            <a:ext cx="3625036" cy="4716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8971" name="Google Shape;8971;p157"/>
          <p:cNvSpPr/>
          <p:nvPr/>
        </p:nvSpPr>
        <p:spPr>
          <a:xfrm>
            <a:off x="2804680" y="1990563"/>
            <a:ext cx="2304000" cy="378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3">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72" name="Google Shape;8972;p15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8973" name="Google Shape;8973;p157"/>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974" name="Google Shape;8974;p15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8975" name="Google Shape;8975;p15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976" name="Google Shape;8976;p157"/>
          <p:cNvSpPr txBox="1"/>
          <p:nvPr>
            <p:ph idx="2" type="body"/>
          </p:nvPr>
        </p:nvSpPr>
        <p:spPr>
          <a:xfrm>
            <a:off x="6876445" y="281849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8977" name="Google Shape;8977;p157"/>
          <p:cNvSpPr txBox="1"/>
          <p:nvPr>
            <p:ph idx="3" type="body"/>
          </p:nvPr>
        </p:nvSpPr>
        <p:spPr>
          <a:xfrm>
            <a:off x="6876445" y="311543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78" name="Google Shape;8978;p157"/>
          <p:cNvSpPr txBox="1"/>
          <p:nvPr>
            <p:ph idx="4" type="body"/>
          </p:nvPr>
        </p:nvSpPr>
        <p:spPr>
          <a:xfrm>
            <a:off x="6876445" y="1675589"/>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8979" name="Google Shape;8979;p157"/>
          <p:cNvSpPr txBox="1"/>
          <p:nvPr>
            <p:ph idx="5" type="body"/>
          </p:nvPr>
        </p:nvSpPr>
        <p:spPr>
          <a:xfrm>
            <a:off x="6876445" y="1972525"/>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80" name="Google Shape;8980;p157"/>
          <p:cNvSpPr/>
          <p:nvPr>
            <p:ph idx="6" type="pic"/>
          </p:nvPr>
        </p:nvSpPr>
        <p:spPr>
          <a:xfrm>
            <a:off x="5958447" y="4077350"/>
            <a:ext cx="468000" cy="468000"/>
          </a:xfrm>
          <a:prstGeom prst="rect">
            <a:avLst/>
          </a:prstGeom>
          <a:noFill/>
          <a:ln>
            <a:noFill/>
          </a:ln>
        </p:spPr>
      </p:sp>
      <p:sp>
        <p:nvSpPr>
          <p:cNvPr id="8981" name="Google Shape;8981;p157"/>
          <p:cNvSpPr/>
          <p:nvPr>
            <p:ph idx="7" type="pic"/>
          </p:nvPr>
        </p:nvSpPr>
        <p:spPr>
          <a:xfrm>
            <a:off x="5958447" y="2940476"/>
            <a:ext cx="468000" cy="468000"/>
          </a:xfrm>
          <a:prstGeom prst="rect">
            <a:avLst/>
          </a:prstGeom>
          <a:noFill/>
          <a:ln>
            <a:noFill/>
          </a:ln>
        </p:spPr>
      </p:sp>
      <p:sp>
        <p:nvSpPr>
          <p:cNvPr id="8982" name="Google Shape;8982;p157"/>
          <p:cNvSpPr/>
          <p:nvPr>
            <p:ph idx="8" type="pic"/>
          </p:nvPr>
        </p:nvSpPr>
        <p:spPr>
          <a:xfrm>
            <a:off x="5958447" y="1803602"/>
            <a:ext cx="468000" cy="468000"/>
          </a:xfrm>
          <a:prstGeom prst="rect">
            <a:avLst/>
          </a:prstGeom>
          <a:noFill/>
          <a:ln>
            <a:noFill/>
          </a:ln>
        </p:spPr>
      </p:sp>
      <p:sp>
        <p:nvSpPr>
          <p:cNvPr id="8983" name="Google Shape;8983;p157"/>
          <p:cNvSpPr txBox="1"/>
          <p:nvPr>
            <p:ph idx="9" type="body"/>
          </p:nvPr>
        </p:nvSpPr>
        <p:spPr>
          <a:xfrm>
            <a:off x="6876445" y="4002294"/>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8984" name="Google Shape;8984;p157"/>
          <p:cNvSpPr txBox="1"/>
          <p:nvPr>
            <p:ph idx="13" type="body"/>
          </p:nvPr>
        </p:nvSpPr>
        <p:spPr>
          <a:xfrm>
            <a:off x="6876445" y="4299230"/>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85" name="Google Shape;8985;p157"/>
          <p:cNvSpPr txBox="1"/>
          <p:nvPr>
            <p:ph idx="14" type="body"/>
          </p:nvPr>
        </p:nvSpPr>
        <p:spPr>
          <a:xfrm>
            <a:off x="6876445" y="517783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8986" name="Google Shape;8986;p157"/>
          <p:cNvSpPr txBox="1"/>
          <p:nvPr>
            <p:ph idx="15" type="body"/>
          </p:nvPr>
        </p:nvSpPr>
        <p:spPr>
          <a:xfrm>
            <a:off x="6876445" y="547477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8987" name="Google Shape;8987;p157"/>
          <p:cNvSpPr/>
          <p:nvPr>
            <p:ph idx="16" type="pic"/>
          </p:nvPr>
        </p:nvSpPr>
        <p:spPr>
          <a:xfrm>
            <a:off x="5958447" y="5249423"/>
            <a:ext cx="468000" cy="468000"/>
          </a:xfrm>
          <a:prstGeom prst="rect">
            <a:avLst/>
          </a:prstGeom>
          <a:noFill/>
          <a:ln>
            <a:noFill/>
          </a:ln>
        </p:spPr>
      </p:sp>
      <p:sp>
        <p:nvSpPr>
          <p:cNvPr id="8988" name="Google Shape;8988;p157"/>
          <p:cNvSpPr/>
          <p:nvPr>
            <p:ph idx="17" type="pic"/>
          </p:nvPr>
        </p:nvSpPr>
        <p:spPr>
          <a:xfrm>
            <a:off x="2903110" y="2078824"/>
            <a:ext cx="2088000" cy="3600000"/>
          </a:xfrm>
          <a:prstGeom prst="roundRect">
            <a:avLst>
              <a:gd fmla="val 11787" name="adj"/>
            </a:avLst>
          </a:prstGeom>
          <a:solidFill>
            <a:srgbClr val="CDEAF3"/>
          </a:solidFill>
          <a:ln>
            <a:noFill/>
          </a:ln>
        </p:spPr>
      </p: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2" name="Shape 8992"/>
        <p:cNvGrpSpPr/>
        <p:nvPr/>
      </p:nvGrpSpPr>
      <p:grpSpPr>
        <a:xfrm>
          <a:off x="0" y="0"/>
          <a:ext cx="0" cy="0"/>
          <a:chOff x="0" y="0"/>
          <a:chExt cx="0" cy="0"/>
        </a:xfrm>
      </p:grpSpPr>
      <p:sp>
        <p:nvSpPr>
          <p:cNvPr id="8993" name="Google Shape;8993;p158"/>
          <p:cNvSpPr/>
          <p:nvPr/>
        </p:nvSpPr>
        <p:spPr>
          <a:xfrm>
            <a:off x="904497" y="1490182"/>
            <a:ext cx="3060000" cy="468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3">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94" name="Google Shape;8994;p15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8995" name="Google Shape;8995;p158"/>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8996" name="Google Shape;8996;p15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8997" name="Google Shape;8997;p15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998" name="Google Shape;8998;p158"/>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8999" name="Google Shape;8999;p158"/>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00" name="Google Shape;9000;p158"/>
          <p:cNvSpPr txBox="1"/>
          <p:nvPr>
            <p:ph idx="4" type="body"/>
          </p:nvPr>
        </p:nvSpPr>
        <p:spPr>
          <a:xfrm>
            <a:off x="4876722"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01" name="Google Shape;9001;p158"/>
          <p:cNvSpPr txBox="1"/>
          <p:nvPr>
            <p:ph idx="5" type="body"/>
          </p:nvPr>
        </p:nvSpPr>
        <p:spPr>
          <a:xfrm>
            <a:off x="4696722"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02" name="Google Shape;9002;p158"/>
          <p:cNvSpPr/>
          <p:nvPr>
            <p:ph idx="6" type="pic"/>
          </p:nvPr>
        </p:nvSpPr>
        <p:spPr>
          <a:xfrm>
            <a:off x="5722722" y="4206305"/>
            <a:ext cx="468000" cy="468000"/>
          </a:xfrm>
          <a:prstGeom prst="rect">
            <a:avLst/>
          </a:prstGeom>
          <a:noFill/>
          <a:ln>
            <a:noFill/>
          </a:ln>
        </p:spPr>
      </p:sp>
      <p:sp>
        <p:nvSpPr>
          <p:cNvPr id="9003" name="Google Shape;9003;p158"/>
          <p:cNvSpPr/>
          <p:nvPr>
            <p:ph idx="7" type="pic"/>
          </p:nvPr>
        </p:nvSpPr>
        <p:spPr>
          <a:xfrm>
            <a:off x="9642250" y="1801062"/>
            <a:ext cx="468000" cy="468000"/>
          </a:xfrm>
          <a:prstGeom prst="rect">
            <a:avLst/>
          </a:prstGeom>
          <a:noFill/>
          <a:ln>
            <a:noFill/>
          </a:ln>
        </p:spPr>
      </p:sp>
      <p:sp>
        <p:nvSpPr>
          <p:cNvPr id="9004" name="Google Shape;9004;p158"/>
          <p:cNvSpPr/>
          <p:nvPr>
            <p:ph idx="8" type="pic"/>
          </p:nvPr>
        </p:nvSpPr>
        <p:spPr>
          <a:xfrm>
            <a:off x="5722722" y="1801807"/>
            <a:ext cx="468000" cy="468000"/>
          </a:xfrm>
          <a:prstGeom prst="rect">
            <a:avLst/>
          </a:prstGeom>
          <a:noFill/>
          <a:ln>
            <a:noFill/>
          </a:ln>
        </p:spPr>
      </p:sp>
      <p:sp>
        <p:nvSpPr>
          <p:cNvPr id="9005" name="Google Shape;9005;p158"/>
          <p:cNvSpPr txBox="1"/>
          <p:nvPr>
            <p:ph idx="9" type="body"/>
          </p:nvPr>
        </p:nvSpPr>
        <p:spPr>
          <a:xfrm>
            <a:off x="4876722"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06" name="Google Shape;9006;p158"/>
          <p:cNvSpPr txBox="1"/>
          <p:nvPr>
            <p:ph idx="13" type="body"/>
          </p:nvPr>
        </p:nvSpPr>
        <p:spPr>
          <a:xfrm>
            <a:off x="4696722"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07" name="Google Shape;9007;p158"/>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08" name="Google Shape;9008;p158"/>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09" name="Google Shape;9009;p158"/>
          <p:cNvSpPr/>
          <p:nvPr>
            <p:ph idx="16" type="pic"/>
          </p:nvPr>
        </p:nvSpPr>
        <p:spPr>
          <a:xfrm>
            <a:off x="9642250" y="4221326"/>
            <a:ext cx="468000" cy="468000"/>
          </a:xfrm>
          <a:prstGeom prst="rect">
            <a:avLst/>
          </a:prstGeom>
          <a:noFill/>
          <a:ln>
            <a:noFill/>
          </a:ln>
        </p:spPr>
      </p:sp>
      <p:sp>
        <p:nvSpPr>
          <p:cNvPr id="9010" name="Google Shape;9010;p158"/>
          <p:cNvSpPr/>
          <p:nvPr>
            <p:ph idx="17" type="pic"/>
          </p:nvPr>
        </p:nvSpPr>
        <p:spPr>
          <a:xfrm>
            <a:off x="1075947" y="1585432"/>
            <a:ext cx="2700000" cy="4500000"/>
          </a:xfrm>
          <a:prstGeom prst="roundRect">
            <a:avLst>
              <a:gd fmla="val 11787" name="adj"/>
            </a:avLst>
          </a:prstGeom>
          <a:solidFill>
            <a:srgbClr val="CDEAF3"/>
          </a:solidFill>
          <a:ln>
            <a:noFill/>
          </a:ln>
        </p:spPr>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14" name="Shape 9014"/>
        <p:cNvGrpSpPr/>
        <p:nvPr/>
      </p:nvGrpSpPr>
      <p:grpSpPr>
        <a:xfrm>
          <a:off x="0" y="0"/>
          <a:ext cx="0" cy="0"/>
          <a:chOff x="0" y="0"/>
          <a:chExt cx="0" cy="0"/>
        </a:xfrm>
      </p:grpSpPr>
      <p:sp>
        <p:nvSpPr>
          <p:cNvPr id="9015" name="Google Shape;9015;p159"/>
          <p:cNvSpPr/>
          <p:nvPr/>
        </p:nvSpPr>
        <p:spPr>
          <a:xfrm>
            <a:off x="8225357" y="1490182"/>
            <a:ext cx="3060000" cy="468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3">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16" name="Google Shape;9016;p15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017" name="Google Shape;9017;p159"/>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018" name="Google Shape;9018;p15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019" name="Google Shape;9019;p15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20" name="Google Shape;9020;p159"/>
          <p:cNvSpPr txBox="1"/>
          <p:nvPr>
            <p:ph idx="2" type="body"/>
          </p:nvPr>
        </p:nvSpPr>
        <p:spPr>
          <a:xfrm>
            <a:off x="5169071"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21" name="Google Shape;9021;p159"/>
          <p:cNvSpPr txBox="1"/>
          <p:nvPr>
            <p:ph idx="3" type="body"/>
          </p:nvPr>
        </p:nvSpPr>
        <p:spPr>
          <a:xfrm>
            <a:off x="4989071"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22" name="Google Shape;9022;p159"/>
          <p:cNvSpPr txBox="1"/>
          <p:nvPr>
            <p:ph idx="4" type="body"/>
          </p:nvPr>
        </p:nvSpPr>
        <p:spPr>
          <a:xfrm>
            <a:off x="1249543"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23" name="Google Shape;9023;p159"/>
          <p:cNvSpPr txBox="1"/>
          <p:nvPr>
            <p:ph idx="5" type="body"/>
          </p:nvPr>
        </p:nvSpPr>
        <p:spPr>
          <a:xfrm>
            <a:off x="1069543"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24" name="Google Shape;9024;p159"/>
          <p:cNvSpPr/>
          <p:nvPr>
            <p:ph idx="6" type="pic"/>
          </p:nvPr>
        </p:nvSpPr>
        <p:spPr>
          <a:xfrm>
            <a:off x="2095543" y="4206305"/>
            <a:ext cx="468000" cy="468000"/>
          </a:xfrm>
          <a:prstGeom prst="rect">
            <a:avLst/>
          </a:prstGeom>
          <a:noFill/>
          <a:ln>
            <a:noFill/>
          </a:ln>
        </p:spPr>
      </p:sp>
      <p:sp>
        <p:nvSpPr>
          <p:cNvPr id="9025" name="Google Shape;9025;p159"/>
          <p:cNvSpPr/>
          <p:nvPr>
            <p:ph idx="7" type="pic"/>
          </p:nvPr>
        </p:nvSpPr>
        <p:spPr>
          <a:xfrm>
            <a:off x="6015071" y="1801062"/>
            <a:ext cx="468000" cy="468000"/>
          </a:xfrm>
          <a:prstGeom prst="rect">
            <a:avLst/>
          </a:prstGeom>
          <a:noFill/>
          <a:ln>
            <a:noFill/>
          </a:ln>
        </p:spPr>
      </p:sp>
      <p:sp>
        <p:nvSpPr>
          <p:cNvPr id="9026" name="Google Shape;9026;p159"/>
          <p:cNvSpPr/>
          <p:nvPr>
            <p:ph idx="8" type="pic"/>
          </p:nvPr>
        </p:nvSpPr>
        <p:spPr>
          <a:xfrm>
            <a:off x="2095543" y="1801807"/>
            <a:ext cx="468000" cy="468000"/>
          </a:xfrm>
          <a:prstGeom prst="rect">
            <a:avLst/>
          </a:prstGeom>
          <a:noFill/>
          <a:ln>
            <a:noFill/>
          </a:ln>
        </p:spPr>
      </p:sp>
      <p:sp>
        <p:nvSpPr>
          <p:cNvPr id="9027" name="Google Shape;9027;p159"/>
          <p:cNvSpPr txBox="1"/>
          <p:nvPr>
            <p:ph idx="9" type="body"/>
          </p:nvPr>
        </p:nvSpPr>
        <p:spPr>
          <a:xfrm>
            <a:off x="1249543"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28" name="Google Shape;9028;p159"/>
          <p:cNvSpPr txBox="1"/>
          <p:nvPr>
            <p:ph idx="13" type="body"/>
          </p:nvPr>
        </p:nvSpPr>
        <p:spPr>
          <a:xfrm>
            <a:off x="1069543"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29" name="Google Shape;9029;p159"/>
          <p:cNvSpPr txBox="1"/>
          <p:nvPr>
            <p:ph idx="14" type="body"/>
          </p:nvPr>
        </p:nvSpPr>
        <p:spPr>
          <a:xfrm>
            <a:off x="5169071"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30" name="Google Shape;9030;p159"/>
          <p:cNvSpPr txBox="1"/>
          <p:nvPr>
            <p:ph idx="15" type="body"/>
          </p:nvPr>
        </p:nvSpPr>
        <p:spPr>
          <a:xfrm>
            <a:off x="4989071"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31" name="Google Shape;9031;p159"/>
          <p:cNvSpPr/>
          <p:nvPr>
            <p:ph idx="16" type="pic"/>
          </p:nvPr>
        </p:nvSpPr>
        <p:spPr>
          <a:xfrm>
            <a:off x="6015071" y="4221326"/>
            <a:ext cx="468000" cy="468000"/>
          </a:xfrm>
          <a:prstGeom prst="rect">
            <a:avLst/>
          </a:prstGeom>
          <a:noFill/>
          <a:ln>
            <a:noFill/>
          </a:ln>
        </p:spPr>
      </p:sp>
      <p:sp>
        <p:nvSpPr>
          <p:cNvPr id="9032" name="Google Shape;9032;p159"/>
          <p:cNvSpPr/>
          <p:nvPr>
            <p:ph idx="17" type="pic"/>
          </p:nvPr>
        </p:nvSpPr>
        <p:spPr>
          <a:xfrm>
            <a:off x="8413907" y="1585432"/>
            <a:ext cx="2700000" cy="4500000"/>
          </a:xfrm>
          <a:prstGeom prst="roundRect">
            <a:avLst>
              <a:gd fmla="val 11787" name="adj"/>
            </a:avLst>
          </a:prstGeom>
          <a:solidFill>
            <a:srgbClr val="CDEAF3"/>
          </a:solidFill>
          <a:ln>
            <a:noFill/>
          </a:ln>
        </p:spPr>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07" name="Shape 4907"/>
        <p:cNvGrpSpPr/>
        <p:nvPr/>
      </p:nvGrpSpPr>
      <p:grpSpPr>
        <a:xfrm>
          <a:off x="0" y="0"/>
          <a:ext cx="0" cy="0"/>
          <a:chOff x="0" y="0"/>
          <a:chExt cx="0" cy="0"/>
        </a:xfrm>
      </p:grpSpPr>
      <p:sp>
        <p:nvSpPr>
          <p:cNvPr id="4908" name="Google Shape;4908;p16"/>
          <p:cNvSpPr txBox="1"/>
          <p:nvPr>
            <p:ph type="title"/>
          </p:nvPr>
        </p:nvSpPr>
        <p:spPr>
          <a:xfrm>
            <a:off x="5153024" y="1157288"/>
            <a:ext cx="6689725" cy="285273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dk2"/>
              </a:buClr>
              <a:buSzPts val="6000"/>
              <a:buFont typeface="Montserrat Black"/>
              <a:buNone/>
            </a:pPr>
            <a:r>
              <a:rPr lang="en-US"/>
              <a:t>Text + Image </a:t>
            </a:r>
            <a:br>
              <a:rPr lang="en-US"/>
            </a:br>
            <a:r>
              <a:rPr lang="en-US"/>
              <a:t>Layouts</a:t>
            </a:r>
            <a:endParaRPr/>
          </a:p>
        </p:txBody>
      </p:sp>
      <p:sp>
        <p:nvSpPr>
          <p:cNvPr id="4909" name="Google Shape;4909;p16"/>
          <p:cNvSpPr txBox="1"/>
          <p:nvPr>
            <p:ph idx="1" type="body"/>
          </p:nvPr>
        </p:nvSpPr>
        <p:spPr>
          <a:xfrm>
            <a:off x="5153024" y="4037013"/>
            <a:ext cx="6689725" cy="1500187"/>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2400"/>
              <a:buNone/>
            </a:pPr>
            <a:r>
              <a:rPr lang="en-US"/>
              <a:t>Lorem Ipsum is simply dummy text of the printing and typesetting industry. </a:t>
            </a:r>
            <a:endParaRPr/>
          </a:p>
        </p:txBody>
      </p:sp>
      <p:sp>
        <p:nvSpPr>
          <p:cNvPr id="4910" name="Google Shape;4910;p1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11" name="Google Shape;4911;p1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12" name="Google Shape;4912;p16"/>
          <p:cNvSpPr/>
          <p:nvPr>
            <p:ph idx="2" type="body"/>
          </p:nvPr>
        </p:nvSpPr>
        <p:spPr>
          <a:xfrm>
            <a:off x="1752821" y="1989000"/>
            <a:ext cx="2880000" cy="2880000"/>
          </a:xfrm>
          <a:prstGeom prst="ellipse">
            <a:avLst/>
          </a:prstGeom>
          <a:solidFill>
            <a:schemeClr val="accent5"/>
          </a:solidFill>
          <a:ln>
            <a:noFill/>
          </a:ln>
        </p:spPr>
        <p:txBody>
          <a:bodyPr anchorCtr="1"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8000"/>
              <a:buNone/>
            </a:pPr>
            <a:r>
              <a:rPr lang="en-US"/>
              <a:t>02</a:t>
            </a:r>
            <a:endParaRPr/>
          </a:p>
        </p:txBody>
      </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6" name="Shape 9036"/>
        <p:cNvGrpSpPr/>
        <p:nvPr/>
      </p:nvGrpSpPr>
      <p:grpSpPr>
        <a:xfrm>
          <a:off x="0" y="0"/>
          <a:ext cx="0" cy="0"/>
          <a:chOff x="0" y="0"/>
          <a:chExt cx="0" cy="0"/>
        </a:xfrm>
      </p:grpSpPr>
      <p:sp>
        <p:nvSpPr>
          <p:cNvPr id="9037" name="Google Shape;9037;p16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038" name="Google Shape;9038;p16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039" name="Google Shape;9039;p16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040" name="Google Shape;9040;p16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41" name="Google Shape;9041;p160"/>
          <p:cNvSpPr txBox="1"/>
          <p:nvPr>
            <p:ph idx="2" type="body"/>
          </p:nvPr>
        </p:nvSpPr>
        <p:spPr>
          <a:xfrm>
            <a:off x="6876445" y="281849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42" name="Google Shape;9042;p160"/>
          <p:cNvSpPr txBox="1"/>
          <p:nvPr>
            <p:ph idx="3" type="body"/>
          </p:nvPr>
        </p:nvSpPr>
        <p:spPr>
          <a:xfrm>
            <a:off x="6876445" y="311543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43" name="Google Shape;9043;p160"/>
          <p:cNvSpPr txBox="1"/>
          <p:nvPr>
            <p:ph idx="4" type="body"/>
          </p:nvPr>
        </p:nvSpPr>
        <p:spPr>
          <a:xfrm>
            <a:off x="6876445" y="1675589"/>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44" name="Google Shape;9044;p160"/>
          <p:cNvSpPr txBox="1"/>
          <p:nvPr>
            <p:ph idx="5" type="body"/>
          </p:nvPr>
        </p:nvSpPr>
        <p:spPr>
          <a:xfrm>
            <a:off x="6876445" y="1972525"/>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45" name="Google Shape;9045;p160"/>
          <p:cNvSpPr/>
          <p:nvPr>
            <p:ph idx="6" type="pic"/>
          </p:nvPr>
        </p:nvSpPr>
        <p:spPr>
          <a:xfrm>
            <a:off x="5958447" y="4077350"/>
            <a:ext cx="468000" cy="468000"/>
          </a:xfrm>
          <a:prstGeom prst="rect">
            <a:avLst/>
          </a:prstGeom>
          <a:noFill/>
          <a:ln>
            <a:noFill/>
          </a:ln>
        </p:spPr>
      </p:sp>
      <p:sp>
        <p:nvSpPr>
          <p:cNvPr id="9046" name="Google Shape;9046;p160"/>
          <p:cNvSpPr/>
          <p:nvPr>
            <p:ph idx="7" type="pic"/>
          </p:nvPr>
        </p:nvSpPr>
        <p:spPr>
          <a:xfrm>
            <a:off x="5958447" y="2940476"/>
            <a:ext cx="468000" cy="468000"/>
          </a:xfrm>
          <a:prstGeom prst="rect">
            <a:avLst/>
          </a:prstGeom>
          <a:noFill/>
          <a:ln>
            <a:noFill/>
          </a:ln>
        </p:spPr>
      </p:sp>
      <p:sp>
        <p:nvSpPr>
          <p:cNvPr id="9047" name="Google Shape;9047;p160"/>
          <p:cNvSpPr/>
          <p:nvPr>
            <p:ph idx="8" type="pic"/>
          </p:nvPr>
        </p:nvSpPr>
        <p:spPr>
          <a:xfrm>
            <a:off x="5958447" y="1803602"/>
            <a:ext cx="468000" cy="468000"/>
          </a:xfrm>
          <a:prstGeom prst="rect">
            <a:avLst/>
          </a:prstGeom>
          <a:noFill/>
          <a:ln>
            <a:noFill/>
          </a:ln>
        </p:spPr>
      </p:sp>
      <p:sp>
        <p:nvSpPr>
          <p:cNvPr id="9048" name="Google Shape;9048;p160"/>
          <p:cNvSpPr txBox="1"/>
          <p:nvPr>
            <p:ph idx="9" type="body"/>
          </p:nvPr>
        </p:nvSpPr>
        <p:spPr>
          <a:xfrm>
            <a:off x="6876445" y="4002294"/>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49" name="Google Shape;9049;p160"/>
          <p:cNvSpPr txBox="1"/>
          <p:nvPr>
            <p:ph idx="13" type="body"/>
          </p:nvPr>
        </p:nvSpPr>
        <p:spPr>
          <a:xfrm>
            <a:off x="6876445" y="4299230"/>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50" name="Google Shape;9050;p160"/>
          <p:cNvSpPr txBox="1"/>
          <p:nvPr>
            <p:ph idx="14" type="body"/>
          </p:nvPr>
        </p:nvSpPr>
        <p:spPr>
          <a:xfrm>
            <a:off x="6876445" y="517783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51" name="Google Shape;9051;p160"/>
          <p:cNvSpPr txBox="1"/>
          <p:nvPr>
            <p:ph idx="15" type="body"/>
          </p:nvPr>
        </p:nvSpPr>
        <p:spPr>
          <a:xfrm>
            <a:off x="6876445" y="547477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52" name="Google Shape;9052;p160"/>
          <p:cNvSpPr/>
          <p:nvPr>
            <p:ph idx="16" type="pic"/>
          </p:nvPr>
        </p:nvSpPr>
        <p:spPr>
          <a:xfrm>
            <a:off x="5958447" y="5249423"/>
            <a:ext cx="468000" cy="468000"/>
          </a:xfrm>
          <a:prstGeom prst="rect">
            <a:avLst/>
          </a:prstGeom>
          <a:noFill/>
          <a:ln>
            <a:noFill/>
          </a:ln>
        </p:spPr>
      </p:sp>
      <p:sp>
        <p:nvSpPr>
          <p:cNvPr id="9053" name="Google Shape;9053;p160"/>
          <p:cNvSpPr/>
          <p:nvPr>
            <p:ph idx="17" type="pic"/>
          </p:nvPr>
        </p:nvSpPr>
        <p:spPr>
          <a:xfrm>
            <a:off x="1324304" y="2522220"/>
            <a:ext cx="3581071" cy="2185129"/>
          </a:xfrm>
          <a:prstGeom prst="roundRect">
            <a:avLst>
              <a:gd fmla="val 2726" name="adj"/>
            </a:avLst>
          </a:prstGeom>
          <a:solidFill>
            <a:srgbClr val="CDEAF3"/>
          </a:solidFill>
          <a:ln>
            <a:noFill/>
          </a:ln>
        </p:spPr>
      </p:sp>
      <p:sp>
        <p:nvSpPr>
          <p:cNvPr id="9054" name="Google Shape;9054;p160"/>
          <p:cNvSpPr/>
          <p:nvPr/>
        </p:nvSpPr>
        <p:spPr>
          <a:xfrm>
            <a:off x="673655" y="2447531"/>
            <a:ext cx="4834794" cy="2571699"/>
          </a:xfrm>
          <a:custGeom>
            <a:rect b="b" l="l" r="r" t="t"/>
            <a:pathLst>
              <a:path extrusionOk="0" h="9956800" w="19050000">
                <a:moveTo>
                  <a:pt x="19050000" y="9956800"/>
                </a:moveTo>
                <a:lnTo>
                  <a:pt x="0" y="9956800"/>
                </a:lnTo>
                <a:lnTo>
                  <a:pt x="0" y="0"/>
                </a:lnTo>
                <a:lnTo>
                  <a:pt x="19050000" y="0"/>
                </a:lnTo>
                <a:lnTo>
                  <a:pt x="19050000" y="9956800"/>
                </a:lnTo>
                <a:close/>
              </a:path>
            </a:pathLst>
          </a:custGeom>
          <a:blipFill rotWithShape="1">
            <a:blip r:embed="rId3">
              <a:alphaModFix/>
            </a:blip>
            <a:stretch>
              <a:fillRect b="0" l="-15" r="-15"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8" name="Shape 9058"/>
        <p:cNvGrpSpPr/>
        <p:nvPr/>
      </p:nvGrpSpPr>
      <p:grpSpPr>
        <a:xfrm>
          <a:off x="0" y="0"/>
          <a:ext cx="0" cy="0"/>
          <a:chOff x="0" y="0"/>
          <a:chExt cx="0" cy="0"/>
        </a:xfrm>
      </p:grpSpPr>
      <p:grpSp>
        <p:nvGrpSpPr>
          <p:cNvPr id="9059" name="Google Shape;9059;p161"/>
          <p:cNvGrpSpPr/>
          <p:nvPr/>
        </p:nvGrpSpPr>
        <p:grpSpPr>
          <a:xfrm>
            <a:off x="6430703" y="2413377"/>
            <a:ext cx="3780000" cy="3132000"/>
            <a:chOff x="10153858" y="3733165"/>
            <a:chExt cx="6534348" cy="5247482"/>
          </a:xfrm>
        </p:grpSpPr>
        <p:sp>
          <p:nvSpPr>
            <p:cNvPr id="9060" name="Google Shape;9060;p161"/>
            <p:cNvSpPr/>
            <p:nvPr/>
          </p:nvSpPr>
          <p:spPr>
            <a:xfrm>
              <a:off x="10153858" y="3733165"/>
              <a:ext cx="6534348" cy="3949502"/>
            </a:xfrm>
            <a:custGeom>
              <a:rect b="b" l="l" r="r" t="t"/>
              <a:pathLst>
                <a:path extrusionOk="0" h="4513580" w="7467600">
                  <a:moveTo>
                    <a:pt x="7127240" y="0"/>
                  </a:moveTo>
                  <a:lnTo>
                    <a:pt x="340360" y="0"/>
                  </a:lnTo>
                  <a:cubicBezTo>
                    <a:pt x="152400" y="0"/>
                    <a:pt x="0" y="152400"/>
                    <a:pt x="0" y="340360"/>
                  </a:cubicBezTo>
                  <a:lnTo>
                    <a:pt x="0" y="4513580"/>
                  </a:lnTo>
                  <a:lnTo>
                    <a:pt x="7467600" y="4513580"/>
                  </a:lnTo>
                  <a:lnTo>
                    <a:pt x="7467600" y="340360"/>
                  </a:lnTo>
                  <a:cubicBezTo>
                    <a:pt x="7467600" y="152400"/>
                    <a:pt x="7315200" y="0"/>
                    <a:pt x="7127240" y="0"/>
                  </a:cubicBezTo>
                  <a:close/>
                  <a:moveTo>
                    <a:pt x="7142480" y="4188460"/>
                  </a:moveTo>
                  <a:lnTo>
                    <a:pt x="314961" y="4188460"/>
                  </a:lnTo>
                  <a:lnTo>
                    <a:pt x="314961" y="353060"/>
                  </a:lnTo>
                  <a:lnTo>
                    <a:pt x="7142480" y="353060"/>
                  </a:lnTo>
                  <a:lnTo>
                    <a:pt x="7142480" y="4188460"/>
                  </a:lnTo>
                  <a:close/>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1" name="Google Shape;9061;p161"/>
            <p:cNvSpPr/>
            <p:nvPr/>
          </p:nvSpPr>
          <p:spPr>
            <a:xfrm>
              <a:off x="10153858" y="7683778"/>
              <a:ext cx="6534348" cy="608983"/>
            </a:xfrm>
            <a:custGeom>
              <a:rect b="b" l="l" r="r" t="t"/>
              <a:pathLst>
                <a:path extrusionOk="0" h="695960" w="7467600">
                  <a:moveTo>
                    <a:pt x="0" y="355600"/>
                  </a:moveTo>
                  <a:cubicBezTo>
                    <a:pt x="0" y="543560"/>
                    <a:pt x="152400" y="695960"/>
                    <a:pt x="340360" y="695960"/>
                  </a:cubicBezTo>
                  <a:lnTo>
                    <a:pt x="7127240" y="695960"/>
                  </a:lnTo>
                  <a:cubicBezTo>
                    <a:pt x="7315200" y="695960"/>
                    <a:pt x="7467600" y="543560"/>
                    <a:pt x="7467600" y="355600"/>
                  </a:cubicBezTo>
                  <a:lnTo>
                    <a:pt x="7467600" y="0"/>
                  </a:lnTo>
                  <a:lnTo>
                    <a:pt x="0" y="0"/>
                  </a:lnTo>
                  <a:lnTo>
                    <a:pt x="0" y="355600"/>
                  </a:lnTo>
                  <a:close/>
                </a:path>
              </a:pathLst>
            </a:custGeom>
            <a:solidFill>
              <a:srgbClr val="E9E9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62" name="Google Shape;9062;p161"/>
            <p:cNvSpPr/>
            <p:nvPr/>
          </p:nvSpPr>
          <p:spPr>
            <a:xfrm>
              <a:off x="12283904" y="8292762"/>
              <a:ext cx="2272033" cy="687885"/>
            </a:xfrm>
            <a:custGeom>
              <a:rect b="b" l="l" r="r" t="t"/>
              <a:pathLst>
                <a:path extrusionOk="0" h="786130" w="2596530">
                  <a:moveTo>
                    <a:pt x="1253815" y="0"/>
                  </a:moveTo>
                  <a:lnTo>
                    <a:pt x="448635" y="0"/>
                  </a:lnTo>
                  <a:cubicBezTo>
                    <a:pt x="448635" y="0"/>
                    <a:pt x="424505" y="370840"/>
                    <a:pt x="399105" y="525780"/>
                  </a:cubicBezTo>
                  <a:cubicBezTo>
                    <a:pt x="354655" y="791210"/>
                    <a:pt x="82875" y="706120"/>
                    <a:pt x="5405" y="762000"/>
                  </a:cubicBezTo>
                  <a:cubicBezTo>
                    <a:pt x="-4755" y="769620"/>
                    <a:pt x="325" y="786130"/>
                    <a:pt x="13025" y="786130"/>
                  </a:cubicBezTo>
                  <a:lnTo>
                    <a:pt x="2583505" y="786130"/>
                  </a:lnTo>
                  <a:cubicBezTo>
                    <a:pt x="2596205" y="786130"/>
                    <a:pt x="2601285" y="769620"/>
                    <a:pt x="2591125" y="762000"/>
                  </a:cubicBezTo>
                  <a:cubicBezTo>
                    <a:pt x="2513655" y="706120"/>
                    <a:pt x="2241875" y="791210"/>
                    <a:pt x="2197425" y="525780"/>
                  </a:cubicBezTo>
                  <a:cubicBezTo>
                    <a:pt x="2172025" y="370840"/>
                    <a:pt x="2147895" y="0"/>
                    <a:pt x="2147895" y="0"/>
                  </a:cubicBezTo>
                  <a:lnTo>
                    <a:pt x="1253815" y="0"/>
                  </a:lnTo>
                  <a:close/>
                </a:path>
              </a:pathLst>
            </a:custGeom>
            <a:solidFill>
              <a:srgbClr val="BBBBB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063" name="Google Shape;9063;p16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064" name="Google Shape;9064;p161"/>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065" name="Google Shape;9065;p16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066" name="Google Shape;9066;p16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67" name="Google Shape;9067;p161"/>
          <p:cNvSpPr txBox="1"/>
          <p:nvPr>
            <p:ph idx="2" type="body"/>
          </p:nvPr>
        </p:nvSpPr>
        <p:spPr>
          <a:xfrm>
            <a:off x="2404302" y="281849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68" name="Google Shape;9068;p161"/>
          <p:cNvSpPr txBox="1"/>
          <p:nvPr>
            <p:ph idx="3" type="body"/>
          </p:nvPr>
        </p:nvSpPr>
        <p:spPr>
          <a:xfrm>
            <a:off x="2404302" y="311543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69" name="Google Shape;9069;p161"/>
          <p:cNvSpPr txBox="1"/>
          <p:nvPr>
            <p:ph idx="4" type="body"/>
          </p:nvPr>
        </p:nvSpPr>
        <p:spPr>
          <a:xfrm>
            <a:off x="2404302" y="1675589"/>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70" name="Google Shape;9070;p161"/>
          <p:cNvSpPr txBox="1"/>
          <p:nvPr>
            <p:ph idx="5" type="body"/>
          </p:nvPr>
        </p:nvSpPr>
        <p:spPr>
          <a:xfrm>
            <a:off x="2404302" y="1972525"/>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71" name="Google Shape;9071;p161"/>
          <p:cNvSpPr/>
          <p:nvPr>
            <p:ph idx="6" type="pic"/>
          </p:nvPr>
        </p:nvSpPr>
        <p:spPr>
          <a:xfrm>
            <a:off x="1486304" y="4077350"/>
            <a:ext cx="468000" cy="468000"/>
          </a:xfrm>
          <a:prstGeom prst="rect">
            <a:avLst/>
          </a:prstGeom>
          <a:noFill/>
          <a:ln>
            <a:noFill/>
          </a:ln>
        </p:spPr>
      </p:sp>
      <p:sp>
        <p:nvSpPr>
          <p:cNvPr id="9072" name="Google Shape;9072;p161"/>
          <p:cNvSpPr/>
          <p:nvPr>
            <p:ph idx="7" type="pic"/>
          </p:nvPr>
        </p:nvSpPr>
        <p:spPr>
          <a:xfrm>
            <a:off x="1486304" y="2940476"/>
            <a:ext cx="468000" cy="468000"/>
          </a:xfrm>
          <a:prstGeom prst="rect">
            <a:avLst/>
          </a:prstGeom>
          <a:noFill/>
          <a:ln>
            <a:noFill/>
          </a:ln>
        </p:spPr>
      </p:sp>
      <p:sp>
        <p:nvSpPr>
          <p:cNvPr id="9073" name="Google Shape;9073;p161"/>
          <p:cNvSpPr/>
          <p:nvPr>
            <p:ph idx="8" type="pic"/>
          </p:nvPr>
        </p:nvSpPr>
        <p:spPr>
          <a:xfrm>
            <a:off x="1486304" y="1803602"/>
            <a:ext cx="468000" cy="468000"/>
          </a:xfrm>
          <a:prstGeom prst="rect">
            <a:avLst/>
          </a:prstGeom>
          <a:noFill/>
          <a:ln>
            <a:noFill/>
          </a:ln>
        </p:spPr>
      </p:sp>
      <p:sp>
        <p:nvSpPr>
          <p:cNvPr id="9074" name="Google Shape;9074;p161"/>
          <p:cNvSpPr txBox="1"/>
          <p:nvPr>
            <p:ph idx="9" type="body"/>
          </p:nvPr>
        </p:nvSpPr>
        <p:spPr>
          <a:xfrm>
            <a:off x="2404302" y="4002294"/>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75" name="Google Shape;9075;p161"/>
          <p:cNvSpPr txBox="1"/>
          <p:nvPr>
            <p:ph idx="13" type="body"/>
          </p:nvPr>
        </p:nvSpPr>
        <p:spPr>
          <a:xfrm>
            <a:off x="2404302" y="4299230"/>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76" name="Google Shape;9076;p161"/>
          <p:cNvSpPr txBox="1"/>
          <p:nvPr>
            <p:ph idx="14" type="body"/>
          </p:nvPr>
        </p:nvSpPr>
        <p:spPr>
          <a:xfrm>
            <a:off x="2404302" y="517783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077" name="Google Shape;9077;p161"/>
          <p:cNvSpPr txBox="1"/>
          <p:nvPr>
            <p:ph idx="15" type="body"/>
          </p:nvPr>
        </p:nvSpPr>
        <p:spPr>
          <a:xfrm>
            <a:off x="2404302" y="5474772"/>
            <a:ext cx="324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78" name="Google Shape;9078;p161"/>
          <p:cNvSpPr/>
          <p:nvPr>
            <p:ph idx="16" type="pic"/>
          </p:nvPr>
        </p:nvSpPr>
        <p:spPr>
          <a:xfrm>
            <a:off x="1486304" y="5249423"/>
            <a:ext cx="468000" cy="468000"/>
          </a:xfrm>
          <a:prstGeom prst="rect">
            <a:avLst/>
          </a:prstGeom>
          <a:noFill/>
          <a:ln>
            <a:noFill/>
          </a:ln>
        </p:spPr>
      </p:sp>
      <p:sp>
        <p:nvSpPr>
          <p:cNvPr id="9079" name="Google Shape;9079;p161"/>
          <p:cNvSpPr/>
          <p:nvPr>
            <p:ph idx="17" type="pic"/>
          </p:nvPr>
        </p:nvSpPr>
        <p:spPr>
          <a:xfrm>
            <a:off x="6535374" y="2522220"/>
            <a:ext cx="3581071" cy="2185129"/>
          </a:xfrm>
          <a:prstGeom prst="roundRect">
            <a:avLst>
              <a:gd fmla="val 2726" name="adj"/>
            </a:avLst>
          </a:prstGeom>
          <a:solidFill>
            <a:srgbClr val="CDEAF3"/>
          </a:solidFill>
          <a:ln>
            <a:noFill/>
          </a:ln>
        </p:spPr>
      </p:sp>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3" name="Shape 9083"/>
        <p:cNvGrpSpPr/>
        <p:nvPr/>
      </p:nvGrpSpPr>
      <p:grpSpPr>
        <a:xfrm>
          <a:off x="0" y="0"/>
          <a:ext cx="0" cy="0"/>
          <a:chOff x="0" y="0"/>
          <a:chExt cx="0" cy="0"/>
        </a:xfrm>
      </p:grpSpPr>
      <p:sp>
        <p:nvSpPr>
          <p:cNvPr id="9084" name="Google Shape;9084;p162"/>
          <p:cNvSpPr/>
          <p:nvPr/>
        </p:nvSpPr>
        <p:spPr>
          <a:xfrm>
            <a:off x="4566000" y="1490182"/>
            <a:ext cx="3060000" cy="468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3">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5" name="Google Shape;9085;p16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086" name="Google Shape;9086;p162"/>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087" name="Google Shape;9087;p16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088" name="Google Shape;9088;p16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89" name="Google Shape;9089;p162"/>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90" name="Google Shape;9090;p162"/>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91" name="Google Shape;9091;p162"/>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92" name="Google Shape;9092;p162"/>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93" name="Google Shape;9093;p162"/>
          <p:cNvSpPr/>
          <p:nvPr>
            <p:ph idx="6" type="pic"/>
          </p:nvPr>
        </p:nvSpPr>
        <p:spPr>
          <a:xfrm>
            <a:off x="2086933" y="4206305"/>
            <a:ext cx="468000" cy="468000"/>
          </a:xfrm>
          <a:prstGeom prst="rect">
            <a:avLst/>
          </a:prstGeom>
          <a:noFill/>
          <a:ln>
            <a:noFill/>
          </a:ln>
        </p:spPr>
      </p:sp>
      <p:sp>
        <p:nvSpPr>
          <p:cNvPr id="9094" name="Google Shape;9094;p162"/>
          <p:cNvSpPr/>
          <p:nvPr>
            <p:ph idx="7" type="pic"/>
          </p:nvPr>
        </p:nvSpPr>
        <p:spPr>
          <a:xfrm>
            <a:off x="9642250" y="1801062"/>
            <a:ext cx="468000" cy="468000"/>
          </a:xfrm>
          <a:prstGeom prst="rect">
            <a:avLst/>
          </a:prstGeom>
          <a:noFill/>
          <a:ln>
            <a:noFill/>
          </a:ln>
        </p:spPr>
      </p:sp>
      <p:sp>
        <p:nvSpPr>
          <p:cNvPr id="9095" name="Google Shape;9095;p162"/>
          <p:cNvSpPr/>
          <p:nvPr>
            <p:ph idx="8" type="pic"/>
          </p:nvPr>
        </p:nvSpPr>
        <p:spPr>
          <a:xfrm>
            <a:off x="2086933" y="1801807"/>
            <a:ext cx="468000" cy="468000"/>
          </a:xfrm>
          <a:prstGeom prst="rect">
            <a:avLst/>
          </a:prstGeom>
          <a:noFill/>
          <a:ln>
            <a:noFill/>
          </a:ln>
        </p:spPr>
      </p:sp>
      <p:sp>
        <p:nvSpPr>
          <p:cNvPr id="9096" name="Google Shape;9096;p162"/>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97" name="Google Shape;9097;p162"/>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098" name="Google Shape;9098;p162"/>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099" name="Google Shape;9099;p162"/>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00" name="Google Shape;9100;p162"/>
          <p:cNvSpPr/>
          <p:nvPr>
            <p:ph idx="16" type="pic"/>
          </p:nvPr>
        </p:nvSpPr>
        <p:spPr>
          <a:xfrm>
            <a:off x="9642250" y="4221326"/>
            <a:ext cx="468000" cy="468000"/>
          </a:xfrm>
          <a:prstGeom prst="rect">
            <a:avLst/>
          </a:prstGeom>
          <a:noFill/>
          <a:ln>
            <a:noFill/>
          </a:ln>
        </p:spPr>
      </p:sp>
      <p:sp>
        <p:nvSpPr>
          <p:cNvPr id="9101" name="Google Shape;9101;p162"/>
          <p:cNvSpPr/>
          <p:nvPr>
            <p:ph idx="17" type="pic"/>
          </p:nvPr>
        </p:nvSpPr>
        <p:spPr>
          <a:xfrm>
            <a:off x="4746000" y="1585432"/>
            <a:ext cx="2700000" cy="4500000"/>
          </a:xfrm>
          <a:prstGeom prst="roundRect">
            <a:avLst>
              <a:gd fmla="val 11787" name="adj"/>
            </a:avLst>
          </a:prstGeom>
          <a:solidFill>
            <a:srgbClr val="CDEAF3"/>
          </a:solidFill>
          <a:ln>
            <a:noFill/>
          </a:ln>
        </p:spPr>
      </p: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5" name="Shape 9105"/>
        <p:cNvGrpSpPr/>
        <p:nvPr/>
      </p:nvGrpSpPr>
      <p:grpSpPr>
        <a:xfrm>
          <a:off x="0" y="0"/>
          <a:ext cx="0" cy="0"/>
          <a:chOff x="0" y="0"/>
          <a:chExt cx="0" cy="0"/>
        </a:xfrm>
      </p:grpSpPr>
      <p:sp>
        <p:nvSpPr>
          <p:cNvPr id="9106" name="Google Shape;9106;p16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107" name="Google Shape;9107;p16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108" name="Google Shape;9108;p16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109" name="Google Shape;9109;p16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110" name="Google Shape;9110;p163"/>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11" name="Google Shape;9111;p163"/>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12" name="Google Shape;9112;p163"/>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13" name="Google Shape;9113;p163"/>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14" name="Google Shape;9114;p163"/>
          <p:cNvSpPr/>
          <p:nvPr>
            <p:ph idx="6" type="pic"/>
          </p:nvPr>
        </p:nvSpPr>
        <p:spPr>
          <a:xfrm>
            <a:off x="2086933" y="4206305"/>
            <a:ext cx="468000" cy="468000"/>
          </a:xfrm>
          <a:prstGeom prst="rect">
            <a:avLst/>
          </a:prstGeom>
          <a:noFill/>
          <a:ln>
            <a:noFill/>
          </a:ln>
        </p:spPr>
      </p:sp>
      <p:sp>
        <p:nvSpPr>
          <p:cNvPr id="9115" name="Google Shape;9115;p163"/>
          <p:cNvSpPr/>
          <p:nvPr>
            <p:ph idx="7" type="pic"/>
          </p:nvPr>
        </p:nvSpPr>
        <p:spPr>
          <a:xfrm>
            <a:off x="9642250" y="1801062"/>
            <a:ext cx="468000" cy="468000"/>
          </a:xfrm>
          <a:prstGeom prst="rect">
            <a:avLst/>
          </a:prstGeom>
          <a:noFill/>
          <a:ln>
            <a:noFill/>
          </a:ln>
        </p:spPr>
      </p:sp>
      <p:sp>
        <p:nvSpPr>
          <p:cNvPr id="9116" name="Google Shape;9116;p163"/>
          <p:cNvSpPr/>
          <p:nvPr>
            <p:ph idx="8" type="pic"/>
          </p:nvPr>
        </p:nvSpPr>
        <p:spPr>
          <a:xfrm>
            <a:off x="2086933" y="1801807"/>
            <a:ext cx="468000" cy="468000"/>
          </a:xfrm>
          <a:prstGeom prst="rect">
            <a:avLst/>
          </a:prstGeom>
          <a:noFill/>
          <a:ln>
            <a:noFill/>
          </a:ln>
        </p:spPr>
      </p:sp>
      <p:sp>
        <p:nvSpPr>
          <p:cNvPr id="9117" name="Google Shape;9117;p163"/>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18" name="Google Shape;9118;p163"/>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19" name="Google Shape;9119;p163"/>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20" name="Google Shape;9120;p163"/>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21" name="Google Shape;9121;p163"/>
          <p:cNvSpPr/>
          <p:nvPr>
            <p:ph idx="16" type="pic"/>
          </p:nvPr>
        </p:nvSpPr>
        <p:spPr>
          <a:xfrm>
            <a:off x="9642250" y="4221326"/>
            <a:ext cx="468000" cy="468000"/>
          </a:xfrm>
          <a:prstGeom prst="rect">
            <a:avLst/>
          </a:prstGeom>
          <a:noFill/>
          <a:ln>
            <a:noFill/>
          </a:ln>
        </p:spPr>
      </p:sp>
      <p:sp>
        <p:nvSpPr>
          <p:cNvPr id="9122" name="Google Shape;9122;p163"/>
          <p:cNvSpPr/>
          <p:nvPr>
            <p:ph idx="17" type="pic"/>
          </p:nvPr>
        </p:nvSpPr>
        <p:spPr>
          <a:xfrm>
            <a:off x="4333575" y="2516394"/>
            <a:ext cx="3582000" cy="2185200"/>
          </a:xfrm>
          <a:prstGeom prst="roundRect">
            <a:avLst>
              <a:gd fmla="val 4813" name="adj"/>
            </a:avLst>
          </a:prstGeom>
          <a:solidFill>
            <a:srgbClr val="CDEAF3"/>
          </a:solidFill>
          <a:ln>
            <a:noFill/>
          </a:ln>
        </p:spPr>
      </p:sp>
      <p:sp>
        <p:nvSpPr>
          <p:cNvPr id="9123" name="Google Shape;9123;p163"/>
          <p:cNvSpPr/>
          <p:nvPr/>
        </p:nvSpPr>
        <p:spPr>
          <a:xfrm>
            <a:off x="3678603" y="2447531"/>
            <a:ext cx="4834794" cy="2571699"/>
          </a:xfrm>
          <a:custGeom>
            <a:rect b="b" l="l" r="r" t="t"/>
            <a:pathLst>
              <a:path extrusionOk="0" h="9956800" w="19050000">
                <a:moveTo>
                  <a:pt x="19050000" y="9956800"/>
                </a:moveTo>
                <a:lnTo>
                  <a:pt x="0" y="9956800"/>
                </a:lnTo>
                <a:lnTo>
                  <a:pt x="0" y="0"/>
                </a:lnTo>
                <a:lnTo>
                  <a:pt x="19050000" y="0"/>
                </a:lnTo>
                <a:lnTo>
                  <a:pt x="19050000" y="9956800"/>
                </a:lnTo>
                <a:close/>
              </a:path>
            </a:pathLst>
          </a:custGeom>
          <a:blipFill rotWithShape="1">
            <a:blip r:embed="rId3">
              <a:alphaModFix/>
            </a:blip>
            <a:stretch>
              <a:fillRect b="0" l="-15" r="-15"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7" name="Shape 9127"/>
        <p:cNvGrpSpPr/>
        <p:nvPr/>
      </p:nvGrpSpPr>
      <p:grpSpPr>
        <a:xfrm>
          <a:off x="0" y="0"/>
          <a:ext cx="0" cy="0"/>
          <a:chOff x="0" y="0"/>
          <a:chExt cx="0" cy="0"/>
        </a:xfrm>
      </p:grpSpPr>
      <p:grpSp>
        <p:nvGrpSpPr>
          <p:cNvPr id="9128" name="Google Shape;9128;p164"/>
          <p:cNvGrpSpPr/>
          <p:nvPr/>
        </p:nvGrpSpPr>
        <p:grpSpPr>
          <a:xfrm>
            <a:off x="4240684" y="2360625"/>
            <a:ext cx="3780000" cy="3240000"/>
            <a:chOff x="10153858" y="3733165"/>
            <a:chExt cx="6534348" cy="5247482"/>
          </a:xfrm>
        </p:grpSpPr>
        <p:sp>
          <p:nvSpPr>
            <p:cNvPr id="9129" name="Google Shape;9129;p164"/>
            <p:cNvSpPr/>
            <p:nvPr/>
          </p:nvSpPr>
          <p:spPr>
            <a:xfrm>
              <a:off x="10153858" y="3733165"/>
              <a:ext cx="6534348" cy="3949502"/>
            </a:xfrm>
            <a:custGeom>
              <a:rect b="b" l="l" r="r" t="t"/>
              <a:pathLst>
                <a:path extrusionOk="0" h="4513580" w="7467600">
                  <a:moveTo>
                    <a:pt x="7127240" y="0"/>
                  </a:moveTo>
                  <a:lnTo>
                    <a:pt x="340360" y="0"/>
                  </a:lnTo>
                  <a:cubicBezTo>
                    <a:pt x="152400" y="0"/>
                    <a:pt x="0" y="152400"/>
                    <a:pt x="0" y="340360"/>
                  </a:cubicBezTo>
                  <a:lnTo>
                    <a:pt x="0" y="4513580"/>
                  </a:lnTo>
                  <a:lnTo>
                    <a:pt x="7467600" y="4513580"/>
                  </a:lnTo>
                  <a:lnTo>
                    <a:pt x="7467600" y="340360"/>
                  </a:lnTo>
                  <a:cubicBezTo>
                    <a:pt x="7467600" y="152400"/>
                    <a:pt x="7315200" y="0"/>
                    <a:pt x="7127240" y="0"/>
                  </a:cubicBezTo>
                  <a:close/>
                  <a:moveTo>
                    <a:pt x="7142480" y="4188460"/>
                  </a:moveTo>
                  <a:lnTo>
                    <a:pt x="314961" y="4188460"/>
                  </a:lnTo>
                  <a:lnTo>
                    <a:pt x="314961" y="353060"/>
                  </a:lnTo>
                  <a:lnTo>
                    <a:pt x="7142480" y="353060"/>
                  </a:lnTo>
                  <a:lnTo>
                    <a:pt x="7142480" y="4188460"/>
                  </a:lnTo>
                  <a:close/>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0" name="Google Shape;9130;p164"/>
            <p:cNvSpPr/>
            <p:nvPr/>
          </p:nvSpPr>
          <p:spPr>
            <a:xfrm>
              <a:off x="10153858" y="7683778"/>
              <a:ext cx="6534348" cy="608983"/>
            </a:xfrm>
            <a:custGeom>
              <a:rect b="b" l="l" r="r" t="t"/>
              <a:pathLst>
                <a:path extrusionOk="0" h="695960" w="7467600">
                  <a:moveTo>
                    <a:pt x="0" y="355600"/>
                  </a:moveTo>
                  <a:cubicBezTo>
                    <a:pt x="0" y="543560"/>
                    <a:pt x="152400" y="695960"/>
                    <a:pt x="340360" y="695960"/>
                  </a:cubicBezTo>
                  <a:lnTo>
                    <a:pt x="7127240" y="695960"/>
                  </a:lnTo>
                  <a:cubicBezTo>
                    <a:pt x="7315200" y="695960"/>
                    <a:pt x="7467600" y="543560"/>
                    <a:pt x="7467600" y="355600"/>
                  </a:cubicBezTo>
                  <a:lnTo>
                    <a:pt x="7467600" y="0"/>
                  </a:lnTo>
                  <a:lnTo>
                    <a:pt x="0" y="0"/>
                  </a:lnTo>
                  <a:lnTo>
                    <a:pt x="0" y="355600"/>
                  </a:lnTo>
                  <a:close/>
                </a:path>
              </a:pathLst>
            </a:custGeom>
            <a:solidFill>
              <a:srgbClr val="E9E9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1" name="Google Shape;9131;p164"/>
            <p:cNvSpPr/>
            <p:nvPr/>
          </p:nvSpPr>
          <p:spPr>
            <a:xfrm>
              <a:off x="12283904" y="8292762"/>
              <a:ext cx="2272033" cy="687885"/>
            </a:xfrm>
            <a:custGeom>
              <a:rect b="b" l="l" r="r" t="t"/>
              <a:pathLst>
                <a:path extrusionOk="0" h="786130" w="2596530">
                  <a:moveTo>
                    <a:pt x="1253815" y="0"/>
                  </a:moveTo>
                  <a:lnTo>
                    <a:pt x="448635" y="0"/>
                  </a:lnTo>
                  <a:cubicBezTo>
                    <a:pt x="448635" y="0"/>
                    <a:pt x="424505" y="370840"/>
                    <a:pt x="399105" y="525780"/>
                  </a:cubicBezTo>
                  <a:cubicBezTo>
                    <a:pt x="354655" y="791210"/>
                    <a:pt x="82875" y="706120"/>
                    <a:pt x="5405" y="762000"/>
                  </a:cubicBezTo>
                  <a:cubicBezTo>
                    <a:pt x="-4755" y="769620"/>
                    <a:pt x="325" y="786130"/>
                    <a:pt x="13025" y="786130"/>
                  </a:cubicBezTo>
                  <a:lnTo>
                    <a:pt x="2583505" y="786130"/>
                  </a:lnTo>
                  <a:cubicBezTo>
                    <a:pt x="2596205" y="786130"/>
                    <a:pt x="2601285" y="769620"/>
                    <a:pt x="2591125" y="762000"/>
                  </a:cubicBezTo>
                  <a:cubicBezTo>
                    <a:pt x="2513655" y="706120"/>
                    <a:pt x="2241875" y="791210"/>
                    <a:pt x="2197425" y="525780"/>
                  </a:cubicBezTo>
                  <a:cubicBezTo>
                    <a:pt x="2172025" y="370840"/>
                    <a:pt x="2147895" y="0"/>
                    <a:pt x="2147895" y="0"/>
                  </a:cubicBezTo>
                  <a:lnTo>
                    <a:pt x="1253815" y="0"/>
                  </a:lnTo>
                  <a:close/>
                </a:path>
              </a:pathLst>
            </a:custGeom>
            <a:solidFill>
              <a:srgbClr val="BBBBB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132" name="Google Shape;9132;p16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133" name="Google Shape;9133;p16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134" name="Google Shape;9134;p16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135" name="Google Shape;9135;p16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136" name="Google Shape;9136;p164"/>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37" name="Google Shape;9137;p164"/>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38" name="Google Shape;9138;p164"/>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39" name="Google Shape;9139;p164"/>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40" name="Google Shape;9140;p164"/>
          <p:cNvSpPr/>
          <p:nvPr>
            <p:ph idx="6" type="pic"/>
          </p:nvPr>
        </p:nvSpPr>
        <p:spPr>
          <a:xfrm>
            <a:off x="2086933" y="4206305"/>
            <a:ext cx="468000" cy="468000"/>
          </a:xfrm>
          <a:prstGeom prst="rect">
            <a:avLst/>
          </a:prstGeom>
          <a:noFill/>
          <a:ln>
            <a:noFill/>
          </a:ln>
        </p:spPr>
      </p:sp>
      <p:sp>
        <p:nvSpPr>
          <p:cNvPr id="9141" name="Google Shape;9141;p164"/>
          <p:cNvSpPr/>
          <p:nvPr>
            <p:ph idx="7" type="pic"/>
          </p:nvPr>
        </p:nvSpPr>
        <p:spPr>
          <a:xfrm>
            <a:off x="9642250" y="1801062"/>
            <a:ext cx="468000" cy="468000"/>
          </a:xfrm>
          <a:prstGeom prst="rect">
            <a:avLst/>
          </a:prstGeom>
          <a:noFill/>
          <a:ln>
            <a:noFill/>
          </a:ln>
        </p:spPr>
      </p:sp>
      <p:sp>
        <p:nvSpPr>
          <p:cNvPr id="9142" name="Google Shape;9142;p164"/>
          <p:cNvSpPr/>
          <p:nvPr>
            <p:ph idx="8" type="pic"/>
          </p:nvPr>
        </p:nvSpPr>
        <p:spPr>
          <a:xfrm>
            <a:off x="2086933" y="1801807"/>
            <a:ext cx="468000" cy="468000"/>
          </a:xfrm>
          <a:prstGeom prst="rect">
            <a:avLst/>
          </a:prstGeom>
          <a:noFill/>
          <a:ln>
            <a:noFill/>
          </a:ln>
        </p:spPr>
      </p:sp>
      <p:sp>
        <p:nvSpPr>
          <p:cNvPr id="9143" name="Google Shape;9143;p164"/>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44" name="Google Shape;9144;p164"/>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45" name="Google Shape;9145;p164"/>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46" name="Google Shape;9146;p164"/>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47" name="Google Shape;9147;p164"/>
          <p:cNvSpPr/>
          <p:nvPr>
            <p:ph idx="16" type="pic"/>
          </p:nvPr>
        </p:nvSpPr>
        <p:spPr>
          <a:xfrm>
            <a:off x="9642250" y="4221326"/>
            <a:ext cx="468000" cy="468000"/>
          </a:xfrm>
          <a:prstGeom prst="rect">
            <a:avLst/>
          </a:prstGeom>
          <a:noFill/>
          <a:ln>
            <a:noFill/>
          </a:ln>
        </p:spPr>
      </p:sp>
      <p:sp>
        <p:nvSpPr>
          <p:cNvPr id="9148" name="Google Shape;9148;p164"/>
          <p:cNvSpPr/>
          <p:nvPr>
            <p:ph idx="17" type="pic"/>
          </p:nvPr>
        </p:nvSpPr>
        <p:spPr>
          <a:xfrm>
            <a:off x="4333575" y="2516394"/>
            <a:ext cx="3582000" cy="2185200"/>
          </a:xfrm>
          <a:prstGeom prst="roundRect">
            <a:avLst>
              <a:gd fmla="val 4813" name="adj"/>
            </a:avLst>
          </a:prstGeom>
          <a:solidFill>
            <a:srgbClr val="CDEAF3"/>
          </a:solidFill>
          <a:ln>
            <a:noFill/>
          </a:ln>
        </p:spPr>
      </p:sp>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2" name="Shape 9152"/>
        <p:cNvGrpSpPr/>
        <p:nvPr/>
      </p:nvGrpSpPr>
      <p:grpSpPr>
        <a:xfrm>
          <a:off x="0" y="0"/>
          <a:ext cx="0" cy="0"/>
          <a:chOff x="0" y="0"/>
          <a:chExt cx="0" cy="0"/>
        </a:xfrm>
      </p:grpSpPr>
      <p:sp>
        <p:nvSpPr>
          <p:cNvPr id="9153" name="Google Shape;9153;p165"/>
          <p:cNvSpPr/>
          <p:nvPr/>
        </p:nvSpPr>
        <p:spPr>
          <a:xfrm>
            <a:off x="4896630" y="2520582"/>
            <a:ext cx="2398740" cy="3227004"/>
          </a:xfrm>
          <a:custGeom>
            <a:rect b="b" l="l" r="r" t="t"/>
            <a:pathLst>
              <a:path extrusionOk="0" h="19050000" w="14160500">
                <a:moveTo>
                  <a:pt x="14160500" y="19050000"/>
                </a:moveTo>
                <a:lnTo>
                  <a:pt x="0" y="19050000"/>
                </a:lnTo>
                <a:lnTo>
                  <a:pt x="0" y="0"/>
                </a:lnTo>
                <a:lnTo>
                  <a:pt x="14160500" y="0"/>
                </a:lnTo>
                <a:lnTo>
                  <a:pt x="14160500" y="19050000"/>
                </a:lnTo>
                <a:close/>
              </a:path>
            </a:pathLst>
          </a:custGeom>
          <a:blipFill rotWithShape="1">
            <a:blip r:embed="rId3">
              <a:alphaModFix/>
            </a:blip>
            <a:stretch>
              <a:fillRect b="0" l="-28" r="-28"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4" name="Google Shape;9154;p16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155" name="Google Shape;9155;p165"/>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156" name="Google Shape;9156;p16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157" name="Google Shape;9157;p16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158" name="Google Shape;9158;p165"/>
          <p:cNvSpPr txBox="1"/>
          <p:nvPr>
            <p:ph idx="2" type="body"/>
          </p:nvPr>
        </p:nvSpPr>
        <p:spPr>
          <a:xfrm>
            <a:off x="8796250" y="259291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59" name="Google Shape;9159;p165"/>
          <p:cNvSpPr txBox="1"/>
          <p:nvPr>
            <p:ph idx="3" type="body"/>
          </p:nvPr>
        </p:nvSpPr>
        <p:spPr>
          <a:xfrm>
            <a:off x="8616250" y="288985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60" name="Google Shape;9160;p165"/>
          <p:cNvSpPr txBox="1"/>
          <p:nvPr>
            <p:ph idx="4" type="body"/>
          </p:nvPr>
        </p:nvSpPr>
        <p:spPr>
          <a:xfrm>
            <a:off x="1240933" y="2587628"/>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61" name="Google Shape;9161;p165"/>
          <p:cNvSpPr txBox="1"/>
          <p:nvPr>
            <p:ph idx="5" type="body"/>
          </p:nvPr>
        </p:nvSpPr>
        <p:spPr>
          <a:xfrm>
            <a:off x="1060933" y="2884564"/>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62" name="Google Shape;9162;p165"/>
          <p:cNvSpPr/>
          <p:nvPr>
            <p:ph idx="6" type="pic"/>
          </p:nvPr>
        </p:nvSpPr>
        <p:spPr>
          <a:xfrm>
            <a:off x="2086933" y="4206305"/>
            <a:ext cx="468000" cy="468000"/>
          </a:xfrm>
          <a:prstGeom prst="rect">
            <a:avLst/>
          </a:prstGeom>
          <a:noFill/>
          <a:ln>
            <a:noFill/>
          </a:ln>
        </p:spPr>
      </p:sp>
      <p:sp>
        <p:nvSpPr>
          <p:cNvPr id="9163" name="Google Shape;9163;p165"/>
          <p:cNvSpPr/>
          <p:nvPr>
            <p:ph idx="7" type="pic"/>
          </p:nvPr>
        </p:nvSpPr>
        <p:spPr>
          <a:xfrm>
            <a:off x="9642250" y="1801062"/>
            <a:ext cx="468000" cy="468000"/>
          </a:xfrm>
          <a:prstGeom prst="rect">
            <a:avLst/>
          </a:prstGeom>
          <a:noFill/>
          <a:ln>
            <a:noFill/>
          </a:ln>
        </p:spPr>
      </p:sp>
      <p:sp>
        <p:nvSpPr>
          <p:cNvPr id="9164" name="Google Shape;9164;p165"/>
          <p:cNvSpPr/>
          <p:nvPr>
            <p:ph idx="8" type="pic"/>
          </p:nvPr>
        </p:nvSpPr>
        <p:spPr>
          <a:xfrm>
            <a:off x="2086933" y="1801807"/>
            <a:ext cx="468000" cy="468000"/>
          </a:xfrm>
          <a:prstGeom prst="rect">
            <a:avLst/>
          </a:prstGeom>
          <a:noFill/>
          <a:ln>
            <a:noFill/>
          </a:ln>
        </p:spPr>
      </p:sp>
      <p:sp>
        <p:nvSpPr>
          <p:cNvPr id="9165" name="Google Shape;9165;p165"/>
          <p:cNvSpPr txBox="1"/>
          <p:nvPr>
            <p:ph idx="9" type="body"/>
          </p:nvPr>
        </p:nvSpPr>
        <p:spPr>
          <a:xfrm>
            <a:off x="1240933" y="5029421"/>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66" name="Google Shape;9166;p165"/>
          <p:cNvSpPr txBox="1"/>
          <p:nvPr>
            <p:ph idx="13" type="body"/>
          </p:nvPr>
        </p:nvSpPr>
        <p:spPr>
          <a:xfrm>
            <a:off x="1060933" y="5326357"/>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67" name="Google Shape;9167;p165"/>
          <p:cNvSpPr txBox="1"/>
          <p:nvPr>
            <p:ph idx="14" type="body"/>
          </p:nvPr>
        </p:nvSpPr>
        <p:spPr>
          <a:xfrm>
            <a:off x="8796250" y="5048656"/>
            <a:ext cx="2160000" cy="36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9168" name="Google Shape;9168;p165"/>
          <p:cNvSpPr txBox="1"/>
          <p:nvPr>
            <p:ph idx="15" type="body"/>
          </p:nvPr>
        </p:nvSpPr>
        <p:spPr>
          <a:xfrm>
            <a:off x="8616250" y="5345592"/>
            <a:ext cx="25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69" name="Google Shape;9169;p165"/>
          <p:cNvSpPr/>
          <p:nvPr>
            <p:ph idx="16" type="pic"/>
          </p:nvPr>
        </p:nvSpPr>
        <p:spPr>
          <a:xfrm>
            <a:off x="9642250" y="4221326"/>
            <a:ext cx="468000" cy="468000"/>
          </a:xfrm>
          <a:prstGeom prst="rect">
            <a:avLst/>
          </a:prstGeom>
          <a:noFill/>
          <a:ln>
            <a:noFill/>
          </a:ln>
        </p:spPr>
      </p:sp>
      <p:sp>
        <p:nvSpPr>
          <p:cNvPr id="9170" name="Google Shape;9170;p165"/>
          <p:cNvSpPr/>
          <p:nvPr>
            <p:ph idx="17" type="pic"/>
          </p:nvPr>
        </p:nvSpPr>
        <p:spPr>
          <a:xfrm>
            <a:off x="5139891" y="3067171"/>
            <a:ext cx="1753511" cy="2185200"/>
          </a:xfrm>
          <a:prstGeom prst="roundRect">
            <a:avLst>
              <a:gd fmla="val 16546" name="adj"/>
            </a:avLst>
          </a:prstGeom>
          <a:solidFill>
            <a:srgbClr val="CDEAF3"/>
          </a:solidFill>
          <a:ln>
            <a:noFill/>
          </a:ln>
        </p:spPr>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4" name="Shape 9174"/>
        <p:cNvGrpSpPr/>
        <p:nvPr/>
      </p:nvGrpSpPr>
      <p:grpSpPr>
        <a:xfrm>
          <a:off x="0" y="0"/>
          <a:ext cx="0" cy="0"/>
          <a:chOff x="0" y="0"/>
          <a:chExt cx="0" cy="0"/>
        </a:xfrm>
      </p:grpSpPr>
      <p:grpSp>
        <p:nvGrpSpPr>
          <p:cNvPr id="9175" name="Google Shape;9175;p166"/>
          <p:cNvGrpSpPr/>
          <p:nvPr/>
        </p:nvGrpSpPr>
        <p:grpSpPr>
          <a:xfrm>
            <a:off x="2315016" y="2114436"/>
            <a:ext cx="3780000" cy="3060000"/>
            <a:chOff x="10153858" y="3733165"/>
            <a:chExt cx="6534348" cy="5247482"/>
          </a:xfrm>
        </p:grpSpPr>
        <p:sp>
          <p:nvSpPr>
            <p:cNvPr id="9176" name="Google Shape;9176;p166"/>
            <p:cNvSpPr/>
            <p:nvPr/>
          </p:nvSpPr>
          <p:spPr>
            <a:xfrm>
              <a:off x="10153858" y="3733165"/>
              <a:ext cx="6534348" cy="3949502"/>
            </a:xfrm>
            <a:custGeom>
              <a:rect b="b" l="l" r="r" t="t"/>
              <a:pathLst>
                <a:path extrusionOk="0" h="4513580" w="7467600">
                  <a:moveTo>
                    <a:pt x="7127240" y="0"/>
                  </a:moveTo>
                  <a:lnTo>
                    <a:pt x="340360" y="0"/>
                  </a:lnTo>
                  <a:cubicBezTo>
                    <a:pt x="152400" y="0"/>
                    <a:pt x="0" y="152400"/>
                    <a:pt x="0" y="340360"/>
                  </a:cubicBezTo>
                  <a:lnTo>
                    <a:pt x="0" y="4513580"/>
                  </a:lnTo>
                  <a:lnTo>
                    <a:pt x="7467600" y="4513580"/>
                  </a:lnTo>
                  <a:lnTo>
                    <a:pt x="7467600" y="340360"/>
                  </a:lnTo>
                  <a:cubicBezTo>
                    <a:pt x="7467600" y="152400"/>
                    <a:pt x="7315200" y="0"/>
                    <a:pt x="7127240" y="0"/>
                  </a:cubicBezTo>
                  <a:close/>
                  <a:moveTo>
                    <a:pt x="7142480" y="4188460"/>
                  </a:moveTo>
                  <a:lnTo>
                    <a:pt x="314961" y="4188460"/>
                  </a:lnTo>
                  <a:lnTo>
                    <a:pt x="314961" y="353060"/>
                  </a:lnTo>
                  <a:lnTo>
                    <a:pt x="7142480" y="353060"/>
                  </a:lnTo>
                  <a:lnTo>
                    <a:pt x="7142480" y="4188460"/>
                  </a:lnTo>
                  <a:close/>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7" name="Google Shape;9177;p166"/>
            <p:cNvSpPr/>
            <p:nvPr/>
          </p:nvSpPr>
          <p:spPr>
            <a:xfrm>
              <a:off x="10153858" y="7683778"/>
              <a:ext cx="6534348" cy="608983"/>
            </a:xfrm>
            <a:custGeom>
              <a:rect b="b" l="l" r="r" t="t"/>
              <a:pathLst>
                <a:path extrusionOk="0" h="695960" w="7467600">
                  <a:moveTo>
                    <a:pt x="0" y="355600"/>
                  </a:moveTo>
                  <a:cubicBezTo>
                    <a:pt x="0" y="543560"/>
                    <a:pt x="152400" y="695960"/>
                    <a:pt x="340360" y="695960"/>
                  </a:cubicBezTo>
                  <a:lnTo>
                    <a:pt x="7127240" y="695960"/>
                  </a:lnTo>
                  <a:cubicBezTo>
                    <a:pt x="7315200" y="695960"/>
                    <a:pt x="7467600" y="543560"/>
                    <a:pt x="7467600" y="355600"/>
                  </a:cubicBezTo>
                  <a:lnTo>
                    <a:pt x="7467600" y="0"/>
                  </a:lnTo>
                  <a:lnTo>
                    <a:pt x="0" y="0"/>
                  </a:lnTo>
                  <a:lnTo>
                    <a:pt x="0" y="355600"/>
                  </a:lnTo>
                  <a:close/>
                </a:path>
              </a:pathLst>
            </a:custGeom>
            <a:solidFill>
              <a:srgbClr val="E9E9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8" name="Google Shape;9178;p166"/>
            <p:cNvSpPr/>
            <p:nvPr/>
          </p:nvSpPr>
          <p:spPr>
            <a:xfrm>
              <a:off x="12283904" y="8292762"/>
              <a:ext cx="2272033" cy="687885"/>
            </a:xfrm>
            <a:custGeom>
              <a:rect b="b" l="l" r="r" t="t"/>
              <a:pathLst>
                <a:path extrusionOk="0" h="786130" w="2596530">
                  <a:moveTo>
                    <a:pt x="1253815" y="0"/>
                  </a:moveTo>
                  <a:lnTo>
                    <a:pt x="448635" y="0"/>
                  </a:lnTo>
                  <a:cubicBezTo>
                    <a:pt x="448635" y="0"/>
                    <a:pt x="424505" y="370840"/>
                    <a:pt x="399105" y="525780"/>
                  </a:cubicBezTo>
                  <a:cubicBezTo>
                    <a:pt x="354655" y="791210"/>
                    <a:pt x="82875" y="706120"/>
                    <a:pt x="5405" y="762000"/>
                  </a:cubicBezTo>
                  <a:cubicBezTo>
                    <a:pt x="-4755" y="769620"/>
                    <a:pt x="325" y="786130"/>
                    <a:pt x="13025" y="786130"/>
                  </a:cubicBezTo>
                  <a:lnTo>
                    <a:pt x="2583505" y="786130"/>
                  </a:lnTo>
                  <a:cubicBezTo>
                    <a:pt x="2596205" y="786130"/>
                    <a:pt x="2601285" y="769620"/>
                    <a:pt x="2591125" y="762000"/>
                  </a:cubicBezTo>
                  <a:cubicBezTo>
                    <a:pt x="2513655" y="706120"/>
                    <a:pt x="2241875" y="791210"/>
                    <a:pt x="2197425" y="525780"/>
                  </a:cubicBezTo>
                  <a:cubicBezTo>
                    <a:pt x="2172025" y="370840"/>
                    <a:pt x="2147895" y="0"/>
                    <a:pt x="2147895" y="0"/>
                  </a:cubicBezTo>
                  <a:lnTo>
                    <a:pt x="1253815" y="0"/>
                  </a:lnTo>
                  <a:close/>
                </a:path>
              </a:pathLst>
            </a:custGeom>
            <a:solidFill>
              <a:srgbClr val="BBBBB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179" name="Google Shape;9179;p16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180" name="Google Shape;9180;p166"/>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181" name="Google Shape;9181;p16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The gadgets used in the background of the mockups are from Canva and are for personal use only</a:t>
            </a:r>
            <a:endParaRPr/>
          </a:p>
        </p:txBody>
      </p:sp>
      <p:sp>
        <p:nvSpPr>
          <p:cNvPr id="9182" name="Google Shape;9182;p16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183" name="Google Shape;9183;p166"/>
          <p:cNvSpPr txBox="1"/>
          <p:nvPr>
            <p:ph idx="2" type="body"/>
          </p:nvPr>
        </p:nvSpPr>
        <p:spPr>
          <a:xfrm>
            <a:off x="8793813" y="281849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184" name="Google Shape;9184;p166"/>
          <p:cNvSpPr txBox="1"/>
          <p:nvPr>
            <p:ph idx="3" type="body"/>
          </p:nvPr>
        </p:nvSpPr>
        <p:spPr>
          <a:xfrm>
            <a:off x="8793813" y="3115432"/>
            <a:ext cx="306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85" name="Google Shape;9185;p166"/>
          <p:cNvSpPr txBox="1"/>
          <p:nvPr>
            <p:ph idx="4" type="body"/>
          </p:nvPr>
        </p:nvSpPr>
        <p:spPr>
          <a:xfrm>
            <a:off x="8793813" y="1675589"/>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186" name="Google Shape;9186;p166"/>
          <p:cNvSpPr txBox="1"/>
          <p:nvPr>
            <p:ph idx="5" type="body"/>
          </p:nvPr>
        </p:nvSpPr>
        <p:spPr>
          <a:xfrm>
            <a:off x="8793813" y="1972525"/>
            <a:ext cx="306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87" name="Google Shape;9187;p166"/>
          <p:cNvSpPr/>
          <p:nvPr>
            <p:ph idx="6" type="pic"/>
          </p:nvPr>
        </p:nvSpPr>
        <p:spPr>
          <a:xfrm>
            <a:off x="7875815" y="4077350"/>
            <a:ext cx="468000" cy="468000"/>
          </a:xfrm>
          <a:prstGeom prst="rect">
            <a:avLst/>
          </a:prstGeom>
          <a:noFill/>
          <a:ln>
            <a:noFill/>
          </a:ln>
        </p:spPr>
      </p:sp>
      <p:sp>
        <p:nvSpPr>
          <p:cNvPr id="9188" name="Google Shape;9188;p166"/>
          <p:cNvSpPr/>
          <p:nvPr>
            <p:ph idx="7" type="pic"/>
          </p:nvPr>
        </p:nvSpPr>
        <p:spPr>
          <a:xfrm>
            <a:off x="7875815" y="2940476"/>
            <a:ext cx="468000" cy="468000"/>
          </a:xfrm>
          <a:prstGeom prst="rect">
            <a:avLst/>
          </a:prstGeom>
          <a:noFill/>
          <a:ln>
            <a:noFill/>
          </a:ln>
        </p:spPr>
      </p:sp>
      <p:sp>
        <p:nvSpPr>
          <p:cNvPr id="9189" name="Google Shape;9189;p166"/>
          <p:cNvSpPr/>
          <p:nvPr>
            <p:ph idx="8" type="pic"/>
          </p:nvPr>
        </p:nvSpPr>
        <p:spPr>
          <a:xfrm>
            <a:off x="7875815" y="1803602"/>
            <a:ext cx="468000" cy="468000"/>
          </a:xfrm>
          <a:prstGeom prst="rect">
            <a:avLst/>
          </a:prstGeom>
          <a:noFill/>
          <a:ln>
            <a:noFill/>
          </a:ln>
        </p:spPr>
      </p:sp>
      <p:sp>
        <p:nvSpPr>
          <p:cNvPr id="9190" name="Google Shape;9190;p166"/>
          <p:cNvSpPr txBox="1"/>
          <p:nvPr>
            <p:ph idx="9" type="body"/>
          </p:nvPr>
        </p:nvSpPr>
        <p:spPr>
          <a:xfrm>
            <a:off x="8793813" y="4002294"/>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191" name="Google Shape;9191;p166"/>
          <p:cNvSpPr txBox="1"/>
          <p:nvPr>
            <p:ph idx="13" type="body"/>
          </p:nvPr>
        </p:nvSpPr>
        <p:spPr>
          <a:xfrm>
            <a:off x="8793813" y="4299230"/>
            <a:ext cx="306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92" name="Google Shape;9192;p166"/>
          <p:cNvSpPr txBox="1"/>
          <p:nvPr>
            <p:ph idx="14" type="body"/>
          </p:nvPr>
        </p:nvSpPr>
        <p:spPr>
          <a:xfrm>
            <a:off x="8793813" y="5177836"/>
            <a:ext cx="216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9193" name="Google Shape;9193;p166"/>
          <p:cNvSpPr txBox="1"/>
          <p:nvPr>
            <p:ph idx="15" type="body"/>
          </p:nvPr>
        </p:nvSpPr>
        <p:spPr>
          <a:xfrm>
            <a:off x="8793813" y="5474772"/>
            <a:ext cx="306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194" name="Google Shape;9194;p166"/>
          <p:cNvSpPr/>
          <p:nvPr>
            <p:ph idx="16" type="pic"/>
          </p:nvPr>
        </p:nvSpPr>
        <p:spPr>
          <a:xfrm>
            <a:off x="7875815" y="5249423"/>
            <a:ext cx="468000" cy="468000"/>
          </a:xfrm>
          <a:prstGeom prst="rect">
            <a:avLst/>
          </a:prstGeom>
          <a:noFill/>
          <a:ln>
            <a:noFill/>
          </a:ln>
        </p:spPr>
      </p:sp>
      <p:sp>
        <p:nvSpPr>
          <p:cNvPr id="9195" name="Google Shape;9195;p166"/>
          <p:cNvSpPr/>
          <p:nvPr>
            <p:ph idx="17" type="pic"/>
          </p:nvPr>
        </p:nvSpPr>
        <p:spPr>
          <a:xfrm>
            <a:off x="2473358" y="2286000"/>
            <a:ext cx="3485089" cy="1963780"/>
          </a:xfrm>
          <a:prstGeom prst="roundRect">
            <a:avLst>
              <a:gd fmla="val 0" name="adj"/>
            </a:avLst>
          </a:prstGeom>
          <a:solidFill>
            <a:srgbClr val="CDEAF3"/>
          </a:solidFill>
          <a:ln>
            <a:noFill/>
          </a:ln>
        </p:spPr>
      </p:sp>
      <p:sp>
        <p:nvSpPr>
          <p:cNvPr id="9196" name="Google Shape;9196;p166"/>
          <p:cNvSpPr/>
          <p:nvPr/>
        </p:nvSpPr>
        <p:spPr>
          <a:xfrm>
            <a:off x="435042" y="3556623"/>
            <a:ext cx="3420000" cy="1764000"/>
          </a:xfrm>
          <a:custGeom>
            <a:rect b="b" l="l" r="r" t="t"/>
            <a:pathLst>
              <a:path extrusionOk="0" h="9956800" w="19050000">
                <a:moveTo>
                  <a:pt x="19050000" y="9956800"/>
                </a:moveTo>
                <a:lnTo>
                  <a:pt x="0" y="9956800"/>
                </a:lnTo>
                <a:lnTo>
                  <a:pt x="0" y="0"/>
                </a:lnTo>
                <a:lnTo>
                  <a:pt x="19050000" y="0"/>
                </a:lnTo>
                <a:lnTo>
                  <a:pt x="19050000" y="9956800"/>
                </a:lnTo>
                <a:close/>
              </a:path>
            </a:pathLst>
          </a:custGeom>
          <a:blipFill rotWithShape="1">
            <a:blip r:embed="rId3">
              <a:alphaModFix/>
            </a:blip>
            <a:stretch>
              <a:fillRect b="0" l="-15" r="-15"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7" name="Google Shape;9197;p166"/>
          <p:cNvSpPr/>
          <p:nvPr>
            <p:ph idx="18" type="pic"/>
          </p:nvPr>
        </p:nvSpPr>
        <p:spPr>
          <a:xfrm>
            <a:off x="917196" y="3596772"/>
            <a:ext cx="2523600" cy="1536524"/>
          </a:xfrm>
          <a:prstGeom prst="roundRect">
            <a:avLst>
              <a:gd fmla="val 3549" name="adj"/>
            </a:avLst>
          </a:prstGeom>
          <a:solidFill>
            <a:srgbClr val="CDEAF3"/>
          </a:solidFill>
          <a:ln>
            <a:noFill/>
          </a:ln>
        </p:spPr>
      </p:sp>
      <p:sp>
        <p:nvSpPr>
          <p:cNvPr id="9198" name="Google Shape;9198;p166"/>
          <p:cNvSpPr/>
          <p:nvPr/>
        </p:nvSpPr>
        <p:spPr>
          <a:xfrm>
            <a:off x="5233435" y="3432571"/>
            <a:ext cx="1404000" cy="1800000"/>
          </a:xfrm>
          <a:custGeom>
            <a:rect b="b" l="l" r="r" t="t"/>
            <a:pathLst>
              <a:path extrusionOk="0" h="19050000" w="14630400">
                <a:moveTo>
                  <a:pt x="14630400" y="19050000"/>
                </a:moveTo>
                <a:lnTo>
                  <a:pt x="0" y="19050000"/>
                </a:lnTo>
                <a:lnTo>
                  <a:pt x="0" y="0"/>
                </a:lnTo>
                <a:lnTo>
                  <a:pt x="14630400" y="0"/>
                </a:lnTo>
                <a:lnTo>
                  <a:pt x="14630400" y="19050000"/>
                </a:lnTo>
                <a:close/>
              </a:path>
            </a:pathLst>
          </a:custGeom>
          <a:blipFill rotWithShape="1">
            <a:blip r:embed="rId4">
              <a:alphaModFix/>
            </a:blip>
            <a:stretch>
              <a:fillRect b="-32" l="0" r="0" t="-32"/>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9" name="Google Shape;9199;p166"/>
          <p:cNvSpPr/>
          <p:nvPr>
            <p:ph idx="19" type="pic"/>
          </p:nvPr>
        </p:nvSpPr>
        <p:spPr>
          <a:xfrm>
            <a:off x="5308724" y="3492056"/>
            <a:ext cx="1297214" cy="1682380"/>
          </a:xfrm>
          <a:prstGeom prst="roundRect">
            <a:avLst>
              <a:gd fmla="val 4645" name="adj"/>
            </a:avLst>
          </a:prstGeom>
          <a:solidFill>
            <a:srgbClr val="CDEAF3"/>
          </a:solidFill>
          <a:ln>
            <a:noFill/>
          </a:ln>
        </p:spPr>
      </p:sp>
      <p:sp>
        <p:nvSpPr>
          <p:cNvPr id="9200" name="Google Shape;9200;p166"/>
          <p:cNvSpPr/>
          <p:nvPr/>
        </p:nvSpPr>
        <p:spPr>
          <a:xfrm>
            <a:off x="6230299" y="4145737"/>
            <a:ext cx="720000" cy="126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5">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1" name="Google Shape;9201;p166"/>
          <p:cNvSpPr/>
          <p:nvPr>
            <p:ph idx="20" type="pic"/>
          </p:nvPr>
        </p:nvSpPr>
        <p:spPr>
          <a:xfrm>
            <a:off x="6275738" y="4174879"/>
            <a:ext cx="650875" cy="1200396"/>
          </a:xfrm>
          <a:prstGeom prst="roundRect">
            <a:avLst>
              <a:gd fmla="val 8432" name="adj"/>
            </a:avLst>
          </a:prstGeom>
          <a:solidFill>
            <a:srgbClr val="CDEAF3"/>
          </a:solidFill>
          <a:ln>
            <a:noFill/>
          </a:ln>
        </p:spPr>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5" name="Shape 9205"/>
        <p:cNvGrpSpPr/>
        <p:nvPr/>
      </p:nvGrpSpPr>
      <p:grpSpPr>
        <a:xfrm>
          <a:off x="0" y="0"/>
          <a:ext cx="0" cy="0"/>
          <a:chOff x="0" y="0"/>
          <a:chExt cx="0" cy="0"/>
        </a:xfrm>
      </p:grpSpPr>
      <p:grpSp>
        <p:nvGrpSpPr>
          <p:cNvPr id="9206" name="Google Shape;9206;p167"/>
          <p:cNvGrpSpPr/>
          <p:nvPr/>
        </p:nvGrpSpPr>
        <p:grpSpPr>
          <a:xfrm>
            <a:off x="4223099" y="2114436"/>
            <a:ext cx="3780000" cy="3060000"/>
            <a:chOff x="10153858" y="3733165"/>
            <a:chExt cx="6534348" cy="5247482"/>
          </a:xfrm>
        </p:grpSpPr>
        <p:sp>
          <p:nvSpPr>
            <p:cNvPr id="9207" name="Google Shape;9207;p167"/>
            <p:cNvSpPr/>
            <p:nvPr/>
          </p:nvSpPr>
          <p:spPr>
            <a:xfrm>
              <a:off x="10153858" y="3733165"/>
              <a:ext cx="6534348" cy="3949502"/>
            </a:xfrm>
            <a:custGeom>
              <a:rect b="b" l="l" r="r" t="t"/>
              <a:pathLst>
                <a:path extrusionOk="0" h="4513580" w="7467600">
                  <a:moveTo>
                    <a:pt x="7127240" y="0"/>
                  </a:moveTo>
                  <a:lnTo>
                    <a:pt x="340360" y="0"/>
                  </a:lnTo>
                  <a:cubicBezTo>
                    <a:pt x="152400" y="0"/>
                    <a:pt x="0" y="152400"/>
                    <a:pt x="0" y="340360"/>
                  </a:cubicBezTo>
                  <a:lnTo>
                    <a:pt x="0" y="4513580"/>
                  </a:lnTo>
                  <a:lnTo>
                    <a:pt x="7467600" y="4513580"/>
                  </a:lnTo>
                  <a:lnTo>
                    <a:pt x="7467600" y="340360"/>
                  </a:lnTo>
                  <a:cubicBezTo>
                    <a:pt x="7467600" y="152400"/>
                    <a:pt x="7315200" y="0"/>
                    <a:pt x="7127240" y="0"/>
                  </a:cubicBezTo>
                  <a:close/>
                  <a:moveTo>
                    <a:pt x="7142480" y="4188460"/>
                  </a:moveTo>
                  <a:lnTo>
                    <a:pt x="314961" y="4188460"/>
                  </a:lnTo>
                  <a:lnTo>
                    <a:pt x="314961" y="353060"/>
                  </a:lnTo>
                  <a:lnTo>
                    <a:pt x="7142480" y="353060"/>
                  </a:lnTo>
                  <a:lnTo>
                    <a:pt x="7142480" y="4188460"/>
                  </a:lnTo>
                  <a:close/>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8" name="Google Shape;9208;p167"/>
            <p:cNvSpPr/>
            <p:nvPr/>
          </p:nvSpPr>
          <p:spPr>
            <a:xfrm>
              <a:off x="10153858" y="7683778"/>
              <a:ext cx="6534348" cy="608983"/>
            </a:xfrm>
            <a:custGeom>
              <a:rect b="b" l="l" r="r" t="t"/>
              <a:pathLst>
                <a:path extrusionOk="0" h="695960" w="7467600">
                  <a:moveTo>
                    <a:pt x="0" y="355600"/>
                  </a:moveTo>
                  <a:cubicBezTo>
                    <a:pt x="0" y="543560"/>
                    <a:pt x="152400" y="695960"/>
                    <a:pt x="340360" y="695960"/>
                  </a:cubicBezTo>
                  <a:lnTo>
                    <a:pt x="7127240" y="695960"/>
                  </a:lnTo>
                  <a:cubicBezTo>
                    <a:pt x="7315200" y="695960"/>
                    <a:pt x="7467600" y="543560"/>
                    <a:pt x="7467600" y="355600"/>
                  </a:cubicBezTo>
                  <a:lnTo>
                    <a:pt x="7467600" y="0"/>
                  </a:lnTo>
                  <a:lnTo>
                    <a:pt x="0" y="0"/>
                  </a:lnTo>
                  <a:lnTo>
                    <a:pt x="0" y="355600"/>
                  </a:lnTo>
                  <a:close/>
                </a:path>
              </a:pathLst>
            </a:custGeom>
            <a:solidFill>
              <a:srgbClr val="E9E9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9" name="Google Shape;9209;p167"/>
            <p:cNvSpPr/>
            <p:nvPr/>
          </p:nvSpPr>
          <p:spPr>
            <a:xfrm>
              <a:off x="12283904" y="8292762"/>
              <a:ext cx="2272033" cy="687885"/>
            </a:xfrm>
            <a:custGeom>
              <a:rect b="b" l="l" r="r" t="t"/>
              <a:pathLst>
                <a:path extrusionOk="0" h="786130" w="2596530">
                  <a:moveTo>
                    <a:pt x="1253815" y="0"/>
                  </a:moveTo>
                  <a:lnTo>
                    <a:pt x="448635" y="0"/>
                  </a:lnTo>
                  <a:cubicBezTo>
                    <a:pt x="448635" y="0"/>
                    <a:pt x="424505" y="370840"/>
                    <a:pt x="399105" y="525780"/>
                  </a:cubicBezTo>
                  <a:cubicBezTo>
                    <a:pt x="354655" y="791210"/>
                    <a:pt x="82875" y="706120"/>
                    <a:pt x="5405" y="762000"/>
                  </a:cubicBezTo>
                  <a:cubicBezTo>
                    <a:pt x="-4755" y="769620"/>
                    <a:pt x="325" y="786130"/>
                    <a:pt x="13025" y="786130"/>
                  </a:cubicBezTo>
                  <a:lnTo>
                    <a:pt x="2583505" y="786130"/>
                  </a:lnTo>
                  <a:cubicBezTo>
                    <a:pt x="2596205" y="786130"/>
                    <a:pt x="2601285" y="769620"/>
                    <a:pt x="2591125" y="762000"/>
                  </a:cubicBezTo>
                  <a:cubicBezTo>
                    <a:pt x="2513655" y="706120"/>
                    <a:pt x="2241875" y="791210"/>
                    <a:pt x="2197425" y="525780"/>
                  </a:cubicBezTo>
                  <a:cubicBezTo>
                    <a:pt x="2172025" y="370840"/>
                    <a:pt x="2147895" y="0"/>
                    <a:pt x="2147895" y="0"/>
                  </a:cubicBezTo>
                  <a:lnTo>
                    <a:pt x="1253815" y="0"/>
                  </a:lnTo>
                  <a:close/>
                </a:path>
              </a:pathLst>
            </a:custGeom>
            <a:solidFill>
              <a:srgbClr val="BBBBB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210" name="Google Shape;9210;p16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Devices - Mockups</a:t>
            </a:r>
            <a:endParaRPr/>
          </a:p>
        </p:txBody>
      </p:sp>
      <p:sp>
        <p:nvSpPr>
          <p:cNvPr id="9211" name="Google Shape;9211;p167"/>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212" name="Google Shape;9212;p16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213" name="Google Shape;9213;p16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214" name="Google Shape;9214;p167"/>
          <p:cNvSpPr/>
          <p:nvPr>
            <p:ph idx="2" type="pic"/>
          </p:nvPr>
        </p:nvSpPr>
        <p:spPr>
          <a:xfrm>
            <a:off x="4378595" y="2286000"/>
            <a:ext cx="3485089" cy="1963780"/>
          </a:xfrm>
          <a:prstGeom prst="roundRect">
            <a:avLst>
              <a:gd fmla="val 0" name="adj"/>
            </a:avLst>
          </a:prstGeom>
          <a:solidFill>
            <a:srgbClr val="CDEAF3"/>
          </a:solidFill>
          <a:ln>
            <a:noFill/>
          </a:ln>
        </p:spPr>
      </p:sp>
      <p:sp>
        <p:nvSpPr>
          <p:cNvPr id="9215" name="Google Shape;9215;p167"/>
          <p:cNvSpPr/>
          <p:nvPr/>
        </p:nvSpPr>
        <p:spPr>
          <a:xfrm>
            <a:off x="1775434" y="3558528"/>
            <a:ext cx="3420000" cy="1764000"/>
          </a:xfrm>
          <a:custGeom>
            <a:rect b="b" l="l" r="r" t="t"/>
            <a:pathLst>
              <a:path extrusionOk="0" h="9956800" w="19050000">
                <a:moveTo>
                  <a:pt x="19050000" y="9956800"/>
                </a:moveTo>
                <a:lnTo>
                  <a:pt x="0" y="9956800"/>
                </a:lnTo>
                <a:lnTo>
                  <a:pt x="0" y="0"/>
                </a:lnTo>
                <a:lnTo>
                  <a:pt x="19050000" y="0"/>
                </a:lnTo>
                <a:lnTo>
                  <a:pt x="19050000" y="9956800"/>
                </a:lnTo>
                <a:close/>
              </a:path>
            </a:pathLst>
          </a:custGeom>
          <a:blipFill rotWithShape="1">
            <a:blip r:embed="rId3">
              <a:alphaModFix/>
            </a:blip>
            <a:stretch>
              <a:fillRect b="0" l="-15" r="-15"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6" name="Google Shape;9216;p167"/>
          <p:cNvSpPr/>
          <p:nvPr>
            <p:ph idx="3" type="pic"/>
          </p:nvPr>
        </p:nvSpPr>
        <p:spPr>
          <a:xfrm>
            <a:off x="2239103" y="3596772"/>
            <a:ext cx="2523600" cy="1536524"/>
          </a:xfrm>
          <a:prstGeom prst="roundRect">
            <a:avLst>
              <a:gd fmla="val 3549" name="adj"/>
            </a:avLst>
          </a:prstGeom>
          <a:solidFill>
            <a:srgbClr val="CDEAF3"/>
          </a:solidFill>
          <a:ln>
            <a:noFill/>
          </a:ln>
        </p:spPr>
      </p:sp>
      <p:sp>
        <p:nvSpPr>
          <p:cNvPr id="9217" name="Google Shape;9217;p167"/>
          <p:cNvSpPr/>
          <p:nvPr/>
        </p:nvSpPr>
        <p:spPr>
          <a:xfrm>
            <a:off x="7156758" y="3432571"/>
            <a:ext cx="1404000" cy="1800000"/>
          </a:xfrm>
          <a:custGeom>
            <a:rect b="b" l="l" r="r" t="t"/>
            <a:pathLst>
              <a:path extrusionOk="0" h="19050000" w="14630400">
                <a:moveTo>
                  <a:pt x="14630400" y="19050000"/>
                </a:moveTo>
                <a:lnTo>
                  <a:pt x="0" y="19050000"/>
                </a:lnTo>
                <a:lnTo>
                  <a:pt x="0" y="0"/>
                </a:lnTo>
                <a:lnTo>
                  <a:pt x="14630400" y="0"/>
                </a:lnTo>
                <a:lnTo>
                  <a:pt x="14630400" y="19050000"/>
                </a:lnTo>
                <a:close/>
              </a:path>
            </a:pathLst>
          </a:custGeom>
          <a:blipFill rotWithShape="1">
            <a:blip r:embed="rId4">
              <a:alphaModFix/>
            </a:blip>
            <a:stretch>
              <a:fillRect b="-32" l="0" r="0" t="-32"/>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8" name="Google Shape;9218;p167"/>
          <p:cNvSpPr/>
          <p:nvPr>
            <p:ph idx="4" type="pic"/>
          </p:nvPr>
        </p:nvSpPr>
        <p:spPr>
          <a:xfrm>
            <a:off x="7213961" y="3492056"/>
            <a:ext cx="1297214" cy="1682380"/>
          </a:xfrm>
          <a:prstGeom prst="roundRect">
            <a:avLst>
              <a:gd fmla="val 4645" name="adj"/>
            </a:avLst>
          </a:prstGeom>
          <a:solidFill>
            <a:srgbClr val="CDEAF3"/>
          </a:solidFill>
          <a:ln>
            <a:noFill/>
          </a:ln>
        </p:spPr>
      </p:sp>
      <p:sp>
        <p:nvSpPr>
          <p:cNvPr id="9219" name="Google Shape;9219;p167"/>
          <p:cNvSpPr/>
          <p:nvPr/>
        </p:nvSpPr>
        <p:spPr>
          <a:xfrm>
            <a:off x="8144097" y="4145737"/>
            <a:ext cx="720000" cy="1260000"/>
          </a:xfrm>
          <a:custGeom>
            <a:rect b="b" l="l" r="r" t="t"/>
            <a:pathLst>
              <a:path extrusionOk="0" h="19050000" w="9461500">
                <a:moveTo>
                  <a:pt x="9461500" y="19050000"/>
                </a:moveTo>
                <a:lnTo>
                  <a:pt x="0" y="19050000"/>
                </a:lnTo>
                <a:lnTo>
                  <a:pt x="0" y="0"/>
                </a:lnTo>
                <a:lnTo>
                  <a:pt x="9461500" y="0"/>
                </a:lnTo>
                <a:lnTo>
                  <a:pt x="9461500" y="19050000"/>
                </a:lnTo>
                <a:close/>
              </a:path>
            </a:pathLst>
          </a:custGeom>
          <a:blipFill rotWithShape="1">
            <a:blip r:embed="rId5">
              <a:alphaModFix/>
            </a:blip>
            <a:stretch>
              <a:fillRect b="0" l="-83" r="-83" t="0"/>
            </a:stretch>
          </a:blip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0" name="Google Shape;9220;p167"/>
          <p:cNvSpPr/>
          <p:nvPr>
            <p:ph idx="5" type="pic"/>
          </p:nvPr>
        </p:nvSpPr>
        <p:spPr>
          <a:xfrm>
            <a:off x="8180975" y="4174879"/>
            <a:ext cx="650875" cy="1200396"/>
          </a:xfrm>
          <a:prstGeom prst="roundRect">
            <a:avLst>
              <a:gd fmla="val 8432" name="adj"/>
            </a:avLst>
          </a:prstGeom>
          <a:solidFill>
            <a:srgbClr val="CDEAF3"/>
          </a:solidFill>
          <a:ln>
            <a:noFill/>
          </a:ln>
        </p:spPr>
      </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4" name="Shape 9224"/>
        <p:cNvGrpSpPr/>
        <p:nvPr/>
      </p:nvGrpSpPr>
      <p:grpSpPr>
        <a:xfrm>
          <a:off x="0" y="0"/>
          <a:ext cx="0" cy="0"/>
          <a:chOff x="0" y="0"/>
          <a:chExt cx="0" cy="0"/>
        </a:xfrm>
      </p:grpSpPr>
      <p:sp>
        <p:nvSpPr>
          <p:cNvPr id="9225" name="Google Shape;9225;p168"/>
          <p:cNvSpPr txBox="1"/>
          <p:nvPr>
            <p:ph type="title"/>
          </p:nvPr>
        </p:nvSpPr>
        <p:spPr>
          <a:xfrm>
            <a:off x="5153024" y="1157288"/>
            <a:ext cx="6689725" cy="285273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dk2"/>
              </a:buClr>
              <a:buSzPts val="6000"/>
              <a:buFont typeface="Montserrat Black"/>
              <a:buNone/>
            </a:pPr>
            <a:r>
              <a:rPr lang="en-US"/>
              <a:t>Strategy &amp; Framework Infographics</a:t>
            </a:r>
            <a:endParaRPr/>
          </a:p>
        </p:txBody>
      </p:sp>
      <p:sp>
        <p:nvSpPr>
          <p:cNvPr id="9226" name="Google Shape;9226;p168"/>
          <p:cNvSpPr txBox="1"/>
          <p:nvPr>
            <p:ph idx="1" type="body"/>
          </p:nvPr>
        </p:nvSpPr>
        <p:spPr>
          <a:xfrm>
            <a:off x="5153024" y="4037013"/>
            <a:ext cx="6689725" cy="1500187"/>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2400"/>
              <a:buNone/>
            </a:pPr>
            <a:r>
              <a:rPr lang="en-US"/>
              <a:t>POWERPOINT PRESENTATION TEMPLATE</a:t>
            </a:r>
            <a:endParaRPr/>
          </a:p>
        </p:txBody>
      </p:sp>
      <p:sp>
        <p:nvSpPr>
          <p:cNvPr id="9227" name="Google Shape;9227;p16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228" name="Google Shape;9228;p16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229" name="Google Shape;9229;p168"/>
          <p:cNvSpPr/>
          <p:nvPr>
            <p:ph idx="2" type="body"/>
          </p:nvPr>
        </p:nvSpPr>
        <p:spPr>
          <a:xfrm>
            <a:off x="1752821" y="1989000"/>
            <a:ext cx="2880000" cy="2880000"/>
          </a:xfrm>
          <a:prstGeom prst="ellipse">
            <a:avLst/>
          </a:prstGeom>
          <a:solidFill>
            <a:schemeClr val="accent5"/>
          </a:solidFill>
          <a:ln>
            <a:noFill/>
          </a:ln>
        </p:spPr>
        <p:txBody>
          <a:bodyPr anchorCtr="1"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8000"/>
              <a:buNone/>
            </a:pPr>
            <a:r>
              <a:rPr lang="en-US"/>
              <a:t>03</a:t>
            </a:r>
            <a:endParaRPr/>
          </a:p>
        </p:txBody>
      </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33" name="Shape 9233"/>
        <p:cNvGrpSpPr/>
        <p:nvPr/>
      </p:nvGrpSpPr>
      <p:grpSpPr>
        <a:xfrm>
          <a:off x="0" y="0"/>
          <a:ext cx="0" cy="0"/>
          <a:chOff x="0" y="0"/>
          <a:chExt cx="0" cy="0"/>
        </a:xfrm>
      </p:grpSpPr>
      <p:sp>
        <p:nvSpPr>
          <p:cNvPr id="9234" name="Google Shape;9234;p169"/>
          <p:cNvSpPr txBox="1"/>
          <p:nvPr>
            <p:ph idx="1" type="body"/>
          </p:nvPr>
        </p:nvSpPr>
        <p:spPr>
          <a:xfrm>
            <a:off x="6831687" y="2146006"/>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Heading 1</a:t>
            </a:r>
            <a:endParaRPr/>
          </a:p>
        </p:txBody>
      </p:sp>
      <p:sp>
        <p:nvSpPr>
          <p:cNvPr id="9235" name="Google Shape;9235;p169"/>
          <p:cNvSpPr txBox="1"/>
          <p:nvPr>
            <p:ph idx="2" type="body"/>
          </p:nvPr>
        </p:nvSpPr>
        <p:spPr>
          <a:xfrm>
            <a:off x="6831687" y="2448662"/>
            <a:ext cx="21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Lorem ipsum is simply dummy text of the printing and typesetting industry.</a:t>
            </a:r>
            <a:endParaRPr/>
          </a:p>
        </p:txBody>
      </p:sp>
      <p:sp>
        <p:nvSpPr>
          <p:cNvPr id="9236" name="Google Shape;9236;p169"/>
          <p:cNvSpPr txBox="1"/>
          <p:nvPr>
            <p:ph idx="3" type="body"/>
          </p:nvPr>
        </p:nvSpPr>
        <p:spPr>
          <a:xfrm>
            <a:off x="3200314" y="2150651"/>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lt1"/>
              </a:buClr>
              <a:buSzPts val="1600"/>
              <a:buNone/>
            </a:pPr>
            <a:r>
              <a:rPr lang="en-US"/>
              <a:t>Heading 2</a:t>
            </a:r>
            <a:endParaRPr/>
          </a:p>
        </p:txBody>
      </p:sp>
      <p:sp>
        <p:nvSpPr>
          <p:cNvPr id="9237" name="Google Shape;9237;p169"/>
          <p:cNvSpPr txBox="1"/>
          <p:nvPr>
            <p:ph idx="4" type="body"/>
          </p:nvPr>
        </p:nvSpPr>
        <p:spPr>
          <a:xfrm>
            <a:off x="3200314" y="2453307"/>
            <a:ext cx="216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lt1"/>
              </a:buClr>
              <a:buSzPts val="1400"/>
              <a:buNone/>
            </a:pPr>
            <a:r>
              <a:rPr lang="en-US"/>
              <a:t>Lorem ipsum is simply dummy text of the printing and typesetting industry.</a:t>
            </a:r>
            <a:endParaRPr/>
          </a:p>
          <a:p>
            <a:pPr indent="0" lvl="0" marL="0" rtl="0" algn="r">
              <a:lnSpc>
                <a:spcPct val="100000"/>
              </a:lnSpc>
              <a:spcBef>
                <a:spcPts val="1000"/>
              </a:spcBef>
              <a:spcAft>
                <a:spcPts val="0"/>
              </a:spcAft>
              <a:buClr>
                <a:schemeClr val="lt1"/>
              </a:buClr>
              <a:buSzPts val="1400"/>
              <a:buNone/>
            </a:pPr>
            <a:r>
              <a:t/>
            </a:r>
            <a:endParaRPr/>
          </a:p>
        </p:txBody>
      </p:sp>
      <p:sp>
        <p:nvSpPr>
          <p:cNvPr id="9238" name="Google Shape;9238;p169"/>
          <p:cNvSpPr txBox="1"/>
          <p:nvPr>
            <p:ph idx="5" type="body"/>
          </p:nvPr>
        </p:nvSpPr>
        <p:spPr>
          <a:xfrm>
            <a:off x="6826842" y="4282127"/>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9239" name="Google Shape;9239;p169"/>
          <p:cNvSpPr txBox="1"/>
          <p:nvPr>
            <p:ph idx="6" type="body"/>
          </p:nvPr>
        </p:nvSpPr>
        <p:spPr>
          <a:xfrm>
            <a:off x="6826842" y="4584783"/>
            <a:ext cx="216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40" name="Google Shape;9240;p16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2x2 Matrix</a:t>
            </a:r>
            <a:endParaRPr/>
          </a:p>
        </p:txBody>
      </p:sp>
      <p:sp>
        <p:nvSpPr>
          <p:cNvPr id="9241" name="Google Shape;9241;p169"/>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242" name="Google Shape;9242;p16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243" name="Google Shape;9243;p16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244" name="Google Shape;9244;p169"/>
          <p:cNvSpPr/>
          <p:nvPr>
            <p:ph idx="9" type="pic"/>
          </p:nvPr>
        </p:nvSpPr>
        <p:spPr>
          <a:xfrm>
            <a:off x="5495000" y="3343569"/>
            <a:ext cx="360000" cy="360000"/>
          </a:xfrm>
          <a:prstGeom prst="rect">
            <a:avLst/>
          </a:prstGeom>
          <a:noFill/>
          <a:ln>
            <a:noFill/>
          </a:ln>
        </p:spPr>
      </p:sp>
      <p:sp>
        <p:nvSpPr>
          <p:cNvPr id="9245" name="Google Shape;9245;p169"/>
          <p:cNvSpPr/>
          <p:nvPr>
            <p:ph idx="13" type="pic"/>
          </p:nvPr>
        </p:nvSpPr>
        <p:spPr>
          <a:xfrm>
            <a:off x="6329153" y="4073633"/>
            <a:ext cx="360000" cy="360000"/>
          </a:xfrm>
          <a:prstGeom prst="rect">
            <a:avLst/>
          </a:prstGeom>
          <a:noFill/>
          <a:ln>
            <a:noFill/>
          </a:ln>
        </p:spPr>
      </p:sp>
      <p:sp>
        <p:nvSpPr>
          <p:cNvPr id="9246" name="Google Shape;9246;p169"/>
          <p:cNvSpPr/>
          <p:nvPr>
            <p:ph idx="14" type="pic"/>
          </p:nvPr>
        </p:nvSpPr>
        <p:spPr>
          <a:xfrm>
            <a:off x="5495000" y="4073633"/>
            <a:ext cx="360000" cy="360000"/>
          </a:xfrm>
          <a:prstGeom prst="rect">
            <a:avLst/>
          </a:prstGeom>
          <a:noFill/>
          <a:ln>
            <a:noFill/>
          </a:ln>
        </p:spPr>
      </p:sp>
      <p:sp>
        <p:nvSpPr>
          <p:cNvPr id="9247" name="Google Shape;9247;p169"/>
          <p:cNvSpPr txBox="1"/>
          <p:nvPr>
            <p:ph idx="15" type="body"/>
          </p:nvPr>
        </p:nvSpPr>
        <p:spPr>
          <a:xfrm>
            <a:off x="3208152" y="4282127"/>
            <a:ext cx="2160000" cy="36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4</a:t>
            </a:r>
            <a:endParaRPr/>
          </a:p>
        </p:txBody>
      </p:sp>
      <p:sp>
        <p:nvSpPr>
          <p:cNvPr id="9248" name="Google Shape;9248;p169"/>
          <p:cNvSpPr txBox="1"/>
          <p:nvPr>
            <p:ph idx="16" type="body"/>
          </p:nvPr>
        </p:nvSpPr>
        <p:spPr>
          <a:xfrm>
            <a:off x="3208152" y="4584783"/>
            <a:ext cx="2160000" cy="108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49" name="Google Shape;9249;p169"/>
          <p:cNvSpPr txBox="1"/>
          <p:nvPr>
            <p:ph idx="17" type="body"/>
          </p:nvPr>
        </p:nvSpPr>
        <p:spPr>
          <a:xfrm rot="-5400000">
            <a:off x="1439348" y="3727970"/>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Low</a:t>
            </a:r>
            <a:endParaRPr/>
          </a:p>
        </p:txBody>
      </p:sp>
      <p:sp>
        <p:nvSpPr>
          <p:cNvPr id="9250" name="Google Shape;9250;p169"/>
          <p:cNvSpPr txBox="1"/>
          <p:nvPr>
            <p:ph idx="18" type="body"/>
          </p:nvPr>
        </p:nvSpPr>
        <p:spPr>
          <a:xfrm rot="5400000">
            <a:off x="8589594" y="3727970"/>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High</a:t>
            </a:r>
            <a:endParaRPr/>
          </a:p>
        </p:txBody>
      </p:sp>
      <p:sp>
        <p:nvSpPr>
          <p:cNvPr id="9251" name="Google Shape;9251;p169"/>
          <p:cNvSpPr txBox="1"/>
          <p:nvPr>
            <p:ph idx="19" type="body"/>
          </p:nvPr>
        </p:nvSpPr>
        <p:spPr>
          <a:xfrm>
            <a:off x="5016000" y="1530869"/>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High</a:t>
            </a:r>
            <a:endParaRPr/>
          </a:p>
        </p:txBody>
      </p:sp>
      <p:sp>
        <p:nvSpPr>
          <p:cNvPr id="9252" name="Google Shape;9252;p169"/>
          <p:cNvSpPr txBox="1"/>
          <p:nvPr>
            <p:ph idx="20" type="body"/>
          </p:nvPr>
        </p:nvSpPr>
        <p:spPr>
          <a:xfrm>
            <a:off x="5002924" y="5877326"/>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Low</a:t>
            </a:r>
            <a:endParaRPr/>
          </a:p>
        </p:txBody>
      </p:sp>
      <p:sp>
        <p:nvSpPr>
          <p:cNvPr id="9253" name="Google Shape;9253;p169"/>
          <p:cNvSpPr/>
          <p:nvPr>
            <p:ph idx="8" type="pic"/>
          </p:nvPr>
        </p:nvSpPr>
        <p:spPr>
          <a:xfrm>
            <a:off x="6333998" y="3343569"/>
            <a:ext cx="360000" cy="360000"/>
          </a:xfrm>
          <a:prstGeom prst="rect">
            <a:avLst/>
          </a:prstGeom>
          <a:noFill/>
          <a:ln>
            <a:noFill/>
          </a:ln>
        </p:spPr>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6" name="Shape 4916"/>
        <p:cNvGrpSpPr/>
        <p:nvPr/>
      </p:nvGrpSpPr>
      <p:grpSpPr>
        <a:xfrm>
          <a:off x="0" y="0"/>
          <a:ext cx="0" cy="0"/>
          <a:chOff x="0" y="0"/>
          <a:chExt cx="0" cy="0"/>
        </a:xfrm>
      </p:grpSpPr>
      <p:sp>
        <p:nvSpPr>
          <p:cNvPr id="4917" name="Google Shape;4917;p1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18" name="Google Shape;4918;p1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19" name="Google Shape;4919;p17"/>
          <p:cNvSpPr txBox="1"/>
          <p:nvPr>
            <p:ph idx="1" type="body"/>
          </p:nvPr>
        </p:nvSpPr>
        <p:spPr>
          <a:xfrm>
            <a:off x="5016000" y="4901216"/>
            <a:ext cx="216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Lorem Ipsum </a:t>
            </a:r>
            <a:endParaRPr/>
          </a:p>
        </p:txBody>
      </p:sp>
      <p:sp>
        <p:nvSpPr>
          <p:cNvPr id="4920" name="Google Shape;4920;p17"/>
          <p:cNvSpPr txBox="1"/>
          <p:nvPr>
            <p:ph idx="2" type="body"/>
          </p:nvPr>
        </p:nvSpPr>
        <p:spPr>
          <a:xfrm>
            <a:off x="4386000" y="5217856"/>
            <a:ext cx="342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4921" name="Google Shape;4921;p1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t/>
            </a:r>
            <a:endParaRPr/>
          </a:p>
        </p:txBody>
      </p:sp>
      <p:sp>
        <p:nvSpPr>
          <p:cNvPr id="4922" name="Google Shape;4922;p17"/>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
        <p:nvSpPr>
          <p:cNvPr id="4923" name="Google Shape;4923;p17"/>
          <p:cNvSpPr/>
          <p:nvPr>
            <p:ph idx="4" type="pic"/>
          </p:nvPr>
        </p:nvSpPr>
        <p:spPr>
          <a:xfrm>
            <a:off x="1596000" y="1523269"/>
            <a:ext cx="9000000" cy="3240000"/>
          </a:xfrm>
          <a:prstGeom prst="rect">
            <a:avLst/>
          </a:prstGeom>
          <a:solidFill>
            <a:srgbClr val="CDEAF3"/>
          </a:solidFill>
          <a:ln>
            <a:noFill/>
          </a:ln>
        </p:spPr>
      </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57" name="Shape 9257"/>
        <p:cNvGrpSpPr/>
        <p:nvPr/>
      </p:nvGrpSpPr>
      <p:grpSpPr>
        <a:xfrm>
          <a:off x="0" y="0"/>
          <a:ext cx="0" cy="0"/>
          <a:chOff x="0" y="0"/>
          <a:chExt cx="0" cy="0"/>
        </a:xfrm>
      </p:grpSpPr>
      <p:sp>
        <p:nvSpPr>
          <p:cNvPr id="9258" name="Google Shape;9258;p170"/>
          <p:cNvSpPr txBox="1"/>
          <p:nvPr>
            <p:ph idx="1" type="body"/>
          </p:nvPr>
        </p:nvSpPr>
        <p:spPr>
          <a:xfrm>
            <a:off x="6773420" y="1885067"/>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1</a:t>
            </a:r>
            <a:endParaRPr/>
          </a:p>
        </p:txBody>
      </p:sp>
      <p:sp>
        <p:nvSpPr>
          <p:cNvPr id="9259" name="Google Shape;9259;p170"/>
          <p:cNvSpPr txBox="1"/>
          <p:nvPr>
            <p:ph idx="2" type="body"/>
          </p:nvPr>
        </p:nvSpPr>
        <p:spPr>
          <a:xfrm>
            <a:off x="6593420" y="2187723"/>
            <a:ext cx="252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Lorem ipsum is simply dummy text of the printing and typesetting industry.</a:t>
            </a:r>
            <a:endParaRPr/>
          </a:p>
        </p:txBody>
      </p:sp>
      <p:sp>
        <p:nvSpPr>
          <p:cNvPr id="9260" name="Google Shape;9260;p170"/>
          <p:cNvSpPr txBox="1"/>
          <p:nvPr>
            <p:ph idx="3" type="body"/>
          </p:nvPr>
        </p:nvSpPr>
        <p:spPr>
          <a:xfrm>
            <a:off x="3323562" y="1885067"/>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2</a:t>
            </a:r>
            <a:endParaRPr/>
          </a:p>
        </p:txBody>
      </p:sp>
      <p:sp>
        <p:nvSpPr>
          <p:cNvPr id="9261" name="Google Shape;9261;p170"/>
          <p:cNvSpPr txBox="1"/>
          <p:nvPr>
            <p:ph idx="4" type="body"/>
          </p:nvPr>
        </p:nvSpPr>
        <p:spPr>
          <a:xfrm>
            <a:off x="3143562" y="2187723"/>
            <a:ext cx="252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Lorem ipsum is simply dummy text of the printing and typesetting industry.</a:t>
            </a:r>
            <a:endParaRPr/>
          </a:p>
          <a:p>
            <a:pPr indent="0" lvl="0" marL="0" rtl="0" algn="ctr">
              <a:lnSpc>
                <a:spcPct val="100000"/>
              </a:lnSpc>
              <a:spcBef>
                <a:spcPts val="1000"/>
              </a:spcBef>
              <a:spcAft>
                <a:spcPts val="0"/>
              </a:spcAft>
              <a:buClr>
                <a:schemeClr val="lt1"/>
              </a:buClr>
              <a:buSzPts val="1400"/>
              <a:buNone/>
            </a:pPr>
            <a:r>
              <a:t/>
            </a:r>
            <a:endParaRPr/>
          </a:p>
        </p:txBody>
      </p:sp>
      <p:sp>
        <p:nvSpPr>
          <p:cNvPr id="9262" name="Google Shape;9262;p170"/>
          <p:cNvSpPr txBox="1"/>
          <p:nvPr>
            <p:ph idx="5" type="body"/>
          </p:nvPr>
        </p:nvSpPr>
        <p:spPr>
          <a:xfrm>
            <a:off x="6767509" y="3750104"/>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9263" name="Google Shape;9263;p170"/>
          <p:cNvSpPr txBox="1"/>
          <p:nvPr>
            <p:ph idx="6" type="body"/>
          </p:nvPr>
        </p:nvSpPr>
        <p:spPr>
          <a:xfrm>
            <a:off x="6587509" y="4052760"/>
            <a:ext cx="2520000" cy="108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64" name="Google Shape;9264;p17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2x2 Matrix</a:t>
            </a:r>
            <a:endParaRPr/>
          </a:p>
        </p:txBody>
      </p:sp>
      <p:sp>
        <p:nvSpPr>
          <p:cNvPr id="9265" name="Google Shape;9265;p170"/>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266" name="Google Shape;9266;p17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267" name="Google Shape;9267;p17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268" name="Google Shape;9268;p170"/>
          <p:cNvSpPr/>
          <p:nvPr>
            <p:ph idx="8" type="pic"/>
          </p:nvPr>
        </p:nvSpPr>
        <p:spPr>
          <a:xfrm>
            <a:off x="9266823" y="1655879"/>
            <a:ext cx="360000" cy="360000"/>
          </a:xfrm>
          <a:prstGeom prst="rect">
            <a:avLst/>
          </a:prstGeom>
          <a:noFill/>
          <a:ln>
            <a:noFill/>
          </a:ln>
        </p:spPr>
      </p:sp>
      <p:sp>
        <p:nvSpPr>
          <p:cNvPr id="9269" name="Google Shape;9269;p170"/>
          <p:cNvSpPr/>
          <p:nvPr>
            <p:ph idx="9" type="pic"/>
          </p:nvPr>
        </p:nvSpPr>
        <p:spPr>
          <a:xfrm>
            <a:off x="2599750" y="1655879"/>
            <a:ext cx="360000" cy="360000"/>
          </a:xfrm>
          <a:prstGeom prst="rect">
            <a:avLst/>
          </a:prstGeom>
          <a:noFill/>
          <a:ln>
            <a:noFill/>
          </a:ln>
        </p:spPr>
      </p:sp>
      <p:sp>
        <p:nvSpPr>
          <p:cNvPr id="9270" name="Google Shape;9270;p170"/>
          <p:cNvSpPr/>
          <p:nvPr>
            <p:ph idx="13" type="pic"/>
          </p:nvPr>
        </p:nvSpPr>
        <p:spPr>
          <a:xfrm>
            <a:off x="2576312" y="4996886"/>
            <a:ext cx="360000" cy="360000"/>
          </a:xfrm>
          <a:prstGeom prst="rect">
            <a:avLst/>
          </a:prstGeom>
          <a:noFill/>
          <a:ln>
            <a:noFill/>
          </a:ln>
        </p:spPr>
      </p:sp>
      <p:sp>
        <p:nvSpPr>
          <p:cNvPr id="9271" name="Google Shape;9271;p170"/>
          <p:cNvSpPr txBox="1"/>
          <p:nvPr>
            <p:ph idx="14" type="body"/>
          </p:nvPr>
        </p:nvSpPr>
        <p:spPr>
          <a:xfrm>
            <a:off x="3319750" y="3809289"/>
            <a:ext cx="216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9272" name="Google Shape;9272;p170"/>
          <p:cNvSpPr txBox="1"/>
          <p:nvPr>
            <p:ph idx="15" type="body"/>
          </p:nvPr>
        </p:nvSpPr>
        <p:spPr>
          <a:xfrm>
            <a:off x="3139750" y="4111945"/>
            <a:ext cx="2520000" cy="108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73" name="Google Shape;9273;p170"/>
          <p:cNvSpPr txBox="1"/>
          <p:nvPr>
            <p:ph idx="16" type="body"/>
          </p:nvPr>
        </p:nvSpPr>
        <p:spPr>
          <a:xfrm rot="-5400000">
            <a:off x="1166900" y="4471945"/>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Low</a:t>
            </a:r>
            <a:endParaRPr/>
          </a:p>
        </p:txBody>
      </p:sp>
      <p:sp>
        <p:nvSpPr>
          <p:cNvPr id="9274" name="Google Shape;9274;p170"/>
          <p:cNvSpPr txBox="1"/>
          <p:nvPr>
            <p:ph idx="17" type="body"/>
          </p:nvPr>
        </p:nvSpPr>
        <p:spPr>
          <a:xfrm rot="-5400000">
            <a:off x="1166900" y="2371329"/>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High</a:t>
            </a:r>
            <a:endParaRPr/>
          </a:p>
        </p:txBody>
      </p:sp>
      <p:sp>
        <p:nvSpPr>
          <p:cNvPr id="9275" name="Google Shape;9275;p170"/>
          <p:cNvSpPr txBox="1"/>
          <p:nvPr>
            <p:ph idx="18" type="body"/>
          </p:nvPr>
        </p:nvSpPr>
        <p:spPr>
          <a:xfrm>
            <a:off x="7307509" y="5853633"/>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High</a:t>
            </a:r>
            <a:endParaRPr/>
          </a:p>
        </p:txBody>
      </p:sp>
      <p:sp>
        <p:nvSpPr>
          <p:cNvPr id="9276" name="Google Shape;9276;p170"/>
          <p:cNvSpPr txBox="1"/>
          <p:nvPr>
            <p:ph idx="19" type="body"/>
          </p:nvPr>
        </p:nvSpPr>
        <p:spPr>
          <a:xfrm>
            <a:off x="3859750" y="5853633"/>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Low</a:t>
            </a:r>
            <a:endParaRPr/>
          </a:p>
        </p:txBody>
      </p:sp>
      <p:sp>
        <p:nvSpPr>
          <p:cNvPr id="9277" name="Google Shape;9277;p170"/>
          <p:cNvSpPr/>
          <p:nvPr>
            <p:ph idx="20" type="pic"/>
          </p:nvPr>
        </p:nvSpPr>
        <p:spPr>
          <a:xfrm>
            <a:off x="9238568" y="4996886"/>
            <a:ext cx="360000" cy="360000"/>
          </a:xfrm>
          <a:prstGeom prst="rect">
            <a:avLst/>
          </a:prstGeom>
          <a:noFill/>
          <a:ln>
            <a:noFill/>
          </a:ln>
        </p:spPr>
      </p:sp>
    </p:spTree>
  </p:cSld>
  <p:clrMapOvr>
    <a:masterClrMapping/>
  </p:clrMapOvr>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1" name="Shape 9281"/>
        <p:cNvGrpSpPr/>
        <p:nvPr/>
      </p:nvGrpSpPr>
      <p:grpSpPr>
        <a:xfrm>
          <a:off x="0" y="0"/>
          <a:ext cx="0" cy="0"/>
          <a:chOff x="0" y="0"/>
          <a:chExt cx="0" cy="0"/>
        </a:xfrm>
      </p:grpSpPr>
      <p:sp>
        <p:nvSpPr>
          <p:cNvPr id="9282" name="Google Shape;9282;p171"/>
          <p:cNvSpPr txBox="1"/>
          <p:nvPr>
            <p:ph idx="1" type="body"/>
          </p:nvPr>
        </p:nvSpPr>
        <p:spPr>
          <a:xfrm>
            <a:off x="6887995" y="1611777"/>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accent1"/>
              </a:buClr>
              <a:buSzPts val="1600"/>
              <a:buNone/>
            </a:pPr>
            <a:r>
              <a:rPr lang="en-US"/>
              <a:t>Heading 1</a:t>
            </a:r>
            <a:endParaRPr/>
          </a:p>
        </p:txBody>
      </p:sp>
      <p:sp>
        <p:nvSpPr>
          <p:cNvPr id="9283" name="Google Shape;9283;p171"/>
          <p:cNvSpPr txBox="1"/>
          <p:nvPr>
            <p:ph idx="2" type="body"/>
          </p:nvPr>
        </p:nvSpPr>
        <p:spPr>
          <a:xfrm>
            <a:off x="6887995" y="1914433"/>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84" name="Google Shape;9284;p171"/>
          <p:cNvSpPr txBox="1"/>
          <p:nvPr>
            <p:ph idx="3" type="body"/>
          </p:nvPr>
        </p:nvSpPr>
        <p:spPr>
          <a:xfrm>
            <a:off x="6887995" y="280124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accent2"/>
              </a:buClr>
              <a:buSzPts val="1600"/>
              <a:buNone/>
            </a:pPr>
            <a:r>
              <a:rPr lang="en-US"/>
              <a:t>Heading 2</a:t>
            </a:r>
            <a:endParaRPr/>
          </a:p>
        </p:txBody>
      </p:sp>
      <p:sp>
        <p:nvSpPr>
          <p:cNvPr id="9285" name="Google Shape;9285;p171"/>
          <p:cNvSpPr txBox="1"/>
          <p:nvPr>
            <p:ph idx="4" type="body"/>
          </p:nvPr>
        </p:nvSpPr>
        <p:spPr>
          <a:xfrm>
            <a:off x="6887995" y="3103905"/>
            <a:ext cx="288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9286" name="Google Shape;9286;p171"/>
          <p:cNvSpPr txBox="1"/>
          <p:nvPr>
            <p:ph idx="5" type="body"/>
          </p:nvPr>
        </p:nvSpPr>
        <p:spPr>
          <a:xfrm>
            <a:off x="6887995" y="399359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accent3"/>
              </a:buClr>
              <a:buSzPts val="1600"/>
              <a:buNone/>
            </a:pPr>
            <a:r>
              <a:rPr lang="en-US"/>
              <a:t>Heading 3</a:t>
            </a:r>
            <a:endParaRPr/>
          </a:p>
        </p:txBody>
      </p:sp>
      <p:sp>
        <p:nvSpPr>
          <p:cNvPr id="9287" name="Google Shape;9287;p171"/>
          <p:cNvSpPr txBox="1"/>
          <p:nvPr>
            <p:ph idx="6" type="body"/>
          </p:nvPr>
        </p:nvSpPr>
        <p:spPr>
          <a:xfrm>
            <a:off x="6887995" y="4296255"/>
            <a:ext cx="288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88" name="Google Shape;9288;p17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2x2 Matrix</a:t>
            </a:r>
            <a:endParaRPr/>
          </a:p>
        </p:txBody>
      </p:sp>
      <p:sp>
        <p:nvSpPr>
          <p:cNvPr id="9289" name="Google Shape;9289;p171"/>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290" name="Google Shape;9290;p17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291" name="Google Shape;9291;p17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292" name="Google Shape;9292;p171"/>
          <p:cNvSpPr/>
          <p:nvPr>
            <p:ph idx="8" type="pic"/>
          </p:nvPr>
        </p:nvSpPr>
        <p:spPr>
          <a:xfrm>
            <a:off x="4494006" y="2410962"/>
            <a:ext cx="540000" cy="540000"/>
          </a:xfrm>
          <a:prstGeom prst="rect">
            <a:avLst/>
          </a:prstGeom>
          <a:noFill/>
          <a:ln>
            <a:noFill/>
          </a:ln>
        </p:spPr>
      </p:sp>
      <p:sp>
        <p:nvSpPr>
          <p:cNvPr id="9293" name="Google Shape;9293;p171"/>
          <p:cNvSpPr/>
          <p:nvPr>
            <p:ph idx="9" type="pic"/>
          </p:nvPr>
        </p:nvSpPr>
        <p:spPr>
          <a:xfrm>
            <a:off x="2728312" y="2410961"/>
            <a:ext cx="540000" cy="540000"/>
          </a:xfrm>
          <a:prstGeom prst="rect">
            <a:avLst/>
          </a:prstGeom>
          <a:noFill/>
          <a:ln>
            <a:noFill/>
          </a:ln>
        </p:spPr>
      </p:sp>
      <p:sp>
        <p:nvSpPr>
          <p:cNvPr id="9294" name="Google Shape;9294;p171"/>
          <p:cNvSpPr/>
          <p:nvPr>
            <p:ph idx="13" type="pic"/>
          </p:nvPr>
        </p:nvSpPr>
        <p:spPr>
          <a:xfrm>
            <a:off x="2752524" y="4155344"/>
            <a:ext cx="540000" cy="540000"/>
          </a:xfrm>
          <a:prstGeom prst="rect">
            <a:avLst/>
          </a:prstGeom>
          <a:noFill/>
          <a:ln>
            <a:noFill/>
          </a:ln>
        </p:spPr>
      </p:sp>
      <p:sp>
        <p:nvSpPr>
          <p:cNvPr id="9295" name="Google Shape;9295;p171"/>
          <p:cNvSpPr txBox="1"/>
          <p:nvPr>
            <p:ph idx="14" type="body"/>
          </p:nvPr>
        </p:nvSpPr>
        <p:spPr>
          <a:xfrm>
            <a:off x="6887995" y="518594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rgbClr val="DB9461"/>
              </a:buClr>
              <a:buSzPts val="1600"/>
              <a:buNone/>
            </a:pPr>
            <a:r>
              <a:rPr lang="en-US"/>
              <a:t>Heading 4</a:t>
            </a:r>
            <a:endParaRPr/>
          </a:p>
        </p:txBody>
      </p:sp>
      <p:sp>
        <p:nvSpPr>
          <p:cNvPr id="9296" name="Google Shape;9296;p171"/>
          <p:cNvSpPr txBox="1"/>
          <p:nvPr>
            <p:ph idx="15" type="body"/>
          </p:nvPr>
        </p:nvSpPr>
        <p:spPr>
          <a:xfrm>
            <a:off x="6887995" y="5488605"/>
            <a:ext cx="288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297" name="Google Shape;9297;p171"/>
          <p:cNvSpPr txBox="1"/>
          <p:nvPr>
            <p:ph idx="16" type="body"/>
          </p:nvPr>
        </p:nvSpPr>
        <p:spPr>
          <a:xfrm rot="-5400000">
            <a:off x="1188310" y="4245344"/>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Low</a:t>
            </a:r>
            <a:endParaRPr/>
          </a:p>
        </p:txBody>
      </p:sp>
      <p:sp>
        <p:nvSpPr>
          <p:cNvPr id="9298" name="Google Shape;9298;p171"/>
          <p:cNvSpPr txBox="1"/>
          <p:nvPr>
            <p:ph idx="17" type="body"/>
          </p:nvPr>
        </p:nvSpPr>
        <p:spPr>
          <a:xfrm rot="-5400000">
            <a:off x="1188310" y="2500962"/>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High</a:t>
            </a:r>
            <a:endParaRPr/>
          </a:p>
        </p:txBody>
      </p:sp>
      <p:sp>
        <p:nvSpPr>
          <p:cNvPr id="9299" name="Google Shape;9299;p171"/>
          <p:cNvSpPr txBox="1"/>
          <p:nvPr>
            <p:ph idx="18" type="body"/>
          </p:nvPr>
        </p:nvSpPr>
        <p:spPr>
          <a:xfrm>
            <a:off x="4224007" y="5666750"/>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High</a:t>
            </a:r>
            <a:endParaRPr/>
          </a:p>
        </p:txBody>
      </p:sp>
      <p:sp>
        <p:nvSpPr>
          <p:cNvPr id="9300" name="Google Shape;9300;p171"/>
          <p:cNvSpPr txBox="1"/>
          <p:nvPr>
            <p:ph idx="19" type="body"/>
          </p:nvPr>
        </p:nvSpPr>
        <p:spPr>
          <a:xfrm>
            <a:off x="2482524" y="5656071"/>
            <a:ext cx="10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Low</a:t>
            </a:r>
            <a:endParaRPr/>
          </a:p>
        </p:txBody>
      </p:sp>
      <p:sp>
        <p:nvSpPr>
          <p:cNvPr id="9301" name="Google Shape;9301;p171"/>
          <p:cNvSpPr/>
          <p:nvPr>
            <p:ph idx="20" type="pic"/>
          </p:nvPr>
        </p:nvSpPr>
        <p:spPr>
          <a:xfrm>
            <a:off x="4494007" y="4155345"/>
            <a:ext cx="540000" cy="540000"/>
          </a:xfrm>
          <a:prstGeom prst="rect">
            <a:avLst/>
          </a:prstGeom>
          <a:noFill/>
          <a:ln>
            <a:noFill/>
          </a:ln>
        </p:spPr>
      </p:sp>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5" name="Shape 9305"/>
        <p:cNvGrpSpPr/>
        <p:nvPr/>
      </p:nvGrpSpPr>
      <p:grpSpPr>
        <a:xfrm>
          <a:off x="0" y="0"/>
          <a:ext cx="0" cy="0"/>
          <a:chOff x="0" y="0"/>
          <a:chExt cx="0" cy="0"/>
        </a:xfrm>
      </p:grpSpPr>
      <p:sp>
        <p:nvSpPr>
          <p:cNvPr id="9306" name="Google Shape;9306;p172"/>
          <p:cNvSpPr txBox="1"/>
          <p:nvPr>
            <p:ph idx="1" type="body"/>
          </p:nvPr>
        </p:nvSpPr>
        <p:spPr>
          <a:xfrm>
            <a:off x="8665624" y="2362202"/>
            <a:ext cx="21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07" name="Google Shape;9307;p172"/>
          <p:cNvSpPr txBox="1"/>
          <p:nvPr>
            <p:ph idx="2" type="body"/>
          </p:nvPr>
        </p:nvSpPr>
        <p:spPr>
          <a:xfrm>
            <a:off x="1371221" y="2362202"/>
            <a:ext cx="2160000" cy="108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r">
              <a:lnSpc>
                <a:spcPct val="100000"/>
              </a:lnSpc>
              <a:spcBef>
                <a:spcPts val="1000"/>
              </a:spcBef>
              <a:spcAft>
                <a:spcPts val="0"/>
              </a:spcAft>
              <a:buClr>
                <a:schemeClr val="dk1"/>
              </a:buClr>
              <a:buSzPts val="1400"/>
              <a:buNone/>
            </a:pPr>
            <a:r>
              <a:t/>
            </a:r>
            <a:endParaRPr/>
          </a:p>
        </p:txBody>
      </p:sp>
      <p:sp>
        <p:nvSpPr>
          <p:cNvPr id="9308" name="Google Shape;9308;p172"/>
          <p:cNvSpPr txBox="1"/>
          <p:nvPr>
            <p:ph idx="3" type="body"/>
          </p:nvPr>
        </p:nvSpPr>
        <p:spPr>
          <a:xfrm>
            <a:off x="8660779" y="4338500"/>
            <a:ext cx="2160000" cy="108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09" name="Google Shape;9309;p17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Employee Personality Determinant 2x2 Matrix</a:t>
            </a:r>
            <a:endParaRPr/>
          </a:p>
        </p:txBody>
      </p:sp>
      <p:sp>
        <p:nvSpPr>
          <p:cNvPr id="9310" name="Google Shape;9310;p172"/>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311" name="Google Shape;9311;p17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312" name="Google Shape;9312;p17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313" name="Google Shape;9313;p172"/>
          <p:cNvSpPr txBox="1"/>
          <p:nvPr>
            <p:ph idx="5" type="body"/>
          </p:nvPr>
        </p:nvSpPr>
        <p:spPr>
          <a:xfrm>
            <a:off x="1379059" y="4344707"/>
            <a:ext cx="2160000" cy="1080000"/>
          </a:xfrm>
          <a:prstGeom prst="rect">
            <a:avLst/>
          </a:prstGeom>
          <a:noFill/>
          <a:ln>
            <a:noFill/>
          </a:ln>
        </p:spPr>
        <p:txBody>
          <a:bodyPr anchorCtr="0" anchor="t" bIns="45700" lIns="90000"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14" name="Google Shape;9314;p172"/>
          <p:cNvSpPr txBox="1"/>
          <p:nvPr>
            <p:ph idx="6" type="body"/>
          </p:nvPr>
        </p:nvSpPr>
        <p:spPr>
          <a:xfrm>
            <a:off x="1638311" y="3713455"/>
            <a:ext cx="216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Direct</a:t>
            </a:r>
            <a:endParaRPr/>
          </a:p>
        </p:txBody>
      </p:sp>
      <p:sp>
        <p:nvSpPr>
          <p:cNvPr id="9315" name="Google Shape;9315;p172"/>
          <p:cNvSpPr txBox="1"/>
          <p:nvPr>
            <p:ph idx="7" type="body"/>
          </p:nvPr>
        </p:nvSpPr>
        <p:spPr>
          <a:xfrm>
            <a:off x="8435999" y="3713455"/>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Indirect</a:t>
            </a:r>
            <a:endParaRPr/>
          </a:p>
        </p:txBody>
      </p:sp>
      <p:sp>
        <p:nvSpPr>
          <p:cNvPr id="9316" name="Google Shape;9316;p172"/>
          <p:cNvSpPr txBox="1"/>
          <p:nvPr>
            <p:ph idx="8" type="body"/>
          </p:nvPr>
        </p:nvSpPr>
        <p:spPr>
          <a:xfrm>
            <a:off x="5016000" y="1530869"/>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Self-contained</a:t>
            </a:r>
            <a:endParaRPr/>
          </a:p>
        </p:txBody>
      </p:sp>
      <p:sp>
        <p:nvSpPr>
          <p:cNvPr id="9317" name="Google Shape;9317;p172"/>
          <p:cNvSpPr txBox="1"/>
          <p:nvPr>
            <p:ph idx="9" type="body"/>
          </p:nvPr>
        </p:nvSpPr>
        <p:spPr>
          <a:xfrm>
            <a:off x="5002924" y="5877326"/>
            <a:ext cx="216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Open</a:t>
            </a:r>
            <a:endParaRPr/>
          </a:p>
        </p:txBody>
      </p:sp>
      <p:sp>
        <p:nvSpPr>
          <p:cNvPr id="9318" name="Google Shape;9318;p172"/>
          <p:cNvSpPr txBox="1"/>
          <p:nvPr>
            <p:ph idx="13" type="body"/>
          </p:nvPr>
        </p:nvSpPr>
        <p:spPr>
          <a:xfrm>
            <a:off x="6323690" y="2364912"/>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1</a:t>
            </a:r>
            <a:endParaRPr/>
          </a:p>
        </p:txBody>
      </p:sp>
      <p:sp>
        <p:nvSpPr>
          <p:cNvPr id="9319" name="Google Shape;9319;p172"/>
          <p:cNvSpPr/>
          <p:nvPr>
            <p:ph idx="14" type="pic"/>
          </p:nvPr>
        </p:nvSpPr>
        <p:spPr>
          <a:xfrm>
            <a:off x="6862497" y="3006600"/>
            <a:ext cx="540000" cy="540000"/>
          </a:xfrm>
          <a:prstGeom prst="rect">
            <a:avLst/>
          </a:prstGeom>
          <a:noFill/>
          <a:ln>
            <a:noFill/>
          </a:ln>
        </p:spPr>
      </p:sp>
      <p:sp>
        <p:nvSpPr>
          <p:cNvPr id="9320" name="Google Shape;9320;p172"/>
          <p:cNvSpPr txBox="1"/>
          <p:nvPr>
            <p:ph idx="15" type="body"/>
          </p:nvPr>
        </p:nvSpPr>
        <p:spPr>
          <a:xfrm>
            <a:off x="4251304" y="2364912"/>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Heading 2</a:t>
            </a:r>
            <a:endParaRPr/>
          </a:p>
        </p:txBody>
      </p:sp>
      <p:sp>
        <p:nvSpPr>
          <p:cNvPr id="9321" name="Google Shape;9321;p172"/>
          <p:cNvSpPr/>
          <p:nvPr>
            <p:ph idx="16" type="pic"/>
          </p:nvPr>
        </p:nvSpPr>
        <p:spPr>
          <a:xfrm>
            <a:off x="4791929" y="3006600"/>
            <a:ext cx="540000" cy="540000"/>
          </a:xfrm>
          <a:prstGeom prst="rect">
            <a:avLst/>
          </a:prstGeom>
          <a:noFill/>
          <a:ln>
            <a:noFill/>
          </a:ln>
        </p:spPr>
      </p:sp>
      <p:sp>
        <p:nvSpPr>
          <p:cNvPr id="9322" name="Google Shape;9322;p172"/>
          <p:cNvSpPr/>
          <p:nvPr>
            <p:ph idx="17" type="pic"/>
          </p:nvPr>
        </p:nvSpPr>
        <p:spPr>
          <a:xfrm>
            <a:off x="4789801" y="5002127"/>
            <a:ext cx="540000" cy="540000"/>
          </a:xfrm>
          <a:prstGeom prst="rect">
            <a:avLst/>
          </a:prstGeom>
          <a:noFill/>
          <a:ln>
            <a:noFill/>
          </a:ln>
        </p:spPr>
      </p:sp>
      <p:sp>
        <p:nvSpPr>
          <p:cNvPr id="9323" name="Google Shape;9323;p172"/>
          <p:cNvSpPr txBox="1"/>
          <p:nvPr>
            <p:ph idx="18" type="body"/>
          </p:nvPr>
        </p:nvSpPr>
        <p:spPr>
          <a:xfrm>
            <a:off x="4251304" y="428212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9324" name="Google Shape;9324;p172"/>
          <p:cNvSpPr txBox="1"/>
          <p:nvPr>
            <p:ph idx="19" type="body"/>
          </p:nvPr>
        </p:nvSpPr>
        <p:spPr>
          <a:xfrm>
            <a:off x="6323690" y="4282127"/>
            <a:ext cx="1620000" cy="360000"/>
          </a:xfrm>
          <a:prstGeom prst="rect">
            <a:avLst/>
          </a:prstGeom>
          <a:noFill/>
          <a:ln>
            <a:noFill/>
          </a:ln>
        </p:spPr>
        <p:txBody>
          <a:bodyPr anchorCtr="0" anchor="t"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9325" name="Google Shape;9325;p172"/>
          <p:cNvSpPr/>
          <p:nvPr>
            <p:ph idx="20" type="pic"/>
          </p:nvPr>
        </p:nvSpPr>
        <p:spPr>
          <a:xfrm>
            <a:off x="6863690" y="4987970"/>
            <a:ext cx="540000" cy="540000"/>
          </a:xfrm>
          <a:prstGeom prst="rect">
            <a:avLst/>
          </a:prstGeom>
          <a:noFill/>
          <a:ln>
            <a:noFill/>
          </a:ln>
        </p:spPr>
      </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29" name="Shape 9329"/>
        <p:cNvGrpSpPr/>
        <p:nvPr/>
      </p:nvGrpSpPr>
      <p:grpSpPr>
        <a:xfrm>
          <a:off x="0" y="0"/>
          <a:ext cx="0" cy="0"/>
          <a:chOff x="0" y="0"/>
          <a:chExt cx="0" cy="0"/>
        </a:xfrm>
      </p:grpSpPr>
      <p:sp>
        <p:nvSpPr>
          <p:cNvPr id="9330" name="Google Shape;9330;p173"/>
          <p:cNvSpPr txBox="1"/>
          <p:nvPr>
            <p:ph idx="1" type="body"/>
          </p:nvPr>
        </p:nvSpPr>
        <p:spPr>
          <a:xfrm>
            <a:off x="1452965" y="1611777"/>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accent2"/>
              </a:buClr>
              <a:buSzPts val="1600"/>
              <a:buNone/>
            </a:pPr>
            <a:r>
              <a:rPr lang="en-US">
                <a:solidFill>
                  <a:schemeClr val="accent2"/>
                </a:solidFill>
              </a:rPr>
              <a:t>Heading 1</a:t>
            </a:r>
            <a:endParaRPr>
              <a:solidFill>
                <a:schemeClr val="accent2"/>
              </a:solidFill>
            </a:endParaRPr>
          </a:p>
        </p:txBody>
      </p:sp>
      <p:sp>
        <p:nvSpPr>
          <p:cNvPr id="9331" name="Google Shape;9331;p173"/>
          <p:cNvSpPr txBox="1"/>
          <p:nvPr>
            <p:ph idx="2" type="body"/>
          </p:nvPr>
        </p:nvSpPr>
        <p:spPr>
          <a:xfrm>
            <a:off x="1452965" y="1914433"/>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32" name="Google Shape;9332;p173"/>
          <p:cNvSpPr txBox="1"/>
          <p:nvPr>
            <p:ph idx="3" type="body"/>
          </p:nvPr>
        </p:nvSpPr>
        <p:spPr>
          <a:xfrm>
            <a:off x="1452965" y="2801249"/>
            <a:ext cx="216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accent1"/>
              </a:buClr>
              <a:buSzPts val="1600"/>
              <a:buNone/>
            </a:pPr>
            <a:r>
              <a:rPr lang="en-US"/>
              <a:t>Heading 2</a:t>
            </a:r>
            <a:endParaRPr/>
          </a:p>
        </p:txBody>
      </p:sp>
      <p:sp>
        <p:nvSpPr>
          <p:cNvPr id="9333" name="Google Shape;9333;p173"/>
          <p:cNvSpPr txBox="1"/>
          <p:nvPr>
            <p:ph idx="4" type="body"/>
          </p:nvPr>
        </p:nvSpPr>
        <p:spPr>
          <a:xfrm>
            <a:off x="1452965" y="3103905"/>
            <a:ext cx="3600000" cy="72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a:p>
            <a:pPr indent="0" lvl="0" marL="0" rtl="0" algn="l">
              <a:lnSpc>
                <a:spcPct val="100000"/>
              </a:lnSpc>
              <a:spcBef>
                <a:spcPts val="1000"/>
              </a:spcBef>
              <a:spcAft>
                <a:spcPts val="0"/>
              </a:spcAft>
              <a:buClr>
                <a:schemeClr val="dk1"/>
              </a:buClr>
              <a:buSzPts val="1400"/>
              <a:buNone/>
            </a:pPr>
            <a:r>
              <a:t/>
            </a:r>
            <a:endParaRPr/>
          </a:p>
        </p:txBody>
      </p:sp>
      <p:sp>
        <p:nvSpPr>
          <p:cNvPr id="9334" name="Google Shape;9334;p173"/>
          <p:cNvSpPr txBox="1"/>
          <p:nvPr>
            <p:ph idx="5" type="body"/>
          </p:nvPr>
        </p:nvSpPr>
        <p:spPr>
          <a:xfrm>
            <a:off x="1452965" y="399359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rgbClr val="DB9461"/>
              </a:buClr>
              <a:buSzPts val="1600"/>
              <a:buNone/>
            </a:pPr>
            <a:r>
              <a:rPr lang="en-US"/>
              <a:t>Heading 3</a:t>
            </a:r>
            <a:endParaRPr/>
          </a:p>
        </p:txBody>
      </p:sp>
      <p:sp>
        <p:nvSpPr>
          <p:cNvPr id="9335" name="Google Shape;9335;p173"/>
          <p:cNvSpPr txBox="1"/>
          <p:nvPr>
            <p:ph idx="6" type="body"/>
          </p:nvPr>
        </p:nvSpPr>
        <p:spPr>
          <a:xfrm>
            <a:off x="1452965" y="4296255"/>
            <a:ext cx="360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36" name="Google Shape;9336;p17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Eisenhower Matrix</a:t>
            </a:r>
            <a:endParaRPr/>
          </a:p>
        </p:txBody>
      </p:sp>
      <p:sp>
        <p:nvSpPr>
          <p:cNvPr id="9337" name="Google Shape;9337;p173"/>
          <p:cNvSpPr txBox="1"/>
          <p:nvPr>
            <p:ph idx="7"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338" name="Google Shape;9338;p17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339" name="Google Shape;9339;p17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340" name="Google Shape;9340;p173"/>
          <p:cNvSpPr txBox="1"/>
          <p:nvPr>
            <p:ph idx="8" type="body"/>
          </p:nvPr>
        </p:nvSpPr>
        <p:spPr>
          <a:xfrm>
            <a:off x="1452965" y="5185949"/>
            <a:ext cx="2160000" cy="36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rgbClr val="3EABAD"/>
              </a:buClr>
              <a:buSzPts val="1600"/>
              <a:buNone/>
            </a:pPr>
            <a:r>
              <a:rPr lang="en-US"/>
              <a:t>Heading 4</a:t>
            </a:r>
            <a:endParaRPr/>
          </a:p>
        </p:txBody>
      </p:sp>
      <p:sp>
        <p:nvSpPr>
          <p:cNvPr id="9341" name="Google Shape;9341;p173"/>
          <p:cNvSpPr txBox="1"/>
          <p:nvPr>
            <p:ph idx="9" type="body"/>
          </p:nvPr>
        </p:nvSpPr>
        <p:spPr>
          <a:xfrm>
            <a:off x="1452965" y="5488605"/>
            <a:ext cx="3600000" cy="720000"/>
          </a:xfrm>
          <a:prstGeom prst="rect">
            <a:avLst/>
          </a:prstGeom>
          <a:noFill/>
          <a:ln>
            <a:noFill/>
          </a:ln>
        </p:spPr>
        <p:txBody>
          <a:bodyPr anchorCtr="0" anchor="t" bIns="45700" lIns="90000"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42" name="Google Shape;9342;p173"/>
          <p:cNvSpPr txBox="1"/>
          <p:nvPr>
            <p:ph idx="16" type="body"/>
          </p:nvPr>
        </p:nvSpPr>
        <p:spPr>
          <a:xfrm rot="-5400000">
            <a:off x="5817965" y="4905002"/>
            <a:ext cx="180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Less Important</a:t>
            </a:r>
            <a:endParaRPr/>
          </a:p>
        </p:txBody>
      </p:sp>
      <p:sp>
        <p:nvSpPr>
          <p:cNvPr id="9343" name="Google Shape;9343;p173"/>
          <p:cNvSpPr txBox="1"/>
          <p:nvPr>
            <p:ph idx="17" type="body"/>
          </p:nvPr>
        </p:nvSpPr>
        <p:spPr>
          <a:xfrm rot="-5400000">
            <a:off x="5817965" y="3012325"/>
            <a:ext cx="180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Important</a:t>
            </a:r>
            <a:endParaRPr/>
          </a:p>
        </p:txBody>
      </p:sp>
      <p:sp>
        <p:nvSpPr>
          <p:cNvPr id="9344" name="Google Shape;9344;p173"/>
          <p:cNvSpPr txBox="1"/>
          <p:nvPr>
            <p:ph idx="18" type="body"/>
          </p:nvPr>
        </p:nvSpPr>
        <p:spPr>
          <a:xfrm>
            <a:off x="9143157" y="1914433"/>
            <a:ext cx="216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Less Urgent</a:t>
            </a:r>
            <a:endParaRPr/>
          </a:p>
        </p:txBody>
      </p:sp>
      <p:sp>
        <p:nvSpPr>
          <p:cNvPr id="9345" name="Google Shape;9345;p173"/>
          <p:cNvSpPr txBox="1"/>
          <p:nvPr>
            <p:ph idx="19" type="body"/>
          </p:nvPr>
        </p:nvSpPr>
        <p:spPr>
          <a:xfrm>
            <a:off x="6897965" y="1928947"/>
            <a:ext cx="2160000" cy="360000"/>
          </a:xfrm>
          <a:prstGeom prst="rect">
            <a:avLst/>
          </a:prstGeom>
          <a:solidFill>
            <a:srgbClr val="BFBFBF">
              <a:alpha val="25098"/>
            </a:srgbClr>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Urgent</a:t>
            </a:r>
            <a:endParaRPr/>
          </a:p>
        </p:txBody>
      </p:sp>
      <p:sp>
        <p:nvSpPr>
          <p:cNvPr id="9346" name="Google Shape;9346;p173"/>
          <p:cNvSpPr txBox="1"/>
          <p:nvPr>
            <p:ph idx="21" type="body"/>
          </p:nvPr>
        </p:nvSpPr>
        <p:spPr>
          <a:xfrm>
            <a:off x="9413157" y="281742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Delay</a:t>
            </a:r>
            <a:endParaRPr/>
          </a:p>
        </p:txBody>
      </p:sp>
      <p:sp>
        <p:nvSpPr>
          <p:cNvPr id="9347" name="Google Shape;9347;p173"/>
          <p:cNvSpPr txBox="1"/>
          <p:nvPr>
            <p:ph idx="22" type="body"/>
          </p:nvPr>
        </p:nvSpPr>
        <p:spPr>
          <a:xfrm>
            <a:off x="9233157" y="3120079"/>
            <a:ext cx="198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Lorem ipsum is simply dummy text of the printing and typesetting industry.</a:t>
            </a:r>
            <a:endParaRPr/>
          </a:p>
        </p:txBody>
      </p:sp>
      <p:sp>
        <p:nvSpPr>
          <p:cNvPr id="9348" name="Google Shape;9348;p173"/>
          <p:cNvSpPr txBox="1"/>
          <p:nvPr>
            <p:ph idx="23" type="body"/>
          </p:nvPr>
        </p:nvSpPr>
        <p:spPr>
          <a:xfrm>
            <a:off x="7167965" y="281742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Do First</a:t>
            </a:r>
            <a:endParaRPr/>
          </a:p>
        </p:txBody>
      </p:sp>
      <p:sp>
        <p:nvSpPr>
          <p:cNvPr id="9349" name="Google Shape;9349;p173"/>
          <p:cNvSpPr txBox="1"/>
          <p:nvPr>
            <p:ph idx="24" type="body"/>
          </p:nvPr>
        </p:nvSpPr>
        <p:spPr>
          <a:xfrm>
            <a:off x="6987965" y="3120079"/>
            <a:ext cx="198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None/>
            </a:pPr>
            <a:r>
              <a:rPr lang="en-US"/>
              <a:t>Lorem ipsum is simply dummy text of the printing and typesetting industry.</a:t>
            </a:r>
            <a:endParaRPr/>
          </a:p>
        </p:txBody>
      </p:sp>
      <p:sp>
        <p:nvSpPr>
          <p:cNvPr id="9350" name="Google Shape;9350;p173"/>
          <p:cNvSpPr txBox="1"/>
          <p:nvPr>
            <p:ph idx="25" type="body"/>
          </p:nvPr>
        </p:nvSpPr>
        <p:spPr>
          <a:xfrm>
            <a:off x="9413157" y="4697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Eliminate</a:t>
            </a:r>
            <a:endParaRPr/>
          </a:p>
        </p:txBody>
      </p:sp>
      <p:sp>
        <p:nvSpPr>
          <p:cNvPr id="9351" name="Google Shape;9351;p173"/>
          <p:cNvSpPr txBox="1"/>
          <p:nvPr>
            <p:ph idx="26" type="body"/>
          </p:nvPr>
        </p:nvSpPr>
        <p:spPr>
          <a:xfrm>
            <a:off x="9233157" y="5000216"/>
            <a:ext cx="198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52" name="Google Shape;9352;p173"/>
          <p:cNvSpPr txBox="1"/>
          <p:nvPr>
            <p:ph idx="27" type="body"/>
          </p:nvPr>
        </p:nvSpPr>
        <p:spPr>
          <a:xfrm>
            <a:off x="7167965" y="469756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Delegate</a:t>
            </a:r>
            <a:endParaRPr/>
          </a:p>
        </p:txBody>
      </p:sp>
      <p:sp>
        <p:nvSpPr>
          <p:cNvPr id="9353" name="Google Shape;9353;p173"/>
          <p:cNvSpPr txBox="1"/>
          <p:nvPr>
            <p:ph idx="28" type="body"/>
          </p:nvPr>
        </p:nvSpPr>
        <p:spPr>
          <a:xfrm>
            <a:off x="6987965" y="5000216"/>
            <a:ext cx="198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9354" name="Google Shape;9354;p173"/>
          <p:cNvSpPr/>
          <p:nvPr>
            <p:ph idx="14" type="pic"/>
          </p:nvPr>
        </p:nvSpPr>
        <p:spPr>
          <a:xfrm>
            <a:off x="7797965" y="2344217"/>
            <a:ext cx="360000" cy="360000"/>
          </a:xfrm>
          <a:prstGeom prst="rect">
            <a:avLst/>
          </a:prstGeom>
          <a:noFill/>
          <a:ln>
            <a:noFill/>
          </a:ln>
        </p:spPr>
      </p:sp>
      <p:sp>
        <p:nvSpPr>
          <p:cNvPr id="9355" name="Google Shape;9355;p173"/>
          <p:cNvSpPr/>
          <p:nvPr>
            <p:ph idx="15" type="pic"/>
          </p:nvPr>
        </p:nvSpPr>
        <p:spPr>
          <a:xfrm>
            <a:off x="7797965" y="4226614"/>
            <a:ext cx="360000" cy="360000"/>
          </a:xfrm>
          <a:prstGeom prst="rect">
            <a:avLst/>
          </a:prstGeom>
          <a:noFill/>
          <a:ln>
            <a:noFill/>
          </a:ln>
        </p:spPr>
      </p:sp>
      <p:sp>
        <p:nvSpPr>
          <p:cNvPr id="9356" name="Google Shape;9356;p173"/>
          <p:cNvSpPr/>
          <p:nvPr>
            <p:ph idx="20" type="pic"/>
          </p:nvPr>
        </p:nvSpPr>
        <p:spPr>
          <a:xfrm>
            <a:off x="10043157" y="4226614"/>
            <a:ext cx="360000" cy="360000"/>
          </a:xfrm>
          <a:prstGeom prst="rect">
            <a:avLst/>
          </a:prstGeom>
          <a:noFill/>
          <a:ln>
            <a:noFill/>
          </a:ln>
        </p:spPr>
      </p:sp>
      <p:sp>
        <p:nvSpPr>
          <p:cNvPr id="9357" name="Google Shape;9357;p173"/>
          <p:cNvSpPr/>
          <p:nvPr>
            <p:ph idx="13" type="pic"/>
          </p:nvPr>
        </p:nvSpPr>
        <p:spPr>
          <a:xfrm>
            <a:off x="10043157" y="2344217"/>
            <a:ext cx="360000" cy="360000"/>
          </a:xfrm>
          <a:prstGeom prst="rect">
            <a:avLst/>
          </a:prstGeom>
          <a:noFill/>
          <a:ln>
            <a:noFill/>
          </a:ln>
        </p:spPr>
      </p: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61" name="Shape 9361"/>
        <p:cNvGrpSpPr/>
        <p:nvPr/>
      </p:nvGrpSpPr>
      <p:grpSpPr>
        <a:xfrm>
          <a:off x="0" y="0"/>
          <a:ext cx="0" cy="0"/>
          <a:chOff x="0" y="0"/>
          <a:chExt cx="0" cy="0"/>
        </a:xfrm>
      </p:grpSpPr>
      <p:sp>
        <p:nvSpPr>
          <p:cNvPr id="9362" name="Google Shape;9362;p174"/>
          <p:cNvSpPr txBox="1"/>
          <p:nvPr>
            <p:ph idx="1" type="body"/>
          </p:nvPr>
        </p:nvSpPr>
        <p:spPr>
          <a:xfrm rot="5400000">
            <a:off x="7492296" y="2709104"/>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Weaknesses</a:t>
            </a:r>
            <a:endParaRPr/>
          </a:p>
        </p:txBody>
      </p:sp>
      <p:sp>
        <p:nvSpPr>
          <p:cNvPr id="9363" name="Google Shape;9363;p174"/>
          <p:cNvSpPr txBox="1"/>
          <p:nvPr>
            <p:ph idx="2" type="body"/>
          </p:nvPr>
        </p:nvSpPr>
        <p:spPr>
          <a:xfrm rot="-5400000">
            <a:off x="3075015" y="2695800"/>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Strengths</a:t>
            </a:r>
            <a:endParaRPr/>
          </a:p>
        </p:txBody>
      </p:sp>
      <p:sp>
        <p:nvSpPr>
          <p:cNvPr id="9364" name="Google Shape;9364;p174"/>
          <p:cNvSpPr txBox="1"/>
          <p:nvPr>
            <p:ph idx="3" type="body"/>
          </p:nvPr>
        </p:nvSpPr>
        <p:spPr>
          <a:xfrm rot="5400000">
            <a:off x="7492296" y="4716630"/>
            <a:ext cx="1620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Opportunities</a:t>
            </a:r>
            <a:endParaRPr/>
          </a:p>
        </p:txBody>
      </p:sp>
      <p:sp>
        <p:nvSpPr>
          <p:cNvPr id="9365" name="Google Shape;9365;p17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SWOT Analysis</a:t>
            </a:r>
            <a:endParaRPr/>
          </a:p>
        </p:txBody>
      </p:sp>
      <p:sp>
        <p:nvSpPr>
          <p:cNvPr id="9366" name="Google Shape;9366;p174"/>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367" name="Google Shape;9367;p17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368" name="Google Shape;9368;p17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369" name="Google Shape;9369;p174"/>
          <p:cNvSpPr/>
          <p:nvPr>
            <p:ph idx="5" type="body"/>
          </p:nvPr>
        </p:nvSpPr>
        <p:spPr>
          <a:xfrm>
            <a:off x="4698369" y="5425379"/>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T</a:t>
            </a:r>
            <a:endParaRPr/>
          </a:p>
        </p:txBody>
      </p:sp>
      <p:sp>
        <p:nvSpPr>
          <p:cNvPr id="9370" name="Google Shape;9370;p174"/>
          <p:cNvSpPr/>
          <p:nvPr>
            <p:ph idx="6" type="body"/>
          </p:nvPr>
        </p:nvSpPr>
        <p:spPr>
          <a:xfrm>
            <a:off x="6773633" y="1609699"/>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W</a:t>
            </a:r>
            <a:endParaRPr/>
          </a:p>
        </p:txBody>
      </p:sp>
      <p:sp>
        <p:nvSpPr>
          <p:cNvPr id="9371" name="Google Shape;9371;p174"/>
          <p:cNvSpPr/>
          <p:nvPr>
            <p:ph idx="7" type="body"/>
          </p:nvPr>
        </p:nvSpPr>
        <p:spPr>
          <a:xfrm>
            <a:off x="4698369" y="1609699"/>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S</a:t>
            </a:r>
            <a:endParaRPr/>
          </a:p>
        </p:txBody>
      </p:sp>
      <p:sp>
        <p:nvSpPr>
          <p:cNvPr id="9372" name="Google Shape;9372;p174"/>
          <p:cNvSpPr/>
          <p:nvPr>
            <p:ph idx="8" type="pic"/>
          </p:nvPr>
        </p:nvSpPr>
        <p:spPr>
          <a:xfrm>
            <a:off x="6863633" y="2619104"/>
            <a:ext cx="540000" cy="540000"/>
          </a:xfrm>
          <a:prstGeom prst="rect">
            <a:avLst/>
          </a:prstGeom>
          <a:noFill/>
          <a:ln>
            <a:noFill/>
          </a:ln>
        </p:spPr>
      </p:sp>
      <p:sp>
        <p:nvSpPr>
          <p:cNvPr id="9373" name="Google Shape;9373;p174"/>
          <p:cNvSpPr/>
          <p:nvPr>
            <p:ph idx="9" type="pic"/>
          </p:nvPr>
        </p:nvSpPr>
        <p:spPr>
          <a:xfrm>
            <a:off x="4788369" y="2605799"/>
            <a:ext cx="540000" cy="540000"/>
          </a:xfrm>
          <a:prstGeom prst="rect">
            <a:avLst/>
          </a:prstGeom>
          <a:noFill/>
          <a:ln>
            <a:noFill/>
          </a:ln>
        </p:spPr>
      </p:sp>
      <p:sp>
        <p:nvSpPr>
          <p:cNvPr id="9374" name="Google Shape;9374;p174"/>
          <p:cNvSpPr/>
          <p:nvPr>
            <p:ph idx="13" type="pic"/>
          </p:nvPr>
        </p:nvSpPr>
        <p:spPr>
          <a:xfrm>
            <a:off x="6863633" y="4626631"/>
            <a:ext cx="540000" cy="540000"/>
          </a:xfrm>
          <a:prstGeom prst="rect">
            <a:avLst/>
          </a:prstGeom>
          <a:noFill/>
          <a:ln>
            <a:noFill/>
          </a:ln>
        </p:spPr>
      </p:sp>
      <p:sp>
        <p:nvSpPr>
          <p:cNvPr id="9375" name="Google Shape;9375;p174"/>
          <p:cNvSpPr/>
          <p:nvPr>
            <p:ph idx="14" type="pic"/>
          </p:nvPr>
        </p:nvSpPr>
        <p:spPr>
          <a:xfrm>
            <a:off x="4788369" y="4626630"/>
            <a:ext cx="540000" cy="540000"/>
          </a:xfrm>
          <a:prstGeom prst="rect">
            <a:avLst/>
          </a:prstGeom>
          <a:noFill/>
          <a:ln>
            <a:noFill/>
          </a:ln>
        </p:spPr>
      </p:sp>
      <p:sp>
        <p:nvSpPr>
          <p:cNvPr id="9376" name="Google Shape;9376;p174"/>
          <p:cNvSpPr txBox="1"/>
          <p:nvPr>
            <p:ph idx="15" type="body"/>
          </p:nvPr>
        </p:nvSpPr>
        <p:spPr>
          <a:xfrm rot="-5400000">
            <a:off x="3075016" y="4716631"/>
            <a:ext cx="1620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Threats</a:t>
            </a:r>
            <a:endParaRPr/>
          </a:p>
        </p:txBody>
      </p:sp>
      <p:sp>
        <p:nvSpPr>
          <p:cNvPr id="9377" name="Google Shape;9377;p174"/>
          <p:cNvSpPr/>
          <p:nvPr>
            <p:ph idx="16" type="body"/>
          </p:nvPr>
        </p:nvSpPr>
        <p:spPr>
          <a:xfrm>
            <a:off x="6773633" y="5425379"/>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O</a:t>
            </a:r>
            <a:endParaRPr/>
          </a:p>
        </p:txBody>
      </p:sp>
      <p:sp>
        <p:nvSpPr>
          <p:cNvPr id="9378" name="Google Shape;9378;p174"/>
          <p:cNvSpPr txBox="1"/>
          <p:nvPr>
            <p:ph idx="17" type="body"/>
          </p:nvPr>
        </p:nvSpPr>
        <p:spPr>
          <a:xfrm>
            <a:off x="334963" y="2245799"/>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p:txBody>
      </p:sp>
      <p:sp>
        <p:nvSpPr>
          <p:cNvPr id="9379" name="Google Shape;9379;p174"/>
          <p:cNvSpPr txBox="1"/>
          <p:nvPr>
            <p:ph idx="18" type="body"/>
          </p:nvPr>
        </p:nvSpPr>
        <p:spPr>
          <a:xfrm>
            <a:off x="8794963" y="2259104"/>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380" name="Google Shape;9380;p174"/>
          <p:cNvSpPr txBox="1"/>
          <p:nvPr>
            <p:ph idx="19" type="body"/>
          </p:nvPr>
        </p:nvSpPr>
        <p:spPr>
          <a:xfrm>
            <a:off x="8794963" y="4266631"/>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381" name="Google Shape;9381;p174"/>
          <p:cNvSpPr txBox="1"/>
          <p:nvPr>
            <p:ph idx="20" type="body"/>
          </p:nvPr>
        </p:nvSpPr>
        <p:spPr>
          <a:xfrm>
            <a:off x="334963" y="4266630"/>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5" name="Shape 9385"/>
        <p:cNvGrpSpPr/>
        <p:nvPr/>
      </p:nvGrpSpPr>
      <p:grpSpPr>
        <a:xfrm>
          <a:off x="0" y="0"/>
          <a:ext cx="0" cy="0"/>
          <a:chOff x="0" y="0"/>
          <a:chExt cx="0" cy="0"/>
        </a:xfrm>
      </p:grpSpPr>
      <p:sp>
        <p:nvSpPr>
          <p:cNvPr id="9386" name="Google Shape;9386;p175"/>
          <p:cNvSpPr txBox="1"/>
          <p:nvPr>
            <p:ph idx="1" type="body"/>
          </p:nvPr>
        </p:nvSpPr>
        <p:spPr>
          <a:xfrm rot="2652678">
            <a:off x="7174965" y="2981754"/>
            <a:ext cx="1512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Weaknesses</a:t>
            </a:r>
            <a:endParaRPr/>
          </a:p>
        </p:txBody>
      </p:sp>
      <p:sp>
        <p:nvSpPr>
          <p:cNvPr id="9387" name="Google Shape;9387;p175"/>
          <p:cNvSpPr txBox="1"/>
          <p:nvPr>
            <p:ph idx="2" type="body"/>
          </p:nvPr>
        </p:nvSpPr>
        <p:spPr>
          <a:xfrm rot="-2648518">
            <a:off x="4578477" y="1885247"/>
            <a:ext cx="1512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Strengths</a:t>
            </a:r>
            <a:endParaRPr/>
          </a:p>
        </p:txBody>
      </p:sp>
      <p:sp>
        <p:nvSpPr>
          <p:cNvPr id="9388" name="Google Shape;9388;p175"/>
          <p:cNvSpPr txBox="1"/>
          <p:nvPr>
            <p:ph idx="3" type="body"/>
          </p:nvPr>
        </p:nvSpPr>
        <p:spPr>
          <a:xfrm rot="-2685191">
            <a:off x="5943902" y="5586172"/>
            <a:ext cx="1620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Opportunities</a:t>
            </a:r>
            <a:endParaRPr/>
          </a:p>
        </p:txBody>
      </p:sp>
      <p:sp>
        <p:nvSpPr>
          <p:cNvPr id="9389" name="Google Shape;9389;p17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SWOT Analysis</a:t>
            </a:r>
            <a:endParaRPr/>
          </a:p>
        </p:txBody>
      </p:sp>
      <p:sp>
        <p:nvSpPr>
          <p:cNvPr id="9390" name="Google Shape;9390;p175"/>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391" name="Google Shape;9391;p17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392" name="Google Shape;9392;p17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393" name="Google Shape;9393;p175"/>
          <p:cNvSpPr/>
          <p:nvPr>
            <p:ph idx="5" type="body"/>
          </p:nvPr>
        </p:nvSpPr>
        <p:spPr>
          <a:xfrm>
            <a:off x="4627999" y="3457623"/>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T</a:t>
            </a:r>
            <a:endParaRPr/>
          </a:p>
        </p:txBody>
      </p:sp>
      <p:sp>
        <p:nvSpPr>
          <p:cNvPr id="9394" name="Google Shape;9394;p175"/>
          <p:cNvSpPr/>
          <p:nvPr>
            <p:ph idx="6" type="body"/>
          </p:nvPr>
        </p:nvSpPr>
        <p:spPr>
          <a:xfrm>
            <a:off x="6837923" y="359897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W</a:t>
            </a:r>
            <a:endParaRPr/>
          </a:p>
        </p:txBody>
      </p:sp>
      <p:sp>
        <p:nvSpPr>
          <p:cNvPr id="9395" name="Google Shape;9395;p175"/>
          <p:cNvSpPr/>
          <p:nvPr>
            <p:ph idx="7" type="body"/>
          </p:nvPr>
        </p:nvSpPr>
        <p:spPr>
          <a:xfrm>
            <a:off x="5797486" y="2412887"/>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S</a:t>
            </a:r>
            <a:endParaRPr/>
          </a:p>
        </p:txBody>
      </p:sp>
      <p:sp>
        <p:nvSpPr>
          <p:cNvPr id="9396" name="Google Shape;9396;p175"/>
          <p:cNvSpPr/>
          <p:nvPr>
            <p:ph idx="8" type="pic"/>
          </p:nvPr>
        </p:nvSpPr>
        <p:spPr>
          <a:xfrm>
            <a:off x="6575633" y="4224629"/>
            <a:ext cx="288000" cy="288000"/>
          </a:xfrm>
          <a:prstGeom prst="rect">
            <a:avLst/>
          </a:prstGeom>
          <a:noFill/>
          <a:ln>
            <a:noFill/>
          </a:ln>
        </p:spPr>
      </p:sp>
      <p:sp>
        <p:nvSpPr>
          <p:cNvPr id="9397" name="Google Shape;9397;p175"/>
          <p:cNvSpPr/>
          <p:nvPr>
            <p:ph idx="9" type="pic"/>
          </p:nvPr>
        </p:nvSpPr>
        <p:spPr>
          <a:xfrm>
            <a:off x="6443438" y="3048993"/>
            <a:ext cx="288000" cy="288000"/>
          </a:xfrm>
          <a:prstGeom prst="rect">
            <a:avLst/>
          </a:prstGeom>
          <a:noFill/>
          <a:ln>
            <a:noFill/>
          </a:ln>
        </p:spPr>
      </p:sp>
      <p:sp>
        <p:nvSpPr>
          <p:cNvPr id="9398" name="Google Shape;9398;p175"/>
          <p:cNvSpPr/>
          <p:nvPr>
            <p:ph idx="13" type="pic"/>
          </p:nvPr>
        </p:nvSpPr>
        <p:spPr>
          <a:xfrm>
            <a:off x="5334477" y="4564151"/>
            <a:ext cx="288000" cy="288000"/>
          </a:xfrm>
          <a:prstGeom prst="rect">
            <a:avLst/>
          </a:prstGeom>
          <a:noFill/>
          <a:ln>
            <a:noFill/>
          </a:ln>
        </p:spPr>
      </p:sp>
      <p:sp>
        <p:nvSpPr>
          <p:cNvPr id="9399" name="Google Shape;9399;p175"/>
          <p:cNvSpPr/>
          <p:nvPr>
            <p:ph idx="14" type="pic"/>
          </p:nvPr>
        </p:nvSpPr>
        <p:spPr>
          <a:xfrm>
            <a:off x="5305077" y="3240120"/>
            <a:ext cx="288000" cy="288000"/>
          </a:xfrm>
          <a:prstGeom prst="rect">
            <a:avLst/>
          </a:prstGeom>
          <a:noFill/>
          <a:ln>
            <a:noFill/>
          </a:ln>
        </p:spPr>
      </p:sp>
      <p:sp>
        <p:nvSpPr>
          <p:cNvPr id="9400" name="Google Shape;9400;p175"/>
          <p:cNvSpPr txBox="1"/>
          <p:nvPr>
            <p:ph idx="15" type="body"/>
          </p:nvPr>
        </p:nvSpPr>
        <p:spPr>
          <a:xfrm rot="2710645">
            <a:off x="3431860" y="4432694"/>
            <a:ext cx="1548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Threats</a:t>
            </a:r>
            <a:endParaRPr/>
          </a:p>
        </p:txBody>
      </p:sp>
      <p:sp>
        <p:nvSpPr>
          <p:cNvPr id="9401" name="Google Shape;9401;p175"/>
          <p:cNvSpPr/>
          <p:nvPr>
            <p:ph idx="16" type="body"/>
          </p:nvPr>
        </p:nvSpPr>
        <p:spPr>
          <a:xfrm>
            <a:off x="5672413" y="4639088"/>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O</a:t>
            </a:r>
            <a:endParaRPr/>
          </a:p>
        </p:txBody>
      </p:sp>
      <p:sp>
        <p:nvSpPr>
          <p:cNvPr id="9402" name="Google Shape;9402;p175"/>
          <p:cNvSpPr txBox="1"/>
          <p:nvPr>
            <p:ph idx="17" type="body"/>
          </p:nvPr>
        </p:nvSpPr>
        <p:spPr>
          <a:xfrm>
            <a:off x="334963" y="2245799"/>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p:txBody>
      </p:sp>
      <p:sp>
        <p:nvSpPr>
          <p:cNvPr id="9403" name="Google Shape;9403;p175"/>
          <p:cNvSpPr txBox="1"/>
          <p:nvPr>
            <p:ph idx="18" type="body"/>
          </p:nvPr>
        </p:nvSpPr>
        <p:spPr>
          <a:xfrm>
            <a:off x="8794963" y="2259104"/>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04" name="Google Shape;9404;p175"/>
          <p:cNvSpPr txBox="1"/>
          <p:nvPr>
            <p:ph idx="19" type="body"/>
          </p:nvPr>
        </p:nvSpPr>
        <p:spPr>
          <a:xfrm>
            <a:off x="8794963" y="4266631"/>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05" name="Google Shape;9405;p175"/>
          <p:cNvSpPr txBox="1"/>
          <p:nvPr>
            <p:ph idx="20" type="body"/>
          </p:nvPr>
        </p:nvSpPr>
        <p:spPr>
          <a:xfrm>
            <a:off x="334963" y="4266630"/>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09" name="Shape 9409"/>
        <p:cNvGrpSpPr/>
        <p:nvPr/>
      </p:nvGrpSpPr>
      <p:grpSpPr>
        <a:xfrm>
          <a:off x="0" y="0"/>
          <a:ext cx="0" cy="0"/>
          <a:chOff x="0" y="0"/>
          <a:chExt cx="0" cy="0"/>
        </a:xfrm>
      </p:grpSpPr>
      <p:sp>
        <p:nvSpPr>
          <p:cNvPr id="9410" name="Google Shape;9410;p176"/>
          <p:cNvSpPr txBox="1"/>
          <p:nvPr>
            <p:ph idx="1" type="body"/>
          </p:nvPr>
        </p:nvSpPr>
        <p:spPr>
          <a:xfrm>
            <a:off x="7175308" y="2058319"/>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Weaknesses</a:t>
            </a:r>
            <a:endParaRPr/>
          </a:p>
        </p:txBody>
      </p:sp>
      <p:sp>
        <p:nvSpPr>
          <p:cNvPr id="9411" name="Google Shape;9411;p176"/>
          <p:cNvSpPr txBox="1"/>
          <p:nvPr>
            <p:ph idx="2" type="body"/>
          </p:nvPr>
        </p:nvSpPr>
        <p:spPr>
          <a:xfrm>
            <a:off x="2006163" y="2058319"/>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Strengths</a:t>
            </a:r>
            <a:endParaRPr/>
          </a:p>
        </p:txBody>
      </p:sp>
      <p:sp>
        <p:nvSpPr>
          <p:cNvPr id="9412" name="Google Shape;9412;p176"/>
          <p:cNvSpPr txBox="1"/>
          <p:nvPr>
            <p:ph idx="3" type="body"/>
          </p:nvPr>
        </p:nvSpPr>
        <p:spPr>
          <a:xfrm>
            <a:off x="7175308" y="4216942"/>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Opportunities</a:t>
            </a:r>
            <a:endParaRPr/>
          </a:p>
        </p:txBody>
      </p:sp>
      <p:sp>
        <p:nvSpPr>
          <p:cNvPr id="9413" name="Google Shape;9413;p17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SWOT Analysis</a:t>
            </a:r>
            <a:endParaRPr/>
          </a:p>
        </p:txBody>
      </p:sp>
      <p:sp>
        <p:nvSpPr>
          <p:cNvPr id="9414" name="Google Shape;9414;p176"/>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415" name="Google Shape;9415;p17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416" name="Google Shape;9416;p17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417" name="Google Shape;9417;p176"/>
          <p:cNvSpPr/>
          <p:nvPr>
            <p:ph idx="5" type="body"/>
          </p:nvPr>
        </p:nvSpPr>
        <p:spPr>
          <a:xfrm>
            <a:off x="6595111" y="2950400"/>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W</a:t>
            </a:r>
            <a:endParaRPr/>
          </a:p>
        </p:txBody>
      </p:sp>
      <p:sp>
        <p:nvSpPr>
          <p:cNvPr id="9418" name="Google Shape;9418;p176"/>
          <p:cNvSpPr/>
          <p:nvPr>
            <p:ph idx="6" type="body"/>
          </p:nvPr>
        </p:nvSpPr>
        <p:spPr>
          <a:xfrm>
            <a:off x="5071437" y="2950400"/>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S</a:t>
            </a:r>
            <a:endParaRPr/>
          </a:p>
        </p:txBody>
      </p:sp>
      <p:sp>
        <p:nvSpPr>
          <p:cNvPr id="9419" name="Google Shape;9419;p176"/>
          <p:cNvSpPr txBox="1"/>
          <p:nvPr>
            <p:ph idx="7" type="body"/>
          </p:nvPr>
        </p:nvSpPr>
        <p:spPr>
          <a:xfrm>
            <a:off x="1987113" y="4216942"/>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lt1"/>
              </a:buClr>
              <a:buSzPts val="1600"/>
              <a:buNone/>
            </a:pPr>
            <a:r>
              <a:rPr lang="en-US"/>
              <a:t>Threats</a:t>
            </a:r>
            <a:endParaRPr/>
          </a:p>
        </p:txBody>
      </p:sp>
      <p:sp>
        <p:nvSpPr>
          <p:cNvPr id="9420" name="Google Shape;9420;p176"/>
          <p:cNvSpPr/>
          <p:nvPr>
            <p:ph idx="8" type="body"/>
          </p:nvPr>
        </p:nvSpPr>
        <p:spPr>
          <a:xfrm>
            <a:off x="6537525" y="4368348"/>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O</a:t>
            </a:r>
            <a:endParaRPr/>
          </a:p>
        </p:txBody>
      </p:sp>
      <p:sp>
        <p:nvSpPr>
          <p:cNvPr id="9421" name="Google Shape;9421;p176"/>
          <p:cNvSpPr txBox="1"/>
          <p:nvPr>
            <p:ph idx="9" type="body"/>
          </p:nvPr>
        </p:nvSpPr>
        <p:spPr>
          <a:xfrm>
            <a:off x="2006163" y="2476337"/>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p:txBody>
      </p:sp>
      <p:sp>
        <p:nvSpPr>
          <p:cNvPr id="9422" name="Google Shape;9422;p176"/>
          <p:cNvSpPr txBox="1"/>
          <p:nvPr>
            <p:ph idx="13" type="body"/>
          </p:nvPr>
        </p:nvSpPr>
        <p:spPr>
          <a:xfrm>
            <a:off x="7175308" y="2476337"/>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lt1"/>
              </a:buClr>
              <a:buSzPts val="1400"/>
              <a:buFont typeface="Arial"/>
              <a:buNone/>
            </a:pPr>
            <a:r>
              <a:t/>
            </a:r>
            <a:endParaRPr/>
          </a:p>
        </p:txBody>
      </p:sp>
      <p:sp>
        <p:nvSpPr>
          <p:cNvPr id="9423" name="Google Shape;9423;p176"/>
          <p:cNvSpPr txBox="1"/>
          <p:nvPr>
            <p:ph idx="14" type="body"/>
          </p:nvPr>
        </p:nvSpPr>
        <p:spPr>
          <a:xfrm>
            <a:off x="7175308" y="4636517"/>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lt1"/>
              </a:buClr>
              <a:buSzPts val="1400"/>
              <a:buFont typeface="Arial"/>
              <a:buNone/>
            </a:pPr>
            <a:r>
              <a:t/>
            </a:r>
            <a:endParaRPr/>
          </a:p>
        </p:txBody>
      </p:sp>
      <p:sp>
        <p:nvSpPr>
          <p:cNvPr id="9424" name="Google Shape;9424;p176"/>
          <p:cNvSpPr txBox="1"/>
          <p:nvPr>
            <p:ph idx="15" type="body"/>
          </p:nvPr>
        </p:nvSpPr>
        <p:spPr>
          <a:xfrm>
            <a:off x="1987113" y="4636517"/>
            <a:ext cx="3060000" cy="126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lt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lt1"/>
              </a:buClr>
              <a:buSzPts val="1400"/>
              <a:buFont typeface="Arial"/>
              <a:buNone/>
            </a:pPr>
            <a:r>
              <a:t/>
            </a:r>
            <a:endParaRPr/>
          </a:p>
        </p:txBody>
      </p:sp>
      <p:sp>
        <p:nvSpPr>
          <p:cNvPr id="9425" name="Google Shape;9425;p176"/>
          <p:cNvSpPr/>
          <p:nvPr>
            <p:ph idx="16" type="body"/>
          </p:nvPr>
        </p:nvSpPr>
        <p:spPr>
          <a:xfrm>
            <a:off x="5126614" y="4385146"/>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T</a:t>
            </a:r>
            <a:endParaRPr/>
          </a:p>
        </p:txBody>
      </p:sp>
      <p:sp>
        <p:nvSpPr>
          <p:cNvPr id="9426" name="Google Shape;9426;p176"/>
          <p:cNvSpPr/>
          <p:nvPr>
            <p:ph idx="17" type="pic"/>
          </p:nvPr>
        </p:nvSpPr>
        <p:spPr>
          <a:xfrm>
            <a:off x="6270908" y="3457985"/>
            <a:ext cx="288000" cy="288000"/>
          </a:xfrm>
          <a:prstGeom prst="rect">
            <a:avLst/>
          </a:prstGeom>
          <a:noFill/>
          <a:ln>
            <a:noFill/>
          </a:ln>
        </p:spPr>
      </p:sp>
      <p:sp>
        <p:nvSpPr>
          <p:cNvPr id="9427" name="Google Shape;9427;p176"/>
          <p:cNvSpPr/>
          <p:nvPr>
            <p:ph idx="18" type="pic"/>
          </p:nvPr>
        </p:nvSpPr>
        <p:spPr>
          <a:xfrm>
            <a:off x="5611900" y="3457985"/>
            <a:ext cx="288000" cy="288000"/>
          </a:xfrm>
          <a:prstGeom prst="rect">
            <a:avLst/>
          </a:prstGeom>
          <a:noFill/>
          <a:ln>
            <a:noFill/>
          </a:ln>
        </p:spPr>
      </p:sp>
      <p:sp>
        <p:nvSpPr>
          <p:cNvPr id="9428" name="Google Shape;9428;p176"/>
          <p:cNvSpPr/>
          <p:nvPr>
            <p:ph idx="19" type="pic"/>
          </p:nvPr>
        </p:nvSpPr>
        <p:spPr>
          <a:xfrm>
            <a:off x="6307111" y="4130994"/>
            <a:ext cx="288000" cy="288000"/>
          </a:xfrm>
          <a:prstGeom prst="rect">
            <a:avLst/>
          </a:prstGeom>
          <a:noFill/>
          <a:ln>
            <a:noFill/>
          </a:ln>
        </p:spPr>
      </p:sp>
      <p:sp>
        <p:nvSpPr>
          <p:cNvPr id="9429" name="Google Shape;9429;p176"/>
          <p:cNvSpPr/>
          <p:nvPr>
            <p:ph idx="20" type="pic"/>
          </p:nvPr>
        </p:nvSpPr>
        <p:spPr>
          <a:xfrm>
            <a:off x="5611900" y="4130994"/>
            <a:ext cx="288000" cy="288000"/>
          </a:xfrm>
          <a:prstGeom prst="rect">
            <a:avLst/>
          </a:prstGeom>
          <a:noFill/>
          <a:ln>
            <a:noFill/>
          </a:ln>
        </p:spPr>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33" name="Shape 9433"/>
        <p:cNvGrpSpPr/>
        <p:nvPr/>
      </p:nvGrpSpPr>
      <p:grpSpPr>
        <a:xfrm>
          <a:off x="0" y="0"/>
          <a:ext cx="0" cy="0"/>
          <a:chOff x="0" y="0"/>
          <a:chExt cx="0" cy="0"/>
        </a:xfrm>
      </p:grpSpPr>
      <p:sp>
        <p:nvSpPr>
          <p:cNvPr id="9434" name="Google Shape;9434;p177"/>
          <p:cNvSpPr txBox="1"/>
          <p:nvPr>
            <p:ph idx="1" type="body"/>
          </p:nvPr>
        </p:nvSpPr>
        <p:spPr>
          <a:xfrm>
            <a:off x="3334963" y="2326182"/>
            <a:ext cx="2520000" cy="720000"/>
          </a:xfrm>
          <a:prstGeom prst="rect">
            <a:avLst/>
          </a:prstGeom>
          <a:solidFill>
            <a:schemeClr val="accent3"/>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Weaknesses</a:t>
            </a:r>
            <a:endParaRPr/>
          </a:p>
        </p:txBody>
      </p:sp>
      <p:sp>
        <p:nvSpPr>
          <p:cNvPr id="9435" name="Google Shape;9435;p177"/>
          <p:cNvSpPr txBox="1"/>
          <p:nvPr>
            <p:ph idx="2" type="body"/>
          </p:nvPr>
        </p:nvSpPr>
        <p:spPr>
          <a:xfrm>
            <a:off x="334963" y="2326182"/>
            <a:ext cx="2520000" cy="72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Strengths</a:t>
            </a:r>
            <a:endParaRPr/>
          </a:p>
        </p:txBody>
      </p:sp>
      <p:sp>
        <p:nvSpPr>
          <p:cNvPr id="9436" name="Google Shape;9436;p177"/>
          <p:cNvSpPr txBox="1"/>
          <p:nvPr>
            <p:ph idx="3" type="body"/>
          </p:nvPr>
        </p:nvSpPr>
        <p:spPr>
          <a:xfrm>
            <a:off x="6334963" y="2326182"/>
            <a:ext cx="2520000" cy="720000"/>
          </a:xfrm>
          <a:prstGeom prst="rect">
            <a:avLst/>
          </a:prstGeom>
          <a:solidFill>
            <a:schemeClr val="accent1"/>
          </a:solid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Opportunities</a:t>
            </a:r>
            <a:endParaRPr/>
          </a:p>
        </p:txBody>
      </p:sp>
      <p:sp>
        <p:nvSpPr>
          <p:cNvPr id="9437" name="Google Shape;9437;p17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SWOT Analysis</a:t>
            </a:r>
            <a:endParaRPr/>
          </a:p>
        </p:txBody>
      </p:sp>
      <p:sp>
        <p:nvSpPr>
          <p:cNvPr id="9438" name="Google Shape;9438;p177"/>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439" name="Google Shape;9439;p17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440" name="Google Shape;9440;p17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441" name="Google Shape;9441;p177"/>
          <p:cNvSpPr/>
          <p:nvPr>
            <p:ph idx="5" type="body"/>
          </p:nvPr>
        </p:nvSpPr>
        <p:spPr>
          <a:xfrm>
            <a:off x="4234963" y="173544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W</a:t>
            </a:r>
            <a:endParaRPr/>
          </a:p>
        </p:txBody>
      </p:sp>
      <p:sp>
        <p:nvSpPr>
          <p:cNvPr id="9442" name="Google Shape;9442;p177"/>
          <p:cNvSpPr/>
          <p:nvPr>
            <p:ph idx="6" type="body"/>
          </p:nvPr>
        </p:nvSpPr>
        <p:spPr>
          <a:xfrm>
            <a:off x="1234963" y="1735441"/>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S</a:t>
            </a:r>
            <a:endParaRPr/>
          </a:p>
        </p:txBody>
      </p:sp>
      <p:sp>
        <p:nvSpPr>
          <p:cNvPr id="9443" name="Google Shape;9443;p177"/>
          <p:cNvSpPr txBox="1"/>
          <p:nvPr>
            <p:ph idx="7" type="body"/>
          </p:nvPr>
        </p:nvSpPr>
        <p:spPr>
          <a:xfrm>
            <a:off x="9334963" y="2326182"/>
            <a:ext cx="2520000" cy="720000"/>
          </a:xfrm>
          <a:prstGeom prst="rect">
            <a:avLst/>
          </a:prstGeom>
          <a:solidFill>
            <a:schemeClr val="accent3"/>
          </a:solid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Threats</a:t>
            </a:r>
            <a:endParaRPr/>
          </a:p>
        </p:txBody>
      </p:sp>
      <p:sp>
        <p:nvSpPr>
          <p:cNvPr id="9444" name="Google Shape;9444;p177"/>
          <p:cNvSpPr/>
          <p:nvPr>
            <p:ph idx="8" type="body"/>
          </p:nvPr>
        </p:nvSpPr>
        <p:spPr>
          <a:xfrm>
            <a:off x="7234963" y="1735441"/>
            <a:ext cx="720000" cy="72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O</a:t>
            </a:r>
            <a:endParaRPr/>
          </a:p>
        </p:txBody>
      </p:sp>
      <p:sp>
        <p:nvSpPr>
          <p:cNvPr id="9445" name="Google Shape;9445;p177"/>
          <p:cNvSpPr txBox="1"/>
          <p:nvPr>
            <p:ph idx="9" type="body"/>
          </p:nvPr>
        </p:nvSpPr>
        <p:spPr>
          <a:xfrm>
            <a:off x="3335338" y="3054350"/>
            <a:ext cx="2519362" cy="2520950"/>
          </a:xfrm>
          <a:prstGeom prst="rect">
            <a:avLst/>
          </a:prstGeom>
          <a:solidFill>
            <a:srgbClr val="E1F4F4"/>
          </a:solid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p:txBody>
      </p:sp>
      <p:sp>
        <p:nvSpPr>
          <p:cNvPr id="9446" name="Google Shape;9446;p177"/>
          <p:cNvSpPr txBox="1"/>
          <p:nvPr>
            <p:ph idx="13" type="body"/>
          </p:nvPr>
        </p:nvSpPr>
        <p:spPr>
          <a:xfrm>
            <a:off x="6335713" y="3054350"/>
            <a:ext cx="2519362" cy="2520950"/>
          </a:xfrm>
          <a:prstGeom prst="rect">
            <a:avLst/>
          </a:prstGeom>
          <a:solidFill>
            <a:srgbClr val="CDEAF3"/>
          </a:solid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47" name="Google Shape;9447;p177"/>
          <p:cNvSpPr txBox="1"/>
          <p:nvPr>
            <p:ph idx="14" type="body"/>
          </p:nvPr>
        </p:nvSpPr>
        <p:spPr>
          <a:xfrm>
            <a:off x="9334500" y="3054350"/>
            <a:ext cx="2520950" cy="2520950"/>
          </a:xfrm>
          <a:prstGeom prst="rect">
            <a:avLst/>
          </a:prstGeom>
          <a:solidFill>
            <a:srgbClr val="E1F4F4"/>
          </a:solid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48" name="Google Shape;9448;p177"/>
          <p:cNvSpPr/>
          <p:nvPr>
            <p:ph idx="15" type="body"/>
          </p:nvPr>
        </p:nvSpPr>
        <p:spPr>
          <a:xfrm>
            <a:off x="10234963" y="1735441"/>
            <a:ext cx="720000" cy="72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T</a:t>
            </a:r>
            <a:endParaRPr/>
          </a:p>
        </p:txBody>
      </p:sp>
      <p:sp>
        <p:nvSpPr>
          <p:cNvPr id="9449" name="Google Shape;9449;p177"/>
          <p:cNvSpPr/>
          <p:nvPr>
            <p:ph idx="16" type="pic"/>
          </p:nvPr>
        </p:nvSpPr>
        <p:spPr>
          <a:xfrm>
            <a:off x="4450963" y="5439759"/>
            <a:ext cx="288000" cy="288000"/>
          </a:xfrm>
          <a:prstGeom prst="rect">
            <a:avLst/>
          </a:prstGeom>
          <a:noFill/>
          <a:ln>
            <a:noFill/>
          </a:ln>
        </p:spPr>
      </p:sp>
      <p:sp>
        <p:nvSpPr>
          <p:cNvPr id="9450" name="Google Shape;9450;p177"/>
          <p:cNvSpPr/>
          <p:nvPr>
            <p:ph idx="17" type="pic"/>
          </p:nvPr>
        </p:nvSpPr>
        <p:spPr>
          <a:xfrm>
            <a:off x="1450963" y="5439759"/>
            <a:ext cx="288000" cy="288000"/>
          </a:xfrm>
          <a:prstGeom prst="rect">
            <a:avLst/>
          </a:prstGeom>
          <a:noFill/>
          <a:ln>
            <a:noFill/>
          </a:ln>
        </p:spPr>
      </p:sp>
      <p:sp>
        <p:nvSpPr>
          <p:cNvPr id="9451" name="Google Shape;9451;p177"/>
          <p:cNvSpPr/>
          <p:nvPr>
            <p:ph idx="18" type="pic"/>
          </p:nvPr>
        </p:nvSpPr>
        <p:spPr>
          <a:xfrm>
            <a:off x="7450963" y="5439759"/>
            <a:ext cx="288000" cy="288000"/>
          </a:xfrm>
          <a:prstGeom prst="rect">
            <a:avLst/>
          </a:prstGeom>
          <a:noFill/>
          <a:ln>
            <a:noFill/>
          </a:ln>
        </p:spPr>
      </p:sp>
      <p:sp>
        <p:nvSpPr>
          <p:cNvPr id="9452" name="Google Shape;9452;p177"/>
          <p:cNvSpPr/>
          <p:nvPr>
            <p:ph idx="19" type="pic"/>
          </p:nvPr>
        </p:nvSpPr>
        <p:spPr>
          <a:xfrm>
            <a:off x="10450963" y="5439759"/>
            <a:ext cx="288000" cy="288000"/>
          </a:xfrm>
          <a:prstGeom prst="rect">
            <a:avLst/>
          </a:prstGeom>
          <a:noFill/>
          <a:ln>
            <a:noFill/>
          </a:ln>
        </p:spPr>
      </p:sp>
      <p:sp>
        <p:nvSpPr>
          <p:cNvPr id="9453" name="Google Shape;9453;p177"/>
          <p:cNvSpPr txBox="1"/>
          <p:nvPr>
            <p:ph idx="20" type="body"/>
          </p:nvPr>
        </p:nvSpPr>
        <p:spPr>
          <a:xfrm>
            <a:off x="334963" y="3054350"/>
            <a:ext cx="2519362" cy="252095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7" name="Shape 9457"/>
        <p:cNvGrpSpPr/>
        <p:nvPr/>
      </p:nvGrpSpPr>
      <p:grpSpPr>
        <a:xfrm>
          <a:off x="0" y="0"/>
          <a:ext cx="0" cy="0"/>
          <a:chOff x="0" y="0"/>
          <a:chExt cx="0" cy="0"/>
        </a:xfrm>
      </p:grpSpPr>
      <p:sp>
        <p:nvSpPr>
          <p:cNvPr id="9458" name="Google Shape;9458;p178"/>
          <p:cNvSpPr txBox="1"/>
          <p:nvPr>
            <p:ph idx="1" type="body"/>
          </p:nvPr>
        </p:nvSpPr>
        <p:spPr>
          <a:xfrm>
            <a:off x="3784963" y="2859582"/>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rgbClr val="3EABAD"/>
              </a:buClr>
              <a:buSzPts val="1600"/>
              <a:buNone/>
            </a:pPr>
            <a:r>
              <a:rPr lang="en-US"/>
              <a:t>Weaknesses</a:t>
            </a:r>
            <a:endParaRPr/>
          </a:p>
        </p:txBody>
      </p:sp>
      <p:sp>
        <p:nvSpPr>
          <p:cNvPr id="9459" name="Google Shape;9459;p178"/>
          <p:cNvSpPr txBox="1"/>
          <p:nvPr>
            <p:ph idx="2" type="body"/>
          </p:nvPr>
        </p:nvSpPr>
        <p:spPr>
          <a:xfrm>
            <a:off x="784963" y="2859582"/>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600"/>
              <a:buNone/>
            </a:pPr>
            <a:r>
              <a:rPr lang="en-US"/>
              <a:t>Strengths</a:t>
            </a:r>
            <a:endParaRPr/>
          </a:p>
        </p:txBody>
      </p:sp>
      <p:sp>
        <p:nvSpPr>
          <p:cNvPr id="9460" name="Google Shape;9460;p178"/>
          <p:cNvSpPr txBox="1"/>
          <p:nvPr>
            <p:ph idx="3" type="body"/>
          </p:nvPr>
        </p:nvSpPr>
        <p:spPr>
          <a:xfrm>
            <a:off x="6784963" y="2859582"/>
            <a:ext cx="1620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chemeClr val="dk2"/>
              </a:buClr>
              <a:buSzPts val="1600"/>
              <a:buNone/>
            </a:pPr>
            <a:r>
              <a:rPr lang="en-US"/>
              <a:t>Opportunities</a:t>
            </a:r>
            <a:endParaRPr/>
          </a:p>
        </p:txBody>
      </p:sp>
      <p:sp>
        <p:nvSpPr>
          <p:cNvPr id="9461" name="Google Shape;9461;p17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SWOT Analysis</a:t>
            </a:r>
            <a:endParaRPr/>
          </a:p>
        </p:txBody>
      </p:sp>
      <p:sp>
        <p:nvSpPr>
          <p:cNvPr id="9462" name="Google Shape;9462;p178"/>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463" name="Google Shape;9463;p17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464" name="Google Shape;9464;p17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465" name="Google Shape;9465;p178"/>
          <p:cNvSpPr/>
          <p:nvPr>
            <p:ph idx="5" type="body"/>
          </p:nvPr>
        </p:nvSpPr>
        <p:spPr>
          <a:xfrm>
            <a:off x="4234963" y="1833989"/>
            <a:ext cx="720000" cy="720000"/>
          </a:xfrm>
          <a:prstGeom prst="ellipse">
            <a:avLst/>
          </a:prstGeom>
          <a:gradFill>
            <a:gsLst>
              <a:gs pos="0">
                <a:srgbClr val="A7DFDF"/>
              </a:gs>
              <a:gs pos="50000">
                <a:schemeClr val="accent3"/>
              </a:gs>
              <a:gs pos="100000">
                <a:srgbClr val="3EABAD"/>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W</a:t>
            </a:r>
            <a:endParaRPr/>
          </a:p>
        </p:txBody>
      </p:sp>
      <p:sp>
        <p:nvSpPr>
          <p:cNvPr id="9466" name="Google Shape;9466;p178"/>
          <p:cNvSpPr/>
          <p:nvPr>
            <p:ph idx="6" type="body"/>
          </p:nvPr>
        </p:nvSpPr>
        <p:spPr>
          <a:xfrm>
            <a:off x="1234963" y="1825541"/>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S</a:t>
            </a:r>
            <a:endParaRPr/>
          </a:p>
        </p:txBody>
      </p:sp>
      <p:sp>
        <p:nvSpPr>
          <p:cNvPr id="9467" name="Google Shape;9467;p178"/>
          <p:cNvSpPr txBox="1"/>
          <p:nvPr>
            <p:ph idx="7" type="body"/>
          </p:nvPr>
        </p:nvSpPr>
        <p:spPr>
          <a:xfrm>
            <a:off x="9784963" y="2859582"/>
            <a:ext cx="1620000" cy="360000"/>
          </a:xfrm>
          <a:prstGeom prst="rect">
            <a:avLst/>
          </a:prstGeom>
          <a:noFill/>
          <a:ln>
            <a:noFill/>
          </a:ln>
        </p:spPr>
        <p:txBody>
          <a:bodyPr anchorCtr="0" anchor="ctr" bIns="45700" lIns="90000" spcFirstLastPara="1" rIns="91425" wrap="square" tIns="45700">
            <a:noAutofit/>
          </a:bodyPr>
          <a:lstStyle/>
          <a:p>
            <a:pPr indent="0" lvl="0" marL="0" rtl="0" algn="ctr">
              <a:lnSpc>
                <a:spcPct val="100000"/>
              </a:lnSpc>
              <a:spcBef>
                <a:spcPts val="0"/>
              </a:spcBef>
              <a:spcAft>
                <a:spcPts val="0"/>
              </a:spcAft>
              <a:buClr>
                <a:srgbClr val="3EABAD"/>
              </a:buClr>
              <a:buSzPts val="1600"/>
              <a:buNone/>
            </a:pPr>
            <a:r>
              <a:rPr lang="en-US"/>
              <a:t>Threats</a:t>
            </a:r>
            <a:endParaRPr/>
          </a:p>
        </p:txBody>
      </p:sp>
      <p:sp>
        <p:nvSpPr>
          <p:cNvPr id="9468" name="Google Shape;9468;p178"/>
          <p:cNvSpPr/>
          <p:nvPr>
            <p:ph idx="8" type="body"/>
          </p:nvPr>
        </p:nvSpPr>
        <p:spPr>
          <a:xfrm>
            <a:off x="7234963" y="183398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O</a:t>
            </a:r>
            <a:endParaRPr/>
          </a:p>
        </p:txBody>
      </p:sp>
      <p:sp>
        <p:nvSpPr>
          <p:cNvPr id="9469" name="Google Shape;9469;p178"/>
          <p:cNvSpPr txBox="1"/>
          <p:nvPr>
            <p:ph idx="9" type="body"/>
          </p:nvPr>
        </p:nvSpPr>
        <p:spPr>
          <a:xfrm>
            <a:off x="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p:txBody>
      </p:sp>
      <p:sp>
        <p:nvSpPr>
          <p:cNvPr id="9470" name="Google Shape;9470;p178"/>
          <p:cNvSpPr txBox="1"/>
          <p:nvPr>
            <p:ph idx="13" type="body"/>
          </p:nvPr>
        </p:nvSpPr>
        <p:spPr>
          <a:xfrm>
            <a:off x="3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71" name="Google Shape;9471;p178"/>
          <p:cNvSpPr txBox="1"/>
          <p:nvPr>
            <p:ph idx="14" type="body"/>
          </p:nvPr>
        </p:nvSpPr>
        <p:spPr>
          <a:xfrm>
            <a:off x="6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72" name="Google Shape;9472;p178"/>
          <p:cNvSpPr txBox="1"/>
          <p:nvPr>
            <p:ph idx="15" type="body"/>
          </p:nvPr>
        </p:nvSpPr>
        <p:spPr>
          <a:xfrm>
            <a:off x="9334963" y="3416459"/>
            <a:ext cx="2520000" cy="2520000"/>
          </a:xfrm>
          <a:prstGeom prst="rect">
            <a:avLst/>
          </a:prstGeom>
          <a:solidFill>
            <a:schemeClr val="lt1"/>
          </a:solidFill>
          <a:ln>
            <a:noFill/>
          </a:ln>
          <a:effectLst>
            <a:outerShdw blurRad="63500" rotWithShape="0" algn="ctr">
              <a:srgbClr val="000000">
                <a:alpha val="40000"/>
              </a:srgbClr>
            </a:outerShdw>
          </a:effectLst>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173038" lvl="0" marL="173038" rtl="0" algn="l">
              <a:lnSpc>
                <a:spcPct val="100000"/>
              </a:lnSpc>
              <a:spcBef>
                <a:spcPts val="500"/>
              </a:spcBef>
              <a:spcAft>
                <a:spcPts val="0"/>
              </a:spcAft>
              <a:buClr>
                <a:schemeClr val="dk1"/>
              </a:buClr>
              <a:buSzPts val="1400"/>
              <a:buFont typeface="Arial"/>
              <a:buChar char="•"/>
            </a:pPr>
            <a:r>
              <a:rPr lang="en-US"/>
              <a:t>Lorem ipsum is simply dummy text</a:t>
            </a:r>
            <a:endParaRPr/>
          </a:p>
          <a:p>
            <a:pPr indent="-84138" lvl="0" marL="173038" rtl="0" algn="l">
              <a:lnSpc>
                <a:spcPct val="100000"/>
              </a:lnSpc>
              <a:spcBef>
                <a:spcPts val="500"/>
              </a:spcBef>
              <a:spcAft>
                <a:spcPts val="0"/>
              </a:spcAft>
              <a:buClr>
                <a:schemeClr val="dk1"/>
              </a:buClr>
              <a:buSzPts val="1400"/>
              <a:buFont typeface="Arial"/>
              <a:buNone/>
            </a:pPr>
            <a:r>
              <a:t/>
            </a:r>
            <a:endParaRPr/>
          </a:p>
        </p:txBody>
      </p:sp>
      <p:sp>
        <p:nvSpPr>
          <p:cNvPr id="9473" name="Google Shape;9473;p178"/>
          <p:cNvSpPr/>
          <p:nvPr>
            <p:ph idx="16" type="body"/>
          </p:nvPr>
        </p:nvSpPr>
        <p:spPr>
          <a:xfrm>
            <a:off x="10234963" y="1833989"/>
            <a:ext cx="720000" cy="720000"/>
          </a:xfrm>
          <a:prstGeom prst="ellipse">
            <a:avLst/>
          </a:prstGeom>
          <a:gradFill>
            <a:gsLst>
              <a:gs pos="0">
                <a:srgbClr val="A7DFDF"/>
              </a:gs>
              <a:gs pos="50000">
                <a:schemeClr val="accent3"/>
              </a:gs>
              <a:gs pos="100000">
                <a:srgbClr val="3EABAD"/>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T</a:t>
            </a:r>
            <a:endParaRPr/>
          </a:p>
        </p:txBody>
      </p:sp>
      <p:sp>
        <p:nvSpPr>
          <p:cNvPr id="9474" name="Google Shape;9474;p178"/>
          <p:cNvSpPr/>
          <p:nvPr>
            <p:ph idx="17" type="pic"/>
          </p:nvPr>
        </p:nvSpPr>
        <p:spPr>
          <a:xfrm>
            <a:off x="4414963" y="5439759"/>
            <a:ext cx="360000" cy="360000"/>
          </a:xfrm>
          <a:prstGeom prst="rect">
            <a:avLst/>
          </a:prstGeom>
          <a:noFill/>
          <a:ln>
            <a:noFill/>
          </a:ln>
        </p:spPr>
      </p:sp>
      <p:sp>
        <p:nvSpPr>
          <p:cNvPr id="9475" name="Google Shape;9475;p178"/>
          <p:cNvSpPr/>
          <p:nvPr>
            <p:ph idx="18" type="pic"/>
          </p:nvPr>
        </p:nvSpPr>
        <p:spPr>
          <a:xfrm>
            <a:off x="1414963" y="5439759"/>
            <a:ext cx="360000" cy="360000"/>
          </a:xfrm>
          <a:prstGeom prst="rect">
            <a:avLst/>
          </a:prstGeom>
          <a:noFill/>
          <a:ln>
            <a:noFill/>
          </a:ln>
        </p:spPr>
      </p:sp>
      <p:sp>
        <p:nvSpPr>
          <p:cNvPr id="9476" name="Google Shape;9476;p178"/>
          <p:cNvSpPr/>
          <p:nvPr>
            <p:ph idx="19" type="pic"/>
          </p:nvPr>
        </p:nvSpPr>
        <p:spPr>
          <a:xfrm>
            <a:off x="7414963" y="5439759"/>
            <a:ext cx="360000" cy="360000"/>
          </a:xfrm>
          <a:prstGeom prst="rect">
            <a:avLst/>
          </a:prstGeom>
          <a:noFill/>
          <a:ln>
            <a:noFill/>
          </a:ln>
        </p:spPr>
      </p:sp>
      <p:sp>
        <p:nvSpPr>
          <p:cNvPr id="9477" name="Google Shape;9477;p178"/>
          <p:cNvSpPr/>
          <p:nvPr>
            <p:ph idx="20" type="pic"/>
          </p:nvPr>
        </p:nvSpPr>
        <p:spPr>
          <a:xfrm>
            <a:off x="10414963" y="5439759"/>
            <a:ext cx="360000" cy="360000"/>
          </a:xfrm>
          <a:prstGeom prst="rect">
            <a:avLst/>
          </a:prstGeom>
          <a:noFill/>
          <a:ln>
            <a:noFill/>
          </a:ln>
        </p:spPr>
      </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81" name="Shape 9481"/>
        <p:cNvGrpSpPr/>
        <p:nvPr/>
      </p:nvGrpSpPr>
      <p:grpSpPr>
        <a:xfrm>
          <a:off x="0" y="0"/>
          <a:ext cx="0" cy="0"/>
          <a:chOff x="0" y="0"/>
          <a:chExt cx="0" cy="0"/>
        </a:xfrm>
      </p:grpSpPr>
      <p:sp>
        <p:nvSpPr>
          <p:cNvPr id="9482" name="Google Shape;9482;p179"/>
          <p:cNvSpPr txBox="1"/>
          <p:nvPr>
            <p:ph idx="1" type="body"/>
          </p:nvPr>
        </p:nvSpPr>
        <p:spPr>
          <a:xfrm>
            <a:off x="7710430" y="1989892"/>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Economic</a:t>
            </a:r>
            <a:endParaRPr/>
          </a:p>
        </p:txBody>
      </p:sp>
      <p:sp>
        <p:nvSpPr>
          <p:cNvPr id="9483" name="Google Shape;9483;p179"/>
          <p:cNvSpPr txBox="1"/>
          <p:nvPr>
            <p:ph idx="2" type="body"/>
          </p:nvPr>
        </p:nvSpPr>
        <p:spPr>
          <a:xfrm>
            <a:off x="1923178" y="2047910"/>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Political</a:t>
            </a:r>
            <a:endParaRPr/>
          </a:p>
        </p:txBody>
      </p:sp>
      <p:sp>
        <p:nvSpPr>
          <p:cNvPr id="9484" name="Google Shape;9484;p179"/>
          <p:cNvSpPr txBox="1"/>
          <p:nvPr>
            <p:ph idx="3" type="body"/>
          </p:nvPr>
        </p:nvSpPr>
        <p:spPr>
          <a:xfrm>
            <a:off x="7710430" y="3554880"/>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Social</a:t>
            </a:r>
            <a:endParaRPr/>
          </a:p>
        </p:txBody>
      </p:sp>
      <p:sp>
        <p:nvSpPr>
          <p:cNvPr id="9485" name="Google Shape;9485;p17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PEST Analysis</a:t>
            </a:r>
            <a:endParaRPr/>
          </a:p>
        </p:txBody>
      </p:sp>
      <p:sp>
        <p:nvSpPr>
          <p:cNvPr id="9486" name="Google Shape;9486;p179"/>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487" name="Google Shape;9487;p17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488" name="Google Shape;9488;p17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489" name="Google Shape;9489;p179"/>
          <p:cNvSpPr/>
          <p:nvPr>
            <p:ph idx="5" type="body"/>
          </p:nvPr>
        </p:nvSpPr>
        <p:spPr>
          <a:xfrm>
            <a:off x="10293494" y="1669213"/>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E</a:t>
            </a:r>
            <a:endParaRPr/>
          </a:p>
        </p:txBody>
      </p:sp>
      <p:sp>
        <p:nvSpPr>
          <p:cNvPr id="9490" name="Google Shape;9490;p179"/>
          <p:cNvSpPr/>
          <p:nvPr>
            <p:ph idx="6" type="body"/>
          </p:nvPr>
        </p:nvSpPr>
        <p:spPr>
          <a:xfrm>
            <a:off x="1335337" y="1650573"/>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P</a:t>
            </a:r>
            <a:endParaRPr/>
          </a:p>
        </p:txBody>
      </p:sp>
      <p:sp>
        <p:nvSpPr>
          <p:cNvPr id="9491" name="Google Shape;9491;p179"/>
          <p:cNvSpPr txBox="1"/>
          <p:nvPr>
            <p:ph idx="7" type="body"/>
          </p:nvPr>
        </p:nvSpPr>
        <p:spPr>
          <a:xfrm>
            <a:off x="1923178" y="3522720"/>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Technological</a:t>
            </a:r>
            <a:endParaRPr/>
          </a:p>
        </p:txBody>
      </p:sp>
      <p:sp>
        <p:nvSpPr>
          <p:cNvPr id="9492" name="Google Shape;9492;p179"/>
          <p:cNvSpPr/>
          <p:nvPr>
            <p:ph idx="8" type="body"/>
          </p:nvPr>
        </p:nvSpPr>
        <p:spPr>
          <a:xfrm>
            <a:off x="10293494" y="4628319"/>
            <a:ext cx="540000" cy="540000"/>
          </a:xfrm>
          <a:prstGeom prst="ellipse">
            <a:avLst/>
          </a:prstGeom>
          <a:solidFill>
            <a:schemeClr val="accent1"/>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S</a:t>
            </a:r>
            <a:endParaRPr/>
          </a:p>
        </p:txBody>
      </p:sp>
      <p:sp>
        <p:nvSpPr>
          <p:cNvPr id="9493" name="Google Shape;9493;p179"/>
          <p:cNvSpPr txBox="1"/>
          <p:nvPr>
            <p:ph idx="9" type="body"/>
          </p:nvPr>
        </p:nvSpPr>
        <p:spPr>
          <a:xfrm>
            <a:off x="1923178" y="2370678"/>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494" name="Google Shape;9494;p179"/>
          <p:cNvSpPr txBox="1"/>
          <p:nvPr>
            <p:ph idx="13" type="body"/>
          </p:nvPr>
        </p:nvSpPr>
        <p:spPr>
          <a:xfrm>
            <a:off x="7710430" y="2312660"/>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495" name="Google Shape;9495;p179"/>
          <p:cNvSpPr txBox="1"/>
          <p:nvPr>
            <p:ph idx="14" type="body"/>
          </p:nvPr>
        </p:nvSpPr>
        <p:spPr>
          <a:xfrm>
            <a:off x="7710430" y="3879205"/>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496" name="Google Shape;9496;p179"/>
          <p:cNvSpPr txBox="1"/>
          <p:nvPr>
            <p:ph idx="15" type="body"/>
          </p:nvPr>
        </p:nvSpPr>
        <p:spPr>
          <a:xfrm>
            <a:off x="1923178" y="3847045"/>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497" name="Google Shape;9497;p179"/>
          <p:cNvSpPr/>
          <p:nvPr>
            <p:ph idx="16" type="body"/>
          </p:nvPr>
        </p:nvSpPr>
        <p:spPr>
          <a:xfrm>
            <a:off x="1345805" y="4635359"/>
            <a:ext cx="540000" cy="540000"/>
          </a:xfrm>
          <a:prstGeom prst="ellipse">
            <a:avLst/>
          </a:prstGeom>
          <a:solidFill>
            <a:schemeClr val="accent3"/>
          </a:solidFill>
          <a:ln cap="flat" cmpd="sng" w="508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T</a:t>
            </a:r>
            <a:endParaRPr/>
          </a:p>
        </p:txBody>
      </p:sp>
      <p:sp>
        <p:nvSpPr>
          <p:cNvPr id="9498" name="Google Shape;9498;p179"/>
          <p:cNvSpPr/>
          <p:nvPr>
            <p:ph idx="17" type="pic"/>
          </p:nvPr>
        </p:nvSpPr>
        <p:spPr>
          <a:xfrm>
            <a:off x="6624926" y="2457984"/>
            <a:ext cx="432000" cy="432000"/>
          </a:xfrm>
          <a:prstGeom prst="rect">
            <a:avLst/>
          </a:prstGeom>
          <a:noFill/>
          <a:ln>
            <a:noFill/>
          </a:ln>
        </p:spPr>
      </p:sp>
      <p:sp>
        <p:nvSpPr>
          <p:cNvPr id="9499" name="Google Shape;9499;p179"/>
          <p:cNvSpPr/>
          <p:nvPr>
            <p:ph idx="18" type="pic"/>
          </p:nvPr>
        </p:nvSpPr>
        <p:spPr>
          <a:xfrm>
            <a:off x="5133932" y="2459825"/>
            <a:ext cx="432000" cy="432000"/>
          </a:xfrm>
          <a:prstGeom prst="rect">
            <a:avLst/>
          </a:prstGeom>
          <a:noFill/>
          <a:ln>
            <a:noFill/>
          </a:ln>
        </p:spPr>
      </p:sp>
      <p:sp>
        <p:nvSpPr>
          <p:cNvPr id="9500" name="Google Shape;9500;p179"/>
          <p:cNvSpPr/>
          <p:nvPr>
            <p:ph idx="19" type="pic"/>
          </p:nvPr>
        </p:nvSpPr>
        <p:spPr>
          <a:xfrm>
            <a:off x="6624926" y="3963313"/>
            <a:ext cx="432000" cy="432000"/>
          </a:xfrm>
          <a:prstGeom prst="rect">
            <a:avLst/>
          </a:prstGeom>
          <a:noFill/>
          <a:ln>
            <a:noFill/>
          </a:ln>
        </p:spPr>
      </p:sp>
      <p:sp>
        <p:nvSpPr>
          <p:cNvPr id="9501" name="Google Shape;9501;p179"/>
          <p:cNvSpPr/>
          <p:nvPr>
            <p:ph idx="20" type="pic"/>
          </p:nvPr>
        </p:nvSpPr>
        <p:spPr>
          <a:xfrm>
            <a:off x="5133932" y="3963824"/>
            <a:ext cx="432000" cy="432000"/>
          </a:xfrm>
          <a:prstGeom prst="rect">
            <a:avLst/>
          </a:prstGeom>
          <a:noFill/>
          <a:ln>
            <a:noFill/>
          </a:ln>
        </p:spPr>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7" name="Shape 4927"/>
        <p:cNvGrpSpPr/>
        <p:nvPr/>
      </p:nvGrpSpPr>
      <p:grpSpPr>
        <a:xfrm>
          <a:off x="0" y="0"/>
          <a:ext cx="0" cy="0"/>
          <a:chOff x="0" y="0"/>
          <a:chExt cx="0" cy="0"/>
        </a:xfrm>
      </p:grpSpPr>
      <p:sp>
        <p:nvSpPr>
          <p:cNvPr id="4928" name="Google Shape;4928;p1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29" name="Google Shape;4929;p1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30" name="Google Shape;4930;p18"/>
          <p:cNvSpPr txBox="1"/>
          <p:nvPr>
            <p:ph idx="1" type="body"/>
          </p:nvPr>
        </p:nvSpPr>
        <p:spPr>
          <a:xfrm>
            <a:off x="787101" y="1859324"/>
            <a:ext cx="4680000"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3600"/>
              <a:buNone/>
            </a:pPr>
            <a:r>
              <a:rPr lang="en-US"/>
              <a:t>Lorem Ipsum is simply dummy</a:t>
            </a:r>
            <a:endParaRPr/>
          </a:p>
        </p:txBody>
      </p:sp>
      <p:sp>
        <p:nvSpPr>
          <p:cNvPr id="4931" name="Google Shape;4931;p18"/>
          <p:cNvSpPr txBox="1"/>
          <p:nvPr>
            <p:ph idx="2" type="body"/>
          </p:nvPr>
        </p:nvSpPr>
        <p:spPr>
          <a:xfrm>
            <a:off x="787101" y="3809774"/>
            <a:ext cx="468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
        <p:nvSpPr>
          <p:cNvPr id="4932" name="Google Shape;4932;p18"/>
          <p:cNvSpPr/>
          <p:nvPr>
            <p:ph idx="3" type="pic"/>
          </p:nvPr>
        </p:nvSpPr>
        <p:spPr>
          <a:xfrm>
            <a:off x="6208098" y="1520825"/>
            <a:ext cx="5400000" cy="4680000"/>
          </a:xfrm>
          <a:prstGeom prst="rect">
            <a:avLst/>
          </a:prstGeom>
          <a:solidFill>
            <a:srgbClr val="CDEAF3"/>
          </a:solidFill>
          <a:ln>
            <a:noFill/>
          </a:ln>
        </p:spPr>
      </p:sp>
      <p:sp>
        <p:nvSpPr>
          <p:cNvPr id="4933" name="Google Shape;4933;p1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t/>
            </a:r>
            <a:endParaRPr/>
          </a:p>
        </p:txBody>
      </p:sp>
      <p:sp>
        <p:nvSpPr>
          <p:cNvPr id="4934" name="Google Shape;4934;p18"/>
          <p:cNvSpPr txBox="1"/>
          <p:nvPr>
            <p:ph idx="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05" name="Shape 9505"/>
        <p:cNvGrpSpPr/>
        <p:nvPr/>
      </p:nvGrpSpPr>
      <p:grpSpPr>
        <a:xfrm>
          <a:off x="0" y="0"/>
          <a:ext cx="0" cy="0"/>
          <a:chOff x="0" y="0"/>
          <a:chExt cx="0" cy="0"/>
        </a:xfrm>
      </p:grpSpPr>
      <p:sp>
        <p:nvSpPr>
          <p:cNvPr id="9506" name="Google Shape;9506;p180"/>
          <p:cNvSpPr txBox="1"/>
          <p:nvPr>
            <p:ph idx="1" type="body"/>
          </p:nvPr>
        </p:nvSpPr>
        <p:spPr>
          <a:xfrm>
            <a:off x="8991491" y="1989892"/>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Economic</a:t>
            </a:r>
            <a:endParaRPr/>
          </a:p>
        </p:txBody>
      </p:sp>
      <p:sp>
        <p:nvSpPr>
          <p:cNvPr id="9507" name="Google Shape;9507;p180"/>
          <p:cNvSpPr txBox="1"/>
          <p:nvPr>
            <p:ph idx="2" type="body"/>
          </p:nvPr>
        </p:nvSpPr>
        <p:spPr>
          <a:xfrm>
            <a:off x="1821579" y="2047910"/>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Political</a:t>
            </a:r>
            <a:endParaRPr/>
          </a:p>
        </p:txBody>
      </p:sp>
      <p:sp>
        <p:nvSpPr>
          <p:cNvPr id="9508" name="Google Shape;9508;p180"/>
          <p:cNvSpPr txBox="1"/>
          <p:nvPr>
            <p:ph idx="3" type="body"/>
          </p:nvPr>
        </p:nvSpPr>
        <p:spPr>
          <a:xfrm>
            <a:off x="8991491" y="3554880"/>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Social</a:t>
            </a:r>
            <a:endParaRPr/>
          </a:p>
        </p:txBody>
      </p:sp>
      <p:sp>
        <p:nvSpPr>
          <p:cNvPr id="9509" name="Google Shape;9509;p18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PEST Analysis</a:t>
            </a:r>
            <a:endParaRPr/>
          </a:p>
        </p:txBody>
      </p:sp>
      <p:sp>
        <p:nvSpPr>
          <p:cNvPr id="9510" name="Google Shape;9510;p180"/>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511" name="Google Shape;9511;p18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512" name="Google Shape;9512;p18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513" name="Google Shape;9513;p180"/>
          <p:cNvSpPr txBox="1"/>
          <p:nvPr>
            <p:ph idx="5" type="body"/>
          </p:nvPr>
        </p:nvSpPr>
        <p:spPr>
          <a:xfrm>
            <a:off x="1821579" y="3522720"/>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Technological</a:t>
            </a:r>
            <a:endParaRPr/>
          </a:p>
        </p:txBody>
      </p:sp>
      <p:sp>
        <p:nvSpPr>
          <p:cNvPr id="9514" name="Google Shape;9514;p180"/>
          <p:cNvSpPr txBox="1"/>
          <p:nvPr>
            <p:ph idx="6" type="body"/>
          </p:nvPr>
        </p:nvSpPr>
        <p:spPr>
          <a:xfrm>
            <a:off x="1821579" y="2351628"/>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15" name="Google Shape;9515;p180"/>
          <p:cNvSpPr txBox="1"/>
          <p:nvPr>
            <p:ph idx="7" type="body"/>
          </p:nvPr>
        </p:nvSpPr>
        <p:spPr>
          <a:xfrm>
            <a:off x="8991491" y="2293610"/>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16" name="Google Shape;9516;p180"/>
          <p:cNvSpPr txBox="1"/>
          <p:nvPr>
            <p:ph idx="8" type="body"/>
          </p:nvPr>
        </p:nvSpPr>
        <p:spPr>
          <a:xfrm>
            <a:off x="8991491" y="3860155"/>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17" name="Google Shape;9517;p180"/>
          <p:cNvSpPr txBox="1"/>
          <p:nvPr>
            <p:ph idx="9" type="body"/>
          </p:nvPr>
        </p:nvSpPr>
        <p:spPr>
          <a:xfrm>
            <a:off x="1821579" y="3827995"/>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18" name="Google Shape;9518;p180"/>
          <p:cNvSpPr/>
          <p:nvPr>
            <p:ph idx="13" type="pic"/>
          </p:nvPr>
        </p:nvSpPr>
        <p:spPr>
          <a:xfrm>
            <a:off x="8328250" y="2274076"/>
            <a:ext cx="432000" cy="432000"/>
          </a:xfrm>
          <a:prstGeom prst="rect">
            <a:avLst/>
          </a:prstGeom>
          <a:noFill/>
          <a:ln>
            <a:noFill/>
          </a:ln>
        </p:spPr>
      </p:sp>
      <p:sp>
        <p:nvSpPr>
          <p:cNvPr id="9519" name="Google Shape;9519;p180"/>
          <p:cNvSpPr/>
          <p:nvPr>
            <p:ph idx="14" type="pic"/>
          </p:nvPr>
        </p:nvSpPr>
        <p:spPr>
          <a:xfrm>
            <a:off x="1185583" y="2274076"/>
            <a:ext cx="432000" cy="432000"/>
          </a:xfrm>
          <a:prstGeom prst="rect">
            <a:avLst/>
          </a:prstGeom>
          <a:noFill/>
          <a:ln>
            <a:noFill/>
          </a:ln>
        </p:spPr>
      </p:sp>
      <p:sp>
        <p:nvSpPr>
          <p:cNvPr id="9520" name="Google Shape;9520;p180"/>
          <p:cNvSpPr/>
          <p:nvPr>
            <p:ph idx="15" type="pic"/>
          </p:nvPr>
        </p:nvSpPr>
        <p:spPr>
          <a:xfrm>
            <a:off x="8328250" y="3751875"/>
            <a:ext cx="432000" cy="432000"/>
          </a:xfrm>
          <a:prstGeom prst="rect">
            <a:avLst/>
          </a:prstGeom>
          <a:noFill/>
          <a:ln>
            <a:noFill/>
          </a:ln>
        </p:spPr>
      </p:sp>
      <p:sp>
        <p:nvSpPr>
          <p:cNvPr id="9521" name="Google Shape;9521;p180"/>
          <p:cNvSpPr/>
          <p:nvPr>
            <p:ph idx="16" type="pic"/>
          </p:nvPr>
        </p:nvSpPr>
        <p:spPr>
          <a:xfrm>
            <a:off x="1185583" y="3751875"/>
            <a:ext cx="432000" cy="432000"/>
          </a:xfrm>
          <a:prstGeom prst="rect">
            <a:avLst/>
          </a:prstGeom>
          <a:noFill/>
          <a:ln>
            <a:noFill/>
          </a:ln>
        </p:spPr>
      </p:sp>
      <p:sp>
        <p:nvSpPr>
          <p:cNvPr id="9522" name="Google Shape;9522;p180"/>
          <p:cNvSpPr txBox="1"/>
          <p:nvPr>
            <p:ph idx="17" type="body"/>
          </p:nvPr>
        </p:nvSpPr>
        <p:spPr>
          <a:xfrm>
            <a:off x="4689457" y="3620638"/>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T</a:t>
            </a:r>
            <a:endParaRPr/>
          </a:p>
        </p:txBody>
      </p:sp>
      <p:sp>
        <p:nvSpPr>
          <p:cNvPr id="9523" name="Google Shape;9523;p180"/>
          <p:cNvSpPr txBox="1"/>
          <p:nvPr>
            <p:ph idx="18" type="body"/>
          </p:nvPr>
        </p:nvSpPr>
        <p:spPr>
          <a:xfrm>
            <a:off x="6422543" y="2060686"/>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E</a:t>
            </a:r>
            <a:endParaRPr/>
          </a:p>
        </p:txBody>
      </p:sp>
      <p:sp>
        <p:nvSpPr>
          <p:cNvPr id="9524" name="Google Shape;9524;p180"/>
          <p:cNvSpPr txBox="1"/>
          <p:nvPr>
            <p:ph idx="19" type="body"/>
          </p:nvPr>
        </p:nvSpPr>
        <p:spPr>
          <a:xfrm>
            <a:off x="4689457" y="1998500"/>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P</a:t>
            </a:r>
            <a:endParaRPr/>
          </a:p>
        </p:txBody>
      </p:sp>
      <p:sp>
        <p:nvSpPr>
          <p:cNvPr id="9525" name="Google Shape;9525;p180"/>
          <p:cNvSpPr txBox="1"/>
          <p:nvPr>
            <p:ph idx="20" type="body"/>
          </p:nvPr>
        </p:nvSpPr>
        <p:spPr>
          <a:xfrm>
            <a:off x="6422543" y="3554880"/>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S</a:t>
            </a:r>
            <a:endParaRPr/>
          </a:p>
        </p:txBody>
      </p:sp>
    </p:spTree>
  </p:cSld>
  <p:clrMapOvr>
    <a:masterClrMapping/>
  </p:clrMapOvr>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29" name="Shape 9529"/>
        <p:cNvGrpSpPr/>
        <p:nvPr/>
      </p:nvGrpSpPr>
      <p:grpSpPr>
        <a:xfrm>
          <a:off x="0" y="0"/>
          <a:ext cx="0" cy="0"/>
          <a:chOff x="0" y="0"/>
          <a:chExt cx="0" cy="0"/>
        </a:xfrm>
      </p:grpSpPr>
      <p:sp>
        <p:nvSpPr>
          <p:cNvPr id="9530" name="Google Shape;9530;p181"/>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Economic</a:t>
            </a:r>
            <a:endParaRPr/>
          </a:p>
        </p:txBody>
      </p:sp>
      <p:sp>
        <p:nvSpPr>
          <p:cNvPr id="9531" name="Google Shape;9531;p181"/>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Political</a:t>
            </a:r>
            <a:endParaRPr/>
          </a:p>
        </p:txBody>
      </p:sp>
      <p:sp>
        <p:nvSpPr>
          <p:cNvPr id="9532" name="Google Shape;9532;p181"/>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Social</a:t>
            </a:r>
            <a:endParaRPr/>
          </a:p>
        </p:txBody>
      </p:sp>
      <p:sp>
        <p:nvSpPr>
          <p:cNvPr id="9533" name="Google Shape;9533;p18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PEST Analysis</a:t>
            </a:r>
            <a:endParaRPr/>
          </a:p>
        </p:txBody>
      </p:sp>
      <p:sp>
        <p:nvSpPr>
          <p:cNvPr id="9534" name="Google Shape;9534;p181"/>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535" name="Google Shape;9535;p18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536" name="Google Shape;9536;p18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537" name="Google Shape;9537;p181"/>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Technological</a:t>
            </a:r>
            <a:endParaRPr/>
          </a:p>
        </p:txBody>
      </p:sp>
      <p:sp>
        <p:nvSpPr>
          <p:cNvPr id="9538" name="Google Shape;9538;p181"/>
          <p:cNvSpPr txBox="1"/>
          <p:nvPr>
            <p:ph idx="6" type="body"/>
          </p:nvPr>
        </p:nvSpPr>
        <p:spPr>
          <a:xfrm>
            <a:off x="1097917" y="239201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39" name="Google Shape;9539;p181"/>
          <p:cNvSpPr txBox="1"/>
          <p:nvPr>
            <p:ph idx="7" type="body"/>
          </p:nvPr>
        </p:nvSpPr>
        <p:spPr>
          <a:xfrm>
            <a:off x="8616000" y="239201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40" name="Google Shape;9540;p181"/>
          <p:cNvSpPr txBox="1"/>
          <p:nvPr>
            <p:ph idx="8" type="body"/>
          </p:nvPr>
        </p:nvSpPr>
        <p:spPr>
          <a:xfrm>
            <a:off x="8616000" y="445231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41" name="Google Shape;9541;p181"/>
          <p:cNvSpPr txBox="1"/>
          <p:nvPr>
            <p:ph idx="9" type="body"/>
          </p:nvPr>
        </p:nvSpPr>
        <p:spPr>
          <a:xfrm>
            <a:off x="1100370" y="445231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42" name="Google Shape;9542;p181"/>
          <p:cNvSpPr txBox="1"/>
          <p:nvPr>
            <p:ph idx="13" type="body"/>
          </p:nvPr>
        </p:nvSpPr>
        <p:spPr>
          <a:xfrm>
            <a:off x="4521304" y="4344707"/>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T</a:t>
            </a:r>
            <a:endParaRPr/>
          </a:p>
        </p:txBody>
      </p:sp>
      <p:sp>
        <p:nvSpPr>
          <p:cNvPr id="9543" name="Google Shape;9543;p181"/>
          <p:cNvSpPr txBox="1"/>
          <p:nvPr>
            <p:ph idx="14" type="body"/>
          </p:nvPr>
        </p:nvSpPr>
        <p:spPr>
          <a:xfrm>
            <a:off x="6592497" y="2358415"/>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E</a:t>
            </a:r>
            <a:endParaRPr/>
          </a:p>
        </p:txBody>
      </p:sp>
      <p:sp>
        <p:nvSpPr>
          <p:cNvPr id="9544" name="Google Shape;9544;p181"/>
          <p:cNvSpPr txBox="1"/>
          <p:nvPr>
            <p:ph idx="15" type="body"/>
          </p:nvPr>
        </p:nvSpPr>
        <p:spPr>
          <a:xfrm>
            <a:off x="4521304" y="2365850"/>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P</a:t>
            </a:r>
            <a:endParaRPr/>
          </a:p>
        </p:txBody>
      </p:sp>
      <p:sp>
        <p:nvSpPr>
          <p:cNvPr id="9545" name="Google Shape;9545;p181"/>
          <p:cNvSpPr txBox="1"/>
          <p:nvPr>
            <p:ph idx="16" type="body"/>
          </p:nvPr>
        </p:nvSpPr>
        <p:spPr>
          <a:xfrm>
            <a:off x="6593690" y="4338500"/>
            <a:ext cx="1080000" cy="108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000"/>
              <a:buNone/>
            </a:pPr>
            <a:r>
              <a:rPr lang="en-US"/>
              <a:t>S</a:t>
            </a:r>
            <a:endParaRPr/>
          </a:p>
        </p:txBody>
      </p:sp>
      <p:sp>
        <p:nvSpPr>
          <p:cNvPr id="9546" name="Google Shape;9546;p181"/>
          <p:cNvSpPr/>
          <p:nvPr>
            <p:ph idx="17" type="pic"/>
          </p:nvPr>
        </p:nvSpPr>
        <p:spPr>
          <a:xfrm>
            <a:off x="7834558" y="1817003"/>
            <a:ext cx="360000" cy="360000"/>
          </a:xfrm>
          <a:prstGeom prst="rect">
            <a:avLst/>
          </a:prstGeom>
          <a:noFill/>
          <a:ln>
            <a:noFill/>
          </a:ln>
        </p:spPr>
      </p:sp>
      <p:sp>
        <p:nvSpPr>
          <p:cNvPr id="9547" name="Google Shape;9547;p181"/>
          <p:cNvSpPr/>
          <p:nvPr>
            <p:ph idx="18" type="pic"/>
          </p:nvPr>
        </p:nvSpPr>
        <p:spPr>
          <a:xfrm>
            <a:off x="3965283" y="1817003"/>
            <a:ext cx="360000" cy="360000"/>
          </a:xfrm>
          <a:prstGeom prst="rect">
            <a:avLst/>
          </a:prstGeom>
          <a:noFill/>
          <a:ln>
            <a:noFill/>
          </a:ln>
        </p:spPr>
      </p:sp>
      <p:sp>
        <p:nvSpPr>
          <p:cNvPr id="9548" name="Google Shape;9548;p181"/>
          <p:cNvSpPr/>
          <p:nvPr>
            <p:ph idx="19" type="pic"/>
          </p:nvPr>
        </p:nvSpPr>
        <p:spPr>
          <a:xfrm>
            <a:off x="7851304" y="5583257"/>
            <a:ext cx="360000" cy="360000"/>
          </a:xfrm>
          <a:prstGeom prst="rect">
            <a:avLst/>
          </a:prstGeom>
          <a:noFill/>
          <a:ln>
            <a:noFill/>
          </a:ln>
        </p:spPr>
      </p:sp>
      <p:sp>
        <p:nvSpPr>
          <p:cNvPr id="9549" name="Google Shape;9549;p181"/>
          <p:cNvSpPr/>
          <p:nvPr>
            <p:ph idx="20" type="pic"/>
          </p:nvPr>
        </p:nvSpPr>
        <p:spPr>
          <a:xfrm>
            <a:off x="3983577" y="5542126"/>
            <a:ext cx="360000" cy="360000"/>
          </a:xfrm>
          <a:prstGeom prst="rect">
            <a:avLst/>
          </a:prstGeom>
          <a:noFill/>
          <a:ln>
            <a:noFill/>
          </a:ln>
        </p:spPr>
      </p:sp>
    </p:spTree>
  </p:cSld>
  <p:clrMapOvr>
    <a:masterClrMapping/>
  </p:clrMapOvr>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3" name="Shape 9553"/>
        <p:cNvGrpSpPr/>
        <p:nvPr/>
      </p:nvGrpSpPr>
      <p:grpSpPr>
        <a:xfrm>
          <a:off x="0" y="0"/>
          <a:ext cx="0" cy="0"/>
          <a:chOff x="0" y="0"/>
          <a:chExt cx="0" cy="0"/>
        </a:xfrm>
      </p:grpSpPr>
      <p:sp>
        <p:nvSpPr>
          <p:cNvPr id="9554" name="Google Shape;9554;p182"/>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Economic</a:t>
            </a:r>
            <a:endParaRPr/>
          </a:p>
        </p:txBody>
      </p:sp>
      <p:sp>
        <p:nvSpPr>
          <p:cNvPr id="9555" name="Google Shape;9555;p182"/>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Political</a:t>
            </a:r>
            <a:endParaRPr/>
          </a:p>
        </p:txBody>
      </p:sp>
      <p:sp>
        <p:nvSpPr>
          <p:cNvPr id="9556" name="Google Shape;9556;p182"/>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Social</a:t>
            </a:r>
            <a:endParaRPr/>
          </a:p>
        </p:txBody>
      </p:sp>
      <p:sp>
        <p:nvSpPr>
          <p:cNvPr id="9557" name="Google Shape;9557;p18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PEST Analysis</a:t>
            </a:r>
            <a:endParaRPr/>
          </a:p>
        </p:txBody>
      </p:sp>
      <p:sp>
        <p:nvSpPr>
          <p:cNvPr id="9558" name="Google Shape;9558;p182"/>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559" name="Google Shape;9559;p18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560" name="Google Shape;9560;p18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561" name="Google Shape;9561;p182"/>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Technological</a:t>
            </a:r>
            <a:endParaRPr/>
          </a:p>
        </p:txBody>
      </p:sp>
      <p:sp>
        <p:nvSpPr>
          <p:cNvPr id="9562" name="Google Shape;9562;p182"/>
          <p:cNvSpPr txBox="1"/>
          <p:nvPr>
            <p:ph idx="6" type="body"/>
          </p:nvPr>
        </p:nvSpPr>
        <p:spPr>
          <a:xfrm>
            <a:off x="1097917" y="237296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63" name="Google Shape;9563;p182"/>
          <p:cNvSpPr txBox="1"/>
          <p:nvPr>
            <p:ph idx="7" type="body"/>
          </p:nvPr>
        </p:nvSpPr>
        <p:spPr>
          <a:xfrm>
            <a:off x="8616000" y="237296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64" name="Google Shape;9564;p182"/>
          <p:cNvSpPr txBox="1"/>
          <p:nvPr>
            <p:ph idx="8" type="body"/>
          </p:nvPr>
        </p:nvSpPr>
        <p:spPr>
          <a:xfrm>
            <a:off x="8616000" y="443326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65" name="Google Shape;9565;p182"/>
          <p:cNvSpPr txBox="1"/>
          <p:nvPr>
            <p:ph idx="9" type="body"/>
          </p:nvPr>
        </p:nvSpPr>
        <p:spPr>
          <a:xfrm>
            <a:off x="1100370" y="443326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66" name="Google Shape;9566;p182"/>
          <p:cNvSpPr txBox="1"/>
          <p:nvPr>
            <p:ph idx="13" type="body"/>
          </p:nvPr>
        </p:nvSpPr>
        <p:spPr>
          <a:xfrm>
            <a:off x="4946721" y="4415937"/>
            <a:ext cx="72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T</a:t>
            </a:r>
            <a:endParaRPr/>
          </a:p>
        </p:txBody>
      </p:sp>
      <p:sp>
        <p:nvSpPr>
          <p:cNvPr id="9567" name="Google Shape;9567;p182"/>
          <p:cNvSpPr txBox="1"/>
          <p:nvPr>
            <p:ph idx="14" type="body"/>
          </p:nvPr>
        </p:nvSpPr>
        <p:spPr>
          <a:xfrm>
            <a:off x="6663991" y="2808113"/>
            <a:ext cx="72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E</a:t>
            </a:r>
            <a:endParaRPr/>
          </a:p>
        </p:txBody>
      </p:sp>
      <p:sp>
        <p:nvSpPr>
          <p:cNvPr id="9568" name="Google Shape;9568;p182"/>
          <p:cNvSpPr txBox="1"/>
          <p:nvPr>
            <p:ph idx="15" type="body"/>
          </p:nvPr>
        </p:nvSpPr>
        <p:spPr>
          <a:xfrm>
            <a:off x="4968364" y="2826351"/>
            <a:ext cx="72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P</a:t>
            </a:r>
            <a:endParaRPr/>
          </a:p>
        </p:txBody>
      </p:sp>
      <p:sp>
        <p:nvSpPr>
          <p:cNvPr id="9569" name="Google Shape;9569;p182"/>
          <p:cNvSpPr txBox="1"/>
          <p:nvPr>
            <p:ph idx="16" type="body"/>
          </p:nvPr>
        </p:nvSpPr>
        <p:spPr>
          <a:xfrm>
            <a:off x="6599145" y="4405842"/>
            <a:ext cx="720000" cy="72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3200"/>
              <a:buNone/>
            </a:pPr>
            <a:r>
              <a:rPr lang="en-US"/>
              <a:t>S</a:t>
            </a:r>
            <a:endParaRPr/>
          </a:p>
        </p:txBody>
      </p:sp>
      <p:sp>
        <p:nvSpPr>
          <p:cNvPr id="9570" name="Google Shape;9570;p182"/>
          <p:cNvSpPr/>
          <p:nvPr>
            <p:ph idx="17" type="pic"/>
          </p:nvPr>
        </p:nvSpPr>
        <p:spPr>
          <a:xfrm>
            <a:off x="7435027" y="2465763"/>
            <a:ext cx="360000" cy="360000"/>
          </a:xfrm>
          <a:prstGeom prst="rect">
            <a:avLst/>
          </a:prstGeom>
          <a:noFill/>
          <a:ln>
            <a:noFill/>
          </a:ln>
        </p:spPr>
      </p:sp>
      <p:sp>
        <p:nvSpPr>
          <p:cNvPr id="9571" name="Google Shape;9571;p182"/>
          <p:cNvSpPr/>
          <p:nvPr>
            <p:ph idx="18" type="pic"/>
          </p:nvPr>
        </p:nvSpPr>
        <p:spPr>
          <a:xfrm>
            <a:off x="4488443" y="2451776"/>
            <a:ext cx="360000" cy="360000"/>
          </a:xfrm>
          <a:prstGeom prst="rect">
            <a:avLst/>
          </a:prstGeom>
          <a:noFill/>
          <a:ln>
            <a:noFill/>
          </a:ln>
        </p:spPr>
      </p:sp>
      <p:sp>
        <p:nvSpPr>
          <p:cNvPr id="9572" name="Google Shape;9572;p182"/>
          <p:cNvSpPr/>
          <p:nvPr>
            <p:ph idx="19" type="pic"/>
          </p:nvPr>
        </p:nvSpPr>
        <p:spPr>
          <a:xfrm>
            <a:off x="7255027" y="5152841"/>
            <a:ext cx="360000" cy="360000"/>
          </a:xfrm>
          <a:prstGeom prst="rect">
            <a:avLst/>
          </a:prstGeom>
          <a:noFill/>
          <a:ln>
            <a:noFill/>
          </a:ln>
        </p:spPr>
      </p:sp>
      <p:sp>
        <p:nvSpPr>
          <p:cNvPr id="9573" name="Google Shape;9573;p182"/>
          <p:cNvSpPr/>
          <p:nvPr>
            <p:ph idx="20" type="pic"/>
          </p:nvPr>
        </p:nvSpPr>
        <p:spPr>
          <a:xfrm>
            <a:off x="4588258" y="5240857"/>
            <a:ext cx="360000" cy="360000"/>
          </a:xfrm>
          <a:prstGeom prst="rect">
            <a:avLst/>
          </a:prstGeom>
          <a:noFill/>
          <a:ln>
            <a:noFill/>
          </a:ln>
        </p:spPr>
      </p:sp>
    </p:spTree>
  </p:cSld>
  <p:clrMapOvr>
    <a:masterClrMapping/>
  </p:clrMapOvr>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7" name="Shape 9577"/>
        <p:cNvGrpSpPr/>
        <p:nvPr/>
      </p:nvGrpSpPr>
      <p:grpSpPr>
        <a:xfrm>
          <a:off x="0" y="0"/>
          <a:ext cx="0" cy="0"/>
          <a:chOff x="0" y="0"/>
          <a:chExt cx="0" cy="0"/>
        </a:xfrm>
      </p:grpSpPr>
      <p:sp>
        <p:nvSpPr>
          <p:cNvPr id="9578" name="Google Shape;9578;p183"/>
          <p:cNvSpPr txBox="1"/>
          <p:nvPr>
            <p:ph idx="1" type="body"/>
          </p:nvPr>
        </p:nvSpPr>
        <p:spPr>
          <a:xfrm>
            <a:off x="8616000"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Economic</a:t>
            </a:r>
            <a:endParaRPr/>
          </a:p>
        </p:txBody>
      </p:sp>
      <p:sp>
        <p:nvSpPr>
          <p:cNvPr id="9579" name="Google Shape;9579;p183"/>
          <p:cNvSpPr txBox="1"/>
          <p:nvPr>
            <p:ph idx="2" type="body"/>
          </p:nvPr>
        </p:nvSpPr>
        <p:spPr>
          <a:xfrm>
            <a:off x="1097917" y="2069251"/>
            <a:ext cx="162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Political</a:t>
            </a:r>
            <a:endParaRPr/>
          </a:p>
        </p:txBody>
      </p:sp>
      <p:sp>
        <p:nvSpPr>
          <p:cNvPr id="9580" name="Google Shape;9580;p183"/>
          <p:cNvSpPr txBox="1"/>
          <p:nvPr>
            <p:ph idx="3" type="body"/>
          </p:nvPr>
        </p:nvSpPr>
        <p:spPr>
          <a:xfrm>
            <a:off x="861600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Social</a:t>
            </a:r>
            <a:endParaRPr/>
          </a:p>
        </p:txBody>
      </p:sp>
      <p:sp>
        <p:nvSpPr>
          <p:cNvPr id="9581" name="Google Shape;9581;p18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PEST Analysis</a:t>
            </a:r>
            <a:endParaRPr/>
          </a:p>
        </p:txBody>
      </p:sp>
      <p:sp>
        <p:nvSpPr>
          <p:cNvPr id="9582" name="Google Shape;9582;p183"/>
          <p:cNvSpPr txBox="1"/>
          <p:nvPr>
            <p:ph idx="4"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583" name="Google Shape;9583;p18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584" name="Google Shape;9584;p18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585" name="Google Shape;9585;p183"/>
          <p:cNvSpPr txBox="1"/>
          <p:nvPr>
            <p:ph idx="5" type="body"/>
          </p:nvPr>
        </p:nvSpPr>
        <p:spPr>
          <a:xfrm>
            <a:off x="1100370" y="4127987"/>
            <a:ext cx="1620000" cy="360000"/>
          </a:xfrm>
          <a:prstGeom prst="rect">
            <a:avLst/>
          </a:prstGeom>
          <a:noFill/>
          <a:ln>
            <a:noFill/>
          </a:ln>
        </p:spPr>
        <p:txBody>
          <a:bodyPr anchorCtr="0" anchor="ctr" bIns="45700" lIns="90000"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Technological</a:t>
            </a:r>
            <a:endParaRPr/>
          </a:p>
        </p:txBody>
      </p:sp>
      <p:sp>
        <p:nvSpPr>
          <p:cNvPr id="9586" name="Google Shape;9586;p183"/>
          <p:cNvSpPr txBox="1"/>
          <p:nvPr>
            <p:ph idx="6" type="body"/>
          </p:nvPr>
        </p:nvSpPr>
        <p:spPr>
          <a:xfrm>
            <a:off x="1097917" y="237296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87" name="Google Shape;9587;p183"/>
          <p:cNvSpPr txBox="1"/>
          <p:nvPr>
            <p:ph idx="7" type="body"/>
          </p:nvPr>
        </p:nvSpPr>
        <p:spPr>
          <a:xfrm>
            <a:off x="8616000" y="2372969"/>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88" name="Google Shape;9588;p183"/>
          <p:cNvSpPr txBox="1"/>
          <p:nvPr>
            <p:ph idx="8" type="body"/>
          </p:nvPr>
        </p:nvSpPr>
        <p:spPr>
          <a:xfrm>
            <a:off x="8616000" y="443326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89" name="Google Shape;9589;p183"/>
          <p:cNvSpPr txBox="1"/>
          <p:nvPr>
            <p:ph idx="9" type="body"/>
          </p:nvPr>
        </p:nvSpPr>
        <p:spPr>
          <a:xfrm>
            <a:off x="1100370" y="4433262"/>
            <a:ext cx="252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590" name="Google Shape;9590;p183"/>
          <p:cNvSpPr/>
          <p:nvPr>
            <p:ph idx="13" type="body"/>
          </p:nvPr>
        </p:nvSpPr>
        <p:spPr>
          <a:xfrm>
            <a:off x="5154137" y="3939480"/>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400"/>
              <a:buNone/>
            </a:pPr>
            <a:r>
              <a:rPr lang="en-US"/>
              <a:t>T</a:t>
            </a:r>
            <a:endParaRPr/>
          </a:p>
        </p:txBody>
      </p:sp>
      <p:sp>
        <p:nvSpPr>
          <p:cNvPr id="9591" name="Google Shape;9591;p183"/>
          <p:cNvSpPr/>
          <p:nvPr>
            <p:ph idx="14" type="body"/>
          </p:nvPr>
        </p:nvSpPr>
        <p:spPr>
          <a:xfrm>
            <a:off x="6530991" y="2608169"/>
            <a:ext cx="540000" cy="540000"/>
          </a:xfrm>
          <a:prstGeom prst="ellipse">
            <a:avLst/>
          </a:prstGeom>
          <a:solidFill>
            <a:schemeClr val="accent3"/>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400"/>
              <a:buNone/>
            </a:pPr>
            <a:r>
              <a:rPr lang="en-US"/>
              <a:t>E</a:t>
            </a:r>
            <a:endParaRPr/>
          </a:p>
        </p:txBody>
      </p:sp>
      <p:sp>
        <p:nvSpPr>
          <p:cNvPr id="9592" name="Google Shape;9592;p183"/>
          <p:cNvSpPr/>
          <p:nvPr>
            <p:ph idx="15" type="body"/>
          </p:nvPr>
        </p:nvSpPr>
        <p:spPr>
          <a:xfrm>
            <a:off x="5079930" y="2608169"/>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400"/>
              <a:buNone/>
            </a:pPr>
            <a:r>
              <a:rPr lang="en-US"/>
              <a:t>P</a:t>
            </a:r>
            <a:endParaRPr/>
          </a:p>
        </p:txBody>
      </p:sp>
      <p:sp>
        <p:nvSpPr>
          <p:cNvPr id="9593" name="Google Shape;9593;p183"/>
          <p:cNvSpPr/>
          <p:nvPr>
            <p:ph idx="16" type="body"/>
          </p:nvPr>
        </p:nvSpPr>
        <p:spPr>
          <a:xfrm>
            <a:off x="6556760" y="3876957"/>
            <a:ext cx="540000" cy="540000"/>
          </a:xfrm>
          <a:prstGeom prst="ellipse">
            <a:avLst/>
          </a:prstGeom>
          <a:solidFill>
            <a:schemeClr val="accent1"/>
          </a:solid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400"/>
              <a:buNone/>
            </a:pPr>
            <a:r>
              <a:rPr lang="en-US"/>
              <a:t>S</a:t>
            </a:r>
            <a:endParaRPr/>
          </a:p>
        </p:txBody>
      </p:sp>
      <p:sp>
        <p:nvSpPr>
          <p:cNvPr id="9594" name="Google Shape;9594;p183"/>
          <p:cNvSpPr/>
          <p:nvPr>
            <p:ph idx="17" type="pic"/>
          </p:nvPr>
        </p:nvSpPr>
        <p:spPr>
          <a:xfrm>
            <a:off x="7303440" y="2098388"/>
            <a:ext cx="540000" cy="540000"/>
          </a:xfrm>
          <a:prstGeom prst="rect">
            <a:avLst/>
          </a:prstGeom>
          <a:noFill/>
          <a:ln>
            <a:noFill/>
          </a:ln>
        </p:spPr>
      </p:sp>
      <p:sp>
        <p:nvSpPr>
          <p:cNvPr id="9595" name="Google Shape;9595;p183"/>
          <p:cNvSpPr/>
          <p:nvPr>
            <p:ph idx="18" type="pic"/>
          </p:nvPr>
        </p:nvSpPr>
        <p:spPr>
          <a:xfrm>
            <a:off x="4373819" y="2108332"/>
            <a:ext cx="540000" cy="540000"/>
          </a:xfrm>
          <a:prstGeom prst="rect">
            <a:avLst/>
          </a:prstGeom>
          <a:noFill/>
          <a:ln>
            <a:noFill/>
          </a:ln>
        </p:spPr>
      </p:sp>
      <p:sp>
        <p:nvSpPr>
          <p:cNvPr id="9596" name="Google Shape;9596;p183"/>
          <p:cNvSpPr/>
          <p:nvPr>
            <p:ph idx="19" type="pic"/>
          </p:nvPr>
        </p:nvSpPr>
        <p:spPr>
          <a:xfrm>
            <a:off x="7303440" y="4571069"/>
            <a:ext cx="540000" cy="540000"/>
          </a:xfrm>
          <a:prstGeom prst="rect">
            <a:avLst/>
          </a:prstGeom>
          <a:noFill/>
          <a:ln>
            <a:noFill/>
          </a:ln>
        </p:spPr>
      </p:sp>
      <p:sp>
        <p:nvSpPr>
          <p:cNvPr id="9597" name="Google Shape;9597;p183"/>
          <p:cNvSpPr/>
          <p:nvPr>
            <p:ph idx="20" type="pic"/>
          </p:nvPr>
        </p:nvSpPr>
        <p:spPr>
          <a:xfrm>
            <a:off x="4475193" y="4596414"/>
            <a:ext cx="540000" cy="540000"/>
          </a:xfrm>
          <a:prstGeom prst="rect">
            <a:avLst/>
          </a:prstGeom>
          <a:noFill/>
          <a:ln>
            <a:noFill/>
          </a:ln>
        </p:spPr>
      </p:sp>
    </p:spTree>
  </p:cSld>
  <p:clrMapOvr>
    <a:masterClrMapping/>
  </p:clrMapOvr>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01" name="Shape 9601"/>
        <p:cNvGrpSpPr/>
        <p:nvPr/>
      </p:nvGrpSpPr>
      <p:grpSpPr>
        <a:xfrm>
          <a:off x="0" y="0"/>
          <a:ext cx="0" cy="0"/>
          <a:chOff x="0" y="0"/>
          <a:chExt cx="0" cy="0"/>
        </a:xfrm>
      </p:grpSpPr>
      <p:sp>
        <p:nvSpPr>
          <p:cNvPr id="9602" name="Google Shape;9602;p18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603" name="Google Shape;9603;p18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604" name="Google Shape;9604;p18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605" name="Google Shape;9605;p18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606" name="Google Shape;9606;p184"/>
          <p:cNvSpPr/>
          <p:nvPr>
            <p:ph idx="2" type="pic"/>
          </p:nvPr>
        </p:nvSpPr>
        <p:spPr>
          <a:xfrm>
            <a:off x="2226971" y="2305049"/>
            <a:ext cx="2160000" cy="2520000"/>
          </a:xfrm>
          <a:prstGeom prst="rect">
            <a:avLst/>
          </a:prstGeom>
          <a:solidFill>
            <a:srgbClr val="CDEAF3"/>
          </a:solidFill>
          <a:ln>
            <a:noFill/>
          </a:ln>
        </p:spPr>
      </p:sp>
      <p:sp>
        <p:nvSpPr>
          <p:cNvPr id="9607" name="Google Shape;9607;p184"/>
          <p:cNvSpPr/>
          <p:nvPr>
            <p:ph idx="3" type="pic"/>
          </p:nvPr>
        </p:nvSpPr>
        <p:spPr>
          <a:xfrm>
            <a:off x="5016000" y="2305049"/>
            <a:ext cx="2160000" cy="2520000"/>
          </a:xfrm>
          <a:prstGeom prst="rect">
            <a:avLst/>
          </a:prstGeom>
          <a:solidFill>
            <a:srgbClr val="CDEAF3"/>
          </a:solidFill>
          <a:ln>
            <a:noFill/>
          </a:ln>
        </p:spPr>
      </p:sp>
      <p:sp>
        <p:nvSpPr>
          <p:cNvPr id="9608" name="Google Shape;9608;p184"/>
          <p:cNvSpPr/>
          <p:nvPr>
            <p:ph idx="4" type="pic"/>
          </p:nvPr>
        </p:nvSpPr>
        <p:spPr>
          <a:xfrm>
            <a:off x="7805029" y="2305049"/>
            <a:ext cx="2160000" cy="2520000"/>
          </a:xfrm>
          <a:prstGeom prst="rect">
            <a:avLst/>
          </a:prstGeom>
          <a:solidFill>
            <a:srgbClr val="CDEAF3"/>
          </a:solidFill>
          <a:ln>
            <a:noFill/>
          </a:ln>
        </p:spPr>
      </p:sp>
      <p:sp>
        <p:nvSpPr>
          <p:cNvPr id="9609" name="Google Shape;9609;p184"/>
          <p:cNvSpPr txBox="1"/>
          <p:nvPr>
            <p:ph idx="5" type="body"/>
          </p:nvPr>
        </p:nvSpPr>
        <p:spPr>
          <a:xfrm>
            <a:off x="2316971" y="4905121"/>
            <a:ext cx="198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10" name="Google Shape;9610;p184"/>
          <p:cNvSpPr txBox="1"/>
          <p:nvPr>
            <p:ph idx="6" type="body"/>
          </p:nvPr>
        </p:nvSpPr>
        <p:spPr>
          <a:xfrm>
            <a:off x="2316971"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11" name="Google Shape;9611;p184"/>
          <p:cNvSpPr txBox="1"/>
          <p:nvPr>
            <p:ph idx="7" type="body"/>
          </p:nvPr>
        </p:nvSpPr>
        <p:spPr>
          <a:xfrm>
            <a:off x="5106000" y="4888362"/>
            <a:ext cx="198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12" name="Google Shape;9612;p184"/>
          <p:cNvSpPr txBox="1"/>
          <p:nvPr>
            <p:ph idx="8" type="body"/>
          </p:nvPr>
        </p:nvSpPr>
        <p:spPr>
          <a:xfrm>
            <a:off x="5106000" y="5186406"/>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13" name="Google Shape;9613;p184"/>
          <p:cNvSpPr txBox="1"/>
          <p:nvPr>
            <p:ph idx="9" type="body"/>
          </p:nvPr>
        </p:nvSpPr>
        <p:spPr>
          <a:xfrm>
            <a:off x="7895029" y="4905121"/>
            <a:ext cx="198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14" name="Google Shape;9614;p184"/>
          <p:cNvSpPr txBox="1"/>
          <p:nvPr>
            <p:ph idx="13" type="body"/>
          </p:nvPr>
        </p:nvSpPr>
        <p:spPr>
          <a:xfrm>
            <a:off x="7895029"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a:p>
            <a:pPr indent="0" lvl="0" marL="0" rtl="0" algn="ctr">
              <a:lnSpc>
                <a:spcPct val="100000"/>
              </a:lnSpc>
              <a:spcBef>
                <a:spcPts val="500"/>
              </a:spcBef>
              <a:spcAft>
                <a:spcPts val="0"/>
              </a:spcAft>
              <a:buClr>
                <a:schemeClr val="lt1"/>
              </a:buClr>
              <a:buSzPts val="1400"/>
              <a:buFont typeface="Arial"/>
              <a:buNone/>
            </a:pPr>
            <a:r>
              <a:t/>
            </a:r>
            <a:endParaRPr/>
          </a:p>
        </p:txBody>
      </p:sp>
    </p:spTree>
  </p:cSld>
  <p:clrMapOvr>
    <a:masterClrMapping/>
  </p:clrMapOvr>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8" name="Shape 9618"/>
        <p:cNvGrpSpPr/>
        <p:nvPr/>
      </p:nvGrpSpPr>
      <p:grpSpPr>
        <a:xfrm>
          <a:off x="0" y="0"/>
          <a:ext cx="0" cy="0"/>
          <a:chOff x="0" y="0"/>
          <a:chExt cx="0" cy="0"/>
        </a:xfrm>
      </p:grpSpPr>
      <p:sp>
        <p:nvSpPr>
          <p:cNvPr id="9619" name="Google Shape;9619;p18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620" name="Google Shape;9620;p18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621" name="Google Shape;9621;p18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622" name="Google Shape;9622;p185"/>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623" name="Google Shape;9623;p185"/>
          <p:cNvSpPr txBox="1"/>
          <p:nvPr>
            <p:ph idx="5" type="body"/>
          </p:nvPr>
        </p:nvSpPr>
        <p:spPr>
          <a:xfrm>
            <a:off x="2496971" y="490512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24" name="Google Shape;9624;p185"/>
          <p:cNvSpPr txBox="1"/>
          <p:nvPr>
            <p:ph idx="6" type="body"/>
          </p:nvPr>
        </p:nvSpPr>
        <p:spPr>
          <a:xfrm>
            <a:off x="2316971"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25" name="Google Shape;9625;p185"/>
          <p:cNvSpPr txBox="1"/>
          <p:nvPr>
            <p:ph idx="7" type="body"/>
          </p:nvPr>
        </p:nvSpPr>
        <p:spPr>
          <a:xfrm>
            <a:off x="5286000" y="4888362"/>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26" name="Google Shape;9626;p185"/>
          <p:cNvSpPr txBox="1"/>
          <p:nvPr>
            <p:ph idx="8" type="body"/>
          </p:nvPr>
        </p:nvSpPr>
        <p:spPr>
          <a:xfrm>
            <a:off x="5106000" y="5186406"/>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27" name="Google Shape;9627;p185"/>
          <p:cNvSpPr txBox="1"/>
          <p:nvPr>
            <p:ph idx="9" type="body"/>
          </p:nvPr>
        </p:nvSpPr>
        <p:spPr>
          <a:xfrm>
            <a:off x="8075029" y="490512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28" name="Google Shape;9628;p185"/>
          <p:cNvSpPr txBox="1"/>
          <p:nvPr>
            <p:ph idx="13" type="body"/>
          </p:nvPr>
        </p:nvSpPr>
        <p:spPr>
          <a:xfrm>
            <a:off x="7895029"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a:p>
            <a:pPr indent="0" lvl="0" marL="0" rtl="0" algn="ctr">
              <a:lnSpc>
                <a:spcPct val="100000"/>
              </a:lnSpc>
              <a:spcBef>
                <a:spcPts val="500"/>
              </a:spcBef>
              <a:spcAft>
                <a:spcPts val="0"/>
              </a:spcAft>
              <a:buClr>
                <a:schemeClr val="lt1"/>
              </a:buClr>
              <a:buSzPts val="1400"/>
              <a:buFont typeface="Arial"/>
              <a:buNone/>
            </a:pPr>
            <a:r>
              <a:t/>
            </a:r>
            <a:endParaRPr/>
          </a:p>
        </p:txBody>
      </p:sp>
      <p:sp>
        <p:nvSpPr>
          <p:cNvPr id="9629" name="Google Shape;9629;p185"/>
          <p:cNvSpPr/>
          <p:nvPr>
            <p:ph idx="4" type="pic"/>
          </p:nvPr>
        </p:nvSpPr>
        <p:spPr>
          <a:xfrm>
            <a:off x="7805029"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
        <p:nvSpPr>
          <p:cNvPr id="9630" name="Google Shape;9630;p185"/>
          <p:cNvSpPr/>
          <p:nvPr>
            <p:ph idx="3" type="pic"/>
          </p:nvPr>
        </p:nvSpPr>
        <p:spPr>
          <a:xfrm>
            <a:off x="5016000"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
        <p:nvSpPr>
          <p:cNvPr id="9631" name="Google Shape;9631;p185"/>
          <p:cNvSpPr/>
          <p:nvPr>
            <p:ph idx="2" type="pic"/>
          </p:nvPr>
        </p:nvSpPr>
        <p:spPr>
          <a:xfrm>
            <a:off x="2226971" y="2305049"/>
            <a:ext cx="2160000" cy="2160000"/>
          </a:xfrm>
          <a:prstGeom prst="ellipse">
            <a:avLst/>
          </a:prstGeom>
          <a:solidFill>
            <a:srgbClr val="CDEAF3"/>
          </a:solidFill>
          <a:ln cap="flat" cmpd="sng" w="50800">
            <a:solidFill>
              <a:schemeClr val="accent3"/>
            </a:solidFill>
            <a:prstDash val="solid"/>
            <a:round/>
            <a:headEnd len="sm" w="sm" type="none"/>
            <a:tailEnd len="sm" w="sm" type="none"/>
          </a:ln>
        </p:spPr>
      </p:sp>
    </p:spTree>
  </p:cSld>
  <p:clrMapOvr>
    <a:masterClrMapping/>
  </p:clrMapOvr>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35" name="Shape 9635"/>
        <p:cNvGrpSpPr/>
        <p:nvPr/>
      </p:nvGrpSpPr>
      <p:grpSpPr>
        <a:xfrm>
          <a:off x="0" y="0"/>
          <a:ext cx="0" cy="0"/>
          <a:chOff x="0" y="0"/>
          <a:chExt cx="0" cy="0"/>
        </a:xfrm>
      </p:grpSpPr>
      <p:sp>
        <p:nvSpPr>
          <p:cNvPr id="9636" name="Google Shape;9636;p18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637" name="Google Shape;9637;p18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638" name="Google Shape;9638;p18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639" name="Google Shape;9639;p186"/>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640" name="Google Shape;9640;p186"/>
          <p:cNvSpPr txBox="1"/>
          <p:nvPr>
            <p:ph idx="5" type="body"/>
          </p:nvPr>
        </p:nvSpPr>
        <p:spPr>
          <a:xfrm>
            <a:off x="2496971" y="427647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641" name="Google Shape;9641;p186"/>
          <p:cNvSpPr txBox="1"/>
          <p:nvPr>
            <p:ph idx="6" type="body"/>
          </p:nvPr>
        </p:nvSpPr>
        <p:spPr>
          <a:xfrm>
            <a:off x="2316971" y="457451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642" name="Google Shape;9642;p186"/>
          <p:cNvSpPr txBox="1"/>
          <p:nvPr>
            <p:ph idx="7" type="body"/>
          </p:nvPr>
        </p:nvSpPr>
        <p:spPr>
          <a:xfrm>
            <a:off x="5286000" y="4259712"/>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643" name="Google Shape;9643;p186"/>
          <p:cNvSpPr txBox="1"/>
          <p:nvPr>
            <p:ph idx="8" type="body"/>
          </p:nvPr>
        </p:nvSpPr>
        <p:spPr>
          <a:xfrm>
            <a:off x="5106000" y="4557756"/>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644" name="Google Shape;9644;p186"/>
          <p:cNvSpPr txBox="1"/>
          <p:nvPr>
            <p:ph idx="9" type="body"/>
          </p:nvPr>
        </p:nvSpPr>
        <p:spPr>
          <a:xfrm>
            <a:off x="8075029" y="427647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645" name="Google Shape;9645;p186"/>
          <p:cNvSpPr txBox="1"/>
          <p:nvPr>
            <p:ph idx="13" type="body"/>
          </p:nvPr>
        </p:nvSpPr>
        <p:spPr>
          <a:xfrm>
            <a:off x="7895029" y="457451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646" name="Google Shape;9646;p186"/>
          <p:cNvSpPr txBox="1"/>
          <p:nvPr>
            <p:ph idx="14" type="body"/>
          </p:nvPr>
        </p:nvSpPr>
        <p:spPr>
          <a:xfrm>
            <a:off x="2226971" y="515302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647" name="Google Shape;9647;p186"/>
          <p:cNvSpPr txBox="1"/>
          <p:nvPr>
            <p:ph idx="15" type="body"/>
          </p:nvPr>
        </p:nvSpPr>
        <p:spPr>
          <a:xfrm>
            <a:off x="5016000" y="515302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648" name="Google Shape;9648;p186"/>
          <p:cNvSpPr txBox="1"/>
          <p:nvPr>
            <p:ph idx="16" type="body"/>
          </p:nvPr>
        </p:nvSpPr>
        <p:spPr>
          <a:xfrm>
            <a:off x="7805029" y="515302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649" name="Google Shape;9649;p186"/>
          <p:cNvSpPr/>
          <p:nvPr>
            <p:ph idx="4" type="pic"/>
          </p:nvPr>
        </p:nvSpPr>
        <p:spPr>
          <a:xfrm>
            <a:off x="7805029" y="1771649"/>
            <a:ext cx="2160000" cy="2160000"/>
          </a:xfrm>
          <a:prstGeom prst="ellipse">
            <a:avLst/>
          </a:prstGeom>
          <a:solidFill>
            <a:srgbClr val="CDEAF3"/>
          </a:solidFill>
          <a:ln>
            <a:noFill/>
          </a:ln>
        </p:spPr>
      </p:sp>
      <p:sp>
        <p:nvSpPr>
          <p:cNvPr id="9650" name="Google Shape;9650;p186"/>
          <p:cNvSpPr/>
          <p:nvPr>
            <p:ph idx="3" type="pic"/>
          </p:nvPr>
        </p:nvSpPr>
        <p:spPr>
          <a:xfrm>
            <a:off x="5016000" y="1771649"/>
            <a:ext cx="2160000" cy="2160000"/>
          </a:xfrm>
          <a:prstGeom prst="ellipse">
            <a:avLst/>
          </a:prstGeom>
          <a:solidFill>
            <a:srgbClr val="CDEAF3"/>
          </a:solidFill>
          <a:ln>
            <a:noFill/>
          </a:ln>
        </p:spPr>
      </p:sp>
      <p:sp>
        <p:nvSpPr>
          <p:cNvPr id="9651" name="Google Shape;9651;p186"/>
          <p:cNvSpPr/>
          <p:nvPr>
            <p:ph idx="2" type="pic"/>
          </p:nvPr>
        </p:nvSpPr>
        <p:spPr>
          <a:xfrm>
            <a:off x="2226971" y="1771649"/>
            <a:ext cx="2160000" cy="2160000"/>
          </a:xfrm>
          <a:prstGeom prst="ellipse">
            <a:avLst/>
          </a:prstGeom>
          <a:solidFill>
            <a:srgbClr val="CDEAF3"/>
          </a:solidFill>
          <a:ln>
            <a:noFill/>
          </a:ln>
        </p:spPr>
      </p:sp>
    </p:spTree>
  </p:cSld>
  <p:clrMapOvr>
    <a:masterClrMapping/>
  </p:clrMapOvr>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55" name="Shape 9655"/>
        <p:cNvGrpSpPr/>
        <p:nvPr/>
      </p:nvGrpSpPr>
      <p:grpSpPr>
        <a:xfrm>
          <a:off x="0" y="0"/>
          <a:ext cx="0" cy="0"/>
          <a:chOff x="0" y="0"/>
          <a:chExt cx="0" cy="0"/>
        </a:xfrm>
      </p:grpSpPr>
      <p:sp>
        <p:nvSpPr>
          <p:cNvPr id="9656" name="Google Shape;9656;p18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657" name="Google Shape;9657;p18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658" name="Google Shape;9658;p18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659" name="Google Shape;9659;p187"/>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660" name="Google Shape;9660;p187"/>
          <p:cNvSpPr txBox="1"/>
          <p:nvPr>
            <p:ph idx="6" type="body"/>
          </p:nvPr>
        </p:nvSpPr>
        <p:spPr>
          <a:xfrm>
            <a:off x="1145326" y="490512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61" name="Google Shape;9661;p187"/>
          <p:cNvSpPr txBox="1"/>
          <p:nvPr>
            <p:ph idx="7" type="body"/>
          </p:nvPr>
        </p:nvSpPr>
        <p:spPr>
          <a:xfrm>
            <a:off x="965326"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62" name="Google Shape;9662;p187"/>
          <p:cNvSpPr txBox="1"/>
          <p:nvPr>
            <p:ph idx="8" type="body"/>
          </p:nvPr>
        </p:nvSpPr>
        <p:spPr>
          <a:xfrm>
            <a:off x="3934355" y="4888362"/>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63" name="Google Shape;9663;p187"/>
          <p:cNvSpPr txBox="1"/>
          <p:nvPr>
            <p:ph idx="9" type="body"/>
          </p:nvPr>
        </p:nvSpPr>
        <p:spPr>
          <a:xfrm>
            <a:off x="3754355" y="5186406"/>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64" name="Google Shape;9664;p187"/>
          <p:cNvSpPr txBox="1"/>
          <p:nvPr>
            <p:ph idx="13" type="body"/>
          </p:nvPr>
        </p:nvSpPr>
        <p:spPr>
          <a:xfrm>
            <a:off x="6723384" y="490512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65" name="Google Shape;9665;p187"/>
          <p:cNvSpPr txBox="1"/>
          <p:nvPr>
            <p:ph idx="14" type="body"/>
          </p:nvPr>
        </p:nvSpPr>
        <p:spPr>
          <a:xfrm>
            <a:off x="6543384"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a:p>
            <a:pPr indent="0" lvl="0" marL="0" rtl="0" algn="ctr">
              <a:lnSpc>
                <a:spcPct val="100000"/>
              </a:lnSpc>
              <a:spcBef>
                <a:spcPts val="500"/>
              </a:spcBef>
              <a:spcAft>
                <a:spcPts val="0"/>
              </a:spcAft>
              <a:buClr>
                <a:schemeClr val="lt1"/>
              </a:buClr>
              <a:buSzPts val="1400"/>
              <a:buFont typeface="Arial"/>
              <a:buNone/>
            </a:pPr>
            <a:r>
              <a:t/>
            </a:r>
            <a:endParaRPr/>
          </a:p>
        </p:txBody>
      </p:sp>
      <p:sp>
        <p:nvSpPr>
          <p:cNvPr id="9666" name="Google Shape;9666;p187"/>
          <p:cNvSpPr txBox="1"/>
          <p:nvPr>
            <p:ph idx="15" type="body"/>
          </p:nvPr>
        </p:nvSpPr>
        <p:spPr>
          <a:xfrm>
            <a:off x="9512413" y="4905121"/>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67" name="Google Shape;9667;p187"/>
          <p:cNvSpPr txBox="1"/>
          <p:nvPr>
            <p:ph idx="16" type="body"/>
          </p:nvPr>
        </p:nvSpPr>
        <p:spPr>
          <a:xfrm>
            <a:off x="9332413" y="5203165"/>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68" name="Google Shape;9668;p187"/>
          <p:cNvSpPr/>
          <p:nvPr>
            <p:ph idx="5" type="pic"/>
          </p:nvPr>
        </p:nvSpPr>
        <p:spPr>
          <a:xfrm>
            <a:off x="9242413" y="2305049"/>
            <a:ext cx="2160000" cy="2520000"/>
          </a:xfrm>
          <a:prstGeom prst="rect">
            <a:avLst/>
          </a:prstGeom>
          <a:solidFill>
            <a:srgbClr val="CDEAF3"/>
          </a:solidFill>
          <a:ln>
            <a:noFill/>
          </a:ln>
        </p:spPr>
      </p:sp>
      <p:sp>
        <p:nvSpPr>
          <p:cNvPr id="9669" name="Google Shape;9669;p187"/>
          <p:cNvSpPr/>
          <p:nvPr>
            <p:ph idx="4" type="pic"/>
          </p:nvPr>
        </p:nvSpPr>
        <p:spPr>
          <a:xfrm>
            <a:off x="6453384" y="2305049"/>
            <a:ext cx="2160000" cy="2520000"/>
          </a:xfrm>
          <a:prstGeom prst="rect">
            <a:avLst/>
          </a:prstGeom>
          <a:solidFill>
            <a:srgbClr val="CDEAF3"/>
          </a:solidFill>
          <a:ln>
            <a:noFill/>
          </a:ln>
        </p:spPr>
      </p:sp>
      <p:sp>
        <p:nvSpPr>
          <p:cNvPr id="9670" name="Google Shape;9670;p187"/>
          <p:cNvSpPr/>
          <p:nvPr>
            <p:ph idx="3" type="pic"/>
          </p:nvPr>
        </p:nvSpPr>
        <p:spPr>
          <a:xfrm>
            <a:off x="3664355" y="2305049"/>
            <a:ext cx="2160000" cy="2520000"/>
          </a:xfrm>
          <a:prstGeom prst="rect">
            <a:avLst/>
          </a:prstGeom>
          <a:solidFill>
            <a:srgbClr val="CDEAF3"/>
          </a:solidFill>
          <a:ln>
            <a:noFill/>
          </a:ln>
        </p:spPr>
      </p:sp>
      <p:sp>
        <p:nvSpPr>
          <p:cNvPr id="9671" name="Google Shape;9671;p187"/>
          <p:cNvSpPr/>
          <p:nvPr>
            <p:ph idx="2" type="pic"/>
          </p:nvPr>
        </p:nvSpPr>
        <p:spPr>
          <a:xfrm>
            <a:off x="875326" y="2305049"/>
            <a:ext cx="2160000" cy="2520000"/>
          </a:xfrm>
          <a:prstGeom prst="rect">
            <a:avLst/>
          </a:prstGeom>
          <a:solidFill>
            <a:srgbClr val="CDEAF3"/>
          </a:solidFill>
          <a:ln>
            <a:noFill/>
          </a:ln>
        </p:spPr>
      </p:sp>
    </p:spTree>
  </p:cSld>
  <p:clrMapOvr>
    <a:masterClrMapping/>
  </p:clrMapOvr>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5" name="Shape 9675"/>
        <p:cNvGrpSpPr/>
        <p:nvPr/>
      </p:nvGrpSpPr>
      <p:grpSpPr>
        <a:xfrm>
          <a:off x="0" y="0"/>
          <a:ext cx="0" cy="0"/>
          <a:chOff x="0" y="0"/>
          <a:chExt cx="0" cy="0"/>
        </a:xfrm>
      </p:grpSpPr>
      <p:sp>
        <p:nvSpPr>
          <p:cNvPr id="9676" name="Google Shape;9676;p18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677" name="Google Shape;9677;p18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678" name="Google Shape;9678;p18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679" name="Google Shape;9679;p188"/>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680" name="Google Shape;9680;p188"/>
          <p:cNvSpPr txBox="1"/>
          <p:nvPr>
            <p:ph idx="6" type="body"/>
          </p:nvPr>
        </p:nvSpPr>
        <p:spPr>
          <a:xfrm>
            <a:off x="1145326"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81" name="Google Shape;9681;p188"/>
          <p:cNvSpPr txBox="1"/>
          <p:nvPr>
            <p:ph idx="7" type="body"/>
          </p:nvPr>
        </p:nvSpPr>
        <p:spPr>
          <a:xfrm>
            <a:off x="965326"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82" name="Google Shape;9682;p188"/>
          <p:cNvSpPr txBox="1"/>
          <p:nvPr>
            <p:ph idx="8" type="body"/>
          </p:nvPr>
        </p:nvSpPr>
        <p:spPr>
          <a:xfrm>
            <a:off x="3934355" y="4049718"/>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83" name="Google Shape;9683;p188"/>
          <p:cNvSpPr txBox="1"/>
          <p:nvPr>
            <p:ph idx="9" type="body"/>
          </p:nvPr>
        </p:nvSpPr>
        <p:spPr>
          <a:xfrm>
            <a:off x="3754355" y="4347762"/>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84" name="Google Shape;9684;p188"/>
          <p:cNvSpPr txBox="1"/>
          <p:nvPr>
            <p:ph idx="13" type="body"/>
          </p:nvPr>
        </p:nvSpPr>
        <p:spPr>
          <a:xfrm>
            <a:off x="6723384"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85" name="Google Shape;9685;p188"/>
          <p:cNvSpPr txBox="1"/>
          <p:nvPr>
            <p:ph idx="14" type="body"/>
          </p:nvPr>
        </p:nvSpPr>
        <p:spPr>
          <a:xfrm>
            <a:off x="6543384"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a:p>
            <a:pPr indent="0" lvl="0" marL="0" rtl="0" algn="ctr">
              <a:lnSpc>
                <a:spcPct val="100000"/>
              </a:lnSpc>
              <a:spcBef>
                <a:spcPts val="500"/>
              </a:spcBef>
              <a:spcAft>
                <a:spcPts val="0"/>
              </a:spcAft>
              <a:buClr>
                <a:schemeClr val="lt1"/>
              </a:buClr>
              <a:buSzPts val="1400"/>
              <a:buFont typeface="Arial"/>
              <a:buNone/>
            </a:pPr>
            <a:r>
              <a:t/>
            </a:r>
            <a:endParaRPr/>
          </a:p>
        </p:txBody>
      </p:sp>
      <p:sp>
        <p:nvSpPr>
          <p:cNvPr id="9686" name="Google Shape;9686;p188"/>
          <p:cNvSpPr txBox="1"/>
          <p:nvPr>
            <p:ph idx="15" type="body"/>
          </p:nvPr>
        </p:nvSpPr>
        <p:spPr>
          <a:xfrm>
            <a:off x="9512413"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687" name="Google Shape;9687;p188"/>
          <p:cNvSpPr txBox="1"/>
          <p:nvPr>
            <p:ph idx="16" type="body"/>
          </p:nvPr>
        </p:nvSpPr>
        <p:spPr>
          <a:xfrm>
            <a:off x="9332413"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688" name="Google Shape;9688;p188"/>
          <p:cNvSpPr txBox="1"/>
          <p:nvPr>
            <p:ph idx="17" type="body"/>
          </p:nvPr>
        </p:nvSpPr>
        <p:spPr>
          <a:xfrm>
            <a:off x="875326" y="505777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689" name="Google Shape;9689;p188"/>
          <p:cNvSpPr txBox="1"/>
          <p:nvPr>
            <p:ph idx="18" type="body"/>
          </p:nvPr>
        </p:nvSpPr>
        <p:spPr>
          <a:xfrm>
            <a:off x="3664355" y="505777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690" name="Google Shape;9690;p188"/>
          <p:cNvSpPr txBox="1"/>
          <p:nvPr>
            <p:ph idx="19" type="body"/>
          </p:nvPr>
        </p:nvSpPr>
        <p:spPr>
          <a:xfrm>
            <a:off x="6453384" y="505777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691" name="Google Shape;9691;p188"/>
          <p:cNvSpPr txBox="1"/>
          <p:nvPr>
            <p:ph idx="20" type="body"/>
          </p:nvPr>
        </p:nvSpPr>
        <p:spPr>
          <a:xfrm>
            <a:off x="9242413" y="5057776"/>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692" name="Google Shape;9692;p188"/>
          <p:cNvSpPr/>
          <p:nvPr>
            <p:ph idx="5" type="pic"/>
          </p:nvPr>
        </p:nvSpPr>
        <p:spPr>
          <a:xfrm>
            <a:off x="9242413"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9693" name="Google Shape;9693;p188"/>
          <p:cNvSpPr/>
          <p:nvPr>
            <p:ph idx="4" type="pic"/>
          </p:nvPr>
        </p:nvSpPr>
        <p:spPr>
          <a:xfrm>
            <a:off x="6453384"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9694" name="Google Shape;9694;p188"/>
          <p:cNvSpPr/>
          <p:nvPr>
            <p:ph idx="3" type="pic"/>
          </p:nvPr>
        </p:nvSpPr>
        <p:spPr>
          <a:xfrm>
            <a:off x="3664355"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
        <p:nvSpPr>
          <p:cNvPr id="9695" name="Google Shape;9695;p188"/>
          <p:cNvSpPr/>
          <p:nvPr>
            <p:ph idx="2" type="pic"/>
          </p:nvPr>
        </p:nvSpPr>
        <p:spPr>
          <a:xfrm>
            <a:off x="875326" y="1771205"/>
            <a:ext cx="2160000" cy="2160000"/>
          </a:xfrm>
          <a:prstGeom prst="ellipse">
            <a:avLst/>
          </a:prstGeom>
          <a:solidFill>
            <a:srgbClr val="CDEAF3"/>
          </a:solidFill>
          <a:ln cap="flat" cmpd="sng" w="53975">
            <a:solidFill>
              <a:schemeClr val="accent3"/>
            </a:solidFill>
            <a:prstDash val="solid"/>
            <a:round/>
            <a:headEnd len="sm" w="sm" type="none"/>
            <a:tailEnd len="sm" w="sm" type="none"/>
          </a:ln>
        </p:spPr>
      </p:sp>
    </p:spTree>
  </p:cSld>
  <p:clrMapOvr>
    <a:masterClrMapping/>
  </p:clrMapOvr>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9" name="Shape 9699"/>
        <p:cNvGrpSpPr/>
        <p:nvPr/>
      </p:nvGrpSpPr>
      <p:grpSpPr>
        <a:xfrm>
          <a:off x="0" y="0"/>
          <a:ext cx="0" cy="0"/>
          <a:chOff x="0" y="0"/>
          <a:chExt cx="0" cy="0"/>
        </a:xfrm>
      </p:grpSpPr>
      <p:sp>
        <p:nvSpPr>
          <p:cNvPr id="9700" name="Google Shape;9700;p18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701" name="Google Shape;9701;p18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702" name="Google Shape;9702;p18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703" name="Google Shape;9703;p189"/>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704" name="Google Shape;9704;p189"/>
          <p:cNvSpPr txBox="1"/>
          <p:nvPr>
            <p:ph idx="6" type="body"/>
          </p:nvPr>
        </p:nvSpPr>
        <p:spPr>
          <a:xfrm>
            <a:off x="630791"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705" name="Google Shape;9705;p189"/>
          <p:cNvSpPr txBox="1"/>
          <p:nvPr>
            <p:ph idx="7" type="body"/>
          </p:nvPr>
        </p:nvSpPr>
        <p:spPr>
          <a:xfrm>
            <a:off x="450791"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706" name="Google Shape;9706;p189"/>
          <p:cNvSpPr txBox="1"/>
          <p:nvPr>
            <p:ph idx="8" type="body"/>
          </p:nvPr>
        </p:nvSpPr>
        <p:spPr>
          <a:xfrm>
            <a:off x="2951741" y="4049718"/>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707" name="Google Shape;9707;p189"/>
          <p:cNvSpPr txBox="1"/>
          <p:nvPr>
            <p:ph idx="9" type="body"/>
          </p:nvPr>
        </p:nvSpPr>
        <p:spPr>
          <a:xfrm>
            <a:off x="2771741" y="4347762"/>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708" name="Google Shape;9708;p189"/>
          <p:cNvSpPr txBox="1"/>
          <p:nvPr>
            <p:ph idx="13" type="body"/>
          </p:nvPr>
        </p:nvSpPr>
        <p:spPr>
          <a:xfrm>
            <a:off x="5286000"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709" name="Google Shape;9709;p189"/>
          <p:cNvSpPr txBox="1"/>
          <p:nvPr>
            <p:ph idx="14" type="body"/>
          </p:nvPr>
        </p:nvSpPr>
        <p:spPr>
          <a:xfrm>
            <a:off x="5106000"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710" name="Google Shape;9710;p189"/>
          <p:cNvSpPr txBox="1"/>
          <p:nvPr>
            <p:ph idx="15" type="body"/>
          </p:nvPr>
        </p:nvSpPr>
        <p:spPr>
          <a:xfrm>
            <a:off x="7625999"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711" name="Google Shape;9711;p189"/>
          <p:cNvSpPr txBox="1"/>
          <p:nvPr>
            <p:ph idx="16" type="body"/>
          </p:nvPr>
        </p:nvSpPr>
        <p:spPr>
          <a:xfrm>
            <a:off x="7445999"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712" name="Google Shape;9712;p189"/>
          <p:cNvSpPr txBox="1"/>
          <p:nvPr>
            <p:ph idx="17" type="body"/>
          </p:nvPr>
        </p:nvSpPr>
        <p:spPr>
          <a:xfrm>
            <a:off x="360791" y="4900118"/>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713" name="Google Shape;9713;p189"/>
          <p:cNvSpPr txBox="1"/>
          <p:nvPr>
            <p:ph idx="18" type="body"/>
          </p:nvPr>
        </p:nvSpPr>
        <p:spPr>
          <a:xfrm>
            <a:off x="2681741" y="4900118"/>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714" name="Google Shape;9714;p189"/>
          <p:cNvSpPr txBox="1"/>
          <p:nvPr>
            <p:ph idx="19" type="body"/>
          </p:nvPr>
        </p:nvSpPr>
        <p:spPr>
          <a:xfrm>
            <a:off x="5016000" y="4900118"/>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715" name="Google Shape;9715;p189"/>
          <p:cNvSpPr txBox="1"/>
          <p:nvPr>
            <p:ph idx="20" type="body"/>
          </p:nvPr>
        </p:nvSpPr>
        <p:spPr>
          <a:xfrm>
            <a:off x="7355999" y="4900118"/>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716" name="Google Shape;9716;p189"/>
          <p:cNvSpPr txBox="1"/>
          <p:nvPr>
            <p:ph idx="21" type="body"/>
          </p:nvPr>
        </p:nvSpPr>
        <p:spPr>
          <a:xfrm>
            <a:off x="9965998" y="4049718"/>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Full Name</a:t>
            </a:r>
            <a:endParaRPr/>
          </a:p>
        </p:txBody>
      </p:sp>
      <p:sp>
        <p:nvSpPr>
          <p:cNvPr id="9717" name="Google Shape;9717;p189"/>
          <p:cNvSpPr txBox="1"/>
          <p:nvPr>
            <p:ph idx="22" type="body"/>
          </p:nvPr>
        </p:nvSpPr>
        <p:spPr>
          <a:xfrm>
            <a:off x="9785998" y="4347762"/>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Position</a:t>
            </a:r>
            <a:endParaRPr/>
          </a:p>
        </p:txBody>
      </p:sp>
      <p:sp>
        <p:nvSpPr>
          <p:cNvPr id="9718" name="Google Shape;9718;p189"/>
          <p:cNvSpPr txBox="1"/>
          <p:nvPr>
            <p:ph idx="23" type="body"/>
          </p:nvPr>
        </p:nvSpPr>
        <p:spPr>
          <a:xfrm>
            <a:off x="9695998" y="4883359"/>
            <a:ext cx="216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p:txBody>
      </p:sp>
      <p:sp>
        <p:nvSpPr>
          <p:cNvPr id="9719" name="Google Shape;9719;p189"/>
          <p:cNvSpPr/>
          <p:nvPr>
            <p:ph idx="24" type="pic"/>
          </p:nvPr>
        </p:nvSpPr>
        <p:spPr>
          <a:xfrm>
            <a:off x="10055998"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
        <p:nvSpPr>
          <p:cNvPr id="9720" name="Google Shape;9720;p189"/>
          <p:cNvSpPr/>
          <p:nvPr>
            <p:ph idx="5" type="pic"/>
          </p:nvPr>
        </p:nvSpPr>
        <p:spPr>
          <a:xfrm>
            <a:off x="7716000" y="1771205"/>
            <a:ext cx="1440000" cy="1440000"/>
          </a:xfrm>
          <a:prstGeom prst="ellipse">
            <a:avLst/>
          </a:prstGeom>
          <a:solidFill>
            <a:srgbClr val="CDEAF3"/>
          </a:solidFill>
          <a:ln cap="flat" cmpd="sng" w="53975">
            <a:solidFill>
              <a:schemeClr val="accent3"/>
            </a:solidFill>
            <a:prstDash val="solid"/>
            <a:round/>
            <a:headEnd len="sm" w="sm" type="none"/>
            <a:tailEnd len="sm" w="sm" type="none"/>
          </a:ln>
        </p:spPr>
      </p:sp>
      <p:sp>
        <p:nvSpPr>
          <p:cNvPr id="9721" name="Google Shape;9721;p189"/>
          <p:cNvSpPr/>
          <p:nvPr>
            <p:ph idx="4" type="pic"/>
          </p:nvPr>
        </p:nvSpPr>
        <p:spPr>
          <a:xfrm>
            <a:off x="5375999"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
        <p:nvSpPr>
          <p:cNvPr id="9722" name="Google Shape;9722;p189"/>
          <p:cNvSpPr/>
          <p:nvPr>
            <p:ph idx="3" type="pic"/>
          </p:nvPr>
        </p:nvSpPr>
        <p:spPr>
          <a:xfrm>
            <a:off x="3035998" y="1771205"/>
            <a:ext cx="1440000" cy="1440000"/>
          </a:xfrm>
          <a:prstGeom prst="ellipse">
            <a:avLst/>
          </a:prstGeom>
          <a:solidFill>
            <a:srgbClr val="CDEAF3"/>
          </a:solidFill>
          <a:ln cap="flat" cmpd="sng" w="53975">
            <a:solidFill>
              <a:schemeClr val="accent3"/>
            </a:solidFill>
            <a:prstDash val="solid"/>
            <a:round/>
            <a:headEnd len="sm" w="sm" type="none"/>
            <a:tailEnd len="sm" w="sm" type="none"/>
          </a:ln>
        </p:spPr>
      </p:sp>
      <p:sp>
        <p:nvSpPr>
          <p:cNvPr id="9723" name="Google Shape;9723;p189"/>
          <p:cNvSpPr/>
          <p:nvPr>
            <p:ph idx="2" type="pic"/>
          </p:nvPr>
        </p:nvSpPr>
        <p:spPr>
          <a:xfrm>
            <a:off x="695480" y="1771205"/>
            <a:ext cx="1440000" cy="1440000"/>
          </a:xfrm>
          <a:prstGeom prst="ellipse">
            <a:avLst/>
          </a:prstGeom>
          <a:solidFill>
            <a:srgbClr val="CDEAF3"/>
          </a:solidFill>
          <a:ln cap="flat" cmpd="sng" w="53975">
            <a:solidFill>
              <a:schemeClr val="accent1"/>
            </a:solidFill>
            <a:prstDash val="solid"/>
            <a:round/>
            <a:headEnd len="sm" w="sm" type="none"/>
            <a:tailEnd len="sm" w="sm" type="none"/>
          </a:ln>
        </p:spPr>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8" name="Shape 4938"/>
        <p:cNvGrpSpPr/>
        <p:nvPr/>
      </p:nvGrpSpPr>
      <p:grpSpPr>
        <a:xfrm>
          <a:off x="0" y="0"/>
          <a:ext cx="0" cy="0"/>
          <a:chOff x="0" y="0"/>
          <a:chExt cx="0" cy="0"/>
        </a:xfrm>
      </p:grpSpPr>
      <p:sp>
        <p:nvSpPr>
          <p:cNvPr id="4939" name="Google Shape;4939;p1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40" name="Google Shape;4940;p1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41" name="Google Shape;4941;p19"/>
          <p:cNvSpPr txBox="1"/>
          <p:nvPr>
            <p:ph idx="1" type="body"/>
          </p:nvPr>
        </p:nvSpPr>
        <p:spPr>
          <a:xfrm>
            <a:off x="6568098" y="1859324"/>
            <a:ext cx="4680000"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3600"/>
              <a:buNone/>
            </a:pPr>
            <a:r>
              <a:rPr lang="en-US"/>
              <a:t>Lorem Ipsum is simply dummy</a:t>
            </a:r>
            <a:endParaRPr/>
          </a:p>
        </p:txBody>
      </p:sp>
      <p:sp>
        <p:nvSpPr>
          <p:cNvPr id="4942" name="Google Shape;4942;p19"/>
          <p:cNvSpPr txBox="1"/>
          <p:nvPr>
            <p:ph idx="2" type="body"/>
          </p:nvPr>
        </p:nvSpPr>
        <p:spPr>
          <a:xfrm>
            <a:off x="6568098" y="3809774"/>
            <a:ext cx="468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
        <p:nvSpPr>
          <p:cNvPr id="4943" name="Google Shape;4943;p19"/>
          <p:cNvSpPr/>
          <p:nvPr>
            <p:ph idx="3" type="pic"/>
          </p:nvPr>
        </p:nvSpPr>
        <p:spPr>
          <a:xfrm>
            <a:off x="336000" y="1520825"/>
            <a:ext cx="5400000" cy="4680000"/>
          </a:xfrm>
          <a:prstGeom prst="rect">
            <a:avLst/>
          </a:prstGeom>
          <a:solidFill>
            <a:srgbClr val="CDEAF3"/>
          </a:solidFill>
          <a:ln>
            <a:noFill/>
          </a:ln>
        </p:spPr>
      </p:sp>
      <p:sp>
        <p:nvSpPr>
          <p:cNvPr id="4944" name="Google Shape;4944;p1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t/>
            </a:r>
            <a:endParaRPr/>
          </a:p>
        </p:txBody>
      </p:sp>
      <p:sp>
        <p:nvSpPr>
          <p:cNvPr id="4945" name="Google Shape;4945;p19"/>
          <p:cNvSpPr txBox="1"/>
          <p:nvPr>
            <p:ph idx="4"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Tree>
  </p:cSld>
  <p:clrMapOvr>
    <a:masterClrMapping/>
  </p:clrMapOvr>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7" name="Shape 9727"/>
        <p:cNvGrpSpPr/>
        <p:nvPr/>
      </p:nvGrpSpPr>
      <p:grpSpPr>
        <a:xfrm>
          <a:off x="0" y="0"/>
          <a:ext cx="0" cy="0"/>
          <a:chOff x="0" y="0"/>
          <a:chExt cx="0" cy="0"/>
        </a:xfrm>
      </p:grpSpPr>
      <p:sp>
        <p:nvSpPr>
          <p:cNvPr id="9728" name="Google Shape;9728;p19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Meet Our Team</a:t>
            </a:r>
            <a:endParaRPr/>
          </a:p>
        </p:txBody>
      </p:sp>
      <p:sp>
        <p:nvSpPr>
          <p:cNvPr id="9729" name="Google Shape;9729;p19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730" name="Google Shape;9730;p19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731" name="Google Shape;9731;p190"/>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732" name="Google Shape;9732;p190"/>
          <p:cNvSpPr txBox="1"/>
          <p:nvPr>
            <p:ph idx="6" type="body"/>
          </p:nvPr>
        </p:nvSpPr>
        <p:spPr>
          <a:xfrm>
            <a:off x="630791"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733" name="Google Shape;9733;p190"/>
          <p:cNvSpPr txBox="1"/>
          <p:nvPr>
            <p:ph idx="7" type="body"/>
          </p:nvPr>
        </p:nvSpPr>
        <p:spPr>
          <a:xfrm>
            <a:off x="450791"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734" name="Google Shape;9734;p190"/>
          <p:cNvSpPr txBox="1"/>
          <p:nvPr>
            <p:ph idx="8" type="body"/>
          </p:nvPr>
        </p:nvSpPr>
        <p:spPr>
          <a:xfrm>
            <a:off x="2951741" y="4049718"/>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735" name="Google Shape;9735;p190"/>
          <p:cNvSpPr txBox="1"/>
          <p:nvPr>
            <p:ph idx="9" type="body"/>
          </p:nvPr>
        </p:nvSpPr>
        <p:spPr>
          <a:xfrm>
            <a:off x="2771741" y="4347762"/>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736" name="Google Shape;9736;p190"/>
          <p:cNvSpPr txBox="1"/>
          <p:nvPr>
            <p:ph idx="13" type="body"/>
          </p:nvPr>
        </p:nvSpPr>
        <p:spPr>
          <a:xfrm>
            <a:off x="5286000"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737" name="Google Shape;9737;p190"/>
          <p:cNvSpPr txBox="1"/>
          <p:nvPr>
            <p:ph idx="14" type="body"/>
          </p:nvPr>
        </p:nvSpPr>
        <p:spPr>
          <a:xfrm>
            <a:off x="5106000"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a:p>
            <a:pPr indent="0" lvl="0" marL="0" rtl="0" algn="ctr">
              <a:lnSpc>
                <a:spcPct val="100000"/>
              </a:lnSpc>
              <a:spcBef>
                <a:spcPts val="500"/>
              </a:spcBef>
              <a:spcAft>
                <a:spcPts val="0"/>
              </a:spcAft>
              <a:buClr>
                <a:schemeClr val="lt1"/>
              </a:buClr>
              <a:buSzPts val="1400"/>
              <a:buFont typeface="Arial"/>
              <a:buNone/>
            </a:pPr>
            <a:r>
              <a:t/>
            </a:r>
            <a:endParaRPr/>
          </a:p>
        </p:txBody>
      </p:sp>
      <p:sp>
        <p:nvSpPr>
          <p:cNvPr id="9738" name="Google Shape;9738;p190"/>
          <p:cNvSpPr txBox="1"/>
          <p:nvPr>
            <p:ph idx="15" type="body"/>
          </p:nvPr>
        </p:nvSpPr>
        <p:spPr>
          <a:xfrm>
            <a:off x="7625999" y="4066477"/>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739" name="Google Shape;9739;p190"/>
          <p:cNvSpPr txBox="1"/>
          <p:nvPr>
            <p:ph idx="16" type="body"/>
          </p:nvPr>
        </p:nvSpPr>
        <p:spPr>
          <a:xfrm>
            <a:off x="7445999" y="4364521"/>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740" name="Google Shape;9740;p190"/>
          <p:cNvSpPr txBox="1"/>
          <p:nvPr>
            <p:ph idx="17" type="body"/>
          </p:nvPr>
        </p:nvSpPr>
        <p:spPr>
          <a:xfrm>
            <a:off x="360791" y="490012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741" name="Google Shape;9741;p190"/>
          <p:cNvSpPr txBox="1"/>
          <p:nvPr>
            <p:ph idx="18" type="body"/>
          </p:nvPr>
        </p:nvSpPr>
        <p:spPr>
          <a:xfrm>
            <a:off x="2681741" y="490012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742" name="Google Shape;9742;p190"/>
          <p:cNvSpPr txBox="1"/>
          <p:nvPr>
            <p:ph idx="19" type="body"/>
          </p:nvPr>
        </p:nvSpPr>
        <p:spPr>
          <a:xfrm>
            <a:off x="5016000" y="490012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743" name="Google Shape;9743;p190"/>
          <p:cNvSpPr txBox="1"/>
          <p:nvPr>
            <p:ph idx="20" type="body"/>
          </p:nvPr>
        </p:nvSpPr>
        <p:spPr>
          <a:xfrm>
            <a:off x="7355999" y="4900122"/>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744" name="Google Shape;9744;p190"/>
          <p:cNvSpPr txBox="1"/>
          <p:nvPr>
            <p:ph idx="21" type="body"/>
          </p:nvPr>
        </p:nvSpPr>
        <p:spPr>
          <a:xfrm>
            <a:off x="9965998" y="4049718"/>
            <a:ext cx="1620000" cy="3600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600"/>
              <a:buNone/>
            </a:pPr>
            <a:r>
              <a:rPr lang="en-US"/>
              <a:t>Full Name</a:t>
            </a:r>
            <a:endParaRPr/>
          </a:p>
        </p:txBody>
      </p:sp>
      <p:sp>
        <p:nvSpPr>
          <p:cNvPr id="9745" name="Google Shape;9745;p190"/>
          <p:cNvSpPr txBox="1"/>
          <p:nvPr>
            <p:ph idx="22" type="body"/>
          </p:nvPr>
        </p:nvSpPr>
        <p:spPr>
          <a:xfrm>
            <a:off x="9785998" y="4347762"/>
            <a:ext cx="198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Position</a:t>
            </a:r>
            <a:endParaRPr/>
          </a:p>
        </p:txBody>
      </p:sp>
      <p:sp>
        <p:nvSpPr>
          <p:cNvPr id="9746" name="Google Shape;9746;p190"/>
          <p:cNvSpPr txBox="1"/>
          <p:nvPr>
            <p:ph idx="23" type="body"/>
          </p:nvPr>
        </p:nvSpPr>
        <p:spPr>
          <a:xfrm>
            <a:off x="9695998" y="4883363"/>
            <a:ext cx="216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lt1"/>
              </a:buClr>
              <a:buSzPts val="1400"/>
              <a:buFont typeface="Arial"/>
              <a:buNone/>
            </a:pPr>
            <a:r>
              <a:rPr lang="en-US"/>
              <a:t>Lorem ipsum is simply dummy text of the printing and typesetting industry.</a:t>
            </a:r>
            <a:endParaRPr/>
          </a:p>
        </p:txBody>
      </p:sp>
      <p:sp>
        <p:nvSpPr>
          <p:cNvPr id="9747" name="Google Shape;9747;p190"/>
          <p:cNvSpPr/>
          <p:nvPr>
            <p:ph idx="24" type="pic"/>
          </p:nvPr>
        </p:nvSpPr>
        <p:spPr>
          <a:xfrm>
            <a:off x="9696000" y="1723907"/>
            <a:ext cx="2160000" cy="2160000"/>
          </a:xfrm>
          <a:prstGeom prst="rect">
            <a:avLst/>
          </a:prstGeom>
          <a:solidFill>
            <a:srgbClr val="CDEAF3"/>
          </a:solidFill>
          <a:ln>
            <a:noFill/>
          </a:ln>
        </p:spPr>
      </p:sp>
      <p:sp>
        <p:nvSpPr>
          <p:cNvPr id="9748" name="Google Shape;9748;p190"/>
          <p:cNvSpPr/>
          <p:nvPr>
            <p:ph idx="5" type="pic"/>
          </p:nvPr>
        </p:nvSpPr>
        <p:spPr>
          <a:xfrm>
            <a:off x="7356000" y="1723907"/>
            <a:ext cx="2160000" cy="2160000"/>
          </a:xfrm>
          <a:prstGeom prst="rect">
            <a:avLst/>
          </a:prstGeom>
          <a:solidFill>
            <a:srgbClr val="CDEAF3"/>
          </a:solidFill>
          <a:ln>
            <a:noFill/>
          </a:ln>
        </p:spPr>
      </p:sp>
      <p:sp>
        <p:nvSpPr>
          <p:cNvPr id="9749" name="Google Shape;9749;p190"/>
          <p:cNvSpPr/>
          <p:nvPr>
            <p:ph idx="4" type="pic"/>
          </p:nvPr>
        </p:nvSpPr>
        <p:spPr>
          <a:xfrm>
            <a:off x="5015999" y="1723907"/>
            <a:ext cx="2160000" cy="2160000"/>
          </a:xfrm>
          <a:prstGeom prst="rect">
            <a:avLst/>
          </a:prstGeom>
          <a:solidFill>
            <a:srgbClr val="CDEAF3"/>
          </a:solidFill>
          <a:ln>
            <a:noFill/>
          </a:ln>
        </p:spPr>
      </p:sp>
      <p:sp>
        <p:nvSpPr>
          <p:cNvPr id="9750" name="Google Shape;9750;p190"/>
          <p:cNvSpPr/>
          <p:nvPr>
            <p:ph idx="3" type="pic"/>
          </p:nvPr>
        </p:nvSpPr>
        <p:spPr>
          <a:xfrm>
            <a:off x="2675998" y="1723907"/>
            <a:ext cx="2160000" cy="2160000"/>
          </a:xfrm>
          <a:prstGeom prst="rect">
            <a:avLst/>
          </a:prstGeom>
          <a:solidFill>
            <a:srgbClr val="CDEAF3"/>
          </a:solidFill>
          <a:ln>
            <a:noFill/>
          </a:ln>
        </p:spPr>
      </p:sp>
      <p:sp>
        <p:nvSpPr>
          <p:cNvPr id="9751" name="Google Shape;9751;p190"/>
          <p:cNvSpPr/>
          <p:nvPr>
            <p:ph idx="2" type="pic"/>
          </p:nvPr>
        </p:nvSpPr>
        <p:spPr>
          <a:xfrm>
            <a:off x="335997" y="1723907"/>
            <a:ext cx="2160000" cy="2160000"/>
          </a:xfrm>
          <a:prstGeom prst="rect">
            <a:avLst/>
          </a:prstGeom>
          <a:solidFill>
            <a:srgbClr val="CDEAF3"/>
          </a:solidFill>
          <a:ln>
            <a:noFill/>
          </a:ln>
        </p:spPr>
      </p:sp>
    </p:spTree>
  </p:cSld>
  <p:clrMapOvr>
    <a:masterClrMapping/>
  </p:clrMapOvr>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55" name="Shape 9755"/>
        <p:cNvGrpSpPr/>
        <p:nvPr/>
      </p:nvGrpSpPr>
      <p:grpSpPr>
        <a:xfrm>
          <a:off x="0" y="0"/>
          <a:ext cx="0" cy="0"/>
          <a:chOff x="0" y="0"/>
          <a:chExt cx="0" cy="0"/>
        </a:xfrm>
      </p:grpSpPr>
      <p:sp>
        <p:nvSpPr>
          <p:cNvPr id="9756" name="Google Shape;9756;p19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What Our Clients Say About Us</a:t>
            </a:r>
            <a:endParaRPr/>
          </a:p>
        </p:txBody>
      </p:sp>
      <p:sp>
        <p:nvSpPr>
          <p:cNvPr id="9757" name="Google Shape;9757;p19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758" name="Google Shape;9758;p19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759" name="Google Shape;9759;p191"/>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760" name="Google Shape;9760;p191"/>
          <p:cNvSpPr/>
          <p:nvPr>
            <p:ph idx="2" type="pic"/>
          </p:nvPr>
        </p:nvSpPr>
        <p:spPr>
          <a:xfrm>
            <a:off x="2496971" y="2305049"/>
            <a:ext cx="1080000" cy="1080000"/>
          </a:xfrm>
          <a:prstGeom prst="ellipse">
            <a:avLst/>
          </a:prstGeom>
          <a:solidFill>
            <a:srgbClr val="CDEAF3"/>
          </a:solidFill>
          <a:ln>
            <a:noFill/>
          </a:ln>
        </p:spPr>
      </p:sp>
      <p:sp>
        <p:nvSpPr>
          <p:cNvPr id="9761" name="Google Shape;9761;p191"/>
          <p:cNvSpPr/>
          <p:nvPr>
            <p:ph idx="3" type="pic"/>
          </p:nvPr>
        </p:nvSpPr>
        <p:spPr>
          <a:xfrm>
            <a:off x="5370444" y="2118840"/>
            <a:ext cx="1440000" cy="1440000"/>
          </a:xfrm>
          <a:prstGeom prst="ellipse">
            <a:avLst/>
          </a:prstGeom>
          <a:solidFill>
            <a:srgbClr val="CDEAF3"/>
          </a:solidFill>
          <a:ln>
            <a:noFill/>
          </a:ln>
        </p:spPr>
      </p:sp>
      <p:sp>
        <p:nvSpPr>
          <p:cNvPr id="9762" name="Google Shape;9762;p191"/>
          <p:cNvSpPr/>
          <p:nvPr>
            <p:ph idx="4" type="pic"/>
          </p:nvPr>
        </p:nvSpPr>
        <p:spPr>
          <a:xfrm>
            <a:off x="8706000" y="2305049"/>
            <a:ext cx="1080000" cy="1080000"/>
          </a:xfrm>
          <a:prstGeom prst="ellipse">
            <a:avLst/>
          </a:prstGeom>
          <a:solidFill>
            <a:srgbClr val="CDEAF3"/>
          </a:solidFill>
          <a:ln>
            <a:noFill/>
          </a:ln>
        </p:spPr>
      </p:sp>
      <p:sp>
        <p:nvSpPr>
          <p:cNvPr id="9763" name="Google Shape;9763;p191"/>
          <p:cNvSpPr txBox="1"/>
          <p:nvPr>
            <p:ph idx="5" type="body"/>
          </p:nvPr>
        </p:nvSpPr>
        <p:spPr>
          <a:xfrm>
            <a:off x="2010971" y="3525649"/>
            <a:ext cx="2052000" cy="972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a:p>
            <a:pPr indent="0" lvl="0" marL="0" rtl="0" algn="ctr">
              <a:lnSpc>
                <a:spcPct val="100000"/>
              </a:lnSpc>
              <a:spcBef>
                <a:spcPts val="500"/>
              </a:spcBef>
              <a:spcAft>
                <a:spcPts val="0"/>
              </a:spcAft>
              <a:buClr>
                <a:schemeClr val="dk1"/>
              </a:buClr>
              <a:buSzPts val="1400"/>
              <a:buFont typeface="Arial"/>
              <a:buNone/>
            </a:pPr>
            <a:r>
              <a:t/>
            </a:r>
            <a:endParaRPr/>
          </a:p>
        </p:txBody>
      </p:sp>
      <p:sp>
        <p:nvSpPr>
          <p:cNvPr id="9764" name="Google Shape;9764;p191"/>
          <p:cNvSpPr txBox="1"/>
          <p:nvPr>
            <p:ph idx="6" type="body"/>
          </p:nvPr>
        </p:nvSpPr>
        <p:spPr>
          <a:xfrm>
            <a:off x="4974444" y="3683309"/>
            <a:ext cx="2232000" cy="1296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65" name="Google Shape;9765;p191"/>
          <p:cNvSpPr txBox="1"/>
          <p:nvPr>
            <p:ph idx="7" type="body"/>
          </p:nvPr>
        </p:nvSpPr>
        <p:spPr>
          <a:xfrm>
            <a:off x="8220000" y="3525649"/>
            <a:ext cx="2052000" cy="972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Font typeface="Arial"/>
              <a:buNone/>
            </a:pPr>
            <a:r>
              <a:rPr lang="en-US"/>
              <a:t>“Lorem ipsum is simply dummy text of the printing and typesetting industry.”</a:t>
            </a:r>
            <a:endParaRPr/>
          </a:p>
          <a:p>
            <a:pPr indent="0" lvl="0" marL="0" rtl="0" algn="ctr">
              <a:lnSpc>
                <a:spcPct val="100000"/>
              </a:lnSpc>
              <a:spcBef>
                <a:spcPts val="500"/>
              </a:spcBef>
              <a:spcAft>
                <a:spcPts val="0"/>
              </a:spcAft>
              <a:buClr>
                <a:schemeClr val="dk1"/>
              </a:buClr>
              <a:buSzPts val="1400"/>
              <a:buFont typeface="Arial"/>
              <a:buNone/>
            </a:pPr>
            <a:r>
              <a:t/>
            </a:r>
            <a:endParaRPr/>
          </a:p>
        </p:txBody>
      </p:sp>
    </p:spTree>
  </p:cSld>
  <p:clrMapOvr>
    <a:masterClrMapping/>
  </p:clrMapOvr>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9" name="Shape 9769"/>
        <p:cNvGrpSpPr/>
        <p:nvPr/>
      </p:nvGrpSpPr>
      <p:grpSpPr>
        <a:xfrm>
          <a:off x="0" y="0"/>
          <a:ext cx="0" cy="0"/>
          <a:chOff x="0" y="0"/>
          <a:chExt cx="0" cy="0"/>
        </a:xfrm>
      </p:grpSpPr>
      <p:sp>
        <p:nvSpPr>
          <p:cNvPr id="9770" name="Google Shape;9770;p19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What Our Clients Say About Us</a:t>
            </a:r>
            <a:endParaRPr/>
          </a:p>
        </p:txBody>
      </p:sp>
      <p:sp>
        <p:nvSpPr>
          <p:cNvPr id="9771" name="Google Shape;9771;p19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772" name="Google Shape;9772;p19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773" name="Google Shape;9773;p192"/>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774" name="Google Shape;9774;p192"/>
          <p:cNvSpPr/>
          <p:nvPr>
            <p:ph idx="2" type="pic"/>
          </p:nvPr>
        </p:nvSpPr>
        <p:spPr>
          <a:xfrm>
            <a:off x="732645" y="1973044"/>
            <a:ext cx="900000" cy="900000"/>
          </a:xfrm>
          <a:prstGeom prst="ellipse">
            <a:avLst/>
          </a:prstGeom>
          <a:solidFill>
            <a:srgbClr val="CDEAF3"/>
          </a:solidFill>
          <a:ln>
            <a:noFill/>
          </a:ln>
        </p:spPr>
      </p:sp>
      <p:sp>
        <p:nvSpPr>
          <p:cNvPr id="9775" name="Google Shape;9775;p192"/>
          <p:cNvSpPr/>
          <p:nvPr>
            <p:ph idx="3" type="pic"/>
          </p:nvPr>
        </p:nvSpPr>
        <p:spPr>
          <a:xfrm>
            <a:off x="4476323" y="1968955"/>
            <a:ext cx="900000" cy="900000"/>
          </a:xfrm>
          <a:prstGeom prst="ellipse">
            <a:avLst/>
          </a:prstGeom>
          <a:solidFill>
            <a:srgbClr val="CDEAF3"/>
          </a:solidFill>
          <a:ln>
            <a:noFill/>
          </a:ln>
        </p:spPr>
      </p:sp>
      <p:sp>
        <p:nvSpPr>
          <p:cNvPr id="9776" name="Google Shape;9776;p192"/>
          <p:cNvSpPr/>
          <p:nvPr>
            <p:ph idx="4" type="pic"/>
          </p:nvPr>
        </p:nvSpPr>
        <p:spPr>
          <a:xfrm>
            <a:off x="8220000" y="1968955"/>
            <a:ext cx="900000" cy="900000"/>
          </a:xfrm>
          <a:prstGeom prst="ellipse">
            <a:avLst/>
          </a:prstGeom>
          <a:solidFill>
            <a:srgbClr val="CDEAF3"/>
          </a:solidFill>
          <a:ln>
            <a:noFill/>
          </a:ln>
        </p:spPr>
      </p:sp>
      <p:sp>
        <p:nvSpPr>
          <p:cNvPr id="9777" name="Google Shape;9777;p192"/>
          <p:cNvSpPr txBox="1"/>
          <p:nvPr>
            <p:ph idx="5" type="body"/>
          </p:nvPr>
        </p:nvSpPr>
        <p:spPr>
          <a:xfrm>
            <a:off x="881615" y="3445971"/>
            <a:ext cx="2880000" cy="12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78" name="Google Shape;9778;p192"/>
          <p:cNvSpPr txBox="1"/>
          <p:nvPr>
            <p:ph idx="6" type="body"/>
          </p:nvPr>
        </p:nvSpPr>
        <p:spPr>
          <a:xfrm>
            <a:off x="4656000" y="3445971"/>
            <a:ext cx="2880000" cy="12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79" name="Google Shape;9779;p192"/>
          <p:cNvSpPr txBox="1"/>
          <p:nvPr>
            <p:ph idx="7" type="body"/>
          </p:nvPr>
        </p:nvSpPr>
        <p:spPr>
          <a:xfrm>
            <a:off x="8430385" y="3445971"/>
            <a:ext cx="2880000" cy="12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80" name="Google Shape;9780;p192"/>
          <p:cNvSpPr txBox="1"/>
          <p:nvPr>
            <p:ph idx="8" type="body"/>
          </p:nvPr>
        </p:nvSpPr>
        <p:spPr>
          <a:xfrm>
            <a:off x="1794577" y="2131714"/>
            <a:ext cx="19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781" name="Google Shape;9781;p192"/>
          <p:cNvSpPr txBox="1"/>
          <p:nvPr>
            <p:ph idx="9" type="body"/>
          </p:nvPr>
        </p:nvSpPr>
        <p:spPr>
          <a:xfrm>
            <a:off x="1794577" y="2429758"/>
            <a:ext cx="198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Jan. 15, 2026</a:t>
            </a:r>
            <a:endParaRPr/>
          </a:p>
        </p:txBody>
      </p:sp>
      <p:sp>
        <p:nvSpPr>
          <p:cNvPr id="9782" name="Google Shape;9782;p192"/>
          <p:cNvSpPr txBox="1"/>
          <p:nvPr>
            <p:ph idx="13" type="body"/>
          </p:nvPr>
        </p:nvSpPr>
        <p:spPr>
          <a:xfrm>
            <a:off x="5524326" y="2125560"/>
            <a:ext cx="19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783" name="Google Shape;9783;p192"/>
          <p:cNvSpPr txBox="1"/>
          <p:nvPr>
            <p:ph idx="14" type="body"/>
          </p:nvPr>
        </p:nvSpPr>
        <p:spPr>
          <a:xfrm>
            <a:off x="5524326" y="2423604"/>
            <a:ext cx="198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Dec. 18, 2025</a:t>
            </a:r>
            <a:endParaRPr/>
          </a:p>
        </p:txBody>
      </p:sp>
      <p:sp>
        <p:nvSpPr>
          <p:cNvPr id="9784" name="Google Shape;9784;p192"/>
          <p:cNvSpPr txBox="1"/>
          <p:nvPr>
            <p:ph idx="15" type="body"/>
          </p:nvPr>
        </p:nvSpPr>
        <p:spPr>
          <a:xfrm>
            <a:off x="9269615" y="2137040"/>
            <a:ext cx="19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785" name="Google Shape;9785;p192"/>
          <p:cNvSpPr txBox="1"/>
          <p:nvPr>
            <p:ph idx="16" type="body"/>
          </p:nvPr>
        </p:nvSpPr>
        <p:spPr>
          <a:xfrm>
            <a:off x="9269615" y="2435084"/>
            <a:ext cx="198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Feb. 14, 2026</a:t>
            </a:r>
            <a:endParaRPr/>
          </a:p>
        </p:txBody>
      </p:sp>
    </p:spTree>
  </p:cSld>
  <p:clrMapOvr>
    <a:masterClrMapping/>
  </p:clrMapOvr>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9" name="Shape 9789"/>
        <p:cNvGrpSpPr/>
        <p:nvPr/>
      </p:nvGrpSpPr>
      <p:grpSpPr>
        <a:xfrm>
          <a:off x="0" y="0"/>
          <a:ext cx="0" cy="0"/>
          <a:chOff x="0" y="0"/>
          <a:chExt cx="0" cy="0"/>
        </a:xfrm>
      </p:grpSpPr>
      <p:sp>
        <p:nvSpPr>
          <p:cNvPr id="9790" name="Google Shape;9790;p19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What Our Clients Say About Us</a:t>
            </a:r>
            <a:endParaRPr/>
          </a:p>
        </p:txBody>
      </p:sp>
      <p:sp>
        <p:nvSpPr>
          <p:cNvPr id="9791" name="Google Shape;9791;p19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792" name="Google Shape;9792;p19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sz="1000"/>
          </a:p>
        </p:txBody>
      </p:sp>
      <p:sp>
        <p:nvSpPr>
          <p:cNvPr id="9793" name="Google Shape;9793;p193"/>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794" name="Google Shape;9794;p193"/>
          <p:cNvSpPr/>
          <p:nvPr>
            <p:ph idx="2" type="pic"/>
          </p:nvPr>
        </p:nvSpPr>
        <p:spPr>
          <a:xfrm>
            <a:off x="1794577" y="4977730"/>
            <a:ext cx="720000" cy="720000"/>
          </a:xfrm>
          <a:prstGeom prst="ellipse">
            <a:avLst/>
          </a:prstGeom>
          <a:solidFill>
            <a:srgbClr val="CDEAF3"/>
          </a:solidFill>
          <a:ln>
            <a:noFill/>
          </a:ln>
        </p:spPr>
      </p:sp>
      <p:sp>
        <p:nvSpPr>
          <p:cNvPr id="9795" name="Google Shape;9795;p193"/>
          <p:cNvSpPr/>
          <p:nvPr>
            <p:ph idx="3" type="pic"/>
          </p:nvPr>
        </p:nvSpPr>
        <p:spPr>
          <a:xfrm>
            <a:off x="4746000" y="4977730"/>
            <a:ext cx="720000" cy="720000"/>
          </a:xfrm>
          <a:prstGeom prst="ellipse">
            <a:avLst/>
          </a:prstGeom>
          <a:solidFill>
            <a:srgbClr val="CDEAF3"/>
          </a:solidFill>
          <a:ln>
            <a:noFill/>
          </a:ln>
        </p:spPr>
      </p:sp>
      <p:sp>
        <p:nvSpPr>
          <p:cNvPr id="9796" name="Google Shape;9796;p193"/>
          <p:cNvSpPr/>
          <p:nvPr>
            <p:ph idx="4" type="pic"/>
          </p:nvPr>
        </p:nvSpPr>
        <p:spPr>
          <a:xfrm>
            <a:off x="7697423" y="4977730"/>
            <a:ext cx="720000" cy="720000"/>
          </a:xfrm>
          <a:prstGeom prst="ellipse">
            <a:avLst/>
          </a:prstGeom>
          <a:solidFill>
            <a:srgbClr val="CDEAF3"/>
          </a:solidFill>
          <a:ln>
            <a:noFill/>
          </a:ln>
        </p:spPr>
      </p:sp>
      <p:sp>
        <p:nvSpPr>
          <p:cNvPr id="9797" name="Google Shape;9797;p193"/>
          <p:cNvSpPr txBox="1"/>
          <p:nvPr>
            <p:ph idx="5" type="body"/>
          </p:nvPr>
        </p:nvSpPr>
        <p:spPr>
          <a:xfrm>
            <a:off x="1974577" y="2169000"/>
            <a:ext cx="234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98" name="Google Shape;9798;p193"/>
          <p:cNvSpPr txBox="1"/>
          <p:nvPr>
            <p:ph idx="6" type="body"/>
          </p:nvPr>
        </p:nvSpPr>
        <p:spPr>
          <a:xfrm>
            <a:off x="4926000" y="2169000"/>
            <a:ext cx="234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799" name="Google Shape;9799;p193"/>
          <p:cNvSpPr txBox="1"/>
          <p:nvPr>
            <p:ph idx="7" type="body"/>
          </p:nvPr>
        </p:nvSpPr>
        <p:spPr>
          <a:xfrm>
            <a:off x="7877423" y="2169000"/>
            <a:ext cx="234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00" name="Google Shape;9800;p193"/>
          <p:cNvSpPr txBox="1"/>
          <p:nvPr>
            <p:ph idx="8" type="body"/>
          </p:nvPr>
        </p:nvSpPr>
        <p:spPr>
          <a:xfrm>
            <a:off x="2586577" y="4991051"/>
            <a:ext cx="1908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01" name="Google Shape;9801;p193"/>
          <p:cNvSpPr txBox="1"/>
          <p:nvPr>
            <p:ph idx="9" type="body"/>
          </p:nvPr>
        </p:nvSpPr>
        <p:spPr>
          <a:xfrm>
            <a:off x="5538000" y="5000854"/>
            <a:ext cx="1908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02" name="Google Shape;9802;p193"/>
          <p:cNvSpPr txBox="1"/>
          <p:nvPr>
            <p:ph idx="13" type="body"/>
          </p:nvPr>
        </p:nvSpPr>
        <p:spPr>
          <a:xfrm>
            <a:off x="8489423" y="4995236"/>
            <a:ext cx="1908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03" name="Google Shape;9803;p193"/>
          <p:cNvSpPr txBox="1"/>
          <p:nvPr>
            <p:ph idx="14" type="body"/>
          </p:nvPr>
        </p:nvSpPr>
        <p:spPr>
          <a:xfrm>
            <a:off x="2586577" y="5289095"/>
            <a:ext cx="1908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Jan. 15, 2026</a:t>
            </a:r>
            <a:endParaRPr/>
          </a:p>
        </p:txBody>
      </p:sp>
      <p:sp>
        <p:nvSpPr>
          <p:cNvPr id="9804" name="Google Shape;9804;p193"/>
          <p:cNvSpPr txBox="1"/>
          <p:nvPr>
            <p:ph idx="15" type="body"/>
          </p:nvPr>
        </p:nvSpPr>
        <p:spPr>
          <a:xfrm>
            <a:off x="5538000" y="5298898"/>
            <a:ext cx="1908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Dec. 18, 2025</a:t>
            </a:r>
            <a:endParaRPr/>
          </a:p>
        </p:txBody>
      </p:sp>
      <p:sp>
        <p:nvSpPr>
          <p:cNvPr id="9805" name="Google Shape;9805;p193"/>
          <p:cNvSpPr txBox="1"/>
          <p:nvPr>
            <p:ph idx="16" type="body"/>
          </p:nvPr>
        </p:nvSpPr>
        <p:spPr>
          <a:xfrm>
            <a:off x="8489423" y="5293280"/>
            <a:ext cx="1908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Feb. 14, 2026</a:t>
            </a:r>
            <a:endParaRPr/>
          </a:p>
        </p:txBody>
      </p:sp>
    </p:spTree>
  </p:cSld>
  <p:clrMapOvr>
    <a:masterClrMapping/>
  </p:clrMapOvr>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09" name="Shape 9809"/>
        <p:cNvGrpSpPr/>
        <p:nvPr/>
      </p:nvGrpSpPr>
      <p:grpSpPr>
        <a:xfrm>
          <a:off x="0" y="0"/>
          <a:ext cx="0" cy="0"/>
          <a:chOff x="0" y="0"/>
          <a:chExt cx="0" cy="0"/>
        </a:xfrm>
      </p:grpSpPr>
      <p:sp>
        <p:nvSpPr>
          <p:cNvPr id="9810" name="Google Shape;9810;p19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What Our Clients Say About Us</a:t>
            </a:r>
            <a:endParaRPr/>
          </a:p>
        </p:txBody>
      </p:sp>
      <p:sp>
        <p:nvSpPr>
          <p:cNvPr id="9811" name="Google Shape;9811;p19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812" name="Google Shape;9812;p19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813" name="Google Shape;9813;p194"/>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814" name="Google Shape;9814;p194"/>
          <p:cNvSpPr/>
          <p:nvPr>
            <p:ph idx="2" type="pic"/>
          </p:nvPr>
        </p:nvSpPr>
        <p:spPr>
          <a:xfrm>
            <a:off x="842484" y="1945327"/>
            <a:ext cx="720000" cy="720000"/>
          </a:xfrm>
          <a:prstGeom prst="ellipse">
            <a:avLst/>
          </a:prstGeom>
          <a:solidFill>
            <a:srgbClr val="CDEAF3"/>
          </a:solidFill>
          <a:ln>
            <a:noFill/>
          </a:ln>
        </p:spPr>
      </p:sp>
      <p:sp>
        <p:nvSpPr>
          <p:cNvPr id="9815" name="Google Shape;9815;p194"/>
          <p:cNvSpPr/>
          <p:nvPr>
            <p:ph idx="3" type="pic"/>
          </p:nvPr>
        </p:nvSpPr>
        <p:spPr>
          <a:xfrm>
            <a:off x="6289780" y="1924738"/>
            <a:ext cx="720000" cy="720000"/>
          </a:xfrm>
          <a:prstGeom prst="ellipse">
            <a:avLst/>
          </a:prstGeom>
          <a:solidFill>
            <a:srgbClr val="CDEAF3"/>
          </a:solidFill>
          <a:ln>
            <a:noFill/>
          </a:ln>
        </p:spPr>
      </p:sp>
      <p:sp>
        <p:nvSpPr>
          <p:cNvPr id="9816" name="Google Shape;9816;p194"/>
          <p:cNvSpPr/>
          <p:nvPr>
            <p:ph idx="4" type="pic"/>
          </p:nvPr>
        </p:nvSpPr>
        <p:spPr>
          <a:xfrm>
            <a:off x="842484" y="3913949"/>
            <a:ext cx="720000" cy="720000"/>
          </a:xfrm>
          <a:prstGeom prst="ellipse">
            <a:avLst/>
          </a:prstGeom>
          <a:solidFill>
            <a:srgbClr val="CDEAF3"/>
          </a:solidFill>
          <a:ln>
            <a:noFill/>
          </a:ln>
        </p:spPr>
      </p:sp>
      <p:sp>
        <p:nvSpPr>
          <p:cNvPr id="9817" name="Google Shape;9817;p194"/>
          <p:cNvSpPr txBox="1"/>
          <p:nvPr>
            <p:ph idx="5" type="body"/>
          </p:nvPr>
        </p:nvSpPr>
        <p:spPr>
          <a:xfrm>
            <a:off x="1829929" y="1910138"/>
            <a:ext cx="39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18" name="Google Shape;9818;p194"/>
          <p:cNvSpPr txBox="1"/>
          <p:nvPr>
            <p:ph idx="6" type="body"/>
          </p:nvPr>
        </p:nvSpPr>
        <p:spPr>
          <a:xfrm>
            <a:off x="7327084" y="1910138"/>
            <a:ext cx="39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19" name="Google Shape;9819;p194"/>
          <p:cNvSpPr txBox="1"/>
          <p:nvPr>
            <p:ph idx="7" type="body"/>
          </p:nvPr>
        </p:nvSpPr>
        <p:spPr>
          <a:xfrm>
            <a:off x="1738920" y="3841115"/>
            <a:ext cx="39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20" name="Google Shape;9820;p194"/>
          <p:cNvSpPr txBox="1"/>
          <p:nvPr>
            <p:ph idx="8" type="body"/>
          </p:nvPr>
        </p:nvSpPr>
        <p:spPr>
          <a:xfrm>
            <a:off x="1829929" y="3116163"/>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21" name="Google Shape;9821;p194"/>
          <p:cNvSpPr txBox="1"/>
          <p:nvPr>
            <p:ph idx="9" type="body"/>
          </p:nvPr>
        </p:nvSpPr>
        <p:spPr>
          <a:xfrm>
            <a:off x="7327084" y="3116163"/>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22" name="Google Shape;9822;p194"/>
          <p:cNvSpPr txBox="1"/>
          <p:nvPr>
            <p:ph idx="13" type="body"/>
          </p:nvPr>
        </p:nvSpPr>
        <p:spPr>
          <a:xfrm>
            <a:off x="1738920" y="5060987"/>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
        <p:nvSpPr>
          <p:cNvPr id="9823" name="Google Shape;9823;p194"/>
          <p:cNvSpPr/>
          <p:nvPr>
            <p:ph idx="14" type="pic"/>
          </p:nvPr>
        </p:nvSpPr>
        <p:spPr>
          <a:xfrm>
            <a:off x="6289780" y="3913949"/>
            <a:ext cx="720000" cy="720000"/>
          </a:xfrm>
          <a:prstGeom prst="ellipse">
            <a:avLst/>
          </a:prstGeom>
          <a:solidFill>
            <a:srgbClr val="CDEAF3"/>
          </a:solidFill>
          <a:ln>
            <a:noFill/>
          </a:ln>
        </p:spPr>
      </p:sp>
      <p:sp>
        <p:nvSpPr>
          <p:cNvPr id="9824" name="Google Shape;9824;p194"/>
          <p:cNvSpPr txBox="1"/>
          <p:nvPr>
            <p:ph idx="15" type="body"/>
          </p:nvPr>
        </p:nvSpPr>
        <p:spPr>
          <a:xfrm>
            <a:off x="7293914" y="3841115"/>
            <a:ext cx="396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25" name="Google Shape;9825;p194"/>
          <p:cNvSpPr txBox="1"/>
          <p:nvPr>
            <p:ph idx="16" type="body"/>
          </p:nvPr>
        </p:nvSpPr>
        <p:spPr>
          <a:xfrm>
            <a:off x="7293914" y="5060987"/>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t/>
            </a:r>
            <a:endParaRPr/>
          </a:p>
        </p:txBody>
      </p:sp>
    </p:spTree>
  </p:cSld>
  <p:clrMapOvr>
    <a:masterClrMapping/>
  </p:clrMapOvr>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29" name="Shape 9829"/>
        <p:cNvGrpSpPr/>
        <p:nvPr/>
      </p:nvGrpSpPr>
      <p:grpSpPr>
        <a:xfrm>
          <a:off x="0" y="0"/>
          <a:ext cx="0" cy="0"/>
          <a:chOff x="0" y="0"/>
          <a:chExt cx="0" cy="0"/>
        </a:xfrm>
      </p:grpSpPr>
      <p:sp>
        <p:nvSpPr>
          <p:cNvPr id="9830" name="Google Shape;9830;p19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What Our Clients Say About Us</a:t>
            </a:r>
            <a:endParaRPr/>
          </a:p>
        </p:txBody>
      </p:sp>
      <p:sp>
        <p:nvSpPr>
          <p:cNvPr id="9831" name="Google Shape;9831;p19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832" name="Google Shape;9832;p19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833" name="Google Shape;9833;p195"/>
          <p:cNvSpPr txBox="1"/>
          <p:nvPr>
            <p:ph idx="1"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9834" name="Google Shape;9834;p195"/>
          <p:cNvSpPr/>
          <p:nvPr>
            <p:ph idx="2" type="pic"/>
          </p:nvPr>
        </p:nvSpPr>
        <p:spPr>
          <a:xfrm>
            <a:off x="5106610" y="4615213"/>
            <a:ext cx="720000" cy="720000"/>
          </a:xfrm>
          <a:prstGeom prst="ellipse">
            <a:avLst/>
          </a:prstGeom>
          <a:solidFill>
            <a:srgbClr val="CDEAF3"/>
          </a:solidFill>
          <a:ln>
            <a:noFill/>
          </a:ln>
        </p:spPr>
      </p:sp>
      <p:sp>
        <p:nvSpPr>
          <p:cNvPr id="9835" name="Google Shape;9835;p195"/>
          <p:cNvSpPr/>
          <p:nvPr>
            <p:ph idx="3" type="pic"/>
          </p:nvPr>
        </p:nvSpPr>
        <p:spPr>
          <a:xfrm>
            <a:off x="6365390" y="4615213"/>
            <a:ext cx="720000" cy="720000"/>
          </a:xfrm>
          <a:prstGeom prst="ellipse">
            <a:avLst/>
          </a:prstGeom>
          <a:solidFill>
            <a:srgbClr val="CDEAF3"/>
          </a:solidFill>
          <a:ln>
            <a:noFill/>
          </a:ln>
        </p:spPr>
      </p:sp>
      <p:sp>
        <p:nvSpPr>
          <p:cNvPr id="9836" name="Google Shape;9836;p195"/>
          <p:cNvSpPr txBox="1"/>
          <p:nvPr>
            <p:ph idx="4" type="body"/>
          </p:nvPr>
        </p:nvSpPr>
        <p:spPr>
          <a:xfrm>
            <a:off x="1326610" y="1910138"/>
            <a:ext cx="432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a:p>
            <a:pPr indent="0" lvl="0" marL="0" rtl="0" algn="l">
              <a:lnSpc>
                <a:spcPct val="100000"/>
              </a:lnSpc>
              <a:spcBef>
                <a:spcPts val="50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p:txBody>
      </p:sp>
      <p:sp>
        <p:nvSpPr>
          <p:cNvPr id="9837" name="Google Shape;9837;p195"/>
          <p:cNvSpPr txBox="1"/>
          <p:nvPr>
            <p:ph idx="5" type="body"/>
          </p:nvPr>
        </p:nvSpPr>
        <p:spPr>
          <a:xfrm>
            <a:off x="6545390" y="1895537"/>
            <a:ext cx="4320000" cy="18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Lorem Ipsum has been the industry's standard</a:t>
            </a:r>
            <a:endParaRPr/>
          </a:p>
          <a:p>
            <a:pPr indent="0" lvl="0" marL="0" rtl="0" algn="l">
              <a:lnSpc>
                <a:spcPct val="100000"/>
              </a:lnSpc>
              <a:spcBef>
                <a:spcPts val="500"/>
              </a:spcBef>
              <a:spcAft>
                <a:spcPts val="0"/>
              </a:spcAft>
              <a:buClr>
                <a:schemeClr val="dk1"/>
              </a:buClr>
              <a:buSzPts val="1400"/>
              <a:buFont typeface="Arial"/>
              <a:buNone/>
            </a:pPr>
            <a:r>
              <a:rPr lang="en-US"/>
              <a:t>Lorem ipsum is simply dummy text of the printing and typesetting industry. Lorem Ipsum has been the.”</a:t>
            </a:r>
            <a:endParaRPr/>
          </a:p>
        </p:txBody>
      </p:sp>
      <p:sp>
        <p:nvSpPr>
          <p:cNvPr id="9838" name="Google Shape;9838;p195"/>
          <p:cNvSpPr txBox="1"/>
          <p:nvPr>
            <p:ph idx="6" type="body"/>
          </p:nvPr>
        </p:nvSpPr>
        <p:spPr>
          <a:xfrm>
            <a:off x="2856000" y="4795213"/>
            <a:ext cx="2160000" cy="360000"/>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Full Name</a:t>
            </a:r>
            <a:endParaRPr/>
          </a:p>
        </p:txBody>
      </p:sp>
      <p:sp>
        <p:nvSpPr>
          <p:cNvPr id="9839" name="Google Shape;9839;p195"/>
          <p:cNvSpPr txBox="1"/>
          <p:nvPr>
            <p:ph idx="7" type="body"/>
          </p:nvPr>
        </p:nvSpPr>
        <p:spPr>
          <a:xfrm>
            <a:off x="7175998" y="4795213"/>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Full Name</a:t>
            </a:r>
            <a:endParaRPr/>
          </a:p>
        </p:txBody>
      </p:sp>
    </p:spTree>
  </p:cSld>
  <p:clrMapOvr>
    <a:masterClrMapping/>
  </p:clrMapOvr>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43" name="Shape 9843"/>
        <p:cNvGrpSpPr/>
        <p:nvPr/>
      </p:nvGrpSpPr>
      <p:grpSpPr>
        <a:xfrm>
          <a:off x="0" y="0"/>
          <a:ext cx="0" cy="0"/>
          <a:chOff x="0" y="0"/>
          <a:chExt cx="0" cy="0"/>
        </a:xfrm>
      </p:grpSpPr>
      <p:sp>
        <p:nvSpPr>
          <p:cNvPr id="9844" name="Google Shape;9844;p19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845" name="Google Shape;9845;p196"/>
          <p:cNvSpPr txBox="1"/>
          <p:nvPr>
            <p:ph idx="1" type="body"/>
          </p:nvPr>
        </p:nvSpPr>
        <p:spPr>
          <a:xfrm>
            <a:off x="6103774" y="550016"/>
            <a:ext cx="5752226" cy="2196832"/>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6000"/>
              <a:buNone/>
            </a:pPr>
            <a:r>
              <a:rPr lang="en-US"/>
              <a:t>Contact Us</a:t>
            </a:r>
            <a:endParaRPr/>
          </a:p>
        </p:txBody>
      </p:sp>
      <p:sp>
        <p:nvSpPr>
          <p:cNvPr id="9846" name="Google Shape;9846;p196"/>
          <p:cNvSpPr txBox="1"/>
          <p:nvPr>
            <p:ph idx="2" type="body"/>
          </p:nvPr>
        </p:nvSpPr>
        <p:spPr>
          <a:xfrm>
            <a:off x="6635995" y="2956272"/>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+123-456-7890</a:t>
            </a:r>
            <a:endParaRPr/>
          </a:p>
        </p:txBody>
      </p:sp>
      <p:sp>
        <p:nvSpPr>
          <p:cNvPr id="9847" name="Google Shape;9847;p196"/>
          <p:cNvSpPr txBox="1"/>
          <p:nvPr>
            <p:ph idx="3" type="body"/>
          </p:nvPr>
        </p:nvSpPr>
        <p:spPr>
          <a:xfrm>
            <a:off x="6635995" y="3685233"/>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hello@gmail.com</a:t>
            </a:r>
            <a:endParaRPr/>
          </a:p>
        </p:txBody>
      </p:sp>
      <p:sp>
        <p:nvSpPr>
          <p:cNvPr id="9848" name="Google Shape;9848;p196"/>
          <p:cNvSpPr txBox="1"/>
          <p:nvPr>
            <p:ph idx="4" type="body"/>
          </p:nvPr>
        </p:nvSpPr>
        <p:spPr>
          <a:xfrm>
            <a:off x="6635995" y="4414194"/>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www.presentations.com</a:t>
            </a:r>
            <a:endParaRPr/>
          </a:p>
        </p:txBody>
      </p:sp>
      <p:sp>
        <p:nvSpPr>
          <p:cNvPr id="9849" name="Google Shape;9849;p196"/>
          <p:cNvSpPr/>
          <p:nvPr>
            <p:ph idx="5" type="pic"/>
          </p:nvPr>
        </p:nvSpPr>
        <p:spPr>
          <a:xfrm>
            <a:off x="6103774" y="2920272"/>
            <a:ext cx="432000" cy="432000"/>
          </a:xfrm>
          <a:prstGeom prst="rect">
            <a:avLst/>
          </a:prstGeom>
          <a:noFill/>
          <a:ln>
            <a:noFill/>
          </a:ln>
        </p:spPr>
      </p:sp>
      <p:sp>
        <p:nvSpPr>
          <p:cNvPr id="9850" name="Google Shape;9850;p196"/>
          <p:cNvSpPr/>
          <p:nvPr>
            <p:ph idx="6" type="pic"/>
          </p:nvPr>
        </p:nvSpPr>
        <p:spPr>
          <a:xfrm>
            <a:off x="6103774" y="3649233"/>
            <a:ext cx="432000" cy="432000"/>
          </a:xfrm>
          <a:prstGeom prst="rect">
            <a:avLst/>
          </a:prstGeom>
          <a:noFill/>
          <a:ln>
            <a:noFill/>
          </a:ln>
        </p:spPr>
      </p:sp>
      <p:sp>
        <p:nvSpPr>
          <p:cNvPr id="9851" name="Google Shape;9851;p196"/>
          <p:cNvSpPr/>
          <p:nvPr>
            <p:ph idx="7" type="pic"/>
          </p:nvPr>
        </p:nvSpPr>
        <p:spPr>
          <a:xfrm>
            <a:off x="6103774" y="4378194"/>
            <a:ext cx="432000" cy="432000"/>
          </a:xfrm>
          <a:prstGeom prst="rect">
            <a:avLst/>
          </a:prstGeom>
          <a:noFill/>
          <a:ln>
            <a:noFill/>
          </a:ln>
        </p:spPr>
      </p:sp>
      <p:sp>
        <p:nvSpPr>
          <p:cNvPr id="9852" name="Google Shape;9852;p196"/>
          <p:cNvSpPr/>
          <p:nvPr>
            <p:ph idx="8" type="pic"/>
          </p:nvPr>
        </p:nvSpPr>
        <p:spPr>
          <a:xfrm>
            <a:off x="6167274" y="6057288"/>
            <a:ext cx="180000" cy="180000"/>
          </a:xfrm>
          <a:prstGeom prst="rect">
            <a:avLst/>
          </a:prstGeom>
          <a:noFill/>
          <a:ln>
            <a:noFill/>
          </a:ln>
        </p:spPr>
      </p:sp>
      <p:sp>
        <p:nvSpPr>
          <p:cNvPr id="9853" name="Google Shape;9853;p196"/>
          <p:cNvSpPr/>
          <p:nvPr>
            <p:ph idx="9" type="pic"/>
          </p:nvPr>
        </p:nvSpPr>
        <p:spPr>
          <a:xfrm>
            <a:off x="6482919" y="6057288"/>
            <a:ext cx="180000" cy="180000"/>
          </a:xfrm>
          <a:prstGeom prst="rect">
            <a:avLst/>
          </a:prstGeom>
          <a:noFill/>
          <a:ln>
            <a:noFill/>
          </a:ln>
        </p:spPr>
      </p:sp>
      <p:sp>
        <p:nvSpPr>
          <p:cNvPr id="9854" name="Google Shape;9854;p196"/>
          <p:cNvSpPr/>
          <p:nvPr>
            <p:ph idx="13" type="pic"/>
          </p:nvPr>
        </p:nvSpPr>
        <p:spPr>
          <a:xfrm>
            <a:off x="6798564" y="6057288"/>
            <a:ext cx="180000" cy="180000"/>
          </a:xfrm>
          <a:prstGeom prst="rect">
            <a:avLst/>
          </a:prstGeom>
          <a:noFill/>
          <a:ln>
            <a:noFill/>
          </a:ln>
        </p:spPr>
      </p:sp>
      <p:sp>
        <p:nvSpPr>
          <p:cNvPr id="9855" name="Google Shape;9855;p196"/>
          <p:cNvSpPr/>
          <p:nvPr>
            <p:ph idx="14" type="pic"/>
          </p:nvPr>
        </p:nvSpPr>
        <p:spPr>
          <a:xfrm>
            <a:off x="7114209" y="6057288"/>
            <a:ext cx="180000" cy="180000"/>
          </a:xfrm>
          <a:prstGeom prst="rect">
            <a:avLst/>
          </a:prstGeom>
          <a:noFill/>
          <a:ln>
            <a:noFill/>
          </a:ln>
        </p:spPr>
      </p:sp>
    </p:spTree>
  </p:cSld>
  <p:clrMapOvr>
    <a:masterClrMapping/>
  </p:clrMapOvr>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9" name="Shape 9859"/>
        <p:cNvGrpSpPr/>
        <p:nvPr/>
      </p:nvGrpSpPr>
      <p:grpSpPr>
        <a:xfrm>
          <a:off x="0" y="0"/>
          <a:ext cx="0" cy="0"/>
          <a:chOff x="0" y="0"/>
          <a:chExt cx="0" cy="0"/>
        </a:xfrm>
      </p:grpSpPr>
      <p:sp>
        <p:nvSpPr>
          <p:cNvPr id="9860" name="Google Shape;9860;p197"/>
          <p:cNvSpPr txBox="1"/>
          <p:nvPr>
            <p:ph idx="1" type="body"/>
          </p:nvPr>
        </p:nvSpPr>
        <p:spPr>
          <a:xfrm>
            <a:off x="6103774" y="959924"/>
            <a:ext cx="5752226" cy="2196832"/>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6000"/>
              <a:buNone/>
            </a:pPr>
            <a:r>
              <a:rPr lang="en-US"/>
              <a:t>Contact Us</a:t>
            </a:r>
            <a:endParaRPr/>
          </a:p>
        </p:txBody>
      </p:sp>
      <p:sp>
        <p:nvSpPr>
          <p:cNvPr id="9861" name="Google Shape;9861;p197"/>
          <p:cNvSpPr txBox="1"/>
          <p:nvPr>
            <p:ph idx="2" type="body"/>
          </p:nvPr>
        </p:nvSpPr>
        <p:spPr>
          <a:xfrm>
            <a:off x="6635995" y="3366180"/>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+123-456-7890</a:t>
            </a:r>
            <a:endParaRPr/>
          </a:p>
        </p:txBody>
      </p:sp>
      <p:sp>
        <p:nvSpPr>
          <p:cNvPr id="9862" name="Google Shape;9862;p197"/>
          <p:cNvSpPr txBox="1"/>
          <p:nvPr>
            <p:ph idx="3" type="body"/>
          </p:nvPr>
        </p:nvSpPr>
        <p:spPr>
          <a:xfrm>
            <a:off x="6635995" y="4095141"/>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hello@gmail.com</a:t>
            </a:r>
            <a:endParaRPr/>
          </a:p>
        </p:txBody>
      </p:sp>
      <p:sp>
        <p:nvSpPr>
          <p:cNvPr id="9863" name="Google Shape;9863;p197"/>
          <p:cNvSpPr txBox="1"/>
          <p:nvPr>
            <p:ph idx="4" type="body"/>
          </p:nvPr>
        </p:nvSpPr>
        <p:spPr>
          <a:xfrm>
            <a:off x="6635995" y="4824102"/>
            <a:ext cx="288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www.presentations.com</a:t>
            </a:r>
            <a:endParaRPr/>
          </a:p>
        </p:txBody>
      </p:sp>
      <p:sp>
        <p:nvSpPr>
          <p:cNvPr id="9864" name="Google Shape;9864;p197"/>
          <p:cNvSpPr/>
          <p:nvPr>
            <p:ph idx="5" type="pic"/>
          </p:nvPr>
        </p:nvSpPr>
        <p:spPr>
          <a:xfrm>
            <a:off x="6103774" y="3330180"/>
            <a:ext cx="432000" cy="432000"/>
          </a:xfrm>
          <a:prstGeom prst="rect">
            <a:avLst/>
          </a:prstGeom>
          <a:noFill/>
          <a:ln>
            <a:noFill/>
          </a:ln>
        </p:spPr>
      </p:sp>
      <p:sp>
        <p:nvSpPr>
          <p:cNvPr id="9865" name="Google Shape;9865;p197"/>
          <p:cNvSpPr/>
          <p:nvPr>
            <p:ph idx="6" type="pic"/>
          </p:nvPr>
        </p:nvSpPr>
        <p:spPr>
          <a:xfrm>
            <a:off x="6103774" y="4059141"/>
            <a:ext cx="432000" cy="432000"/>
          </a:xfrm>
          <a:prstGeom prst="rect">
            <a:avLst/>
          </a:prstGeom>
          <a:noFill/>
          <a:ln>
            <a:noFill/>
          </a:ln>
        </p:spPr>
      </p:sp>
      <p:sp>
        <p:nvSpPr>
          <p:cNvPr id="9866" name="Google Shape;9866;p197"/>
          <p:cNvSpPr/>
          <p:nvPr>
            <p:ph idx="7" type="pic"/>
          </p:nvPr>
        </p:nvSpPr>
        <p:spPr>
          <a:xfrm>
            <a:off x="6103774" y="4788102"/>
            <a:ext cx="432000" cy="432000"/>
          </a:xfrm>
          <a:prstGeom prst="rect">
            <a:avLst/>
          </a:prstGeom>
          <a:noFill/>
          <a:ln>
            <a:noFill/>
          </a:ln>
        </p:spPr>
      </p:sp>
      <p:sp>
        <p:nvSpPr>
          <p:cNvPr id="9867" name="Google Shape;9867;p197"/>
          <p:cNvSpPr/>
          <p:nvPr>
            <p:ph idx="8" type="pic"/>
          </p:nvPr>
        </p:nvSpPr>
        <p:spPr>
          <a:xfrm>
            <a:off x="6103774" y="6057288"/>
            <a:ext cx="180000" cy="180000"/>
          </a:xfrm>
          <a:prstGeom prst="rect">
            <a:avLst/>
          </a:prstGeom>
          <a:noFill/>
          <a:ln>
            <a:noFill/>
          </a:ln>
        </p:spPr>
      </p:sp>
      <p:sp>
        <p:nvSpPr>
          <p:cNvPr id="9868" name="Google Shape;9868;p197"/>
          <p:cNvSpPr/>
          <p:nvPr>
            <p:ph idx="9" type="pic"/>
          </p:nvPr>
        </p:nvSpPr>
        <p:spPr>
          <a:xfrm>
            <a:off x="6419419" y="6057288"/>
            <a:ext cx="180000" cy="180000"/>
          </a:xfrm>
          <a:prstGeom prst="rect">
            <a:avLst/>
          </a:prstGeom>
          <a:noFill/>
          <a:ln>
            <a:noFill/>
          </a:ln>
        </p:spPr>
      </p:sp>
      <p:sp>
        <p:nvSpPr>
          <p:cNvPr id="9869" name="Google Shape;9869;p197"/>
          <p:cNvSpPr/>
          <p:nvPr>
            <p:ph idx="13" type="pic"/>
          </p:nvPr>
        </p:nvSpPr>
        <p:spPr>
          <a:xfrm>
            <a:off x="6735064" y="6057288"/>
            <a:ext cx="180000" cy="180000"/>
          </a:xfrm>
          <a:prstGeom prst="rect">
            <a:avLst/>
          </a:prstGeom>
          <a:noFill/>
          <a:ln>
            <a:noFill/>
          </a:ln>
        </p:spPr>
      </p:sp>
      <p:sp>
        <p:nvSpPr>
          <p:cNvPr id="9870" name="Google Shape;9870;p197"/>
          <p:cNvSpPr/>
          <p:nvPr>
            <p:ph idx="14" type="pic"/>
          </p:nvPr>
        </p:nvSpPr>
        <p:spPr>
          <a:xfrm>
            <a:off x="7050709" y="6057288"/>
            <a:ext cx="180000" cy="180000"/>
          </a:xfrm>
          <a:prstGeom prst="rect">
            <a:avLst/>
          </a:prstGeom>
          <a:noFill/>
          <a:ln>
            <a:noFill/>
          </a:ln>
        </p:spPr>
      </p:sp>
      <p:sp>
        <p:nvSpPr>
          <p:cNvPr id="9871" name="Google Shape;9871;p197"/>
          <p:cNvSpPr/>
          <p:nvPr>
            <p:ph idx="15" type="pic"/>
          </p:nvPr>
        </p:nvSpPr>
        <p:spPr>
          <a:xfrm>
            <a:off x="653664" y="1629000"/>
            <a:ext cx="3600000" cy="3600000"/>
          </a:xfrm>
          <a:prstGeom prst="ellipse">
            <a:avLst/>
          </a:prstGeom>
          <a:solidFill>
            <a:srgbClr val="CDEAF3"/>
          </a:solidFill>
          <a:ln>
            <a:noFill/>
          </a:ln>
        </p:spPr>
      </p:sp>
      <p:sp>
        <p:nvSpPr>
          <p:cNvPr id="9872" name="Google Shape;9872;p197"/>
          <p:cNvSpPr txBox="1"/>
          <p:nvPr>
            <p:ph idx="4294967295" type="ftr"/>
          </p:nvPr>
        </p:nvSpPr>
        <p:spPr>
          <a:xfrm>
            <a:off x="0" y="6356350"/>
            <a:ext cx="8999538" cy="360363"/>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873" name="Google Shape;9873;p197"/>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77" name="Shape 9877"/>
        <p:cNvGrpSpPr/>
        <p:nvPr/>
      </p:nvGrpSpPr>
      <p:grpSpPr>
        <a:xfrm>
          <a:off x="0" y="0"/>
          <a:ext cx="0" cy="0"/>
          <a:chOff x="0" y="0"/>
          <a:chExt cx="0" cy="0"/>
        </a:xfrm>
      </p:grpSpPr>
      <p:sp>
        <p:nvSpPr>
          <p:cNvPr id="9878" name="Google Shape;9878;p198"/>
          <p:cNvSpPr txBox="1"/>
          <p:nvPr>
            <p:ph idx="1" type="body"/>
          </p:nvPr>
        </p:nvSpPr>
        <p:spPr>
          <a:xfrm>
            <a:off x="334963" y="3981450"/>
            <a:ext cx="4087812" cy="719138"/>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lt1"/>
              </a:buClr>
              <a:buSzPts val="2800"/>
              <a:buNone/>
            </a:pPr>
            <a:r>
              <a:rPr lang="en-US"/>
              <a:t>Contact Us</a:t>
            </a:r>
            <a:endParaRPr/>
          </a:p>
        </p:txBody>
      </p:sp>
      <p:sp>
        <p:nvSpPr>
          <p:cNvPr id="9879" name="Google Shape;9879;p198"/>
          <p:cNvSpPr txBox="1"/>
          <p:nvPr>
            <p:ph idx="2" type="body"/>
          </p:nvPr>
        </p:nvSpPr>
        <p:spPr>
          <a:xfrm>
            <a:off x="867184" y="5369638"/>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+123-456-7890</a:t>
            </a:r>
            <a:endParaRPr/>
          </a:p>
        </p:txBody>
      </p:sp>
      <p:sp>
        <p:nvSpPr>
          <p:cNvPr id="9880" name="Google Shape;9880;p198"/>
          <p:cNvSpPr txBox="1"/>
          <p:nvPr>
            <p:ph idx="3" type="body"/>
          </p:nvPr>
        </p:nvSpPr>
        <p:spPr>
          <a:xfrm>
            <a:off x="3975397" y="5369638"/>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hello@gmail.com</a:t>
            </a:r>
            <a:endParaRPr/>
          </a:p>
        </p:txBody>
      </p:sp>
      <p:sp>
        <p:nvSpPr>
          <p:cNvPr id="9881" name="Google Shape;9881;p198"/>
          <p:cNvSpPr txBox="1"/>
          <p:nvPr>
            <p:ph idx="4" type="body"/>
          </p:nvPr>
        </p:nvSpPr>
        <p:spPr>
          <a:xfrm>
            <a:off x="7083610" y="5369638"/>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www.presentations.com</a:t>
            </a:r>
            <a:endParaRPr/>
          </a:p>
        </p:txBody>
      </p:sp>
      <p:sp>
        <p:nvSpPr>
          <p:cNvPr id="9882" name="Google Shape;9882;p198"/>
          <p:cNvSpPr/>
          <p:nvPr>
            <p:ph idx="5" type="pic"/>
          </p:nvPr>
        </p:nvSpPr>
        <p:spPr>
          <a:xfrm>
            <a:off x="334963" y="5334000"/>
            <a:ext cx="431800" cy="431800"/>
          </a:xfrm>
          <a:prstGeom prst="rect">
            <a:avLst/>
          </a:prstGeom>
          <a:noFill/>
          <a:ln>
            <a:noFill/>
          </a:ln>
        </p:spPr>
      </p:sp>
      <p:sp>
        <p:nvSpPr>
          <p:cNvPr id="9883" name="Google Shape;9883;p198"/>
          <p:cNvSpPr/>
          <p:nvPr>
            <p:ph idx="6" type="pic"/>
          </p:nvPr>
        </p:nvSpPr>
        <p:spPr>
          <a:xfrm>
            <a:off x="3443176" y="5333638"/>
            <a:ext cx="432000" cy="432000"/>
          </a:xfrm>
          <a:prstGeom prst="rect">
            <a:avLst/>
          </a:prstGeom>
          <a:noFill/>
          <a:ln>
            <a:noFill/>
          </a:ln>
        </p:spPr>
      </p:sp>
      <p:sp>
        <p:nvSpPr>
          <p:cNvPr id="9884" name="Google Shape;9884;p198"/>
          <p:cNvSpPr/>
          <p:nvPr>
            <p:ph idx="7" type="pic"/>
          </p:nvPr>
        </p:nvSpPr>
        <p:spPr>
          <a:xfrm>
            <a:off x="6551389" y="5333638"/>
            <a:ext cx="432000" cy="432000"/>
          </a:xfrm>
          <a:prstGeom prst="rect">
            <a:avLst/>
          </a:prstGeom>
          <a:noFill/>
          <a:ln>
            <a:noFill/>
          </a:ln>
        </p:spPr>
      </p:sp>
      <p:sp>
        <p:nvSpPr>
          <p:cNvPr id="9885" name="Google Shape;9885;p198"/>
          <p:cNvSpPr/>
          <p:nvPr>
            <p:ph idx="8" type="pic"/>
          </p:nvPr>
        </p:nvSpPr>
        <p:spPr>
          <a:xfrm>
            <a:off x="10631863" y="6400188"/>
            <a:ext cx="180000" cy="180000"/>
          </a:xfrm>
          <a:prstGeom prst="rect">
            <a:avLst/>
          </a:prstGeom>
          <a:noFill/>
          <a:ln>
            <a:noFill/>
          </a:ln>
        </p:spPr>
      </p:sp>
      <p:sp>
        <p:nvSpPr>
          <p:cNvPr id="9886" name="Google Shape;9886;p198"/>
          <p:cNvSpPr/>
          <p:nvPr>
            <p:ph idx="9" type="pic"/>
          </p:nvPr>
        </p:nvSpPr>
        <p:spPr>
          <a:xfrm>
            <a:off x="10947508" y="6400188"/>
            <a:ext cx="180000" cy="180000"/>
          </a:xfrm>
          <a:prstGeom prst="rect">
            <a:avLst/>
          </a:prstGeom>
          <a:noFill/>
          <a:ln>
            <a:noFill/>
          </a:ln>
        </p:spPr>
      </p:sp>
      <p:sp>
        <p:nvSpPr>
          <p:cNvPr id="9887" name="Google Shape;9887;p198"/>
          <p:cNvSpPr/>
          <p:nvPr>
            <p:ph idx="13" type="pic"/>
          </p:nvPr>
        </p:nvSpPr>
        <p:spPr>
          <a:xfrm>
            <a:off x="11263153" y="6400188"/>
            <a:ext cx="180000" cy="180000"/>
          </a:xfrm>
          <a:prstGeom prst="rect">
            <a:avLst/>
          </a:prstGeom>
          <a:noFill/>
          <a:ln>
            <a:noFill/>
          </a:ln>
        </p:spPr>
      </p:sp>
      <p:sp>
        <p:nvSpPr>
          <p:cNvPr id="9888" name="Google Shape;9888;p198"/>
          <p:cNvSpPr/>
          <p:nvPr>
            <p:ph idx="14" type="pic"/>
          </p:nvPr>
        </p:nvSpPr>
        <p:spPr>
          <a:xfrm>
            <a:off x="11578798" y="6400188"/>
            <a:ext cx="180000" cy="180000"/>
          </a:xfrm>
          <a:prstGeom prst="rect">
            <a:avLst/>
          </a:prstGeom>
          <a:noFill/>
          <a:ln>
            <a:noFill/>
          </a:ln>
        </p:spPr>
      </p:sp>
      <p:sp>
        <p:nvSpPr>
          <p:cNvPr id="9889" name="Google Shape;9889;p198"/>
          <p:cNvSpPr/>
          <p:nvPr>
            <p:ph idx="15" type="pic"/>
          </p:nvPr>
        </p:nvSpPr>
        <p:spPr>
          <a:xfrm>
            <a:off x="0" y="-1"/>
            <a:ext cx="12192000" cy="3960000"/>
          </a:xfrm>
          <a:prstGeom prst="rect">
            <a:avLst/>
          </a:prstGeom>
          <a:solidFill>
            <a:srgbClr val="CDEAF3"/>
          </a:solidFill>
          <a:ln>
            <a:noFill/>
          </a:ln>
        </p:spPr>
      </p:sp>
      <p:sp>
        <p:nvSpPr>
          <p:cNvPr id="9890" name="Google Shape;9890;p198"/>
          <p:cNvSpPr txBox="1"/>
          <p:nvPr>
            <p:ph idx="4294967295" type="ftr"/>
          </p:nvPr>
        </p:nvSpPr>
        <p:spPr>
          <a:xfrm>
            <a:off x="0" y="6356350"/>
            <a:ext cx="8999538" cy="360363"/>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891" name="Google Shape;9891;p198"/>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95" name="Shape 9895"/>
        <p:cNvGrpSpPr/>
        <p:nvPr/>
      </p:nvGrpSpPr>
      <p:grpSpPr>
        <a:xfrm>
          <a:off x="0" y="0"/>
          <a:ext cx="0" cy="0"/>
          <a:chOff x="0" y="0"/>
          <a:chExt cx="0" cy="0"/>
        </a:xfrm>
      </p:grpSpPr>
      <p:sp>
        <p:nvSpPr>
          <p:cNvPr id="9896" name="Google Shape;9896;p199"/>
          <p:cNvSpPr txBox="1"/>
          <p:nvPr>
            <p:ph idx="1" type="body"/>
          </p:nvPr>
        </p:nvSpPr>
        <p:spPr>
          <a:xfrm>
            <a:off x="3480611" y="3957838"/>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+123-456-7890</a:t>
            </a:r>
            <a:endParaRPr/>
          </a:p>
        </p:txBody>
      </p:sp>
      <p:sp>
        <p:nvSpPr>
          <p:cNvPr id="9897" name="Google Shape;9897;p199"/>
          <p:cNvSpPr txBox="1"/>
          <p:nvPr>
            <p:ph idx="2" type="body"/>
          </p:nvPr>
        </p:nvSpPr>
        <p:spPr>
          <a:xfrm>
            <a:off x="7083610" y="3957838"/>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hello@gmail.com</a:t>
            </a:r>
            <a:endParaRPr/>
          </a:p>
        </p:txBody>
      </p:sp>
      <p:sp>
        <p:nvSpPr>
          <p:cNvPr id="9898" name="Google Shape;9898;p199"/>
          <p:cNvSpPr txBox="1"/>
          <p:nvPr>
            <p:ph idx="3" type="body"/>
          </p:nvPr>
        </p:nvSpPr>
        <p:spPr>
          <a:xfrm>
            <a:off x="3480611" y="4918676"/>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www.presentations.com</a:t>
            </a:r>
            <a:endParaRPr/>
          </a:p>
        </p:txBody>
      </p:sp>
      <p:sp>
        <p:nvSpPr>
          <p:cNvPr id="9899" name="Google Shape;9899;p199"/>
          <p:cNvSpPr/>
          <p:nvPr>
            <p:ph idx="4" type="pic"/>
          </p:nvPr>
        </p:nvSpPr>
        <p:spPr>
          <a:xfrm>
            <a:off x="2948390" y="3921838"/>
            <a:ext cx="432000" cy="432000"/>
          </a:xfrm>
          <a:prstGeom prst="rect">
            <a:avLst/>
          </a:prstGeom>
          <a:noFill/>
          <a:ln>
            <a:noFill/>
          </a:ln>
        </p:spPr>
      </p:sp>
      <p:sp>
        <p:nvSpPr>
          <p:cNvPr id="9900" name="Google Shape;9900;p199"/>
          <p:cNvSpPr/>
          <p:nvPr>
            <p:ph idx="5" type="pic"/>
          </p:nvPr>
        </p:nvSpPr>
        <p:spPr>
          <a:xfrm>
            <a:off x="6551389" y="3921838"/>
            <a:ext cx="432000" cy="432000"/>
          </a:xfrm>
          <a:prstGeom prst="rect">
            <a:avLst/>
          </a:prstGeom>
          <a:noFill/>
          <a:ln>
            <a:noFill/>
          </a:ln>
        </p:spPr>
      </p:sp>
      <p:sp>
        <p:nvSpPr>
          <p:cNvPr id="9901" name="Google Shape;9901;p199"/>
          <p:cNvSpPr/>
          <p:nvPr>
            <p:ph idx="6" type="pic"/>
          </p:nvPr>
        </p:nvSpPr>
        <p:spPr>
          <a:xfrm>
            <a:off x="2948390" y="4882676"/>
            <a:ext cx="432000" cy="432000"/>
          </a:xfrm>
          <a:prstGeom prst="rect">
            <a:avLst/>
          </a:prstGeom>
          <a:noFill/>
          <a:ln>
            <a:noFill/>
          </a:ln>
        </p:spPr>
      </p:sp>
      <p:sp>
        <p:nvSpPr>
          <p:cNvPr id="9902" name="Google Shape;9902;p199"/>
          <p:cNvSpPr/>
          <p:nvPr>
            <p:ph idx="7" type="pic"/>
          </p:nvPr>
        </p:nvSpPr>
        <p:spPr>
          <a:xfrm>
            <a:off x="5528254" y="6400188"/>
            <a:ext cx="180000" cy="180000"/>
          </a:xfrm>
          <a:prstGeom prst="rect">
            <a:avLst/>
          </a:prstGeom>
          <a:noFill/>
          <a:ln>
            <a:noFill/>
          </a:ln>
        </p:spPr>
      </p:sp>
      <p:sp>
        <p:nvSpPr>
          <p:cNvPr id="9903" name="Google Shape;9903;p199"/>
          <p:cNvSpPr/>
          <p:nvPr>
            <p:ph idx="8" type="pic"/>
          </p:nvPr>
        </p:nvSpPr>
        <p:spPr>
          <a:xfrm>
            <a:off x="5843899" y="6400188"/>
            <a:ext cx="180000" cy="180000"/>
          </a:xfrm>
          <a:prstGeom prst="rect">
            <a:avLst/>
          </a:prstGeom>
          <a:noFill/>
          <a:ln>
            <a:noFill/>
          </a:ln>
        </p:spPr>
      </p:sp>
      <p:sp>
        <p:nvSpPr>
          <p:cNvPr id="9904" name="Google Shape;9904;p199"/>
          <p:cNvSpPr/>
          <p:nvPr>
            <p:ph idx="9" type="pic"/>
          </p:nvPr>
        </p:nvSpPr>
        <p:spPr>
          <a:xfrm>
            <a:off x="6159544" y="6400188"/>
            <a:ext cx="180000" cy="180000"/>
          </a:xfrm>
          <a:prstGeom prst="rect">
            <a:avLst/>
          </a:prstGeom>
          <a:noFill/>
          <a:ln>
            <a:noFill/>
          </a:ln>
        </p:spPr>
      </p:sp>
      <p:sp>
        <p:nvSpPr>
          <p:cNvPr id="9905" name="Google Shape;9905;p199"/>
          <p:cNvSpPr/>
          <p:nvPr>
            <p:ph idx="13" type="pic"/>
          </p:nvPr>
        </p:nvSpPr>
        <p:spPr>
          <a:xfrm>
            <a:off x="6475189" y="6400188"/>
            <a:ext cx="180000" cy="180000"/>
          </a:xfrm>
          <a:prstGeom prst="rect">
            <a:avLst/>
          </a:prstGeom>
          <a:noFill/>
          <a:ln>
            <a:noFill/>
          </a:ln>
        </p:spPr>
      </p:sp>
      <p:sp>
        <p:nvSpPr>
          <p:cNvPr id="9906" name="Google Shape;9906;p199"/>
          <p:cNvSpPr txBox="1"/>
          <p:nvPr>
            <p:ph idx="14" type="body"/>
          </p:nvPr>
        </p:nvSpPr>
        <p:spPr>
          <a:xfrm>
            <a:off x="2173943" y="497250"/>
            <a:ext cx="7844115" cy="24345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6000"/>
              <a:buNone/>
            </a:pPr>
            <a:r>
              <a:rPr lang="en-US"/>
              <a:t>Contact Us</a:t>
            </a:r>
            <a:endParaRPr/>
          </a:p>
        </p:txBody>
      </p:sp>
      <p:sp>
        <p:nvSpPr>
          <p:cNvPr id="9907" name="Google Shape;9907;p199"/>
          <p:cNvSpPr txBox="1"/>
          <p:nvPr>
            <p:ph idx="15" type="body"/>
          </p:nvPr>
        </p:nvSpPr>
        <p:spPr>
          <a:xfrm>
            <a:off x="7083610" y="4918676"/>
            <a:ext cx="2160000" cy="36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Address xxxxxxxxxxx</a:t>
            </a:r>
            <a:endParaRPr/>
          </a:p>
        </p:txBody>
      </p:sp>
      <p:sp>
        <p:nvSpPr>
          <p:cNvPr id="9908" name="Google Shape;9908;p199"/>
          <p:cNvSpPr txBox="1"/>
          <p:nvPr>
            <p:ph idx="4294967295" type="ftr"/>
          </p:nvPr>
        </p:nvSpPr>
        <p:spPr>
          <a:xfrm>
            <a:off x="0" y="6356350"/>
            <a:ext cx="8999538" cy="360363"/>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9909" name="Google Shape;9909;p199"/>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910" name="Google Shape;9910;p199"/>
          <p:cNvSpPr/>
          <p:nvPr>
            <p:ph idx="16" type="pic"/>
          </p:nvPr>
        </p:nvSpPr>
        <p:spPr>
          <a:xfrm>
            <a:off x="6551389" y="4882676"/>
            <a:ext cx="432000" cy="432000"/>
          </a:xfrm>
          <a:prstGeom prst="rect">
            <a:avLst/>
          </a:prstGeom>
          <a:noFill/>
          <a:ln>
            <a:noFill/>
          </a:ln>
        </p:spPr>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65" name="Shape 4565"/>
        <p:cNvGrpSpPr/>
        <p:nvPr/>
      </p:nvGrpSpPr>
      <p:grpSpPr>
        <a:xfrm>
          <a:off x="0" y="0"/>
          <a:ext cx="0" cy="0"/>
          <a:chOff x="0" y="0"/>
          <a:chExt cx="0" cy="0"/>
        </a:xfrm>
      </p:grpSpPr>
      <p:sp>
        <p:nvSpPr>
          <p:cNvPr id="4566" name="Google Shape;4566;p2"/>
          <p:cNvSpPr txBox="1"/>
          <p:nvPr>
            <p:ph type="ctrTitle"/>
          </p:nvPr>
        </p:nvSpPr>
        <p:spPr>
          <a:xfrm>
            <a:off x="4808483" y="1910653"/>
            <a:ext cx="7041946" cy="2387600"/>
          </a:xfrm>
          <a:prstGeom prst="rect">
            <a:avLst/>
          </a:prstGeom>
          <a:noFill/>
          <a:ln>
            <a:noFill/>
          </a:ln>
        </p:spPr>
        <p:txBody>
          <a:bodyPr anchorCtr="0" anchor="b" bIns="45700" lIns="91425" spcFirstLastPara="1" rIns="0" wrap="square" tIns="45700">
            <a:normAutofit/>
          </a:bodyPr>
          <a:lstStyle/>
          <a:p>
            <a:pPr indent="0" lvl="0" marL="0" rtl="0" algn="r">
              <a:lnSpc>
                <a:spcPct val="100000"/>
              </a:lnSpc>
              <a:spcBef>
                <a:spcPts val="0"/>
              </a:spcBef>
              <a:spcAft>
                <a:spcPts val="0"/>
              </a:spcAft>
              <a:buClr>
                <a:schemeClr val="dk2"/>
              </a:buClr>
              <a:buSzPts val="6000"/>
              <a:buFont typeface="Montserrat Black"/>
              <a:buNone/>
            </a:pPr>
            <a:r>
              <a:rPr lang="en-US"/>
              <a:t>MARKETING TEMPLATE</a:t>
            </a:r>
            <a:endParaRPr/>
          </a:p>
        </p:txBody>
      </p:sp>
      <p:sp>
        <p:nvSpPr>
          <p:cNvPr id="4567" name="Google Shape;4567;p2"/>
          <p:cNvSpPr txBox="1"/>
          <p:nvPr>
            <p:ph idx="1" type="subTitle"/>
          </p:nvPr>
        </p:nvSpPr>
        <p:spPr>
          <a:xfrm>
            <a:off x="4808483" y="4390328"/>
            <a:ext cx="7041946" cy="1655762"/>
          </a:xfrm>
          <a:prstGeom prst="rect">
            <a:avLst/>
          </a:prstGeom>
          <a:noFill/>
          <a:ln>
            <a:noFill/>
          </a:ln>
        </p:spPr>
        <p:txBody>
          <a:bodyPr anchorCtr="0" anchor="t" bIns="45700" lIns="91425" spcFirstLastPara="1" rIns="0" wrap="square" tIns="45700">
            <a:noAutofit/>
          </a:bodyPr>
          <a:lstStyle/>
          <a:p>
            <a:pPr indent="0" lvl="0" marL="0" rtl="0" algn="r">
              <a:lnSpc>
                <a:spcPct val="100000"/>
              </a:lnSpc>
              <a:spcBef>
                <a:spcPts val="0"/>
              </a:spcBef>
              <a:spcAft>
                <a:spcPts val="0"/>
              </a:spcAft>
              <a:buClr>
                <a:schemeClr val="dk1"/>
              </a:buClr>
              <a:buSzPts val="2400"/>
              <a:buNone/>
            </a:pPr>
            <a:r>
              <a:rPr lang="en-US"/>
              <a:t>DATE</a:t>
            </a:r>
            <a:endParaRPr/>
          </a:p>
        </p:txBody>
      </p:sp>
      <p:sp>
        <p:nvSpPr>
          <p:cNvPr id="4568" name="Google Shape;4568;p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569" name="Google Shape;4569;p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570" name="Google Shape;4570;p2"/>
          <p:cNvSpPr/>
          <p:nvPr>
            <p:ph idx="2" type="pic"/>
          </p:nvPr>
        </p:nvSpPr>
        <p:spPr>
          <a:xfrm flipH="1">
            <a:off x="0" y="0"/>
            <a:ext cx="4525294" cy="6858000"/>
          </a:xfrm>
          <a:prstGeom prst="rect">
            <a:avLst/>
          </a:prstGeom>
          <a:solidFill>
            <a:srgbClr val="CDEAF3"/>
          </a:solidFill>
          <a:ln>
            <a:noFill/>
          </a:ln>
        </p:spPr>
      </p:sp>
      <p:sp>
        <p:nvSpPr>
          <p:cNvPr id="4571" name="Google Shape;4571;p2"/>
          <p:cNvSpPr txBox="1"/>
          <p:nvPr>
            <p:ph idx="3" type="body"/>
          </p:nvPr>
        </p:nvSpPr>
        <p:spPr>
          <a:xfrm>
            <a:off x="10043900" y="1567909"/>
            <a:ext cx="1815304" cy="493713"/>
          </a:xfrm>
          <a:prstGeom prst="rect">
            <a:avLst/>
          </a:prstGeom>
          <a:noFill/>
          <a:ln>
            <a:noFill/>
          </a:ln>
        </p:spPr>
        <p:txBody>
          <a:bodyPr anchorCtr="0" anchor="ctr"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COMPANY NAME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9" name="Shape 4949"/>
        <p:cNvGrpSpPr/>
        <p:nvPr/>
      </p:nvGrpSpPr>
      <p:grpSpPr>
        <a:xfrm>
          <a:off x="0" y="0"/>
          <a:ext cx="0" cy="0"/>
          <a:chOff x="0" y="0"/>
          <a:chExt cx="0" cy="0"/>
        </a:xfrm>
      </p:grpSpPr>
      <p:sp>
        <p:nvSpPr>
          <p:cNvPr id="4950" name="Google Shape;4950;p2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51" name="Google Shape;4951;p2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52" name="Google Shape;4952;p20"/>
          <p:cNvSpPr txBox="1"/>
          <p:nvPr>
            <p:ph idx="1" type="body"/>
          </p:nvPr>
        </p:nvSpPr>
        <p:spPr>
          <a:xfrm>
            <a:off x="1493304" y="1816232"/>
            <a:ext cx="1620000" cy="36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53" name="Google Shape;4953;p20"/>
          <p:cNvSpPr txBox="1"/>
          <p:nvPr>
            <p:ph idx="2" type="body"/>
          </p:nvPr>
        </p:nvSpPr>
        <p:spPr>
          <a:xfrm>
            <a:off x="1493304" y="2113168"/>
            <a:ext cx="3600000" cy="899232"/>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4954" name="Google Shape;4954;p20"/>
          <p:cNvSpPr txBox="1"/>
          <p:nvPr>
            <p:ph idx="3" type="body"/>
          </p:nvPr>
        </p:nvSpPr>
        <p:spPr>
          <a:xfrm>
            <a:off x="1493304" y="3294312"/>
            <a:ext cx="1620000" cy="36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55" name="Google Shape;4955;p20"/>
          <p:cNvSpPr txBox="1"/>
          <p:nvPr>
            <p:ph idx="4" type="body"/>
          </p:nvPr>
        </p:nvSpPr>
        <p:spPr>
          <a:xfrm>
            <a:off x="1493304" y="3591248"/>
            <a:ext cx="3600000" cy="899232"/>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4956" name="Google Shape;4956;p20"/>
          <p:cNvSpPr txBox="1"/>
          <p:nvPr>
            <p:ph idx="5" type="body"/>
          </p:nvPr>
        </p:nvSpPr>
        <p:spPr>
          <a:xfrm>
            <a:off x="1493304" y="4772392"/>
            <a:ext cx="1620000" cy="36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57" name="Google Shape;4957;p20"/>
          <p:cNvSpPr txBox="1"/>
          <p:nvPr>
            <p:ph idx="6" type="body"/>
          </p:nvPr>
        </p:nvSpPr>
        <p:spPr>
          <a:xfrm>
            <a:off x="1493304" y="5069328"/>
            <a:ext cx="3600000" cy="899232"/>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4958" name="Google Shape;4958;p20"/>
          <p:cNvSpPr/>
          <p:nvPr>
            <p:ph idx="7" type="pic"/>
          </p:nvPr>
        </p:nvSpPr>
        <p:spPr>
          <a:xfrm>
            <a:off x="6208098" y="1520825"/>
            <a:ext cx="5400000" cy="4680000"/>
          </a:xfrm>
          <a:prstGeom prst="rect">
            <a:avLst/>
          </a:prstGeom>
          <a:solidFill>
            <a:srgbClr val="CDEAF3"/>
          </a:solidFill>
          <a:ln>
            <a:noFill/>
          </a:ln>
        </p:spPr>
      </p:sp>
      <p:sp>
        <p:nvSpPr>
          <p:cNvPr id="4959" name="Google Shape;4959;p2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960" name="Google Shape;4960;p20"/>
          <p:cNvSpPr txBox="1"/>
          <p:nvPr>
            <p:ph idx="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14" name="Shape 9914"/>
        <p:cNvGrpSpPr/>
        <p:nvPr/>
      </p:nvGrpSpPr>
      <p:grpSpPr>
        <a:xfrm>
          <a:off x="0" y="0"/>
          <a:ext cx="0" cy="0"/>
          <a:chOff x="0" y="0"/>
          <a:chExt cx="0" cy="0"/>
        </a:xfrm>
      </p:grpSpPr>
      <p:sp>
        <p:nvSpPr>
          <p:cNvPr id="9915" name="Google Shape;9915;p200"/>
          <p:cNvSpPr txBox="1"/>
          <p:nvPr>
            <p:ph idx="1" type="body"/>
          </p:nvPr>
        </p:nvSpPr>
        <p:spPr>
          <a:xfrm>
            <a:off x="1734672" y="1629000"/>
            <a:ext cx="8722657" cy="1800000"/>
          </a:xfrm>
          <a:prstGeom prst="rect">
            <a:avLst/>
          </a:prstGeom>
          <a:noFill/>
          <a:ln>
            <a:noFill/>
          </a:ln>
        </p:spPr>
        <p:txBody>
          <a:bodyPr anchorCtr="0" anchor="b" bIns="45700" lIns="91425" spcFirstLastPara="1" rIns="91425" wrap="square" tIns="45700">
            <a:noAutofit/>
          </a:bodyPr>
          <a:lstStyle/>
          <a:p>
            <a:pPr indent="0" lvl="0" marL="0" rtl="0" algn="ctr">
              <a:lnSpc>
                <a:spcPct val="100000"/>
              </a:lnSpc>
              <a:spcBef>
                <a:spcPts val="0"/>
              </a:spcBef>
              <a:spcAft>
                <a:spcPts val="0"/>
              </a:spcAft>
              <a:buClr>
                <a:schemeClr val="lt1"/>
              </a:buClr>
              <a:buSzPts val="6000"/>
              <a:buNone/>
            </a:pPr>
            <a:r>
              <a:rPr lang="en-US"/>
              <a:t>Thank You!</a:t>
            </a:r>
            <a:endParaRPr/>
          </a:p>
        </p:txBody>
      </p:sp>
      <p:sp>
        <p:nvSpPr>
          <p:cNvPr id="9916" name="Google Shape;9916;p200"/>
          <p:cNvSpPr txBox="1"/>
          <p:nvPr>
            <p:ph idx="2" type="body"/>
          </p:nvPr>
        </p:nvSpPr>
        <p:spPr>
          <a:xfrm>
            <a:off x="1734672" y="3934050"/>
            <a:ext cx="8722657" cy="12666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lt1"/>
              </a:buClr>
              <a:buSzPts val="1400"/>
              <a:buNone/>
            </a:pPr>
            <a:r>
              <a:rPr lang="en-US"/>
              <a:t>Lorem ipsum is simply dummy text of the printing and typesetting industry. Lorem Ipsum has been the industry's standard.</a:t>
            </a:r>
            <a:endParaRPr/>
          </a:p>
        </p:txBody>
      </p:sp>
    </p:spTree>
  </p:cSld>
  <p:clrMapOvr>
    <a:masterClrMapping/>
  </p:clrMapOvr>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0" name="Shape 9920"/>
        <p:cNvGrpSpPr/>
        <p:nvPr/>
      </p:nvGrpSpPr>
      <p:grpSpPr>
        <a:xfrm>
          <a:off x="0" y="0"/>
          <a:ext cx="0" cy="0"/>
          <a:chOff x="0" y="0"/>
          <a:chExt cx="0" cy="0"/>
        </a:xfrm>
      </p:grpSpPr>
      <p:sp>
        <p:nvSpPr>
          <p:cNvPr id="9921" name="Google Shape;9921;p201"/>
          <p:cNvSpPr txBox="1"/>
          <p:nvPr>
            <p:ph idx="1" type="body"/>
          </p:nvPr>
        </p:nvSpPr>
        <p:spPr>
          <a:xfrm>
            <a:off x="5994783" y="4436152"/>
            <a:ext cx="5845120"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lt1"/>
              </a:buClr>
              <a:buSzPts val="8000"/>
              <a:buNone/>
            </a:pPr>
            <a:r>
              <a:rPr lang="en-US"/>
              <a:t>Thank You!</a:t>
            </a:r>
            <a:endParaRPr/>
          </a:p>
        </p:txBody>
      </p:sp>
    </p:spTree>
  </p:cSld>
  <p:clrMapOvr>
    <a:masterClrMapping/>
  </p:clrMapOvr>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5" name="Shape 9925"/>
        <p:cNvGrpSpPr/>
        <p:nvPr/>
      </p:nvGrpSpPr>
      <p:grpSpPr>
        <a:xfrm>
          <a:off x="0" y="0"/>
          <a:ext cx="0" cy="0"/>
          <a:chOff x="0" y="0"/>
          <a:chExt cx="0" cy="0"/>
        </a:xfrm>
      </p:grpSpPr>
      <p:sp>
        <p:nvSpPr>
          <p:cNvPr id="9926" name="Google Shape;9926;p202"/>
          <p:cNvSpPr txBox="1"/>
          <p:nvPr>
            <p:ph idx="1" type="body"/>
          </p:nvPr>
        </p:nvSpPr>
        <p:spPr>
          <a:xfrm>
            <a:off x="6499279" y="1898376"/>
            <a:ext cx="5214499"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lt1"/>
              </a:buClr>
              <a:buSzPts val="6000"/>
              <a:buNone/>
            </a:pPr>
            <a:r>
              <a:rPr lang="en-US"/>
              <a:t>Thank You!</a:t>
            </a:r>
            <a:endParaRPr/>
          </a:p>
        </p:txBody>
      </p:sp>
      <p:sp>
        <p:nvSpPr>
          <p:cNvPr id="9927" name="Google Shape;9927;p202"/>
          <p:cNvSpPr/>
          <p:nvPr>
            <p:ph idx="2" type="pic"/>
          </p:nvPr>
        </p:nvSpPr>
        <p:spPr>
          <a:xfrm>
            <a:off x="0" y="-2"/>
            <a:ext cx="6096000" cy="6858001"/>
          </a:xfrm>
          <a:prstGeom prst="rect">
            <a:avLst/>
          </a:prstGeom>
          <a:solidFill>
            <a:srgbClr val="CDEAF3"/>
          </a:solidFill>
          <a:ln>
            <a:noFill/>
          </a:ln>
        </p:spPr>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4" name="Shape 4964"/>
        <p:cNvGrpSpPr/>
        <p:nvPr/>
      </p:nvGrpSpPr>
      <p:grpSpPr>
        <a:xfrm>
          <a:off x="0" y="0"/>
          <a:ext cx="0" cy="0"/>
          <a:chOff x="0" y="0"/>
          <a:chExt cx="0" cy="0"/>
        </a:xfrm>
      </p:grpSpPr>
      <p:sp>
        <p:nvSpPr>
          <p:cNvPr id="4965" name="Google Shape;4965;p2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66" name="Google Shape;4966;p2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67" name="Google Shape;4967;p21"/>
          <p:cNvSpPr txBox="1"/>
          <p:nvPr>
            <p:ph idx="1" type="body"/>
          </p:nvPr>
        </p:nvSpPr>
        <p:spPr>
          <a:xfrm>
            <a:off x="5059668" y="2016147"/>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68" name="Google Shape;4968;p21"/>
          <p:cNvSpPr txBox="1"/>
          <p:nvPr>
            <p:ph idx="2" type="body"/>
          </p:nvPr>
        </p:nvSpPr>
        <p:spPr>
          <a:xfrm>
            <a:off x="5059668" y="2313083"/>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69" name="Google Shape;4969;p21"/>
          <p:cNvSpPr txBox="1"/>
          <p:nvPr>
            <p:ph idx="3" type="body"/>
          </p:nvPr>
        </p:nvSpPr>
        <p:spPr>
          <a:xfrm>
            <a:off x="8835691" y="200038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70" name="Google Shape;4970;p21"/>
          <p:cNvSpPr txBox="1"/>
          <p:nvPr>
            <p:ph idx="4" type="body"/>
          </p:nvPr>
        </p:nvSpPr>
        <p:spPr>
          <a:xfrm>
            <a:off x="8835691" y="2297317"/>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71" name="Google Shape;4971;p21"/>
          <p:cNvSpPr txBox="1"/>
          <p:nvPr>
            <p:ph idx="5" type="body"/>
          </p:nvPr>
        </p:nvSpPr>
        <p:spPr>
          <a:xfrm>
            <a:off x="5043902" y="4579894"/>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72" name="Google Shape;4972;p21"/>
          <p:cNvSpPr txBox="1"/>
          <p:nvPr>
            <p:ph idx="6" type="body"/>
          </p:nvPr>
        </p:nvSpPr>
        <p:spPr>
          <a:xfrm>
            <a:off x="5043902" y="4876830"/>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73" name="Google Shape;4973;p21"/>
          <p:cNvSpPr/>
          <p:nvPr>
            <p:ph idx="7" type="pic"/>
          </p:nvPr>
        </p:nvSpPr>
        <p:spPr>
          <a:xfrm>
            <a:off x="579351" y="1523269"/>
            <a:ext cx="3960000" cy="4680000"/>
          </a:xfrm>
          <a:prstGeom prst="rect">
            <a:avLst/>
          </a:prstGeom>
          <a:solidFill>
            <a:srgbClr val="CDEAF3"/>
          </a:solidFill>
          <a:ln>
            <a:noFill/>
          </a:ln>
        </p:spPr>
      </p:sp>
      <p:sp>
        <p:nvSpPr>
          <p:cNvPr id="4974" name="Google Shape;4974;p2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975" name="Google Shape;4975;p21"/>
          <p:cNvSpPr txBox="1"/>
          <p:nvPr>
            <p:ph idx="8" type="subTitle"/>
          </p:nvPr>
        </p:nvSpPr>
        <p:spPr>
          <a:xfrm>
            <a:off x="336000" y="1038676"/>
            <a:ext cx="11520000" cy="36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9" name="Shape 4979"/>
        <p:cNvGrpSpPr/>
        <p:nvPr/>
      </p:nvGrpSpPr>
      <p:grpSpPr>
        <a:xfrm>
          <a:off x="0" y="0"/>
          <a:ext cx="0" cy="0"/>
          <a:chOff x="0" y="0"/>
          <a:chExt cx="0" cy="0"/>
        </a:xfrm>
      </p:grpSpPr>
      <p:sp>
        <p:nvSpPr>
          <p:cNvPr id="4980" name="Google Shape;4980;p2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81" name="Google Shape;4981;p2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82" name="Google Shape;4982;p22"/>
          <p:cNvSpPr txBox="1"/>
          <p:nvPr>
            <p:ph idx="1" type="body"/>
          </p:nvPr>
        </p:nvSpPr>
        <p:spPr>
          <a:xfrm>
            <a:off x="5059668" y="2016147"/>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83" name="Google Shape;4983;p22"/>
          <p:cNvSpPr txBox="1"/>
          <p:nvPr>
            <p:ph idx="2" type="body"/>
          </p:nvPr>
        </p:nvSpPr>
        <p:spPr>
          <a:xfrm>
            <a:off x="5059668" y="2313083"/>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84" name="Google Shape;4984;p22"/>
          <p:cNvSpPr txBox="1"/>
          <p:nvPr>
            <p:ph idx="3" type="body"/>
          </p:nvPr>
        </p:nvSpPr>
        <p:spPr>
          <a:xfrm>
            <a:off x="5043902" y="4579894"/>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85" name="Google Shape;4985;p22"/>
          <p:cNvSpPr txBox="1"/>
          <p:nvPr>
            <p:ph idx="4" type="body"/>
          </p:nvPr>
        </p:nvSpPr>
        <p:spPr>
          <a:xfrm>
            <a:off x="5043902" y="4876830"/>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86" name="Google Shape;4986;p22"/>
          <p:cNvSpPr txBox="1"/>
          <p:nvPr>
            <p:ph idx="5" type="body"/>
          </p:nvPr>
        </p:nvSpPr>
        <p:spPr>
          <a:xfrm>
            <a:off x="8835691" y="200038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87" name="Google Shape;4987;p22"/>
          <p:cNvSpPr txBox="1"/>
          <p:nvPr>
            <p:ph idx="6" type="body"/>
          </p:nvPr>
        </p:nvSpPr>
        <p:spPr>
          <a:xfrm>
            <a:off x="8835691" y="2297317"/>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88" name="Google Shape;4988;p22"/>
          <p:cNvSpPr txBox="1"/>
          <p:nvPr>
            <p:ph idx="7" type="body"/>
          </p:nvPr>
        </p:nvSpPr>
        <p:spPr>
          <a:xfrm>
            <a:off x="8818401" y="4572029"/>
            <a:ext cx="1620000" cy="36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4989" name="Google Shape;4989;p22"/>
          <p:cNvSpPr txBox="1"/>
          <p:nvPr>
            <p:ph idx="8" type="body"/>
          </p:nvPr>
        </p:nvSpPr>
        <p:spPr>
          <a:xfrm>
            <a:off x="8818401" y="4868965"/>
            <a:ext cx="2520000" cy="900000"/>
          </a:xfrm>
          <a:prstGeom prst="rect">
            <a:avLst/>
          </a:prstGeom>
          <a:noFill/>
          <a:ln>
            <a:noFill/>
          </a:ln>
        </p:spPr>
        <p:txBody>
          <a:bodyPr anchorCtr="0" anchor="t" bIns="45700" lIns="91425" spcFirstLastPara="1" rIns="91425" wrap="square" tIns="45700">
            <a:norm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4990" name="Google Shape;4990;p22"/>
          <p:cNvSpPr/>
          <p:nvPr>
            <p:ph idx="9" type="pic"/>
          </p:nvPr>
        </p:nvSpPr>
        <p:spPr>
          <a:xfrm>
            <a:off x="579351" y="1523269"/>
            <a:ext cx="3960000" cy="4680000"/>
          </a:xfrm>
          <a:prstGeom prst="rect">
            <a:avLst/>
          </a:prstGeom>
          <a:solidFill>
            <a:srgbClr val="CDEAF3"/>
          </a:solidFill>
          <a:ln>
            <a:noFill/>
          </a:ln>
        </p:spPr>
      </p:sp>
      <p:sp>
        <p:nvSpPr>
          <p:cNvPr id="4991" name="Google Shape;4991;p2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992" name="Google Shape;4992;p22"/>
          <p:cNvSpPr txBox="1"/>
          <p:nvPr>
            <p:ph idx="1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96" name="Shape 4996"/>
        <p:cNvGrpSpPr/>
        <p:nvPr/>
      </p:nvGrpSpPr>
      <p:grpSpPr>
        <a:xfrm>
          <a:off x="0" y="0"/>
          <a:ext cx="0" cy="0"/>
          <a:chOff x="0" y="0"/>
          <a:chExt cx="0" cy="0"/>
        </a:xfrm>
      </p:grpSpPr>
      <p:sp>
        <p:nvSpPr>
          <p:cNvPr id="4997" name="Google Shape;4997;p2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998" name="Google Shape;4998;p2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99" name="Google Shape;4999;p23"/>
          <p:cNvSpPr txBox="1"/>
          <p:nvPr>
            <p:ph idx="1" type="body"/>
          </p:nvPr>
        </p:nvSpPr>
        <p:spPr>
          <a:xfrm>
            <a:off x="336000"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00" name="Google Shape;5000;p23"/>
          <p:cNvSpPr txBox="1"/>
          <p:nvPr>
            <p:ph idx="2" type="body"/>
          </p:nvPr>
        </p:nvSpPr>
        <p:spPr>
          <a:xfrm>
            <a:off x="336000" y="5217856"/>
            <a:ext cx="3420000" cy="900000"/>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5001" name="Google Shape;5001;p23"/>
          <p:cNvSpPr txBox="1"/>
          <p:nvPr>
            <p:ph idx="3" type="body"/>
          </p:nvPr>
        </p:nvSpPr>
        <p:spPr>
          <a:xfrm>
            <a:off x="4386000"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02" name="Google Shape;5002;p23"/>
          <p:cNvSpPr txBox="1"/>
          <p:nvPr>
            <p:ph idx="4" type="body"/>
          </p:nvPr>
        </p:nvSpPr>
        <p:spPr>
          <a:xfrm>
            <a:off x="4386000" y="5217856"/>
            <a:ext cx="3420000" cy="900000"/>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5003" name="Google Shape;5003;p23"/>
          <p:cNvSpPr txBox="1"/>
          <p:nvPr>
            <p:ph idx="5" type="body"/>
          </p:nvPr>
        </p:nvSpPr>
        <p:spPr>
          <a:xfrm>
            <a:off x="8436000"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04" name="Google Shape;5004;p23"/>
          <p:cNvSpPr txBox="1"/>
          <p:nvPr>
            <p:ph idx="6" type="body"/>
          </p:nvPr>
        </p:nvSpPr>
        <p:spPr>
          <a:xfrm>
            <a:off x="8436000" y="5217856"/>
            <a:ext cx="3420000" cy="900000"/>
          </a:xfrm>
          <a:prstGeom prst="rect">
            <a:avLst/>
          </a:prstGeom>
          <a:noFill/>
          <a:ln>
            <a:noFill/>
          </a:ln>
        </p:spPr>
        <p:txBody>
          <a:bodyPr anchorCtr="0" anchor="t" bIns="45700" lIns="91425" spcFirstLastPara="1" rIns="91425" wrap="square" tIns="45700">
            <a:normAutofit lnSpcReduction="10000"/>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a:t>
            </a:r>
            <a:endParaRPr/>
          </a:p>
        </p:txBody>
      </p:sp>
      <p:sp>
        <p:nvSpPr>
          <p:cNvPr id="5005" name="Google Shape;5005;p23"/>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06" name="Google Shape;5006;p23"/>
          <p:cNvSpPr/>
          <p:nvPr>
            <p:ph idx="8" type="pic"/>
          </p:nvPr>
        </p:nvSpPr>
        <p:spPr>
          <a:xfrm>
            <a:off x="336000" y="1523269"/>
            <a:ext cx="11520000" cy="2700000"/>
          </a:xfrm>
          <a:prstGeom prst="rect">
            <a:avLst/>
          </a:prstGeom>
          <a:solidFill>
            <a:srgbClr val="CDEAF3"/>
          </a:solidFill>
          <a:ln>
            <a:noFill/>
          </a:ln>
        </p:spPr>
      </p:sp>
      <p:sp>
        <p:nvSpPr>
          <p:cNvPr id="5007" name="Google Shape;5007;p23"/>
          <p:cNvSpPr txBox="1"/>
          <p:nvPr>
            <p:ph idx="9" type="body"/>
          </p:nvPr>
        </p:nvSpPr>
        <p:spPr>
          <a:xfrm>
            <a:off x="336550" y="4275138"/>
            <a:ext cx="719138" cy="720725"/>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01</a:t>
            </a:r>
            <a:endParaRPr/>
          </a:p>
        </p:txBody>
      </p:sp>
      <p:sp>
        <p:nvSpPr>
          <p:cNvPr id="5008" name="Google Shape;5008;p2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09" name="Google Shape;5009;p23"/>
          <p:cNvSpPr txBox="1"/>
          <p:nvPr>
            <p:ph idx="13" type="body"/>
          </p:nvPr>
        </p:nvSpPr>
        <p:spPr>
          <a:xfrm>
            <a:off x="4386000"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02</a:t>
            </a:r>
            <a:endParaRPr/>
          </a:p>
        </p:txBody>
      </p:sp>
      <p:sp>
        <p:nvSpPr>
          <p:cNvPr id="5010" name="Google Shape;5010;p23"/>
          <p:cNvSpPr txBox="1"/>
          <p:nvPr>
            <p:ph idx="14" type="body"/>
          </p:nvPr>
        </p:nvSpPr>
        <p:spPr>
          <a:xfrm>
            <a:off x="8436000"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03</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4" name="Shape 5014"/>
        <p:cNvGrpSpPr/>
        <p:nvPr/>
      </p:nvGrpSpPr>
      <p:grpSpPr>
        <a:xfrm>
          <a:off x="0" y="0"/>
          <a:ext cx="0" cy="0"/>
          <a:chOff x="0" y="0"/>
          <a:chExt cx="0" cy="0"/>
        </a:xfrm>
      </p:grpSpPr>
      <p:sp>
        <p:nvSpPr>
          <p:cNvPr id="5015" name="Google Shape;5015;p2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016" name="Google Shape;5016;p2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17" name="Google Shape;5017;p24"/>
          <p:cNvSpPr txBox="1"/>
          <p:nvPr>
            <p:ph idx="1" type="body"/>
          </p:nvPr>
        </p:nvSpPr>
        <p:spPr>
          <a:xfrm>
            <a:off x="336000"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18" name="Google Shape;5018;p24"/>
          <p:cNvSpPr txBox="1"/>
          <p:nvPr>
            <p:ph idx="2" type="body"/>
          </p:nvPr>
        </p:nvSpPr>
        <p:spPr>
          <a:xfrm>
            <a:off x="336000" y="5217856"/>
            <a:ext cx="2700000" cy="900000"/>
          </a:xfrm>
          <a:prstGeom prst="rect">
            <a:avLst/>
          </a:prstGeom>
          <a:noFill/>
          <a:ln>
            <a:noFill/>
          </a:ln>
        </p:spPr>
        <p:txBody>
          <a:bodyPr anchorCtr="0" anchor="t" bIns="45700" lIns="91425" spcFirstLastPara="1" rIns="91425" wrap="square" tIns="45700">
            <a:no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a:t>
            </a:r>
            <a:endParaRPr/>
          </a:p>
        </p:txBody>
      </p:sp>
      <p:sp>
        <p:nvSpPr>
          <p:cNvPr id="5019" name="Google Shape;5019;p24"/>
          <p:cNvSpPr txBox="1"/>
          <p:nvPr>
            <p:ph idx="6" type="body"/>
          </p:nvPr>
        </p:nvSpPr>
        <p:spPr>
          <a:xfrm>
            <a:off x="6189597" y="5217856"/>
            <a:ext cx="2700000" cy="900000"/>
          </a:xfrm>
          <a:prstGeom prst="rect">
            <a:avLst/>
          </a:prstGeom>
          <a:noFill/>
          <a:ln>
            <a:noFill/>
          </a:ln>
        </p:spPr>
        <p:txBody>
          <a:bodyPr anchorCtr="0" anchor="t" bIns="45700" lIns="91425" spcFirstLastPara="1" rIns="91425" wrap="square" tIns="45700">
            <a:no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a:t>
            </a:r>
            <a:endParaRPr/>
          </a:p>
        </p:txBody>
      </p:sp>
      <p:sp>
        <p:nvSpPr>
          <p:cNvPr id="5020" name="Google Shape;5020;p24"/>
          <p:cNvSpPr txBox="1"/>
          <p:nvPr>
            <p:ph idx="7" type="body"/>
          </p:nvPr>
        </p:nvSpPr>
        <p:spPr>
          <a:xfrm>
            <a:off x="9156000" y="4901216"/>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21" name="Google Shape;5021;p24"/>
          <p:cNvSpPr txBox="1"/>
          <p:nvPr>
            <p:ph idx="8" type="body"/>
          </p:nvPr>
        </p:nvSpPr>
        <p:spPr>
          <a:xfrm>
            <a:off x="9156000" y="5217856"/>
            <a:ext cx="2700000" cy="900000"/>
          </a:xfrm>
          <a:prstGeom prst="rect">
            <a:avLst/>
          </a:prstGeom>
          <a:noFill/>
          <a:ln>
            <a:noFill/>
          </a:ln>
        </p:spPr>
        <p:txBody>
          <a:bodyPr anchorCtr="0" anchor="t" bIns="45700" lIns="91425" spcFirstLastPara="1" rIns="91425" wrap="square" tIns="45700">
            <a:no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a:t>
            </a:r>
            <a:endParaRPr/>
          </a:p>
        </p:txBody>
      </p:sp>
      <p:sp>
        <p:nvSpPr>
          <p:cNvPr id="5022" name="Google Shape;5022;p2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23" name="Google Shape;5023;p24"/>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24" name="Google Shape;5024;p24"/>
          <p:cNvSpPr/>
          <p:nvPr>
            <p:ph idx="13" type="pic"/>
          </p:nvPr>
        </p:nvSpPr>
        <p:spPr>
          <a:xfrm>
            <a:off x="336000" y="1523269"/>
            <a:ext cx="11520000" cy="2700000"/>
          </a:xfrm>
          <a:prstGeom prst="rect">
            <a:avLst/>
          </a:prstGeom>
          <a:solidFill>
            <a:srgbClr val="CDEAF3"/>
          </a:solidFill>
          <a:ln>
            <a:noFill/>
          </a:ln>
        </p:spPr>
      </p:sp>
      <p:sp>
        <p:nvSpPr>
          <p:cNvPr id="5025" name="Google Shape;5025;p24"/>
          <p:cNvSpPr txBox="1"/>
          <p:nvPr>
            <p:ph idx="4" type="body"/>
          </p:nvPr>
        </p:nvSpPr>
        <p:spPr>
          <a:xfrm>
            <a:off x="3276000" y="5217856"/>
            <a:ext cx="2700000" cy="900000"/>
          </a:xfrm>
          <a:prstGeom prst="rect">
            <a:avLst/>
          </a:prstGeom>
          <a:noFill/>
          <a:ln>
            <a:noFill/>
          </a:ln>
        </p:spPr>
        <p:txBody>
          <a:bodyPr anchorCtr="0" anchor="t" bIns="45700" lIns="91425" spcFirstLastPara="1" rIns="91425" wrap="square" tIns="45700">
            <a:noAutofit/>
          </a:bodyPr>
          <a:lstStyle/>
          <a:p>
            <a:pPr indent="0" lvl="0" marL="0" rtl="0" algn="just">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a:t>
            </a:r>
            <a:endParaRPr/>
          </a:p>
        </p:txBody>
      </p:sp>
      <p:sp>
        <p:nvSpPr>
          <p:cNvPr id="5026" name="Google Shape;5026;p24"/>
          <p:cNvSpPr txBox="1"/>
          <p:nvPr>
            <p:ph idx="5" type="body"/>
          </p:nvPr>
        </p:nvSpPr>
        <p:spPr>
          <a:xfrm>
            <a:off x="6189597"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27" name="Google Shape;5027;p24"/>
          <p:cNvSpPr txBox="1"/>
          <p:nvPr>
            <p:ph idx="14" type="body"/>
          </p:nvPr>
        </p:nvSpPr>
        <p:spPr>
          <a:xfrm>
            <a:off x="336000"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01</a:t>
            </a:r>
            <a:endParaRPr/>
          </a:p>
        </p:txBody>
      </p:sp>
      <p:sp>
        <p:nvSpPr>
          <p:cNvPr id="5028" name="Google Shape;5028;p24"/>
          <p:cNvSpPr txBox="1"/>
          <p:nvPr>
            <p:ph idx="3" type="body"/>
          </p:nvPr>
        </p:nvSpPr>
        <p:spPr>
          <a:xfrm>
            <a:off x="3276000" y="4901216"/>
            <a:ext cx="1620000" cy="360000"/>
          </a:xfrm>
          <a:prstGeom prst="rect">
            <a:avLst/>
          </a:prstGeom>
          <a:noFill/>
          <a:ln>
            <a:noFill/>
          </a:ln>
        </p:spPr>
        <p:txBody>
          <a:bodyPr anchorCtr="0" anchor="b" bIns="46800" lIns="91425" spcFirstLastPara="1" rIns="91425" wrap="square" tIns="45700">
            <a:norm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029" name="Google Shape;5029;p24"/>
          <p:cNvSpPr txBox="1"/>
          <p:nvPr>
            <p:ph idx="15" type="body"/>
          </p:nvPr>
        </p:nvSpPr>
        <p:spPr>
          <a:xfrm>
            <a:off x="3276000"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02</a:t>
            </a:r>
            <a:endParaRPr/>
          </a:p>
        </p:txBody>
      </p:sp>
      <p:sp>
        <p:nvSpPr>
          <p:cNvPr id="5030" name="Google Shape;5030;p24"/>
          <p:cNvSpPr txBox="1"/>
          <p:nvPr>
            <p:ph idx="16" type="body"/>
          </p:nvPr>
        </p:nvSpPr>
        <p:spPr>
          <a:xfrm>
            <a:off x="6189597"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03</a:t>
            </a:r>
            <a:endParaRPr/>
          </a:p>
        </p:txBody>
      </p:sp>
      <p:sp>
        <p:nvSpPr>
          <p:cNvPr id="5031" name="Google Shape;5031;p24"/>
          <p:cNvSpPr txBox="1"/>
          <p:nvPr>
            <p:ph idx="17" type="body"/>
          </p:nvPr>
        </p:nvSpPr>
        <p:spPr>
          <a:xfrm>
            <a:off x="9156000" y="4275823"/>
            <a:ext cx="720000" cy="72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accent1"/>
              </a:buClr>
              <a:buSzPts val="2800"/>
              <a:buNone/>
            </a:pPr>
            <a:r>
              <a:rPr lang="en-US"/>
              <a:t>04</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5" name="Shape 5035"/>
        <p:cNvGrpSpPr/>
        <p:nvPr/>
      </p:nvGrpSpPr>
      <p:grpSpPr>
        <a:xfrm>
          <a:off x="0" y="0"/>
          <a:ext cx="0" cy="0"/>
          <a:chOff x="0" y="0"/>
          <a:chExt cx="0" cy="0"/>
        </a:xfrm>
      </p:grpSpPr>
      <p:sp>
        <p:nvSpPr>
          <p:cNvPr id="5036" name="Google Shape;5036;p2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037" name="Google Shape;5037;p2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38" name="Google Shape;5038;p25"/>
          <p:cNvSpPr txBox="1"/>
          <p:nvPr>
            <p:ph idx="1" type="body"/>
          </p:nvPr>
        </p:nvSpPr>
        <p:spPr>
          <a:xfrm>
            <a:off x="78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39" name="Google Shape;5039;p25"/>
          <p:cNvSpPr txBox="1"/>
          <p:nvPr>
            <p:ph idx="2" type="body"/>
          </p:nvPr>
        </p:nvSpPr>
        <p:spPr>
          <a:xfrm>
            <a:off x="3360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040" name="Google Shape;5040;p25"/>
          <p:cNvSpPr txBox="1"/>
          <p:nvPr>
            <p:ph idx="3" type="body"/>
          </p:nvPr>
        </p:nvSpPr>
        <p:spPr>
          <a:xfrm>
            <a:off x="978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41" name="Google Shape;5041;p25"/>
          <p:cNvSpPr txBox="1"/>
          <p:nvPr>
            <p:ph idx="4" type="body"/>
          </p:nvPr>
        </p:nvSpPr>
        <p:spPr>
          <a:xfrm>
            <a:off x="93360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042" name="Google Shape;5042;p25"/>
          <p:cNvSpPr txBox="1"/>
          <p:nvPr>
            <p:ph idx="5"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43" name="Google Shape;5043;p2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44" name="Google Shape;5044;p25"/>
          <p:cNvSpPr/>
          <p:nvPr>
            <p:ph idx="6" type="pic"/>
          </p:nvPr>
        </p:nvSpPr>
        <p:spPr>
          <a:xfrm>
            <a:off x="336000" y="1523269"/>
            <a:ext cx="2520000" cy="2700000"/>
          </a:xfrm>
          <a:prstGeom prst="rect">
            <a:avLst/>
          </a:prstGeom>
          <a:solidFill>
            <a:srgbClr val="CDEAF3"/>
          </a:solidFill>
          <a:ln>
            <a:noFill/>
          </a:ln>
        </p:spPr>
      </p:sp>
      <p:sp>
        <p:nvSpPr>
          <p:cNvPr id="5045" name="Google Shape;5045;p25"/>
          <p:cNvSpPr/>
          <p:nvPr>
            <p:ph idx="7" type="pic"/>
          </p:nvPr>
        </p:nvSpPr>
        <p:spPr>
          <a:xfrm>
            <a:off x="3336000" y="1523269"/>
            <a:ext cx="2520000" cy="2700000"/>
          </a:xfrm>
          <a:prstGeom prst="rect">
            <a:avLst/>
          </a:prstGeom>
          <a:solidFill>
            <a:srgbClr val="CDEAF3"/>
          </a:solidFill>
          <a:ln>
            <a:noFill/>
          </a:ln>
        </p:spPr>
      </p:sp>
      <p:sp>
        <p:nvSpPr>
          <p:cNvPr id="5046" name="Google Shape;5046;p25"/>
          <p:cNvSpPr/>
          <p:nvPr>
            <p:ph idx="8" type="pic"/>
          </p:nvPr>
        </p:nvSpPr>
        <p:spPr>
          <a:xfrm>
            <a:off x="6336000" y="1523269"/>
            <a:ext cx="2520000" cy="2700000"/>
          </a:xfrm>
          <a:prstGeom prst="rect">
            <a:avLst/>
          </a:prstGeom>
          <a:solidFill>
            <a:srgbClr val="CDEAF3"/>
          </a:solidFill>
          <a:ln>
            <a:noFill/>
          </a:ln>
        </p:spPr>
      </p:sp>
      <p:sp>
        <p:nvSpPr>
          <p:cNvPr id="5047" name="Google Shape;5047;p25"/>
          <p:cNvSpPr/>
          <p:nvPr>
            <p:ph idx="9" type="pic"/>
          </p:nvPr>
        </p:nvSpPr>
        <p:spPr>
          <a:xfrm>
            <a:off x="9336000" y="1523269"/>
            <a:ext cx="2520000" cy="2700000"/>
          </a:xfrm>
          <a:prstGeom prst="rect">
            <a:avLst/>
          </a:prstGeom>
          <a:solidFill>
            <a:srgbClr val="CDEAF3"/>
          </a:solidFill>
          <a:ln>
            <a:noFill/>
          </a:ln>
        </p:spPr>
      </p:sp>
      <p:sp>
        <p:nvSpPr>
          <p:cNvPr id="5048" name="Google Shape;5048;p25"/>
          <p:cNvSpPr txBox="1"/>
          <p:nvPr>
            <p:ph idx="13" type="body"/>
          </p:nvPr>
        </p:nvSpPr>
        <p:spPr>
          <a:xfrm>
            <a:off x="378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49" name="Google Shape;5049;p25"/>
          <p:cNvSpPr txBox="1"/>
          <p:nvPr>
            <p:ph idx="14" type="body"/>
          </p:nvPr>
        </p:nvSpPr>
        <p:spPr>
          <a:xfrm>
            <a:off x="678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50" name="Google Shape;5050;p25"/>
          <p:cNvSpPr txBox="1"/>
          <p:nvPr>
            <p:ph idx="15" type="body"/>
          </p:nvPr>
        </p:nvSpPr>
        <p:spPr>
          <a:xfrm>
            <a:off x="33360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051" name="Google Shape;5051;p25"/>
          <p:cNvSpPr txBox="1"/>
          <p:nvPr>
            <p:ph idx="16" type="body"/>
          </p:nvPr>
        </p:nvSpPr>
        <p:spPr>
          <a:xfrm>
            <a:off x="63360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5" name="Shape 5055"/>
        <p:cNvGrpSpPr/>
        <p:nvPr/>
      </p:nvGrpSpPr>
      <p:grpSpPr>
        <a:xfrm>
          <a:off x="0" y="0"/>
          <a:ext cx="0" cy="0"/>
          <a:chOff x="0" y="0"/>
          <a:chExt cx="0" cy="0"/>
        </a:xfrm>
      </p:grpSpPr>
      <p:sp>
        <p:nvSpPr>
          <p:cNvPr id="5056" name="Google Shape;5056;p2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057" name="Google Shape;5057;p2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58" name="Google Shape;5058;p26"/>
          <p:cNvSpPr txBox="1"/>
          <p:nvPr>
            <p:ph idx="1" type="body"/>
          </p:nvPr>
        </p:nvSpPr>
        <p:spPr>
          <a:xfrm>
            <a:off x="60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59" name="Google Shape;5059;p26"/>
          <p:cNvSpPr txBox="1"/>
          <p:nvPr>
            <p:ph idx="2" type="body"/>
          </p:nvPr>
        </p:nvSpPr>
        <p:spPr>
          <a:xfrm>
            <a:off x="516000" y="4839472"/>
            <a:ext cx="1800000" cy="1404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060" name="Google Shape;5060;p26"/>
          <p:cNvSpPr txBox="1"/>
          <p:nvPr>
            <p:ph idx="3" type="body"/>
          </p:nvPr>
        </p:nvSpPr>
        <p:spPr>
          <a:xfrm>
            <a:off x="762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61" name="Google Shape;5061;p26"/>
          <p:cNvSpPr txBox="1"/>
          <p:nvPr>
            <p:ph idx="4" type="body"/>
          </p:nvPr>
        </p:nvSpPr>
        <p:spPr>
          <a:xfrm>
            <a:off x="7536000" y="4839472"/>
            <a:ext cx="1800000" cy="1404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062" name="Google Shape;5062;p26"/>
          <p:cNvSpPr txBox="1"/>
          <p:nvPr>
            <p:ph idx="5"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63" name="Google Shape;5063;p26"/>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64" name="Google Shape;5064;p26"/>
          <p:cNvSpPr/>
          <p:nvPr>
            <p:ph idx="6" type="pic"/>
          </p:nvPr>
        </p:nvSpPr>
        <p:spPr>
          <a:xfrm>
            <a:off x="336000" y="1523269"/>
            <a:ext cx="2160000" cy="2700000"/>
          </a:xfrm>
          <a:prstGeom prst="rect">
            <a:avLst/>
          </a:prstGeom>
          <a:solidFill>
            <a:srgbClr val="CDEAF3"/>
          </a:solidFill>
          <a:ln>
            <a:noFill/>
          </a:ln>
        </p:spPr>
      </p:sp>
      <p:sp>
        <p:nvSpPr>
          <p:cNvPr id="5065" name="Google Shape;5065;p26"/>
          <p:cNvSpPr/>
          <p:nvPr>
            <p:ph idx="7" type="pic"/>
          </p:nvPr>
        </p:nvSpPr>
        <p:spPr>
          <a:xfrm>
            <a:off x="2676000" y="1523269"/>
            <a:ext cx="2160000" cy="2700000"/>
          </a:xfrm>
          <a:prstGeom prst="rect">
            <a:avLst/>
          </a:prstGeom>
          <a:solidFill>
            <a:srgbClr val="CDEAF3"/>
          </a:solidFill>
          <a:ln>
            <a:noFill/>
          </a:ln>
        </p:spPr>
      </p:sp>
      <p:sp>
        <p:nvSpPr>
          <p:cNvPr id="5066" name="Google Shape;5066;p26"/>
          <p:cNvSpPr/>
          <p:nvPr>
            <p:ph idx="8" type="pic"/>
          </p:nvPr>
        </p:nvSpPr>
        <p:spPr>
          <a:xfrm>
            <a:off x="5016000" y="1523269"/>
            <a:ext cx="2160000" cy="2700000"/>
          </a:xfrm>
          <a:prstGeom prst="rect">
            <a:avLst/>
          </a:prstGeom>
          <a:solidFill>
            <a:srgbClr val="CDEAF3"/>
          </a:solidFill>
          <a:ln>
            <a:noFill/>
          </a:ln>
        </p:spPr>
      </p:sp>
      <p:sp>
        <p:nvSpPr>
          <p:cNvPr id="5067" name="Google Shape;5067;p26"/>
          <p:cNvSpPr/>
          <p:nvPr>
            <p:ph idx="9" type="pic"/>
          </p:nvPr>
        </p:nvSpPr>
        <p:spPr>
          <a:xfrm>
            <a:off x="7356000" y="1523269"/>
            <a:ext cx="2160000" cy="2700000"/>
          </a:xfrm>
          <a:prstGeom prst="rect">
            <a:avLst/>
          </a:prstGeom>
          <a:solidFill>
            <a:srgbClr val="CDEAF3"/>
          </a:solidFill>
          <a:ln>
            <a:noFill/>
          </a:ln>
        </p:spPr>
      </p:sp>
      <p:sp>
        <p:nvSpPr>
          <p:cNvPr id="5068" name="Google Shape;5068;p26"/>
          <p:cNvSpPr txBox="1"/>
          <p:nvPr>
            <p:ph idx="13" type="body"/>
          </p:nvPr>
        </p:nvSpPr>
        <p:spPr>
          <a:xfrm>
            <a:off x="294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69" name="Google Shape;5069;p26"/>
          <p:cNvSpPr txBox="1"/>
          <p:nvPr>
            <p:ph idx="14" type="body"/>
          </p:nvPr>
        </p:nvSpPr>
        <p:spPr>
          <a:xfrm>
            <a:off x="52860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70" name="Google Shape;5070;p26"/>
          <p:cNvSpPr txBox="1"/>
          <p:nvPr>
            <p:ph idx="15" type="body"/>
          </p:nvPr>
        </p:nvSpPr>
        <p:spPr>
          <a:xfrm>
            <a:off x="2856000" y="4839472"/>
            <a:ext cx="1800000" cy="1404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071" name="Google Shape;5071;p26"/>
          <p:cNvSpPr txBox="1"/>
          <p:nvPr>
            <p:ph idx="16" type="body"/>
          </p:nvPr>
        </p:nvSpPr>
        <p:spPr>
          <a:xfrm>
            <a:off x="5196000" y="4839472"/>
            <a:ext cx="1800000" cy="1404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072" name="Google Shape;5072;p26"/>
          <p:cNvSpPr/>
          <p:nvPr>
            <p:ph idx="17" type="pic"/>
          </p:nvPr>
        </p:nvSpPr>
        <p:spPr>
          <a:xfrm>
            <a:off x="9696000" y="1523269"/>
            <a:ext cx="2160000" cy="2700000"/>
          </a:xfrm>
          <a:prstGeom prst="rect">
            <a:avLst/>
          </a:prstGeom>
          <a:solidFill>
            <a:srgbClr val="CDEAF3"/>
          </a:solidFill>
          <a:ln>
            <a:noFill/>
          </a:ln>
        </p:spPr>
      </p:sp>
      <p:sp>
        <p:nvSpPr>
          <p:cNvPr id="5073" name="Google Shape;5073;p26"/>
          <p:cNvSpPr txBox="1"/>
          <p:nvPr>
            <p:ph idx="18" type="body"/>
          </p:nvPr>
        </p:nvSpPr>
        <p:spPr>
          <a:xfrm>
            <a:off x="9966000" y="447947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74" name="Google Shape;5074;p26"/>
          <p:cNvSpPr txBox="1"/>
          <p:nvPr>
            <p:ph idx="19" type="body"/>
          </p:nvPr>
        </p:nvSpPr>
        <p:spPr>
          <a:xfrm>
            <a:off x="9876000" y="4796112"/>
            <a:ext cx="1800000" cy="1404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8" name="Shape 5078"/>
        <p:cNvGrpSpPr/>
        <p:nvPr/>
      </p:nvGrpSpPr>
      <p:grpSpPr>
        <a:xfrm>
          <a:off x="0" y="0"/>
          <a:ext cx="0" cy="0"/>
          <a:chOff x="0" y="0"/>
          <a:chExt cx="0" cy="0"/>
        </a:xfrm>
      </p:grpSpPr>
      <p:sp>
        <p:nvSpPr>
          <p:cNvPr id="5079" name="Google Shape;5079;p2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080" name="Google Shape;5080;p2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81" name="Google Shape;5081;p27"/>
          <p:cNvSpPr txBox="1"/>
          <p:nvPr>
            <p:ph idx="1" type="body"/>
          </p:nvPr>
        </p:nvSpPr>
        <p:spPr>
          <a:xfrm>
            <a:off x="313184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82" name="Google Shape;5082;p27"/>
          <p:cNvSpPr txBox="1"/>
          <p:nvPr>
            <p:ph idx="2" type="body"/>
          </p:nvPr>
        </p:nvSpPr>
        <p:spPr>
          <a:xfrm>
            <a:off x="2321840" y="4839472"/>
            <a:ext cx="324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083" name="Google Shape;5083;p27"/>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84" name="Google Shape;5084;p2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85" name="Google Shape;5085;p27"/>
          <p:cNvSpPr/>
          <p:nvPr>
            <p:ph idx="4" type="pic"/>
          </p:nvPr>
        </p:nvSpPr>
        <p:spPr>
          <a:xfrm>
            <a:off x="2141840" y="1536073"/>
            <a:ext cx="3600000" cy="2700000"/>
          </a:xfrm>
          <a:prstGeom prst="rect">
            <a:avLst/>
          </a:prstGeom>
          <a:solidFill>
            <a:srgbClr val="CDEAF3"/>
          </a:solidFill>
          <a:ln>
            <a:noFill/>
          </a:ln>
        </p:spPr>
      </p:sp>
      <p:sp>
        <p:nvSpPr>
          <p:cNvPr id="5086" name="Google Shape;5086;p27"/>
          <p:cNvSpPr/>
          <p:nvPr>
            <p:ph idx="5" type="pic"/>
          </p:nvPr>
        </p:nvSpPr>
        <p:spPr>
          <a:xfrm>
            <a:off x="6472354" y="1536073"/>
            <a:ext cx="3600000" cy="2700000"/>
          </a:xfrm>
          <a:prstGeom prst="rect">
            <a:avLst/>
          </a:prstGeom>
          <a:solidFill>
            <a:srgbClr val="CDEAF3"/>
          </a:solidFill>
          <a:ln>
            <a:noFill/>
          </a:ln>
        </p:spPr>
      </p:sp>
      <p:sp>
        <p:nvSpPr>
          <p:cNvPr id="5087" name="Google Shape;5087;p27"/>
          <p:cNvSpPr txBox="1"/>
          <p:nvPr>
            <p:ph idx="6" type="body"/>
          </p:nvPr>
        </p:nvSpPr>
        <p:spPr>
          <a:xfrm>
            <a:off x="7462354"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88" name="Google Shape;5088;p27"/>
          <p:cNvSpPr txBox="1"/>
          <p:nvPr>
            <p:ph idx="7" type="body"/>
          </p:nvPr>
        </p:nvSpPr>
        <p:spPr>
          <a:xfrm>
            <a:off x="6652354" y="4839472"/>
            <a:ext cx="324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2" name="Shape 5092"/>
        <p:cNvGrpSpPr/>
        <p:nvPr/>
      </p:nvGrpSpPr>
      <p:grpSpPr>
        <a:xfrm>
          <a:off x="0" y="0"/>
          <a:ext cx="0" cy="0"/>
          <a:chOff x="0" y="0"/>
          <a:chExt cx="0" cy="0"/>
        </a:xfrm>
      </p:grpSpPr>
      <p:sp>
        <p:nvSpPr>
          <p:cNvPr id="5093" name="Google Shape;5093;p2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094" name="Google Shape;5094;p2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95" name="Google Shape;5095;p28"/>
          <p:cNvSpPr txBox="1"/>
          <p:nvPr>
            <p:ph idx="1" type="body"/>
          </p:nvPr>
        </p:nvSpPr>
        <p:spPr>
          <a:xfrm>
            <a:off x="22995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096" name="Google Shape;5096;p28"/>
          <p:cNvSpPr txBox="1"/>
          <p:nvPr>
            <p:ph idx="2" type="body"/>
          </p:nvPr>
        </p:nvSpPr>
        <p:spPr>
          <a:xfrm>
            <a:off x="18495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097" name="Google Shape;5097;p28"/>
          <p:cNvSpPr txBox="1"/>
          <p:nvPr>
            <p:ph idx="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098" name="Google Shape;5098;p2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099" name="Google Shape;5099;p28"/>
          <p:cNvSpPr/>
          <p:nvPr>
            <p:ph idx="4" type="pic"/>
          </p:nvPr>
        </p:nvSpPr>
        <p:spPr>
          <a:xfrm>
            <a:off x="1849500" y="1523269"/>
            <a:ext cx="2520000" cy="2700000"/>
          </a:xfrm>
          <a:prstGeom prst="rect">
            <a:avLst/>
          </a:prstGeom>
          <a:solidFill>
            <a:srgbClr val="CDEAF3"/>
          </a:solidFill>
          <a:ln>
            <a:noFill/>
          </a:ln>
        </p:spPr>
      </p:sp>
      <p:sp>
        <p:nvSpPr>
          <p:cNvPr id="5100" name="Google Shape;5100;p28"/>
          <p:cNvSpPr/>
          <p:nvPr>
            <p:ph idx="5" type="pic"/>
          </p:nvPr>
        </p:nvSpPr>
        <p:spPr>
          <a:xfrm>
            <a:off x="4849500" y="1523269"/>
            <a:ext cx="2520000" cy="2700000"/>
          </a:xfrm>
          <a:prstGeom prst="rect">
            <a:avLst/>
          </a:prstGeom>
          <a:solidFill>
            <a:srgbClr val="CDEAF3"/>
          </a:solidFill>
          <a:ln>
            <a:noFill/>
          </a:ln>
        </p:spPr>
      </p:sp>
      <p:sp>
        <p:nvSpPr>
          <p:cNvPr id="5101" name="Google Shape;5101;p28"/>
          <p:cNvSpPr/>
          <p:nvPr>
            <p:ph idx="6" type="pic"/>
          </p:nvPr>
        </p:nvSpPr>
        <p:spPr>
          <a:xfrm>
            <a:off x="7849500" y="1523269"/>
            <a:ext cx="2520000" cy="2700000"/>
          </a:xfrm>
          <a:prstGeom prst="rect">
            <a:avLst/>
          </a:prstGeom>
          <a:solidFill>
            <a:srgbClr val="CDEAF3"/>
          </a:solidFill>
          <a:ln>
            <a:noFill/>
          </a:ln>
        </p:spPr>
      </p:sp>
      <p:sp>
        <p:nvSpPr>
          <p:cNvPr id="5102" name="Google Shape;5102;p28"/>
          <p:cNvSpPr txBox="1"/>
          <p:nvPr>
            <p:ph idx="7" type="body"/>
          </p:nvPr>
        </p:nvSpPr>
        <p:spPr>
          <a:xfrm>
            <a:off x="52995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03" name="Google Shape;5103;p28"/>
          <p:cNvSpPr txBox="1"/>
          <p:nvPr>
            <p:ph idx="8" type="body"/>
          </p:nvPr>
        </p:nvSpPr>
        <p:spPr>
          <a:xfrm>
            <a:off x="8299500" y="452283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04" name="Google Shape;5104;p28"/>
          <p:cNvSpPr txBox="1"/>
          <p:nvPr>
            <p:ph idx="9" type="body"/>
          </p:nvPr>
        </p:nvSpPr>
        <p:spPr>
          <a:xfrm>
            <a:off x="48495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05" name="Google Shape;5105;p28"/>
          <p:cNvSpPr txBox="1"/>
          <p:nvPr>
            <p:ph idx="13" type="body"/>
          </p:nvPr>
        </p:nvSpPr>
        <p:spPr>
          <a:xfrm>
            <a:off x="7849500" y="4839472"/>
            <a:ext cx="2520000" cy="126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9" name="Shape 5109"/>
        <p:cNvGrpSpPr/>
        <p:nvPr/>
      </p:nvGrpSpPr>
      <p:grpSpPr>
        <a:xfrm>
          <a:off x="0" y="0"/>
          <a:ext cx="0" cy="0"/>
          <a:chOff x="0" y="0"/>
          <a:chExt cx="0" cy="0"/>
        </a:xfrm>
      </p:grpSpPr>
      <p:sp>
        <p:nvSpPr>
          <p:cNvPr id="5110" name="Google Shape;5110;p2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111" name="Google Shape;5111;p2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12" name="Google Shape;5112;p29"/>
          <p:cNvSpPr txBox="1"/>
          <p:nvPr>
            <p:ph idx="1" type="body"/>
          </p:nvPr>
        </p:nvSpPr>
        <p:spPr>
          <a:xfrm>
            <a:off x="786000" y="4036784"/>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13" name="Google Shape;5113;p29"/>
          <p:cNvSpPr txBox="1"/>
          <p:nvPr>
            <p:ph idx="2" type="body"/>
          </p:nvPr>
        </p:nvSpPr>
        <p:spPr>
          <a:xfrm>
            <a:off x="516000" y="4337658"/>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14" name="Google Shape;5114;p29"/>
          <p:cNvSpPr txBox="1"/>
          <p:nvPr>
            <p:ph idx="3" type="body"/>
          </p:nvPr>
        </p:nvSpPr>
        <p:spPr>
          <a:xfrm>
            <a:off x="3786000" y="1989458"/>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15" name="Google Shape;5115;p29"/>
          <p:cNvSpPr txBox="1"/>
          <p:nvPr>
            <p:ph idx="4" type="body"/>
          </p:nvPr>
        </p:nvSpPr>
        <p:spPr>
          <a:xfrm>
            <a:off x="3516000" y="2290332"/>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16" name="Google Shape;5116;p29"/>
          <p:cNvSpPr txBox="1"/>
          <p:nvPr>
            <p:ph idx="5" type="body"/>
          </p:nvPr>
        </p:nvSpPr>
        <p:spPr>
          <a:xfrm>
            <a:off x="6786000" y="404065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17" name="Google Shape;5117;p29"/>
          <p:cNvSpPr txBox="1"/>
          <p:nvPr>
            <p:ph idx="6" type="body"/>
          </p:nvPr>
        </p:nvSpPr>
        <p:spPr>
          <a:xfrm>
            <a:off x="6516000" y="4341526"/>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18" name="Google Shape;5118;p29"/>
          <p:cNvSpPr txBox="1"/>
          <p:nvPr>
            <p:ph idx="7" type="body"/>
          </p:nvPr>
        </p:nvSpPr>
        <p:spPr>
          <a:xfrm>
            <a:off x="9786000" y="1989458"/>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19" name="Google Shape;5119;p29"/>
          <p:cNvSpPr txBox="1"/>
          <p:nvPr>
            <p:ph idx="8" type="body"/>
          </p:nvPr>
        </p:nvSpPr>
        <p:spPr>
          <a:xfrm>
            <a:off x="9516000" y="2290332"/>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20" name="Google Shape;5120;p29"/>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121" name="Google Shape;5121;p29"/>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122" name="Google Shape;5122;p29"/>
          <p:cNvSpPr/>
          <p:nvPr>
            <p:ph idx="13" type="pic"/>
          </p:nvPr>
        </p:nvSpPr>
        <p:spPr>
          <a:xfrm>
            <a:off x="336000" y="1523269"/>
            <a:ext cx="2520000" cy="2340000"/>
          </a:xfrm>
          <a:prstGeom prst="rect">
            <a:avLst/>
          </a:prstGeom>
          <a:solidFill>
            <a:srgbClr val="CDEAF3"/>
          </a:solidFill>
          <a:ln>
            <a:noFill/>
          </a:ln>
        </p:spPr>
      </p:sp>
      <p:sp>
        <p:nvSpPr>
          <p:cNvPr id="5123" name="Google Shape;5123;p29"/>
          <p:cNvSpPr/>
          <p:nvPr>
            <p:ph idx="14" type="pic"/>
          </p:nvPr>
        </p:nvSpPr>
        <p:spPr>
          <a:xfrm>
            <a:off x="3336000" y="3907415"/>
            <a:ext cx="2520000" cy="2340000"/>
          </a:xfrm>
          <a:prstGeom prst="rect">
            <a:avLst/>
          </a:prstGeom>
          <a:solidFill>
            <a:srgbClr val="CDEAF3"/>
          </a:solidFill>
          <a:ln>
            <a:noFill/>
          </a:ln>
        </p:spPr>
      </p:sp>
      <p:sp>
        <p:nvSpPr>
          <p:cNvPr id="5124" name="Google Shape;5124;p29"/>
          <p:cNvSpPr/>
          <p:nvPr>
            <p:ph idx="15" type="pic"/>
          </p:nvPr>
        </p:nvSpPr>
        <p:spPr>
          <a:xfrm>
            <a:off x="6336000" y="1523269"/>
            <a:ext cx="2520000" cy="2340000"/>
          </a:xfrm>
          <a:prstGeom prst="rect">
            <a:avLst/>
          </a:prstGeom>
          <a:solidFill>
            <a:srgbClr val="CDEAF3"/>
          </a:solidFill>
          <a:ln>
            <a:noFill/>
          </a:ln>
        </p:spPr>
      </p:sp>
      <p:sp>
        <p:nvSpPr>
          <p:cNvPr id="5125" name="Google Shape;5125;p29"/>
          <p:cNvSpPr/>
          <p:nvPr>
            <p:ph idx="16" type="pic"/>
          </p:nvPr>
        </p:nvSpPr>
        <p:spPr>
          <a:xfrm>
            <a:off x="9336000" y="3907415"/>
            <a:ext cx="2520000" cy="2340000"/>
          </a:xfrm>
          <a:prstGeom prst="rect">
            <a:avLst/>
          </a:prstGeom>
          <a:solidFill>
            <a:srgbClr val="CDEAF3"/>
          </a:solidFill>
          <a:ln>
            <a:noFill/>
          </a:ln>
        </p:spPr>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5" name="Shape 4575"/>
        <p:cNvGrpSpPr/>
        <p:nvPr/>
      </p:nvGrpSpPr>
      <p:grpSpPr>
        <a:xfrm>
          <a:off x="0" y="0"/>
          <a:ext cx="0" cy="0"/>
          <a:chOff x="0" y="0"/>
          <a:chExt cx="0" cy="0"/>
        </a:xfrm>
      </p:grpSpPr>
      <p:sp>
        <p:nvSpPr>
          <p:cNvPr id="4576" name="Google Shape;4576;p3"/>
          <p:cNvSpPr txBox="1"/>
          <p:nvPr>
            <p:ph type="title"/>
          </p:nvPr>
        </p:nvSpPr>
        <p:spPr>
          <a:xfrm>
            <a:off x="5153024" y="1157288"/>
            <a:ext cx="6689725" cy="285273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dk2"/>
              </a:buClr>
              <a:buSzPts val="6000"/>
              <a:buFont typeface="Montserrat Black"/>
              <a:buNone/>
            </a:pPr>
            <a:r>
              <a:rPr lang="en-US"/>
              <a:t>HEAVY TEXTS </a:t>
            </a:r>
            <a:br>
              <a:rPr lang="en-US"/>
            </a:br>
            <a:r>
              <a:rPr lang="en-US"/>
              <a:t>LAYOUTS</a:t>
            </a:r>
            <a:endParaRPr/>
          </a:p>
        </p:txBody>
      </p:sp>
      <p:sp>
        <p:nvSpPr>
          <p:cNvPr id="4577" name="Google Shape;4577;p3"/>
          <p:cNvSpPr txBox="1"/>
          <p:nvPr>
            <p:ph idx="1" type="body"/>
          </p:nvPr>
        </p:nvSpPr>
        <p:spPr>
          <a:xfrm>
            <a:off x="5153024" y="4037013"/>
            <a:ext cx="6689725" cy="1500187"/>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2400"/>
              <a:buNone/>
            </a:pPr>
            <a:r>
              <a:rPr lang="en-US"/>
              <a:t>Lorem Ipsum is simply dummy text of the printing and typesetting industry. Lorem Ipsum has been</a:t>
            </a:r>
            <a:endParaRPr/>
          </a:p>
        </p:txBody>
      </p:sp>
      <p:sp>
        <p:nvSpPr>
          <p:cNvPr id="4578" name="Google Shape;4578;p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579" name="Google Shape;4579;p3"/>
          <p:cNvSpPr/>
          <p:nvPr>
            <p:ph idx="2" type="body"/>
          </p:nvPr>
        </p:nvSpPr>
        <p:spPr>
          <a:xfrm>
            <a:off x="1752821" y="1989000"/>
            <a:ext cx="2880000" cy="2880000"/>
          </a:xfrm>
          <a:prstGeom prst="ellipse">
            <a:avLst/>
          </a:prstGeom>
          <a:solidFill>
            <a:schemeClr val="accent5"/>
          </a:solidFill>
          <a:ln>
            <a:noFill/>
          </a:ln>
        </p:spPr>
        <p:txBody>
          <a:bodyPr anchorCtr="1" anchor="ctr" bIns="45700" lIns="91425" spcFirstLastPara="1" rIns="91425" wrap="square" tIns="45700">
            <a:normAutofit/>
          </a:bodyPr>
          <a:lstStyle/>
          <a:p>
            <a:pPr indent="0" lvl="0" marL="0" rtl="0" algn="ctr">
              <a:lnSpc>
                <a:spcPct val="100000"/>
              </a:lnSpc>
              <a:spcBef>
                <a:spcPts val="0"/>
              </a:spcBef>
              <a:spcAft>
                <a:spcPts val="0"/>
              </a:spcAft>
              <a:buClr>
                <a:schemeClr val="dk2"/>
              </a:buClr>
              <a:buSzPts val="8000"/>
              <a:buNone/>
            </a:pPr>
            <a:r>
              <a:rPr lang="en-US"/>
              <a:t>01</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sp>
        <p:nvSpPr>
          <p:cNvPr id="5130" name="Google Shape;5130;p3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131" name="Google Shape;5131;p3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32" name="Google Shape;5132;p30"/>
          <p:cNvSpPr txBox="1"/>
          <p:nvPr>
            <p:ph idx="1" type="body"/>
          </p:nvPr>
        </p:nvSpPr>
        <p:spPr>
          <a:xfrm>
            <a:off x="2299506" y="4036784"/>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33" name="Google Shape;5133;p30"/>
          <p:cNvSpPr txBox="1"/>
          <p:nvPr>
            <p:ph idx="2" type="body"/>
          </p:nvPr>
        </p:nvSpPr>
        <p:spPr>
          <a:xfrm>
            <a:off x="2029506" y="4337658"/>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34" name="Google Shape;5134;p30"/>
          <p:cNvSpPr txBox="1"/>
          <p:nvPr>
            <p:ph idx="3" type="body"/>
          </p:nvPr>
        </p:nvSpPr>
        <p:spPr>
          <a:xfrm>
            <a:off x="5299506" y="1989458"/>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35" name="Google Shape;5135;p30"/>
          <p:cNvSpPr txBox="1"/>
          <p:nvPr>
            <p:ph idx="4" type="body"/>
          </p:nvPr>
        </p:nvSpPr>
        <p:spPr>
          <a:xfrm>
            <a:off x="5029506" y="2290332"/>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36" name="Google Shape;5136;p30"/>
          <p:cNvSpPr txBox="1"/>
          <p:nvPr>
            <p:ph idx="5" type="body"/>
          </p:nvPr>
        </p:nvSpPr>
        <p:spPr>
          <a:xfrm>
            <a:off x="8299506" y="4040652"/>
            <a:ext cx="1620000" cy="360000"/>
          </a:xfrm>
          <a:prstGeom prst="rect">
            <a:avLst/>
          </a:prstGeom>
          <a:noFill/>
          <a:ln>
            <a:noFill/>
          </a:ln>
        </p:spPr>
        <p:txBody>
          <a:bodyPr anchorCtr="0" anchor="b"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137" name="Google Shape;5137;p30"/>
          <p:cNvSpPr txBox="1"/>
          <p:nvPr>
            <p:ph idx="6" type="body"/>
          </p:nvPr>
        </p:nvSpPr>
        <p:spPr>
          <a:xfrm>
            <a:off x="8029506" y="4341526"/>
            <a:ext cx="2160000" cy="1440000"/>
          </a:xfrm>
          <a:prstGeom prst="rect">
            <a:avLst/>
          </a:prstGeom>
          <a:noFill/>
          <a:ln>
            <a:noFill/>
          </a:ln>
        </p:spPr>
        <p:txBody>
          <a:bodyPr anchorCtr="0" anchor="t" bIns="45700" lIns="91425" spcFirstLastPara="1" rIns="91425" wrap="square" tIns="45700">
            <a:norm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38" name="Google Shape;5138;p30"/>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139" name="Google Shape;5139;p30"/>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140" name="Google Shape;5140;p30"/>
          <p:cNvSpPr/>
          <p:nvPr>
            <p:ph idx="8" type="pic"/>
          </p:nvPr>
        </p:nvSpPr>
        <p:spPr>
          <a:xfrm>
            <a:off x="1849506" y="1523269"/>
            <a:ext cx="2520000" cy="2340000"/>
          </a:xfrm>
          <a:prstGeom prst="rect">
            <a:avLst/>
          </a:prstGeom>
          <a:solidFill>
            <a:srgbClr val="CDEAF3"/>
          </a:solidFill>
          <a:ln>
            <a:noFill/>
          </a:ln>
        </p:spPr>
      </p:sp>
      <p:sp>
        <p:nvSpPr>
          <p:cNvPr id="5141" name="Google Shape;5141;p30"/>
          <p:cNvSpPr/>
          <p:nvPr>
            <p:ph idx="9" type="pic"/>
          </p:nvPr>
        </p:nvSpPr>
        <p:spPr>
          <a:xfrm>
            <a:off x="4849506" y="3907415"/>
            <a:ext cx="2520000" cy="2340000"/>
          </a:xfrm>
          <a:prstGeom prst="rect">
            <a:avLst/>
          </a:prstGeom>
          <a:solidFill>
            <a:srgbClr val="CDEAF3"/>
          </a:solidFill>
          <a:ln>
            <a:noFill/>
          </a:ln>
        </p:spPr>
      </p:sp>
      <p:sp>
        <p:nvSpPr>
          <p:cNvPr id="5142" name="Google Shape;5142;p30"/>
          <p:cNvSpPr/>
          <p:nvPr>
            <p:ph idx="13" type="pic"/>
          </p:nvPr>
        </p:nvSpPr>
        <p:spPr>
          <a:xfrm>
            <a:off x="7849506" y="1523269"/>
            <a:ext cx="2520000" cy="2340000"/>
          </a:xfrm>
          <a:prstGeom prst="rect">
            <a:avLst/>
          </a:prstGeom>
          <a:solidFill>
            <a:srgbClr val="CDEAF3"/>
          </a:solidFill>
          <a:ln>
            <a:noFill/>
          </a:ln>
        </p:spPr>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6" name="Shape 5146"/>
        <p:cNvGrpSpPr/>
        <p:nvPr/>
      </p:nvGrpSpPr>
      <p:grpSpPr>
        <a:xfrm>
          <a:off x="0" y="0"/>
          <a:ext cx="0" cy="0"/>
          <a:chOff x="0" y="0"/>
          <a:chExt cx="0" cy="0"/>
        </a:xfrm>
      </p:grpSpPr>
      <p:sp>
        <p:nvSpPr>
          <p:cNvPr id="5147" name="Google Shape;5147;p3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148" name="Google Shape;5148;p3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49" name="Google Shape;5149;p31"/>
          <p:cNvSpPr txBox="1"/>
          <p:nvPr>
            <p:ph idx="1" type="body"/>
          </p:nvPr>
        </p:nvSpPr>
        <p:spPr>
          <a:xfrm>
            <a:off x="1250405" y="1989458"/>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150" name="Google Shape;5150;p31"/>
          <p:cNvSpPr txBox="1"/>
          <p:nvPr>
            <p:ph idx="2" type="body"/>
          </p:nvPr>
        </p:nvSpPr>
        <p:spPr>
          <a:xfrm>
            <a:off x="1250405" y="2290332"/>
            <a:ext cx="2160000" cy="144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51" name="Google Shape;5151;p31"/>
          <p:cNvSpPr txBox="1"/>
          <p:nvPr>
            <p:ph idx="3" type="body"/>
          </p:nvPr>
        </p:nvSpPr>
        <p:spPr>
          <a:xfrm>
            <a:off x="3673653" y="1989458"/>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152" name="Google Shape;5152;p31"/>
          <p:cNvSpPr txBox="1"/>
          <p:nvPr>
            <p:ph idx="4" type="body"/>
          </p:nvPr>
        </p:nvSpPr>
        <p:spPr>
          <a:xfrm>
            <a:off x="3673653" y="2290332"/>
            <a:ext cx="2160000" cy="144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53" name="Google Shape;5153;p31"/>
          <p:cNvSpPr txBox="1"/>
          <p:nvPr>
            <p:ph idx="5" type="body"/>
          </p:nvPr>
        </p:nvSpPr>
        <p:spPr>
          <a:xfrm>
            <a:off x="1250405" y="4054343"/>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154" name="Google Shape;5154;p31"/>
          <p:cNvSpPr txBox="1"/>
          <p:nvPr>
            <p:ph idx="6" type="body"/>
          </p:nvPr>
        </p:nvSpPr>
        <p:spPr>
          <a:xfrm>
            <a:off x="1250405" y="4341526"/>
            <a:ext cx="2160000" cy="144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55" name="Google Shape;5155;p31"/>
          <p:cNvSpPr txBox="1"/>
          <p:nvPr>
            <p:ph idx="7" type="body"/>
          </p:nvPr>
        </p:nvSpPr>
        <p:spPr>
          <a:xfrm>
            <a:off x="3673653" y="4040652"/>
            <a:ext cx="1620000" cy="360000"/>
          </a:xfrm>
          <a:prstGeom prst="rect">
            <a:avLst/>
          </a:prstGeom>
          <a:noFill/>
          <a:ln>
            <a:noFill/>
          </a:ln>
        </p:spPr>
        <p:txBody>
          <a:bodyPr anchorCtr="0" anchor="b"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156" name="Google Shape;5156;p31"/>
          <p:cNvSpPr txBox="1"/>
          <p:nvPr>
            <p:ph idx="8" type="body"/>
          </p:nvPr>
        </p:nvSpPr>
        <p:spPr>
          <a:xfrm>
            <a:off x="3673653" y="4341526"/>
            <a:ext cx="2160000" cy="144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a:t>
            </a:r>
            <a:endParaRPr/>
          </a:p>
        </p:txBody>
      </p:sp>
      <p:sp>
        <p:nvSpPr>
          <p:cNvPr id="5157" name="Google Shape;5157;p31"/>
          <p:cNvSpPr txBox="1"/>
          <p:nvPr>
            <p:ph idx="9"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158" name="Google Shape;5158;p31"/>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159" name="Google Shape;5159;p31"/>
          <p:cNvSpPr/>
          <p:nvPr>
            <p:ph idx="13" type="pic"/>
          </p:nvPr>
        </p:nvSpPr>
        <p:spPr>
          <a:xfrm>
            <a:off x="6351769" y="1523269"/>
            <a:ext cx="2520000" cy="2268000"/>
          </a:xfrm>
          <a:prstGeom prst="rect">
            <a:avLst/>
          </a:prstGeom>
          <a:solidFill>
            <a:srgbClr val="CDEAF3"/>
          </a:solidFill>
          <a:ln>
            <a:noFill/>
          </a:ln>
        </p:spPr>
      </p:sp>
      <p:sp>
        <p:nvSpPr>
          <p:cNvPr id="5160" name="Google Shape;5160;p31"/>
          <p:cNvSpPr/>
          <p:nvPr>
            <p:ph idx="14" type="pic"/>
          </p:nvPr>
        </p:nvSpPr>
        <p:spPr>
          <a:xfrm>
            <a:off x="9020686" y="1523269"/>
            <a:ext cx="2520000" cy="2268000"/>
          </a:xfrm>
          <a:prstGeom prst="rect">
            <a:avLst/>
          </a:prstGeom>
          <a:solidFill>
            <a:srgbClr val="CDEAF3"/>
          </a:solidFill>
          <a:ln>
            <a:noFill/>
          </a:ln>
        </p:spPr>
      </p:sp>
      <p:sp>
        <p:nvSpPr>
          <p:cNvPr id="5161" name="Google Shape;5161;p31"/>
          <p:cNvSpPr/>
          <p:nvPr>
            <p:ph idx="15" type="pic"/>
          </p:nvPr>
        </p:nvSpPr>
        <p:spPr>
          <a:xfrm>
            <a:off x="6351769" y="3907415"/>
            <a:ext cx="2520000" cy="2268000"/>
          </a:xfrm>
          <a:prstGeom prst="rect">
            <a:avLst/>
          </a:prstGeom>
          <a:solidFill>
            <a:srgbClr val="CDEAF3"/>
          </a:solidFill>
          <a:ln>
            <a:noFill/>
          </a:ln>
        </p:spPr>
      </p:sp>
      <p:sp>
        <p:nvSpPr>
          <p:cNvPr id="5162" name="Google Shape;5162;p31"/>
          <p:cNvSpPr/>
          <p:nvPr>
            <p:ph idx="16" type="pic"/>
          </p:nvPr>
        </p:nvSpPr>
        <p:spPr>
          <a:xfrm>
            <a:off x="9020686" y="3907415"/>
            <a:ext cx="2520000" cy="2268000"/>
          </a:xfrm>
          <a:prstGeom prst="rect">
            <a:avLst/>
          </a:prstGeom>
          <a:solidFill>
            <a:srgbClr val="CDEAF3"/>
          </a:solidFill>
          <a:ln>
            <a:noFill/>
          </a:ln>
        </p:spPr>
      </p:sp>
      <p:sp>
        <p:nvSpPr>
          <p:cNvPr id="5163" name="Google Shape;5163;p31"/>
          <p:cNvSpPr txBox="1"/>
          <p:nvPr>
            <p:ph idx="17" type="body"/>
          </p:nvPr>
        </p:nvSpPr>
        <p:spPr>
          <a:xfrm>
            <a:off x="607175" y="1671359"/>
            <a:ext cx="720000" cy="7200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accent1"/>
              </a:buClr>
              <a:buSzPts val="2800"/>
              <a:buNone/>
            </a:pPr>
            <a:r>
              <a:rPr lang="en-US"/>
              <a:t>01</a:t>
            </a:r>
            <a:endParaRPr/>
          </a:p>
        </p:txBody>
      </p:sp>
      <p:sp>
        <p:nvSpPr>
          <p:cNvPr id="5164" name="Google Shape;5164;p31"/>
          <p:cNvSpPr txBox="1"/>
          <p:nvPr>
            <p:ph idx="18" type="body"/>
          </p:nvPr>
        </p:nvSpPr>
        <p:spPr>
          <a:xfrm>
            <a:off x="3034796" y="1671359"/>
            <a:ext cx="720000" cy="7200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accent1"/>
              </a:buClr>
              <a:buSzPts val="2800"/>
              <a:buNone/>
            </a:pPr>
            <a:r>
              <a:rPr lang="en-US"/>
              <a:t>02</a:t>
            </a:r>
            <a:endParaRPr/>
          </a:p>
        </p:txBody>
      </p:sp>
      <p:sp>
        <p:nvSpPr>
          <p:cNvPr id="5165" name="Google Shape;5165;p31"/>
          <p:cNvSpPr txBox="1"/>
          <p:nvPr>
            <p:ph idx="19" type="body"/>
          </p:nvPr>
        </p:nvSpPr>
        <p:spPr>
          <a:xfrm>
            <a:off x="608788" y="3743716"/>
            <a:ext cx="720000" cy="7200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accent1"/>
              </a:buClr>
              <a:buSzPts val="2800"/>
              <a:buNone/>
            </a:pPr>
            <a:r>
              <a:rPr lang="en-US"/>
              <a:t>03</a:t>
            </a:r>
            <a:endParaRPr/>
          </a:p>
        </p:txBody>
      </p:sp>
      <p:sp>
        <p:nvSpPr>
          <p:cNvPr id="5166" name="Google Shape;5166;p31"/>
          <p:cNvSpPr txBox="1"/>
          <p:nvPr>
            <p:ph idx="20" type="body"/>
          </p:nvPr>
        </p:nvSpPr>
        <p:spPr>
          <a:xfrm>
            <a:off x="3028026" y="3743716"/>
            <a:ext cx="720000" cy="720000"/>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Clr>
                <a:schemeClr val="accent1"/>
              </a:buClr>
              <a:buSzPts val="2800"/>
              <a:buNone/>
            </a:pPr>
            <a:r>
              <a:rPr lang="en-US"/>
              <a:t>04</a:t>
            </a:r>
            <a:endParaRPr/>
          </a:p>
        </p:txBody>
      </p:sp>
      <p:sp>
        <p:nvSpPr>
          <p:cNvPr id="5167" name="Google Shape;5167;p31"/>
          <p:cNvSpPr/>
          <p:nvPr>
            <p:ph idx="21" type="body"/>
          </p:nvPr>
        </p:nvSpPr>
        <p:spPr>
          <a:xfrm>
            <a:off x="6351769" y="3503269"/>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1800"/>
              <a:buNone/>
            </a:pPr>
            <a:r>
              <a:rPr lang="en-US"/>
              <a:t>01</a:t>
            </a:r>
            <a:endParaRPr/>
          </a:p>
        </p:txBody>
      </p:sp>
      <p:sp>
        <p:nvSpPr>
          <p:cNvPr id="5168" name="Google Shape;5168;p31"/>
          <p:cNvSpPr/>
          <p:nvPr>
            <p:ph idx="22" type="body"/>
          </p:nvPr>
        </p:nvSpPr>
        <p:spPr>
          <a:xfrm>
            <a:off x="9020686" y="3503269"/>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1800"/>
              <a:buNone/>
            </a:pPr>
            <a:r>
              <a:rPr lang="en-US"/>
              <a:t>02</a:t>
            </a:r>
            <a:endParaRPr/>
          </a:p>
        </p:txBody>
      </p:sp>
      <p:sp>
        <p:nvSpPr>
          <p:cNvPr id="5169" name="Google Shape;5169;p31"/>
          <p:cNvSpPr/>
          <p:nvPr>
            <p:ph idx="23" type="body"/>
          </p:nvPr>
        </p:nvSpPr>
        <p:spPr>
          <a:xfrm>
            <a:off x="6351769" y="5815415"/>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1800"/>
              <a:buNone/>
            </a:pPr>
            <a:r>
              <a:rPr lang="en-US"/>
              <a:t>03</a:t>
            </a:r>
            <a:endParaRPr/>
          </a:p>
        </p:txBody>
      </p:sp>
      <p:sp>
        <p:nvSpPr>
          <p:cNvPr id="5170" name="Google Shape;5170;p31"/>
          <p:cNvSpPr/>
          <p:nvPr>
            <p:ph idx="24" type="body"/>
          </p:nvPr>
        </p:nvSpPr>
        <p:spPr>
          <a:xfrm>
            <a:off x="9020686" y="5815415"/>
            <a:ext cx="540000" cy="360000"/>
          </a:xfrm>
          <a:prstGeom prst="homePlate">
            <a:avLst>
              <a:gd fmla="val 50000" name="adj"/>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accent1"/>
              </a:buClr>
              <a:buSzPts val="1800"/>
              <a:buNone/>
            </a:pPr>
            <a:r>
              <a:rPr lang="en-US"/>
              <a:t>04</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74" name="Shape 5174"/>
        <p:cNvGrpSpPr/>
        <p:nvPr/>
      </p:nvGrpSpPr>
      <p:grpSpPr>
        <a:xfrm>
          <a:off x="0" y="0"/>
          <a:ext cx="0" cy="0"/>
          <a:chOff x="0" y="0"/>
          <a:chExt cx="0" cy="0"/>
        </a:xfrm>
      </p:grpSpPr>
      <p:sp>
        <p:nvSpPr>
          <p:cNvPr id="5175" name="Google Shape;5175;p3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176" name="Google Shape;5176;p3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77" name="Google Shape;5177;p32"/>
          <p:cNvSpPr txBox="1"/>
          <p:nvPr>
            <p:ph idx="1"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178" name="Google Shape;5178;p32"/>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179" name="Google Shape;5179;p32"/>
          <p:cNvSpPr/>
          <p:nvPr>
            <p:ph idx="2" type="pic"/>
          </p:nvPr>
        </p:nvSpPr>
        <p:spPr>
          <a:xfrm>
            <a:off x="6351769" y="1523269"/>
            <a:ext cx="2520000" cy="2268000"/>
          </a:xfrm>
          <a:prstGeom prst="rect">
            <a:avLst/>
          </a:prstGeom>
          <a:solidFill>
            <a:srgbClr val="CDEAF3"/>
          </a:solidFill>
          <a:ln>
            <a:noFill/>
          </a:ln>
        </p:spPr>
      </p:sp>
      <p:sp>
        <p:nvSpPr>
          <p:cNvPr id="5180" name="Google Shape;5180;p32"/>
          <p:cNvSpPr/>
          <p:nvPr>
            <p:ph idx="3" type="pic"/>
          </p:nvPr>
        </p:nvSpPr>
        <p:spPr>
          <a:xfrm>
            <a:off x="9020686" y="1523269"/>
            <a:ext cx="2520000" cy="2268000"/>
          </a:xfrm>
          <a:prstGeom prst="rect">
            <a:avLst/>
          </a:prstGeom>
          <a:solidFill>
            <a:srgbClr val="CDEAF3"/>
          </a:solidFill>
          <a:ln>
            <a:noFill/>
          </a:ln>
        </p:spPr>
      </p:sp>
      <p:sp>
        <p:nvSpPr>
          <p:cNvPr id="5181" name="Google Shape;5181;p32"/>
          <p:cNvSpPr/>
          <p:nvPr>
            <p:ph idx="4" type="pic"/>
          </p:nvPr>
        </p:nvSpPr>
        <p:spPr>
          <a:xfrm>
            <a:off x="6351769" y="3907415"/>
            <a:ext cx="2520000" cy="2268000"/>
          </a:xfrm>
          <a:prstGeom prst="rect">
            <a:avLst/>
          </a:prstGeom>
          <a:solidFill>
            <a:srgbClr val="CDEAF3"/>
          </a:solidFill>
          <a:ln>
            <a:noFill/>
          </a:ln>
        </p:spPr>
      </p:sp>
      <p:sp>
        <p:nvSpPr>
          <p:cNvPr id="5182" name="Google Shape;5182;p32"/>
          <p:cNvSpPr/>
          <p:nvPr>
            <p:ph idx="5" type="pic"/>
          </p:nvPr>
        </p:nvSpPr>
        <p:spPr>
          <a:xfrm>
            <a:off x="9020686" y="3907415"/>
            <a:ext cx="2520000" cy="2268000"/>
          </a:xfrm>
          <a:prstGeom prst="rect">
            <a:avLst/>
          </a:prstGeom>
          <a:solidFill>
            <a:srgbClr val="CDEAF3"/>
          </a:solidFill>
          <a:ln>
            <a:noFill/>
          </a:ln>
        </p:spPr>
      </p:sp>
      <p:sp>
        <p:nvSpPr>
          <p:cNvPr id="5183" name="Google Shape;5183;p32"/>
          <p:cNvSpPr txBox="1"/>
          <p:nvPr>
            <p:ph idx="6" type="body"/>
          </p:nvPr>
        </p:nvSpPr>
        <p:spPr>
          <a:xfrm>
            <a:off x="787101" y="1859324"/>
            <a:ext cx="4680000"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3600"/>
              <a:buNone/>
            </a:pPr>
            <a:r>
              <a:rPr lang="en-US"/>
              <a:t>Lorem Ipsum is simply dummy</a:t>
            </a:r>
            <a:endParaRPr/>
          </a:p>
        </p:txBody>
      </p:sp>
      <p:sp>
        <p:nvSpPr>
          <p:cNvPr id="5184" name="Google Shape;5184;p32"/>
          <p:cNvSpPr txBox="1"/>
          <p:nvPr>
            <p:ph idx="7" type="body"/>
          </p:nvPr>
        </p:nvSpPr>
        <p:spPr>
          <a:xfrm>
            <a:off x="787101" y="3809774"/>
            <a:ext cx="4680000" cy="180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8" name="Shape 5188"/>
        <p:cNvGrpSpPr/>
        <p:nvPr/>
      </p:nvGrpSpPr>
      <p:grpSpPr>
        <a:xfrm>
          <a:off x="0" y="0"/>
          <a:ext cx="0" cy="0"/>
          <a:chOff x="0" y="0"/>
          <a:chExt cx="0" cy="0"/>
        </a:xfrm>
      </p:grpSpPr>
      <p:sp>
        <p:nvSpPr>
          <p:cNvPr id="5189" name="Google Shape;5189;p3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190" name="Google Shape;5190;p3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91" name="Google Shape;5191;p33"/>
          <p:cNvSpPr txBox="1"/>
          <p:nvPr>
            <p:ph idx="1"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192" name="Google Shape;5192;p33"/>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193" name="Google Shape;5193;p33"/>
          <p:cNvSpPr/>
          <p:nvPr>
            <p:ph idx="2" type="pic"/>
          </p:nvPr>
        </p:nvSpPr>
        <p:spPr>
          <a:xfrm>
            <a:off x="613121" y="1523269"/>
            <a:ext cx="2520000" cy="2268000"/>
          </a:xfrm>
          <a:prstGeom prst="rect">
            <a:avLst/>
          </a:prstGeom>
          <a:solidFill>
            <a:srgbClr val="CDEAF3"/>
          </a:solidFill>
          <a:ln>
            <a:noFill/>
          </a:ln>
        </p:spPr>
      </p:sp>
      <p:sp>
        <p:nvSpPr>
          <p:cNvPr id="5194" name="Google Shape;5194;p33"/>
          <p:cNvSpPr/>
          <p:nvPr>
            <p:ph idx="3" type="pic"/>
          </p:nvPr>
        </p:nvSpPr>
        <p:spPr>
          <a:xfrm>
            <a:off x="3282038" y="1523269"/>
            <a:ext cx="2520000" cy="2268000"/>
          </a:xfrm>
          <a:prstGeom prst="rect">
            <a:avLst/>
          </a:prstGeom>
          <a:solidFill>
            <a:srgbClr val="CDEAF3"/>
          </a:solidFill>
          <a:ln>
            <a:noFill/>
          </a:ln>
        </p:spPr>
      </p:sp>
      <p:sp>
        <p:nvSpPr>
          <p:cNvPr id="5195" name="Google Shape;5195;p33"/>
          <p:cNvSpPr/>
          <p:nvPr>
            <p:ph idx="4" type="pic"/>
          </p:nvPr>
        </p:nvSpPr>
        <p:spPr>
          <a:xfrm>
            <a:off x="613121" y="3907415"/>
            <a:ext cx="2520000" cy="2268000"/>
          </a:xfrm>
          <a:prstGeom prst="rect">
            <a:avLst/>
          </a:prstGeom>
          <a:solidFill>
            <a:srgbClr val="CDEAF3"/>
          </a:solidFill>
          <a:ln>
            <a:noFill/>
          </a:ln>
        </p:spPr>
      </p:sp>
      <p:sp>
        <p:nvSpPr>
          <p:cNvPr id="5196" name="Google Shape;5196;p33"/>
          <p:cNvSpPr/>
          <p:nvPr>
            <p:ph idx="5" type="pic"/>
          </p:nvPr>
        </p:nvSpPr>
        <p:spPr>
          <a:xfrm>
            <a:off x="3282038" y="3907415"/>
            <a:ext cx="2520000" cy="2268000"/>
          </a:xfrm>
          <a:prstGeom prst="rect">
            <a:avLst/>
          </a:prstGeom>
          <a:solidFill>
            <a:srgbClr val="CDEAF3"/>
          </a:solidFill>
          <a:ln>
            <a:noFill/>
          </a:ln>
        </p:spPr>
      </p:sp>
      <p:sp>
        <p:nvSpPr>
          <p:cNvPr id="5197" name="Google Shape;5197;p33"/>
          <p:cNvSpPr txBox="1"/>
          <p:nvPr>
            <p:ph idx="6" type="body"/>
          </p:nvPr>
        </p:nvSpPr>
        <p:spPr>
          <a:xfrm>
            <a:off x="6718881" y="1859324"/>
            <a:ext cx="4680000" cy="180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3600"/>
              <a:buNone/>
            </a:pPr>
            <a:r>
              <a:rPr lang="en-US"/>
              <a:t>Lorem Ipsum is simply dummy</a:t>
            </a:r>
            <a:endParaRPr/>
          </a:p>
        </p:txBody>
      </p:sp>
      <p:sp>
        <p:nvSpPr>
          <p:cNvPr id="5198" name="Google Shape;5198;p33"/>
          <p:cNvSpPr txBox="1"/>
          <p:nvPr>
            <p:ph idx="7" type="body"/>
          </p:nvPr>
        </p:nvSpPr>
        <p:spPr>
          <a:xfrm>
            <a:off x="6718881" y="3809774"/>
            <a:ext cx="4680000" cy="180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 text ever since the 1500s, when an unknown printer took a galley of type and scrambled it to make a type specimen book.</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2" name="Shape 5202"/>
        <p:cNvGrpSpPr/>
        <p:nvPr/>
      </p:nvGrpSpPr>
      <p:grpSpPr>
        <a:xfrm>
          <a:off x="0" y="0"/>
          <a:ext cx="0" cy="0"/>
          <a:chOff x="0" y="0"/>
          <a:chExt cx="0" cy="0"/>
        </a:xfrm>
      </p:grpSpPr>
      <p:sp>
        <p:nvSpPr>
          <p:cNvPr id="5203" name="Google Shape;5203;p34"/>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204" name="Google Shape;5204;p34"/>
          <p:cNvSpPr txBox="1"/>
          <p:nvPr>
            <p:ph idx="1" type="body"/>
          </p:nvPr>
        </p:nvSpPr>
        <p:spPr>
          <a:xfrm>
            <a:off x="1250412" y="1522533"/>
            <a:ext cx="3780000" cy="360000"/>
          </a:xfrm>
          <a:prstGeom prst="rect">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2"/>
              </a:buClr>
              <a:buSzPts val="1600"/>
              <a:buFont typeface="Arial"/>
              <a:buNone/>
            </a:pPr>
            <a:r>
              <a:rPr lang="en-US"/>
              <a:t>Lorem ipsum</a:t>
            </a:r>
            <a:endParaRPr/>
          </a:p>
        </p:txBody>
      </p:sp>
      <p:sp>
        <p:nvSpPr>
          <p:cNvPr id="5205" name="Google Shape;5205;p34"/>
          <p:cNvSpPr txBox="1"/>
          <p:nvPr>
            <p:ph idx="2" type="body"/>
          </p:nvPr>
        </p:nvSpPr>
        <p:spPr>
          <a:xfrm>
            <a:off x="7165713" y="1522533"/>
            <a:ext cx="3780000" cy="360000"/>
          </a:xfrm>
          <a:prstGeom prst="rect">
            <a:avLst/>
          </a:prstGeom>
          <a:solidFill>
            <a:schemeClr val="accent3"/>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600"/>
              <a:buFont typeface="Arial"/>
              <a:buNone/>
            </a:pPr>
            <a:r>
              <a:rPr lang="en-US"/>
              <a:t>Lorem ipsum</a:t>
            </a:r>
            <a:endParaRPr/>
          </a:p>
        </p:txBody>
      </p:sp>
      <p:sp>
        <p:nvSpPr>
          <p:cNvPr id="5206" name="Google Shape;5206;p3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207" name="Google Shape;5207;p3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08" name="Google Shape;5208;p34"/>
          <p:cNvSpPr txBox="1"/>
          <p:nvPr>
            <p:ph idx="3" type="body"/>
          </p:nvPr>
        </p:nvSpPr>
        <p:spPr>
          <a:xfrm>
            <a:off x="1250413" y="1935377"/>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r">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09" name="Google Shape;5209;p34"/>
          <p:cNvSpPr txBox="1"/>
          <p:nvPr>
            <p:ph idx="4" type="body"/>
          </p:nvPr>
        </p:nvSpPr>
        <p:spPr>
          <a:xfrm>
            <a:off x="1250413" y="2727903"/>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r">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0" name="Google Shape;5210;p34"/>
          <p:cNvSpPr txBox="1"/>
          <p:nvPr>
            <p:ph idx="5" type="body"/>
          </p:nvPr>
        </p:nvSpPr>
        <p:spPr>
          <a:xfrm>
            <a:off x="1250413" y="3520429"/>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r">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1" name="Google Shape;5211;p34"/>
          <p:cNvSpPr txBox="1"/>
          <p:nvPr>
            <p:ph idx="6" type="body"/>
          </p:nvPr>
        </p:nvSpPr>
        <p:spPr>
          <a:xfrm>
            <a:off x="1250413" y="4312955"/>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r">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2" name="Google Shape;5212;p34"/>
          <p:cNvSpPr txBox="1"/>
          <p:nvPr>
            <p:ph idx="7" type="body"/>
          </p:nvPr>
        </p:nvSpPr>
        <p:spPr>
          <a:xfrm>
            <a:off x="7165713" y="1935377"/>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3" name="Google Shape;5213;p34"/>
          <p:cNvSpPr txBox="1"/>
          <p:nvPr>
            <p:ph idx="8" type="body"/>
          </p:nvPr>
        </p:nvSpPr>
        <p:spPr>
          <a:xfrm>
            <a:off x="7165713" y="2727903"/>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4" name="Google Shape;5214;p34"/>
          <p:cNvSpPr txBox="1"/>
          <p:nvPr>
            <p:ph idx="9" type="body"/>
          </p:nvPr>
        </p:nvSpPr>
        <p:spPr>
          <a:xfrm>
            <a:off x="7165713" y="3520429"/>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5" name="Google Shape;5215;p34"/>
          <p:cNvSpPr txBox="1"/>
          <p:nvPr>
            <p:ph idx="13" type="body"/>
          </p:nvPr>
        </p:nvSpPr>
        <p:spPr>
          <a:xfrm>
            <a:off x="7165713" y="4312955"/>
            <a:ext cx="3780000" cy="720000"/>
          </a:xfrm>
          <a:prstGeom prst="rect">
            <a:avLst/>
          </a:prstGeom>
          <a:solidFill>
            <a:srgbClr val="F2F2F2"/>
          </a:solidFill>
          <a:ln>
            <a:noFill/>
          </a:ln>
        </p:spPr>
        <p:txBody>
          <a:bodyPr anchorCtr="0" anchor="ctr" bIns="45700" lIns="90000"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16" name="Google Shape;5216;p34"/>
          <p:cNvSpPr txBox="1"/>
          <p:nvPr>
            <p:ph idx="14" type="body"/>
          </p:nvPr>
        </p:nvSpPr>
        <p:spPr>
          <a:xfrm>
            <a:off x="5286000" y="2025377"/>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17" name="Google Shape;5217;p34"/>
          <p:cNvSpPr txBox="1"/>
          <p:nvPr>
            <p:ph idx="15" type="body"/>
          </p:nvPr>
        </p:nvSpPr>
        <p:spPr>
          <a:xfrm>
            <a:off x="5286000" y="2817903"/>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18" name="Google Shape;5218;p34"/>
          <p:cNvSpPr txBox="1"/>
          <p:nvPr>
            <p:ph idx="16" type="body"/>
          </p:nvPr>
        </p:nvSpPr>
        <p:spPr>
          <a:xfrm>
            <a:off x="5286000" y="3610429"/>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19" name="Google Shape;5219;p34"/>
          <p:cNvSpPr txBox="1"/>
          <p:nvPr>
            <p:ph idx="17" type="body"/>
          </p:nvPr>
        </p:nvSpPr>
        <p:spPr>
          <a:xfrm>
            <a:off x="5286000" y="4402955"/>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20" name="Google Shape;5220;p34"/>
          <p:cNvSpPr txBox="1"/>
          <p:nvPr>
            <p:ph idx="1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4" name="Shape 5224"/>
        <p:cNvGrpSpPr/>
        <p:nvPr/>
      </p:nvGrpSpPr>
      <p:grpSpPr>
        <a:xfrm>
          <a:off x="0" y="0"/>
          <a:ext cx="0" cy="0"/>
          <a:chOff x="0" y="0"/>
          <a:chExt cx="0" cy="0"/>
        </a:xfrm>
      </p:grpSpPr>
      <p:sp>
        <p:nvSpPr>
          <p:cNvPr id="5225" name="Google Shape;5225;p3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226" name="Google Shape;5226;p35"/>
          <p:cNvSpPr/>
          <p:nvPr>
            <p:ph idx="1" type="body"/>
          </p:nvPr>
        </p:nvSpPr>
        <p:spPr>
          <a:xfrm>
            <a:off x="2085990"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27" name="Google Shape;5227;p35"/>
          <p:cNvSpPr/>
          <p:nvPr>
            <p:ph idx="2" type="body"/>
          </p:nvPr>
        </p:nvSpPr>
        <p:spPr>
          <a:xfrm>
            <a:off x="5440995"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28" name="Google Shape;5228;p3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229" name="Google Shape;5229;p3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30" name="Google Shape;5230;p35"/>
          <p:cNvSpPr txBox="1"/>
          <p:nvPr>
            <p:ph idx="3" type="body"/>
          </p:nvPr>
        </p:nvSpPr>
        <p:spPr>
          <a:xfrm>
            <a:off x="2085990" y="1935377"/>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1" name="Google Shape;5231;p35"/>
          <p:cNvSpPr txBox="1"/>
          <p:nvPr>
            <p:ph idx="4" type="body"/>
          </p:nvPr>
        </p:nvSpPr>
        <p:spPr>
          <a:xfrm>
            <a:off x="2085990" y="2727903"/>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2" name="Google Shape;5232;p35"/>
          <p:cNvSpPr txBox="1"/>
          <p:nvPr>
            <p:ph idx="5" type="body"/>
          </p:nvPr>
        </p:nvSpPr>
        <p:spPr>
          <a:xfrm>
            <a:off x="2085990" y="3520429"/>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3" name="Google Shape;5233;p35"/>
          <p:cNvSpPr txBox="1"/>
          <p:nvPr>
            <p:ph idx="6" type="body"/>
          </p:nvPr>
        </p:nvSpPr>
        <p:spPr>
          <a:xfrm>
            <a:off x="2085990" y="4312955"/>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4" name="Google Shape;5234;p35"/>
          <p:cNvSpPr txBox="1"/>
          <p:nvPr>
            <p:ph idx="7" type="body"/>
          </p:nvPr>
        </p:nvSpPr>
        <p:spPr>
          <a:xfrm>
            <a:off x="5440995" y="1935377"/>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5" name="Google Shape;5235;p35"/>
          <p:cNvSpPr txBox="1"/>
          <p:nvPr>
            <p:ph idx="8" type="body"/>
          </p:nvPr>
        </p:nvSpPr>
        <p:spPr>
          <a:xfrm>
            <a:off x="5440995" y="2727903"/>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6" name="Google Shape;5236;p35"/>
          <p:cNvSpPr txBox="1"/>
          <p:nvPr>
            <p:ph idx="9" type="body"/>
          </p:nvPr>
        </p:nvSpPr>
        <p:spPr>
          <a:xfrm>
            <a:off x="5440995" y="3520429"/>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7" name="Google Shape;5237;p35"/>
          <p:cNvSpPr txBox="1"/>
          <p:nvPr>
            <p:ph idx="13" type="body"/>
          </p:nvPr>
        </p:nvSpPr>
        <p:spPr>
          <a:xfrm>
            <a:off x="5440995" y="4312955"/>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38" name="Google Shape;5238;p35"/>
          <p:cNvSpPr txBox="1"/>
          <p:nvPr>
            <p:ph idx="14" type="body"/>
          </p:nvPr>
        </p:nvSpPr>
        <p:spPr>
          <a:xfrm>
            <a:off x="336000" y="2025377"/>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39" name="Google Shape;5239;p35"/>
          <p:cNvSpPr txBox="1"/>
          <p:nvPr>
            <p:ph idx="15" type="body"/>
          </p:nvPr>
        </p:nvSpPr>
        <p:spPr>
          <a:xfrm>
            <a:off x="336000" y="2817903"/>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40" name="Google Shape;5240;p35"/>
          <p:cNvSpPr txBox="1"/>
          <p:nvPr>
            <p:ph idx="16" type="body"/>
          </p:nvPr>
        </p:nvSpPr>
        <p:spPr>
          <a:xfrm>
            <a:off x="336000" y="3610429"/>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41" name="Google Shape;5241;p35"/>
          <p:cNvSpPr txBox="1"/>
          <p:nvPr>
            <p:ph idx="17" type="body"/>
          </p:nvPr>
        </p:nvSpPr>
        <p:spPr>
          <a:xfrm>
            <a:off x="336000" y="4402955"/>
            <a:ext cx="162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42" name="Google Shape;5242;p35"/>
          <p:cNvSpPr/>
          <p:nvPr>
            <p:ph idx="18" type="body"/>
          </p:nvPr>
        </p:nvSpPr>
        <p:spPr>
          <a:xfrm>
            <a:off x="8796000" y="1525940"/>
            <a:ext cx="3060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43" name="Google Shape;5243;p35"/>
          <p:cNvSpPr txBox="1"/>
          <p:nvPr>
            <p:ph idx="19" type="body"/>
          </p:nvPr>
        </p:nvSpPr>
        <p:spPr>
          <a:xfrm>
            <a:off x="8796000" y="1935377"/>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44" name="Google Shape;5244;p35"/>
          <p:cNvSpPr txBox="1"/>
          <p:nvPr>
            <p:ph idx="20" type="body"/>
          </p:nvPr>
        </p:nvSpPr>
        <p:spPr>
          <a:xfrm>
            <a:off x="8796000" y="2727903"/>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45" name="Google Shape;5245;p35"/>
          <p:cNvSpPr txBox="1"/>
          <p:nvPr>
            <p:ph idx="21" type="body"/>
          </p:nvPr>
        </p:nvSpPr>
        <p:spPr>
          <a:xfrm>
            <a:off x="8796000" y="3520429"/>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46" name="Google Shape;5246;p35"/>
          <p:cNvSpPr txBox="1"/>
          <p:nvPr>
            <p:ph idx="22" type="body"/>
          </p:nvPr>
        </p:nvSpPr>
        <p:spPr>
          <a:xfrm>
            <a:off x="8796000" y="4312955"/>
            <a:ext cx="3060000" cy="720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47" name="Google Shape;5247;p35"/>
          <p:cNvSpPr txBox="1"/>
          <p:nvPr>
            <p:ph idx="23"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1" name="Shape 5251"/>
        <p:cNvGrpSpPr/>
        <p:nvPr/>
      </p:nvGrpSpPr>
      <p:grpSpPr>
        <a:xfrm>
          <a:off x="0" y="0"/>
          <a:ext cx="0" cy="0"/>
          <a:chOff x="0" y="0"/>
          <a:chExt cx="0" cy="0"/>
        </a:xfrm>
      </p:grpSpPr>
      <p:sp>
        <p:nvSpPr>
          <p:cNvPr id="5252" name="Google Shape;5252;p36"/>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5253" name="Google Shape;5253;p36"/>
          <p:cNvSpPr/>
          <p:nvPr>
            <p:ph idx="1" type="body"/>
          </p:nvPr>
        </p:nvSpPr>
        <p:spPr>
          <a:xfrm>
            <a:off x="1723377"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54" name="Google Shape;5254;p36"/>
          <p:cNvSpPr/>
          <p:nvPr>
            <p:ph idx="2" type="body"/>
          </p:nvPr>
        </p:nvSpPr>
        <p:spPr>
          <a:xfrm>
            <a:off x="4296918"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55" name="Google Shape;5255;p3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256" name="Google Shape;5256;p3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57" name="Google Shape;5257;p36"/>
          <p:cNvSpPr txBox="1"/>
          <p:nvPr>
            <p:ph idx="3" type="body"/>
          </p:nvPr>
        </p:nvSpPr>
        <p:spPr>
          <a:xfrm>
            <a:off x="1723377" y="1935377"/>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58" name="Google Shape;5258;p36"/>
          <p:cNvSpPr txBox="1"/>
          <p:nvPr>
            <p:ph idx="4" type="body"/>
          </p:nvPr>
        </p:nvSpPr>
        <p:spPr>
          <a:xfrm>
            <a:off x="1723377" y="2727903"/>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59" name="Google Shape;5259;p36"/>
          <p:cNvSpPr txBox="1"/>
          <p:nvPr>
            <p:ph idx="5" type="body"/>
          </p:nvPr>
        </p:nvSpPr>
        <p:spPr>
          <a:xfrm>
            <a:off x="1723377" y="3520429"/>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0" name="Google Shape;5260;p36"/>
          <p:cNvSpPr txBox="1"/>
          <p:nvPr>
            <p:ph idx="6" type="body"/>
          </p:nvPr>
        </p:nvSpPr>
        <p:spPr>
          <a:xfrm>
            <a:off x="1723377" y="4312955"/>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1" name="Google Shape;5261;p36"/>
          <p:cNvSpPr txBox="1"/>
          <p:nvPr>
            <p:ph idx="7" type="body"/>
          </p:nvPr>
        </p:nvSpPr>
        <p:spPr>
          <a:xfrm>
            <a:off x="4296918" y="1935377"/>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2" name="Google Shape;5262;p36"/>
          <p:cNvSpPr txBox="1"/>
          <p:nvPr>
            <p:ph idx="8" type="body"/>
          </p:nvPr>
        </p:nvSpPr>
        <p:spPr>
          <a:xfrm>
            <a:off x="4296918" y="2727903"/>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3" name="Google Shape;5263;p36"/>
          <p:cNvSpPr txBox="1"/>
          <p:nvPr>
            <p:ph idx="9" type="body"/>
          </p:nvPr>
        </p:nvSpPr>
        <p:spPr>
          <a:xfrm>
            <a:off x="4296918" y="3520429"/>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4" name="Google Shape;5264;p36"/>
          <p:cNvSpPr txBox="1"/>
          <p:nvPr>
            <p:ph idx="13" type="body"/>
          </p:nvPr>
        </p:nvSpPr>
        <p:spPr>
          <a:xfrm>
            <a:off x="4296918" y="4312955"/>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65" name="Google Shape;5265;p36"/>
          <p:cNvSpPr txBox="1"/>
          <p:nvPr>
            <p:ph idx="14" type="body"/>
          </p:nvPr>
        </p:nvSpPr>
        <p:spPr>
          <a:xfrm>
            <a:off x="336000" y="2025377"/>
            <a:ext cx="126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66" name="Google Shape;5266;p36"/>
          <p:cNvSpPr txBox="1"/>
          <p:nvPr>
            <p:ph idx="15" type="body"/>
          </p:nvPr>
        </p:nvSpPr>
        <p:spPr>
          <a:xfrm>
            <a:off x="336000" y="2817903"/>
            <a:ext cx="126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67" name="Google Shape;5267;p36"/>
          <p:cNvSpPr txBox="1"/>
          <p:nvPr>
            <p:ph idx="16" type="body"/>
          </p:nvPr>
        </p:nvSpPr>
        <p:spPr>
          <a:xfrm>
            <a:off x="336000" y="3610429"/>
            <a:ext cx="126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68" name="Google Shape;5268;p36"/>
          <p:cNvSpPr txBox="1"/>
          <p:nvPr>
            <p:ph idx="17" type="body"/>
          </p:nvPr>
        </p:nvSpPr>
        <p:spPr>
          <a:xfrm>
            <a:off x="336000" y="4402955"/>
            <a:ext cx="1260000" cy="540000"/>
          </a:xfrm>
          <a:prstGeom prst="rect">
            <a:avLst/>
          </a:prstGeom>
          <a:solidFill>
            <a:srgbClr val="FEE0DF"/>
          </a:solidFill>
          <a:ln>
            <a:noFill/>
          </a:ln>
        </p:spPr>
        <p:txBody>
          <a:bodyPr anchorCtr="1"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69" name="Google Shape;5269;p36"/>
          <p:cNvSpPr/>
          <p:nvPr>
            <p:ph idx="18" type="body"/>
          </p:nvPr>
        </p:nvSpPr>
        <p:spPr>
          <a:xfrm>
            <a:off x="6870459" y="1522191"/>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70" name="Google Shape;5270;p36"/>
          <p:cNvSpPr txBox="1"/>
          <p:nvPr>
            <p:ph idx="19" type="body"/>
          </p:nvPr>
        </p:nvSpPr>
        <p:spPr>
          <a:xfrm>
            <a:off x="6870459" y="1935377"/>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1" name="Google Shape;5271;p36"/>
          <p:cNvSpPr txBox="1"/>
          <p:nvPr>
            <p:ph idx="20" type="body"/>
          </p:nvPr>
        </p:nvSpPr>
        <p:spPr>
          <a:xfrm>
            <a:off x="6870459" y="2727903"/>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2" name="Google Shape;5272;p36"/>
          <p:cNvSpPr txBox="1"/>
          <p:nvPr>
            <p:ph idx="21" type="body"/>
          </p:nvPr>
        </p:nvSpPr>
        <p:spPr>
          <a:xfrm>
            <a:off x="6870459" y="3520429"/>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3" name="Google Shape;5273;p36"/>
          <p:cNvSpPr txBox="1"/>
          <p:nvPr>
            <p:ph idx="22" type="body"/>
          </p:nvPr>
        </p:nvSpPr>
        <p:spPr>
          <a:xfrm>
            <a:off x="6870459" y="4312955"/>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4" name="Google Shape;5274;p36"/>
          <p:cNvSpPr/>
          <p:nvPr>
            <p:ph idx="23" type="body"/>
          </p:nvPr>
        </p:nvSpPr>
        <p:spPr>
          <a:xfrm>
            <a:off x="9444000" y="1486540"/>
            <a:ext cx="2412000" cy="360000"/>
          </a:xfrm>
          <a:prstGeom prst="flowChartOffpageConnector">
            <a:avLst/>
          </a:prstGeom>
          <a:solidFill>
            <a:schemeClr val="accent1"/>
          </a:solidFill>
          <a:ln>
            <a:noFill/>
          </a:ln>
        </p:spPr>
        <p:txBody>
          <a:bodyPr anchorCtr="1"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600"/>
              <a:buFont typeface="Arial"/>
              <a:buNone/>
            </a:pPr>
            <a:r>
              <a:rPr lang="en-US"/>
              <a:t>Lorem ipsum</a:t>
            </a:r>
            <a:endParaRPr/>
          </a:p>
        </p:txBody>
      </p:sp>
      <p:sp>
        <p:nvSpPr>
          <p:cNvPr id="5275" name="Google Shape;5275;p36"/>
          <p:cNvSpPr txBox="1"/>
          <p:nvPr>
            <p:ph idx="24" type="body"/>
          </p:nvPr>
        </p:nvSpPr>
        <p:spPr>
          <a:xfrm>
            <a:off x="9444000" y="1935377"/>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6" name="Google Shape;5276;p36"/>
          <p:cNvSpPr txBox="1"/>
          <p:nvPr>
            <p:ph idx="25" type="body"/>
          </p:nvPr>
        </p:nvSpPr>
        <p:spPr>
          <a:xfrm>
            <a:off x="9444000" y="2727903"/>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7" name="Google Shape;5277;p36"/>
          <p:cNvSpPr txBox="1"/>
          <p:nvPr>
            <p:ph idx="26" type="body"/>
          </p:nvPr>
        </p:nvSpPr>
        <p:spPr>
          <a:xfrm>
            <a:off x="9444000" y="3520429"/>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8" name="Google Shape;5278;p36"/>
          <p:cNvSpPr txBox="1"/>
          <p:nvPr>
            <p:ph idx="27" type="body"/>
          </p:nvPr>
        </p:nvSpPr>
        <p:spPr>
          <a:xfrm>
            <a:off x="9444000" y="4312955"/>
            <a:ext cx="2412000" cy="792000"/>
          </a:xfrm>
          <a:prstGeom prst="rect">
            <a:avLst/>
          </a:prstGeom>
          <a:solidFill>
            <a:srgbClr val="F2F2F2"/>
          </a:solidFill>
          <a:ln>
            <a:noFill/>
          </a:ln>
        </p:spPr>
        <p:txBody>
          <a:bodyPr anchorCtr="0" anchor="ctr"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5279" name="Google Shape;5279;p36"/>
          <p:cNvSpPr txBox="1"/>
          <p:nvPr>
            <p:ph idx="28"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3" name="Shape 5283"/>
        <p:cNvGrpSpPr/>
        <p:nvPr/>
      </p:nvGrpSpPr>
      <p:grpSpPr>
        <a:xfrm>
          <a:off x="0" y="0"/>
          <a:ext cx="0" cy="0"/>
          <a:chOff x="0" y="0"/>
          <a:chExt cx="0" cy="0"/>
        </a:xfrm>
      </p:grpSpPr>
      <p:sp>
        <p:nvSpPr>
          <p:cNvPr id="5284" name="Google Shape;5284;p37"/>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85" name="Google Shape;5285;p37"/>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286" name="Google Shape;5286;p37"/>
          <p:cNvSpPr txBox="1"/>
          <p:nvPr>
            <p:ph idx="3" type="body"/>
          </p:nvPr>
        </p:nvSpPr>
        <p:spPr>
          <a:xfrm>
            <a:off x="5439337"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87" name="Google Shape;5287;p37"/>
          <p:cNvSpPr txBox="1"/>
          <p:nvPr>
            <p:ph idx="4" type="body"/>
          </p:nvPr>
        </p:nvSpPr>
        <p:spPr>
          <a:xfrm>
            <a:off x="5439337"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288" name="Google Shape;5288;p37"/>
          <p:cNvSpPr txBox="1"/>
          <p:nvPr>
            <p:ph idx="5" type="body"/>
          </p:nvPr>
        </p:nvSpPr>
        <p:spPr>
          <a:xfrm>
            <a:off x="9878779"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89" name="Google Shape;5289;p37"/>
          <p:cNvSpPr txBox="1"/>
          <p:nvPr>
            <p:ph idx="6" type="body"/>
          </p:nvPr>
        </p:nvSpPr>
        <p:spPr>
          <a:xfrm>
            <a:off x="9878779"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290" name="Google Shape;5290;p37"/>
          <p:cNvSpPr txBox="1"/>
          <p:nvPr>
            <p:ph idx="7" type="body"/>
          </p:nvPr>
        </p:nvSpPr>
        <p:spPr>
          <a:xfrm>
            <a:off x="983165" y="3434112"/>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91" name="Google Shape;5291;p37"/>
          <p:cNvSpPr txBox="1"/>
          <p:nvPr>
            <p:ph idx="8" type="body"/>
          </p:nvPr>
        </p:nvSpPr>
        <p:spPr>
          <a:xfrm>
            <a:off x="983165" y="3731048"/>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292" name="Google Shape;5292;p37"/>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1</a:t>
            </a:r>
            <a:endParaRPr/>
          </a:p>
        </p:txBody>
      </p:sp>
      <p:sp>
        <p:nvSpPr>
          <p:cNvPr id="5293" name="Google Shape;5293;p37"/>
          <p:cNvSpPr txBox="1"/>
          <p:nvPr>
            <p:ph idx="13" type="body"/>
          </p:nvPr>
        </p:nvSpPr>
        <p:spPr>
          <a:xfrm>
            <a:off x="4786001"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2</a:t>
            </a:r>
            <a:endParaRPr/>
          </a:p>
        </p:txBody>
      </p:sp>
      <p:sp>
        <p:nvSpPr>
          <p:cNvPr id="5294" name="Google Shape;5294;p37"/>
          <p:cNvSpPr txBox="1"/>
          <p:nvPr>
            <p:ph idx="14" type="body"/>
          </p:nvPr>
        </p:nvSpPr>
        <p:spPr>
          <a:xfrm>
            <a:off x="9221198"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3</a:t>
            </a:r>
            <a:endParaRPr/>
          </a:p>
        </p:txBody>
      </p:sp>
      <p:sp>
        <p:nvSpPr>
          <p:cNvPr id="5295" name="Google Shape;5295;p37"/>
          <p:cNvSpPr txBox="1"/>
          <p:nvPr>
            <p:ph idx="15" type="body"/>
          </p:nvPr>
        </p:nvSpPr>
        <p:spPr>
          <a:xfrm>
            <a:off x="336000" y="3478530"/>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4</a:t>
            </a:r>
            <a:endParaRPr/>
          </a:p>
        </p:txBody>
      </p:sp>
      <p:sp>
        <p:nvSpPr>
          <p:cNvPr id="5296" name="Google Shape;5296;p37"/>
          <p:cNvSpPr txBox="1"/>
          <p:nvPr>
            <p:ph idx="16" type="body"/>
          </p:nvPr>
        </p:nvSpPr>
        <p:spPr>
          <a:xfrm>
            <a:off x="4748229" y="3478530"/>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5</a:t>
            </a:r>
            <a:endParaRPr/>
          </a:p>
        </p:txBody>
      </p:sp>
      <p:sp>
        <p:nvSpPr>
          <p:cNvPr id="5297" name="Google Shape;5297;p37"/>
          <p:cNvSpPr txBox="1"/>
          <p:nvPr>
            <p:ph idx="17" type="body"/>
          </p:nvPr>
        </p:nvSpPr>
        <p:spPr>
          <a:xfrm>
            <a:off x="5415362" y="3434112"/>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298" name="Google Shape;5298;p37"/>
          <p:cNvSpPr txBox="1"/>
          <p:nvPr>
            <p:ph idx="18" type="body"/>
          </p:nvPr>
        </p:nvSpPr>
        <p:spPr>
          <a:xfrm>
            <a:off x="5415362" y="3731048"/>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299" name="Google Shape;5299;p37"/>
          <p:cNvSpPr txBox="1"/>
          <p:nvPr>
            <p:ph idx="20" type="body"/>
          </p:nvPr>
        </p:nvSpPr>
        <p:spPr>
          <a:xfrm>
            <a:off x="9852520" y="3434112"/>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00" name="Google Shape;5300;p37"/>
          <p:cNvSpPr txBox="1"/>
          <p:nvPr>
            <p:ph idx="21" type="body"/>
          </p:nvPr>
        </p:nvSpPr>
        <p:spPr>
          <a:xfrm>
            <a:off x="9852520" y="3731048"/>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01" name="Google Shape;5301;p3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302" name="Google Shape;5302;p37"/>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303" name="Google Shape;5303;p37"/>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04" name="Google Shape;5304;p37"/>
          <p:cNvSpPr txBox="1"/>
          <p:nvPr>
            <p:ph idx="19" type="body"/>
          </p:nvPr>
        </p:nvSpPr>
        <p:spPr>
          <a:xfrm>
            <a:off x="9194939" y="3478530"/>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6</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8" name="Shape 5308"/>
        <p:cNvGrpSpPr/>
        <p:nvPr/>
      </p:nvGrpSpPr>
      <p:grpSpPr>
        <a:xfrm>
          <a:off x="0" y="0"/>
          <a:ext cx="0" cy="0"/>
          <a:chOff x="0" y="0"/>
          <a:chExt cx="0" cy="0"/>
        </a:xfrm>
      </p:grpSpPr>
      <p:sp>
        <p:nvSpPr>
          <p:cNvPr id="5309" name="Google Shape;5309;p38"/>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10" name="Google Shape;5310;p38"/>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11" name="Google Shape;5311;p38"/>
          <p:cNvSpPr txBox="1"/>
          <p:nvPr>
            <p:ph idx="3" type="body"/>
          </p:nvPr>
        </p:nvSpPr>
        <p:spPr>
          <a:xfrm>
            <a:off x="3922788"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12" name="Google Shape;5312;p38"/>
          <p:cNvSpPr txBox="1"/>
          <p:nvPr>
            <p:ph idx="4" type="body"/>
          </p:nvPr>
        </p:nvSpPr>
        <p:spPr>
          <a:xfrm>
            <a:off x="3922788"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13" name="Google Shape;5313;p38"/>
          <p:cNvSpPr txBox="1"/>
          <p:nvPr>
            <p:ph idx="5" type="body"/>
          </p:nvPr>
        </p:nvSpPr>
        <p:spPr>
          <a:xfrm>
            <a:off x="6860484" y="152258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14" name="Google Shape;5314;p38"/>
          <p:cNvSpPr txBox="1"/>
          <p:nvPr>
            <p:ph idx="6" type="body"/>
          </p:nvPr>
        </p:nvSpPr>
        <p:spPr>
          <a:xfrm>
            <a:off x="6860484"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15" name="Google Shape;5315;p38"/>
          <p:cNvSpPr txBox="1"/>
          <p:nvPr>
            <p:ph idx="7" type="body"/>
          </p:nvPr>
        </p:nvSpPr>
        <p:spPr>
          <a:xfrm>
            <a:off x="9798180" y="1554094"/>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16" name="Google Shape;5316;p38"/>
          <p:cNvSpPr txBox="1"/>
          <p:nvPr>
            <p:ph idx="8" type="body"/>
          </p:nvPr>
        </p:nvSpPr>
        <p:spPr>
          <a:xfrm>
            <a:off x="9798180"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17" name="Google Shape;5317;p38"/>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1</a:t>
            </a:r>
            <a:endParaRPr/>
          </a:p>
        </p:txBody>
      </p:sp>
      <p:sp>
        <p:nvSpPr>
          <p:cNvPr id="5318" name="Google Shape;5318;p38"/>
          <p:cNvSpPr txBox="1"/>
          <p:nvPr>
            <p:ph idx="13" type="body"/>
          </p:nvPr>
        </p:nvSpPr>
        <p:spPr>
          <a:xfrm>
            <a:off x="3269452"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2</a:t>
            </a:r>
            <a:endParaRPr/>
          </a:p>
        </p:txBody>
      </p:sp>
      <p:sp>
        <p:nvSpPr>
          <p:cNvPr id="5319" name="Google Shape;5319;p38"/>
          <p:cNvSpPr txBox="1"/>
          <p:nvPr>
            <p:ph idx="14" type="body"/>
          </p:nvPr>
        </p:nvSpPr>
        <p:spPr>
          <a:xfrm>
            <a:off x="6202903"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3</a:t>
            </a:r>
            <a:endParaRPr/>
          </a:p>
        </p:txBody>
      </p:sp>
      <p:sp>
        <p:nvSpPr>
          <p:cNvPr id="5320" name="Google Shape;5320;p38"/>
          <p:cNvSpPr txBox="1"/>
          <p:nvPr>
            <p:ph idx="15" type="body"/>
          </p:nvPr>
        </p:nvSpPr>
        <p:spPr>
          <a:xfrm>
            <a:off x="9151015"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4</a:t>
            </a:r>
            <a:endParaRPr/>
          </a:p>
        </p:txBody>
      </p:sp>
      <p:sp>
        <p:nvSpPr>
          <p:cNvPr id="5321" name="Google Shape;5321;p38"/>
          <p:cNvSpPr txBox="1"/>
          <p:nvPr>
            <p:ph idx="16" type="body"/>
          </p:nvPr>
        </p:nvSpPr>
        <p:spPr>
          <a:xfrm>
            <a:off x="1833752" y="3481529"/>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5</a:t>
            </a:r>
            <a:endParaRPr/>
          </a:p>
        </p:txBody>
      </p:sp>
      <p:sp>
        <p:nvSpPr>
          <p:cNvPr id="5322" name="Google Shape;5322;p38"/>
          <p:cNvSpPr txBox="1"/>
          <p:nvPr>
            <p:ph idx="17" type="body"/>
          </p:nvPr>
        </p:nvSpPr>
        <p:spPr>
          <a:xfrm>
            <a:off x="2480917"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23" name="Google Shape;5323;p38"/>
          <p:cNvSpPr txBox="1"/>
          <p:nvPr>
            <p:ph idx="18" type="body"/>
          </p:nvPr>
        </p:nvSpPr>
        <p:spPr>
          <a:xfrm>
            <a:off x="2480917" y="3734047"/>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24" name="Google Shape;5324;p38"/>
          <p:cNvSpPr txBox="1"/>
          <p:nvPr>
            <p:ph idx="19" type="body"/>
          </p:nvPr>
        </p:nvSpPr>
        <p:spPr>
          <a:xfrm>
            <a:off x="4767204" y="3481529"/>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6</a:t>
            </a:r>
            <a:endParaRPr/>
          </a:p>
        </p:txBody>
      </p:sp>
      <p:sp>
        <p:nvSpPr>
          <p:cNvPr id="5325" name="Google Shape;5325;p38"/>
          <p:cNvSpPr txBox="1"/>
          <p:nvPr>
            <p:ph idx="20" type="body"/>
          </p:nvPr>
        </p:nvSpPr>
        <p:spPr>
          <a:xfrm>
            <a:off x="5420540"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26" name="Google Shape;5326;p38"/>
          <p:cNvSpPr txBox="1"/>
          <p:nvPr>
            <p:ph idx="21" type="body"/>
          </p:nvPr>
        </p:nvSpPr>
        <p:spPr>
          <a:xfrm>
            <a:off x="5420540" y="3734047"/>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27" name="Google Shape;5327;p3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328" name="Google Shape;5328;p38"/>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329" name="Google Shape;5329;p38"/>
          <p:cNvSpPr txBox="1"/>
          <p:nvPr>
            <p:ph idx="23" type="body"/>
          </p:nvPr>
        </p:nvSpPr>
        <p:spPr>
          <a:xfrm>
            <a:off x="7704900" y="3481529"/>
            <a:ext cx="720000" cy="90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SzPts val="5400"/>
              <a:buNone/>
            </a:pPr>
            <a:r>
              <a:rPr lang="en-US"/>
              <a:t>7</a:t>
            </a:r>
            <a:endParaRPr/>
          </a:p>
        </p:txBody>
      </p:sp>
      <p:sp>
        <p:nvSpPr>
          <p:cNvPr id="5330" name="Google Shape;5330;p38"/>
          <p:cNvSpPr txBox="1"/>
          <p:nvPr>
            <p:ph idx="24" type="body"/>
          </p:nvPr>
        </p:nvSpPr>
        <p:spPr>
          <a:xfrm>
            <a:off x="8358236"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31" name="Google Shape;5331;p38"/>
          <p:cNvSpPr txBox="1"/>
          <p:nvPr>
            <p:ph idx="25" type="body"/>
          </p:nvPr>
        </p:nvSpPr>
        <p:spPr>
          <a:xfrm>
            <a:off x="8358236" y="3734047"/>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32" name="Google Shape;5332;p38"/>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6" name="Shape 5336"/>
        <p:cNvGrpSpPr/>
        <p:nvPr/>
      </p:nvGrpSpPr>
      <p:grpSpPr>
        <a:xfrm>
          <a:off x="0" y="0"/>
          <a:ext cx="0" cy="0"/>
          <a:chOff x="0" y="0"/>
          <a:chExt cx="0" cy="0"/>
        </a:xfrm>
      </p:grpSpPr>
      <p:sp>
        <p:nvSpPr>
          <p:cNvPr id="5337" name="Google Shape;5337;p39"/>
          <p:cNvSpPr txBox="1"/>
          <p:nvPr>
            <p:ph idx="1" type="body"/>
          </p:nvPr>
        </p:nvSpPr>
        <p:spPr>
          <a:xfrm>
            <a:off x="983165"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38" name="Google Shape;5338;p39"/>
          <p:cNvSpPr txBox="1"/>
          <p:nvPr>
            <p:ph idx="2" type="body"/>
          </p:nvPr>
        </p:nvSpPr>
        <p:spPr>
          <a:xfrm>
            <a:off x="983165"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39" name="Google Shape;5339;p39"/>
          <p:cNvSpPr txBox="1"/>
          <p:nvPr>
            <p:ph idx="3" type="body"/>
          </p:nvPr>
        </p:nvSpPr>
        <p:spPr>
          <a:xfrm>
            <a:off x="3922788" y="1522340"/>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40" name="Google Shape;5340;p39"/>
          <p:cNvSpPr txBox="1"/>
          <p:nvPr>
            <p:ph idx="4" type="body"/>
          </p:nvPr>
        </p:nvSpPr>
        <p:spPr>
          <a:xfrm>
            <a:off x="3922788"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41" name="Google Shape;5341;p39"/>
          <p:cNvSpPr txBox="1"/>
          <p:nvPr>
            <p:ph idx="5" type="body"/>
          </p:nvPr>
        </p:nvSpPr>
        <p:spPr>
          <a:xfrm>
            <a:off x="6860484" y="152258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42" name="Google Shape;5342;p39"/>
          <p:cNvSpPr txBox="1"/>
          <p:nvPr>
            <p:ph idx="6" type="body"/>
          </p:nvPr>
        </p:nvSpPr>
        <p:spPr>
          <a:xfrm>
            <a:off x="6860484"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43" name="Google Shape;5343;p39"/>
          <p:cNvSpPr txBox="1"/>
          <p:nvPr>
            <p:ph idx="7" type="body"/>
          </p:nvPr>
        </p:nvSpPr>
        <p:spPr>
          <a:xfrm>
            <a:off x="9798180" y="1554094"/>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44" name="Google Shape;5344;p39"/>
          <p:cNvSpPr txBox="1"/>
          <p:nvPr>
            <p:ph idx="8" type="body"/>
          </p:nvPr>
        </p:nvSpPr>
        <p:spPr>
          <a:xfrm>
            <a:off x="9798180" y="1819276"/>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45" name="Google Shape;5345;p39"/>
          <p:cNvSpPr txBox="1"/>
          <p:nvPr>
            <p:ph idx="9" type="body"/>
          </p:nvPr>
        </p:nvSpPr>
        <p:spPr>
          <a:xfrm>
            <a:off x="336000"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1</a:t>
            </a:r>
            <a:endParaRPr/>
          </a:p>
        </p:txBody>
      </p:sp>
      <p:sp>
        <p:nvSpPr>
          <p:cNvPr id="5346" name="Google Shape;5346;p39"/>
          <p:cNvSpPr txBox="1"/>
          <p:nvPr>
            <p:ph idx="13" type="body"/>
          </p:nvPr>
        </p:nvSpPr>
        <p:spPr>
          <a:xfrm>
            <a:off x="3269452"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2</a:t>
            </a:r>
            <a:endParaRPr/>
          </a:p>
        </p:txBody>
      </p:sp>
      <p:sp>
        <p:nvSpPr>
          <p:cNvPr id="5347" name="Google Shape;5347;p39"/>
          <p:cNvSpPr txBox="1"/>
          <p:nvPr>
            <p:ph idx="14" type="body"/>
          </p:nvPr>
        </p:nvSpPr>
        <p:spPr>
          <a:xfrm>
            <a:off x="6202903"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3</a:t>
            </a:r>
            <a:endParaRPr/>
          </a:p>
        </p:txBody>
      </p:sp>
      <p:sp>
        <p:nvSpPr>
          <p:cNvPr id="5348" name="Google Shape;5348;p39"/>
          <p:cNvSpPr txBox="1"/>
          <p:nvPr>
            <p:ph idx="15" type="body"/>
          </p:nvPr>
        </p:nvSpPr>
        <p:spPr>
          <a:xfrm>
            <a:off x="9151015" y="1541362"/>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4</a:t>
            </a:r>
            <a:endParaRPr/>
          </a:p>
        </p:txBody>
      </p:sp>
      <p:sp>
        <p:nvSpPr>
          <p:cNvPr id="5349" name="Google Shape;5349;p39"/>
          <p:cNvSpPr txBox="1"/>
          <p:nvPr>
            <p:ph idx="16" type="body"/>
          </p:nvPr>
        </p:nvSpPr>
        <p:spPr>
          <a:xfrm>
            <a:off x="336000" y="3481529"/>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5</a:t>
            </a:r>
            <a:endParaRPr/>
          </a:p>
        </p:txBody>
      </p:sp>
      <p:sp>
        <p:nvSpPr>
          <p:cNvPr id="5350" name="Google Shape;5350;p39"/>
          <p:cNvSpPr txBox="1"/>
          <p:nvPr>
            <p:ph idx="17" type="body"/>
          </p:nvPr>
        </p:nvSpPr>
        <p:spPr>
          <a:xfrm>
            <a:off x="983165"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51" name="Google Shape;5351;p39"/>
          <p:cNvSpPr txBox="1"/>
          <p:nvPr>
            <p:ph idx="18" type="body"/>
          </p:nvPr>
        </p:nvSpPr>
        <p:spPr>
          <a:xfrm>
            <a:off x="983165" y="3734047"/>
            <a:ext cx="1980000" cy="1080000"/>
          </a:xfrm>
          <a:prstGeom prst="rect">
            <a:avLst/>
          </a:prstGeom>
          <a:noFill/>
          <a:ln>
            <a:noFill/>
          </a:ln>
        </p:spPr>
        <p:txBody>
          <a:bodyPr anchorCtr="0" anchor="t" bIns="45700" lIns="91425" spcFirstLastPara="1" rIns="91425" wrap="square" tIns="45700">
            <a:norm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52" name="Google Shape;5352;p39"/>
          <p:cNvSpPr txBox="1"/>
          <p:nvPr>
            <p:ph idx="19" type="body"/>
          </p:nvPr>
        </p:nvSpPr>
        <p:spPr>
          <a:xfrm>
            <a:off x="3269452" y="3481529"/>
            <a:ext cx="720000" cy="900000"/>
          </a:xfrm>
          <a:prstGeom prst="rect">
            <a:avLst/>
          </a:prstGeom>
          <a:noFill/>
          <a:ln>
            <a:noFill/>
          </a:ln>
        </p:spPr>
        <p:txBody>
          <a:bodyPr anchorCtr="0" anchor="ctr" bIns="45700" lIns="91425" spcFirstLastPara="1" rIns="91425" wrap="square" tIns="45700">
            <a:normAutofit lnSpcReduction="10000"/>
          </a:bodyPr>
          <a:lstStyle/>
          <a:p>
            <a:pPr indent="0" lvl="0" marL="0" rtl="0" algn="l">
              <a:lnSpc>
                <a:spcPct val="100000"/>
              </a:lnSpc>
              <a:spcBef>
                <a:spcPts val="0"/>
              </a:spcBef>
              <a:spcAft>
                <a:spcPts val="0"/>
              </a:spcAft>
              <a:buSzPts val="5400"/>
              <a:buNone/>
            </a:pPr>
            <a:r>
              <a:rPr lang="en-US"/>
              <a:t>6</a:t>
            </a:r>
            <a:endParaRPr/>
          </a:p>
        </p:txBody>
      </p:sp>
      <p:sp>
        <p:nvSpPr>
          <p:cNvPr id="5353" name="Google Shape;5353;p39"/>
          <p:cNvSpPr txBox="1"/>
          <p:nvPr>
            <p:ph idx="20" type="body"/>
          </p:nvPr>
        </p:nvSpPr>
        <p:spPr>
          <a:xfrm>
            <a:off x="3922788"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54" name="Google Shape;5354;p39"/>
          <p:cNvSpPr txBox="1"/>
          <p:nvPr>
            <p:ph idx="21" type="body"/>
          </p:nvPr>
        </p:nvSpPr>
        <p:spPr>
          <a:xfrm>
            <a:off x="3922788" y="3734047"/>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55" name="Google Shape;5355;p3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356" name="Google Shape;5356;p39"/>
          <p:cNvSpPr txBox="1"/>
          <p:nvPr>
            <p:ph idx="22"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357" name="Google Shape;5357;p39"/>
          <p:cNvSpPr txBox="1"/>
          <p:nvPr>
            <p:ph idx="23" type="body"/>
          </p:nvPr>
        </p:nvSpPr>
        <p:spPr>
          <a:xfrm>
            <a:off x="6207148" y="3481529"/>
            <a:ext cx="720000" cy="90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SzPts val="5400"/>
              <a:buNone/>
            </a:pPr>
            <a:r>
              <a:rPr lang="en-US"/>
              <a:t>7</a:t>
            </a:r>
            <a:endParaRPr/>
          </a:p>
        </p:txBody>
      </p:sp>
      <p:sp>
        <p:nvSpPr>
          <p:cNvPr id="5358" name="Google Shape;5358;p39"/>
          <p:cNvSpPr txBox="1"/>
          <p:nvPr>
            <p:ph idx="24" type="body"/>
          </p:nvPr>
        </p:nvSpPr>
        <p:spPr>
          <a:xfrm>
            <a:off x="6860484"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59" name="Google Shape;5359;p39"/>
          <p:cNvSpPr txBox="1"/>
          <p:nvPr>
            <p:ph idx="25" type="body"/>
          </p:nvPr>
        </p:nvSpPr>
        <p:spPr>
          <a:xfrm>
            <a:off x="6860484" y="3734047"/>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60" name="Google Shape;5360;p39"/>
          <p:cNvSpPr txBox="1"/>
          <p:nvPr>
            <p:ph idx="26" type="body"/>
          </p:nvPr>
        </p:nvSpPr>
        <p:spPr>
          <a:xfrm>
            <a:off x="9144844" y="3481529"/>
            <a:ext cx="720000" cy="90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SzPts val="5400"/>
              <a:buNone/>
            </a:pPr>
            <a:r>
              <a:rPr lang="en-US"/>
              <a:t>8</a:t>
            </a:r>
            <a:endParaRPr/>
          </a:p>
        </p:txBody>
      </p:sp>
      <p:sp>
        <p:nvSpPr>
          <p:cNvPr id="5361" name="Google Shape;5361;p39"/>
          <p:cNvSpPr txBox="1"/>
          <p:nvPr>
            <p:ph idx="27" type="body"/>
          </p:nvPr>
        </p:nvSpPr>
        <p:spPr>
          <a:xfrm>
            <a:off x="9798180" y="3437111"/>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62" name="Google Shape;5362;p39"/>
          <p:cNvSpPr txBox="1"/>
          <p:nvPr>
            <p:ph idx="28" type="body"/>
          </p:nvPr>
        </p:nvSpPr>
        <p:spPr>
          <a:xfrm>
            <a:off x="9798180" y="3734047"/>
            <a:ext cx="1980000" cy="108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 </a:t>
            </a:r>
            <a:endParaRPr/>
          </a:p>
        </p:txBody>
      </p:sp>
      <p:sp>
        <p:nvSpPr>
          <p:cNvPr id="5363" name="Google Shape;5363;p39"/>
          <p:cNvSpPr txBox="1"/>
          <p:nvPr>
            <p:ph idx="4294967295" type="sldNum"/>
          </p:nvPr>
        </p:nvSpPr>
        <p:spPr>
          <a:xfrm>
            <a:off x="11472863" y="6356350"/>
            <a:ext cx="719137" cy="360363"/>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3" name="Shape 4583"/>
        <p:cNvGrpSpPr/>
        <p:nvPr/>
      </p:nvGrpSpPr>
      <p:grpSpPr>
        <a:xfrm>
          <a:off x="0" y="0"/>
          <a:ext cx="0" cy="0"/>
          <a:chOff x="0" y="0"/>
          <a:chExt cx="0" cy="0"/>
        </a:xfrm>
      </p:grpSpPr>
      <p:sp>
        <p:nvSpPr>
          <p:cNvPr id="4584" name="Google Shape;4584;p4"/>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585" name="Google Shape;4585;p4"/>
          <p:cNvSpPr txBox="1"/>
          <p:nvPr>
            <p:ph idx="1" type="body"/>
          </p:nvPr>
        </p:nvSpPr>
        <p:spPr>
          <a:xfrm>
            <a:off x="1076986" y="1523269"/>
            <a:ext cx="3780000" cy="360000"/>
          </a:xfrm>
          <a:prstGeom prst="rect">
            <a:avLst/>
          </a:prstGeom>
          <a:noFill/>
          <a:ln>
            <a:noFill/>
          </a:ln>
        </p:spPr>
        <p:txBody>
          <a:bodyPr anchorCtr="0" anchor="b" bIns="45700" lIns="91425" spcFirstLastPara="1" rIns="91425" wrap="square" tIns="45700">
            <a:norm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586" name="Google Shape;4586;p4"/>
          <p:cNvSpPr txBox="1"/>
          <p:nvPr>
            <p:ph idx="2" type="body"/>
          </p:nvPr>
        </p:nvSpPr>
        <p:spPr>
          <a:xfrm>
            <a:off x="7244541" y="1523269"/>
            <a:ext cx="3780000" cy="360000"/>
          </a:xfrm>
          <a:prstGeom prst="rect">
            <a:avLst/>
          </a:prstGeom>
          <a:noFill/>
          <a:ln>
            <a:noFill/>
          </a:ln>
        </p:spPr>
        <p:txBody>
          <a:bodyPr anchorCtr="0" anchor="b" bIns="45700" lIns="91425" spcFirstLastPara="1" rIns="91425" wrap="square" tIns="45700">
            <a:norm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587" name="Google Shape;4587;p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588" name="Google Shape;4588;p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589" name="Google Shape;4589;p4"/>
          <p:cNvSpPr txBox="1"/>
          <p:nvPr>
            <p:ph idx="3" type="body"/>
          </p:nvPr>
        </p:nvSpPr>
        <p:spPr>
          <a:xfrm>
            <a:off x="1076987" y="1888819"/>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0" name="Google Shape;4590;p4"/>
          <p:cNvSpPr txBox="1"/>
          <p:nvPr>
            <p:ph idx="4" type="body"/>
          </p:nvPr>
        </p:nvSpPr>
        <p:spPr>
          <a:xfrm>
            <a:off x="1076987" y="2681345"/>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1" name="Google Shape;4591;p4"/>
          <p:cNvSpPr txBox="1"/>
          <p:nvPr>
            <p:ph idx="5" type="body"/>
          </p:nvPr>
        </p:nvSpPr>
        <p:spPr>
          <a:xfrm>
            <a:off x="1076987" y="3473871"/>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2" name="Google Shape;4592;p4"/>
          <p:cNvSpPr txBox="1"/>
          <p:nvPr>
            <p:ph idx="6" type="body"/>
          </p:nvPr>
        </p:nvSpPr>
        <p:spPr>
          <a:xfrm>
            <a:off x="1076987" y="4266397"/>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3" name="Google Shape;4593;p4"/>
          <p:cNvSpPr txBox="1"/>
          <p:nvPr>
            <p:ph idx="7" type="body"/>
          </p:nvPr>
        </p:nvSpPr>
        <p:spPr>
          <a:xfrm>
            <a:off x="1076987" y="5058925"/>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4" name="Google Shape;4594;p4"/>
          <p:cNvSpPr txBox="1"/>
          <p:nvPr>
            <p:ph idx="8" type="body"/>
          </p:nvPr>
        </p:nvSpPr>
        <p:spPr>
          <a:xfrm>
            <a:off x="7244542" y="1888819"/>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5" name="Google Shape;4595;p4"/>
          <p:cNvSpPr txBox="1"/>
          <p:nvPr>
            <p:ph idx="9" type="body"/>
          </p:nvPr>
        </p:nvSpPr>
        <p:spPr>
          <a:xfrm>
            <a:off x="7244542" y="2681345"/>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6" name="Google Shape;4596;p4"/>
          <p:cNvSpPr txBox="1"/>
          <p:nvPr>
            <p:ph idx="13" type="body"/>
          </p:nvPr>
        </p:nvSpPr>
        <p:spPr>
          <a:xfrm>
            <a:off x="7244542" y="3473871"/>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7" name="Google Shape;4597;p4"/>
          <p:cNvSpPr txBox="1"/>
          <p:nvPr>
            <p:ph idx="14" type="body"/>
          </p:nvPr>
        </p:nvSpPr>
        <p:spPr>
          <a:xfrm>
            <a:off x="7244542" y="4266397"/>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8" name="Google Shape;4598;p4"/>
          <p:cNvSpPr txBox="1"/>
          <p:nvPr>
            <p:ph idx="15" type="body"/>
          </p:nvPr>
        </p:nvSpPr>
        <p:spPr>
          <a:xfrm>
            <a:off x="7244542" y="5058925"/>
            <a:ext cx="3780000" cy="720000"/>
          </a:xfrm>
          <a:prstGeom prst="rect">
            <a:avLst/>
          </a:prstGeom>
          <a:noFill/>
          <a:ln>
            <a:noFill/>
          </a:ln>
        </p:spPr>
        <p:txBody>
          <a:bodyPr anchorCtr="0" anchor="t" bIns="45700" lIns="91425" spcFirstLastPara="1" rIns="91425" wrap="square" tIns="45700">
            <a:normAutofit lnSpcReduction="10000"/>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599" name="Google Shape;4599;p4"/>
          <p:cNvSpPr txBox="1"/>
          <p:nvPr>
            <p:ph idx="16" type="subTitle"/>
          </p:nvPr>
        </p:nvSpPr>
        <p:spPr>
          <a:xfrm>
            <a:off x="336000" y="1085974"/>
            <a:ext cx="11520000" cy="360000"/>
          </a:xfrm>
          <a:prstGeom prst="rect">
            <a:avLst/>
          </a:prstGeom>
          <a:noFill/>
          <a:ln>
            <a:noFill/>
          </a:ln>
        </p:spPr>
        <p:txBody>
          <a:bodyPr anchorCtr="0" anchor="t" bIns="45700" lIns="91425" spcFirstLastPara="1" rIns="91425" wrap="square" tIns="45700">
            <a:normAutofit lnSpcReduction="10000"/>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67" name="Shape 5367"/>
        <p:cNvGrpSpPr/>
        <p:nvPr/>
      </p:nvGrpSpPr>
      <p:grpSpPr>
        <a:xfrm>
          <a:off x="0" y="0"/>
          <a:ext cx="0" cy="0"/>
          <a:chOff x="0" y="0"/>
          <a:chExt cx="0" cy="0"/>
        </a:xfrm>
      </p:grpSpPr>
      <p:sp>
        <p:nvSpPr>
          <p:cNvPr id="5368" name="Google Shape;5368;p40"/>
          <p:cNvSpPr/>
          <p:nvPr>
            <p:ph idx="2" type="pic"/>
          </p:nvPr>
        </p:nvSpPr>
        <p:spPr>
          <a:xfrm>
            <a:off x="2171697" y="1523269"/>
            <a:ext cx="3960000" cy="4680000"/>
          </a:xfrm>
          <a:prstGeom prst="rect">
            <a:avLst/>
          </a:prstGeom>
          <a:solidFill>
            <a:srgbClr val="CDEAF3"/>
          </a:solidFill>
          <a:ln>
            <a:noFill/>
          </a:ln>
        </p:spPr>
      </p:sp>
      <p:sp>
        <p:nvSpPr>
          <p:cNvPr id="5369" name="Google Shape;5369;p40"/>
          <p:cNvSpPr txBox="1"/>
          <p:nvPr>
            <p:ph idx="3" type="body"/>
          </p:nvPr>
        </p:nvSpPr>
        <p:spPr>
          <a:xfrm>
            <a:off x="6413519" y="1849327"/>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370" name="Google Shape;5370;p40"/>
          <p:cNvSpPr txBox="1"/>
          <p:nvPr>
            <p:ph idx="4" type="body"/>
          </p:nvPr>
        </p:nvSpPr>
        <p:spPr>
          <a:xfrm>
            <a:off x="6413519" y="2475041"/>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71" name="Google Shape;5371;p40"/>
          <p:cNvSpPr txBox="1"/>
          <p:nvPr>
            <p:ph idx="5" type="body"/>
          </p:nvPr>
        </p:nvSpPr>
        <p:spPr>
          <a:xfrm>
            <a:off x="6413519" y="2865910"/>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372" name="Google Shape;5372;p40"/>
          <p:cNvSpPr txBox="1"/>
          <p:nvPr>
            <p:ph idx="6" type="body"/>
          </p:nvPr>
        </p:nvSpPr>
        <p:spPr>
          <a:xfrm>
            <a:off x="6413519" y="3493704"/>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73" name="Google Shape;5373;p40"/>
          <p:cNvSpPr txBox="1"/>
          <p:nvPr>
            <p:ph idx="7" type="body"/>
          </p:nvPr>
        </p:nvSpPr>
        <p:spPr>
          <a:xfrm>
            <a:off x="6413519" y="3882493"/>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374" name="Google Shape;5374;p40"/>
          <p:cNvSpPr txBox="1"/>
          <p:nvPr>
            <p:ph idx="8" type="body"/>
          </p:nvPr>
        </p:nvSpPr>
        <p:spPr>
          <a:xfrm>
            <a:off x="6436289" y="4512367"/>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75" name="Google Shape;5375;p40"/>
          <p:cNvSpPr txBox="1"/>
          <p:nvPr>
            <p:ph idx="9" type="body"/>
          </p:nvPr>
        </p:nvSpPr>
        <p:spPr>
          <a:xfrm>
            <a:off x="6436289" y="4899076"/>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376" name="Google Shape;5376;p40"/>
          <p:cNvSpPr/>
          <p:nvPr>
            <p:ph idx="13" type="body"/>
          </p:nvPr>
        </p:nvSpPr>
        <p:spPr>
          <a:xfrm>
            <a:off x="5876818" y="158676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5377" name="Google Shape;5377;p40"/>
          <p:cNvSpPr/>
          <p:nvPr>
            <p:ph idx="14" type="body"/>
          </p:nvPr>
        </p:nvSpPr>
        <p:spPr>
          <a:xfrm>
            <a:off x="5876818" y="259001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5378" name="Google Shape;5378;p40"/>
          <p:cNvSpPr/>
          <p:nvPr>
            <p:ph idx="15" type="body"/>
          </p:nvPr>
        </p:nvSpPr>
        <p:spPr>
          <a:xfrm>
            <a:off x="5876818" y="359326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5379" name="Google Shape;5379;p40"/>
          <p:cNvSpPr/>
          <p:nvPr>
            <p:ph idx="16" type="body"/>
          </p:nvPr>
        </p:nvSpPr>
        <p:spPr>
          <a:xfrm>
            <a:off x="5876818" y="459651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5380" name="Google Shape;5380;p40"/>
          <p:cNvSpPr/>
          <p:nvPr>
            <p:ph idx="17" type="body"/>
          </p:nvPr>
        </p:nvSpPr>
        <p:spPr>
          <a:xfrm>
            <a:off x="5876818" y="559976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5381" name="Google Shape;5381;p40"/>
          <p:cNvSpPr txBox="1"/>
          <p:nvPr>
            <p:ph idx="18" type="body"/>
          </p:nvPr>
        </p:nvSpPr>
        <p:spPr>
          <a:xfrm>
            <a:off x="6436289" y="5531030"/>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382" name="Google Shape;5382;p40"/>
          <p:cNvSpPr txBox="1"/>
          <p:nvPr>
            <p:ph idx="19" type="body"/>
          </p:nvPr>
        </p:nvSpPr>
        <p:spPr>
          <a:xfrm>
            <a:off x="6436289" y="5915659"/>
            <a:ext cx="3600000" cy="360000"/>
          </a:xfrm>
          <a:prstGeom prst="rect">
            <a:avLst/>
          </a:prstGeom>
          <a:noFill/>
          <a:ln>
            <a:noFill/>
          </a:ln>
        </p:spPr>
        <p:txBody>
          <a:bodyPr anchorCtr="0" anchor="t" bIns="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383" name="Google Shape;5383;p4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84" name="Google Shape;5384;p4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385" name="Google Shape;5385;p40"/>
          <p:cNvSpPr txBox="1"/>
          <p:nvPr>
            <p:ph idx="20"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386" name="Google Shape;5386;p40"/>
          <p:cNvSpPr txBox="1"/>
          <p:nvPr>
            <p:ph idx="1" type="body"/>
          </p:nvPr>
        </p:nvSpPr>
        <p:spPr>
          <a:xfrm>
            <a:off x="6413519" y="1456378"/>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0" name="Shape 5390"/>
        <p:cNvGrpSpPr/>
        <p:nvPr/>
      </p:nvGrpSpPr>
      <p:grpSpPr>
        <a:xfrm>
          <a:off x="0" y="0"/>
          <a:ext cx="0" cy="0"/>
          <a:chOff x="0" y="0"/>
          <a:chExt cx="0" cy="0"/>
        </a:xfrm>
      </p:grpSpPr>
      <p:sp>
        <p:nvSpPr>
          <p:cNvPr id="5391" name="Google Shape;5391;p41"/>
          <p:cNvSpPr/>
          <p:nvPr>
            <p:ph idx="2" type="pic"/>
          </p:nvPr>
        </p:nvSpPr>
        <p:spPr>
          <a:xfrm>
            <a:off x="2171697" y="1523269"/>
            <a:ext cx="3960000" cy="4680000"/>
          </a:xfrm>
          <a:prstGeom prst="rect">
            <a:avLst/>
          </a:prstGeom>
          <a:solidFill>
            <a:srgbClr val="CDEAF3"/>
          </a:solidFill>
          <a:ln>
            <a:noFill/>
          </a:ln>
        </p:spPr>
      </p:sp>
      <p:sp>
        <p:nvSpPr>
          <p:cNvPr id="5392" name="Google Shape;5392;p41"/>
          <p:cNvSpPr/>
          <p:nvPr>
            <p:ph idx="1" type="body"/>
          </p:nvPr>
        </p:nvSpPr>
        <p:spPr>
          <a:xfrm>
            <a:off x="5876818" y="158676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5393" name="Google Shape;5393;p41"/>
          <p:cNvSpPr/>
          <p:nvPr>
            <p:ph idx="3" type="body"/>
          </p:nvPr>
        </p:nvSpPr>
        <p:spPr>
          <a:xfrm>
            <a:off x="5876818" y="2379997"/>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5394" name="Google Shape;5394;p41"/>
          <p:cNvSpPr/>
          <p:nvPr>
            <p:ph idx="4" type="body"/>
          </p:nvPr>
        </p:nvSpPr>
        <p:spPr>
          <a:xfrm>
            <a:off x="5876818" y="3173225"/>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5395" name="Google Shape;5395;p41"/>
          <p:cNvSpPr/>
          <p:nvPr>
            <p:ph idx="5" type="body"/>
          </p:nvPr>
        </p:nvSpPr>
        <p:spPr>
          <a:xfrm>
            <a:off x="5876818" y="3966453"/>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5396" name="Google Shape;5396;p41"/>
          <p:cNvSpPr/>
          <p:nvPr>
            <p:ph idx="6" type="body"/>
          </p:nvPr>
        </p:nvSpPr>
        <p:spPr>
          <a:xfrm>
            <a:off x="5876818" y="4759681"/>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5397" name="Google Shape;5397;p4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98" name="Google Shape;5398;p4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399" name="Google Shape;5399;p41"/>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400" name="Google Shape;5400;p41"/>
          <p:cNvSpPr/>
          <p:nvPr>
            <p:ph idx="8" type="body"/>
          </p:nvPr>
        </p:nvSpPr>
        <p:spPr>
          <a:xfrm>
            <a:off x="5876818" y="5552907"/>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6</a:t>
            </a:r>
            <a:endParaRPr/>
          </a:p>
        </p:txBody>
      </p:sp>
      <p:sp>
        <p:nvSpPr>
          <p:cNvPr id="5401" name="Google Shape;5401;p41"/>
          <p:cNvSpPr txBox="1"/>
          <p:nvPr>
            <p:ph idx="9" type="body"/>
          </p:nvPr>
        </p:nvSpPr>
        <p:spPr>
          <a:xfrm>
            <a:off x="6413519" y="1456378"/>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02" name="Google Shape;5402;p41"/>
          <p:cNvSpPr txBox="1"/>
          <p:nvPr>
            <p:ph idx="13" type="body"/>
          </p:nvPr>
        </p:nvSpPr>
        <p:spPr>
          <a:xfrm>
            <a:off x="6413519" y="1849327"/>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03" name="Google Shape;5403;p41"/>
          <p:cNvSpPr txBox="1"/>
          <p:nvPr>
            <p:ph idx="14" type="body"/>
          </p:nvPr>
        </p:nvSpPr>
        <p:spPr>
          <a:xfrm>
            <a:off x="6413519" y="2292161"/>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04" name="Google Shape;5404;p41"/>
          <p:cNvSpPr txBox="1"/>
          <p:nvPr>
            <p:ph idx="15" type="body"/>
          </p:nvPr>
        </p:nvSpPr>
        <p:spPr>
          <a:xfrm>
            <a:off x="6413519" y="2683030"/>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05" name="Google Shape;5405;p41"/>
          <p:cNvSpPr txBox="1"/>
          <p:nvPr>
            <p:ph idx="16" type="body"/>
          </p:nvPr>
        </p:nvSpPr>
        <p:spPr>
          <a:xfrm>
            <a:off x="6413519" y="3074604"/>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06" name="Google Shape;5406;p41"/>
          <p:cNvSpPr txBox="1"/>
          <p:nvPr>
            <p:ph idx="17" type="body"/>
          </p:nvPr>
        </p:nvSpPr>
        <p:spPr>
          <a:xfrm>
            <a:off x="6413519" y="3463393"/>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07" name="Google Shape;5407;p41"/>
          <p:cNvSpPr txBox="1"/>
          <p:nvPr>
            <p:ph idx="18" type="body"/>
          </p:nvPr>
        </p:nvSpPr>
        <p:spPr>
          <a:xfrm>
            <a:off x="6436289" y="3872287"/>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08" name="Google Shape;5408;p41"/>
          <p:cNvSpPr txBox="1"/>
          <p:nvPr>
            <p:ph idx="19" type="body"/>
          </p:nvPr>
        </p:nvSpPr>
        <p:spPr>
          <a:xfrm>
            <a:off x="6436289" y="4258996"/>
            <a:ext cx="3600000" cy="36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09" name="Google Shape;5409;p41"/>
          <p:cNvSpPr txBox="1"/>
          <p:nvPr>
            <p:ph idx="20" type="body"/>
          </p:nvPr>
        </p:nvSpPr>
        <p:spPr>
          <a:xfrm>
            <a:off x="6436289" y="4662350"/>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10" name="Google Shape;5410;p41"/>
          <p:cNvSpPr txBox="1"/>
          <p:nvPr>
            <p:ph idx="21" type="body"/>
          </p:nvPr>
        </p:nvSpPr>
        <p:spPr>
          <a:xfrm>
            <a:off x="6436289" y="5046979"/>
            <a:ext cx="3600000" cy="360000"/>
          </a:xfrm>
          <a:prstGeom prst="rect">
            <a:avLst/>
          </a:prstGeom>
          <a:noFill/>
          <a:ln>
            <a:noFill/>
          </a:ln>
        </p:spPr>
        <p:txBody>
          <a:bodyPr anchorCtr="0" anchor="t" bIns="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11" name="Google Shape;5411;p41"/>
          <p:cNvSpPr txBox="1"/>
          <p:nvPr>
            <p:ph idx="22" type="body"/>
          </p:nvPr>
        </p:nvSpPr>
        <p:spPr>
          <a:xfrm>
            <a:off x="6436289" y="5458640"/>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12" name="Google Shape;5412;p41"/>
          <p:cNvSpPr txBox="1"/>
          <p:nvPr>
            <p:ph idx="23" type="body"/>
          </p:nvPr>
        </p:nvSpPr>
        <p:spPr>
          <a:xfrm>
            <a:off x="6436289" y="5843269"/>
            <a:ext cx="3600000" cy="36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16" name="Shape 5416"/>
        <p:cNvGrpSpPr/>
        <p:nvPr/>
      </p:nvGrpSpPr>
      <p:grpSpPr>
        <a:xfrm>
          <a:off x="0" y="0"/>
          <a:ext cx="0" cy="0"/>
          <a:chOff x="0" y="0"/>
          <a:chExt cx="0" cy="0"/>
        </a:xfrm>
      </p:grpSpPr>
      <p:sp>
        <p:nvSpPr>
          <p:cNvPr id="5417" name="Google Shape;5417;p42"/>
          <p:cNvSpPr/>
          <p:nvPr>
            <p:ph idx="2" type="pic"/>
          </p:nvPr>
        </p:nvSpPr>
        <p:spPr>
          <a:xfrm>
            <a:off x="1178443" y="1523269"/>
            <a:ext cx="3960000" cy="4680000"/>
          </a:xfrm>
          <a:prstGeom prst="rect">
            <a:avLst/>
          </a:prstGeom>
          <a:solidFill>
            <a:srgbClr val="CDEAF3"/>
          </a:solidFill>
          <a:ln>
            <a:noFill/>
          </a:ln>
        </p:spPr>
      </p:sp>
      <p:sp>
        <p:nvSpPr>
          <p:cNvPr id="5418" name="Google Shape;5418;p42"/>
          <p:cNvSpPr/>
          <p:nvPr>
            <p:ph idx="1" type="body"/>
          </p:nvPr>
        </p:nvSpPr>
        <p:spPr>
          <a:xfrm>
            <a:off x="4883564" y="187632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5419" name="Google Shape;5419;p42"/>
          <p:cNvSpPr/>
          <p:nvPr>
            <p:ph idx="3" type="body"/>
          </p:nvPr>
        </p:nvSpPr>
        <p:spPr>
          <a:xfrm>
            <a:off x="4883564" y="3017781"/>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5420" name="Google Shape;5420;p42"/>
          <p:cNvSpPr/>
          <p:nvPr>
            <p:ph idx="4" type="body"/>
          </p:nvPr>
        </p:nvSpPr>
        <p:spPr>
          <a:xfrm>
            <a:off x="4883564" y="416263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5421" name="Google Shape;5421;p42"/>
          <p:cNvSpPr/>
          <p:nvPr>
            <p:ph idx="5" type="body"/>
          </p:nvPr>
        </p:nvSpPr>
        <p:spPr>
          <a:xfrm>
            <a:off x="4883564" y="5304091"/>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4</a:t>
            </a:r>
            <a:endParaRPr/>
          </a:p>
        </p:txBody>
      </p:sp>
      <p:sp>
        <p:nvSpPr>
          <p:cNvPr id="5422" name="Google Shape;5422;p42"/>
          <p:cNvSpPr/>
          <p:nvPr>
            <p:ph idx="6" type="body"/>
          </p:nvPr>
        </p:nvSpPr>
        <p:spPr>
          <a:xfrm>
            <a:off x="8091627" y="1876329"/>
            <a:ext cx="540000" cy="540000"/>
          </a:xfrm>
          <a:prstGeom prst="ellipse">
            <a:avLst/>
          </a:prstGeom>
          <a:solidFill>
            <a:schemeClr val="accent1"/>
          </a:solidFill>
          <a:ln>
            <a:noFill/>
          </a:ln>
        </p:spPr>
        <p:txBody>
          <a:bodyPr anchorCtr="0" anchor="ctr" bIns="45700" lIns="91425" spcFirstLastPara="1" rIns="91425" wrap="square" tIns="45700">
            <a:normAutofit/>
          </a:bodyPr>
          <a:lstStyle/>
          <a:p>
            <a:pPr indent="0" lvl="0" marL="0" rtl="0" algn="ctr">
              <a:lnSpc>
                <a:spcPct val="100000"/>
              </a:lnSpc>
              <a:spcBef>
                <a:spcPts val="0"/>
              </a:spcBef>
              <a:spcAft>
                <a:spcPts val="0"/>
              </a:spcAft>
              <a:buClr>
                <a:schemeClr val="lt1"/>
              </a:buClr>
              <a:buSzPts val="1800"/>
              <a:buNone/>
            </a:pPr>
            <a:r>
              <a:rPr lang="en-US"/>
              <a:t>5</a:t>
            </a:r>
            <a:endParaRPr/>
          </a:p>
        </p:txBody>
      </p:sp>
      <p:sp>
        <p:nvSpPr>
          <p:cNvPr id="5423" name="Google Shape;5423;p4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24" name="Google Shape;5424;p4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AGENDA</a:t>
            </a:r>
            <a:endParaRPr/>
          </a:p>
        </p:txBody>
      </p:sp>
      <p:sp>
        <p:nvSpPr>
          <p:cNvPr id="5425" name="Google Shape;5425;p42"/>
          <p:cNvSpPr txBox="1"/>
          <p:nvPr>
            <p:ph idx="7" type="subTitle"/>
          </p:nvPr>
        </p:nvSpPr>
        <p:spPr>
          <a:xfrm>
            <a:off x="336000"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5426" name="Google Shape;5426;p42"/>
          <p:cNvSpPr/>
          <p:nvPr>
            <p:ph idx="8" type="body"/>
          </p:nvPr>
        </p:nvSpPr>
        <p:spPr>
          <a:xfrm>
            <a:off x="8091627" y="3017781"/>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6</a:t>
            </a:r>
            <a:endParaRPr/>
          </a:p>
        </p:txBody>
      </p:sp>
      <p:sp>
        <p:nvSpPr>
          <p:cNvPr id="5427" name="Google Shape;5427;p42"/>
          <p:cNvSpPr txBox="1"/>
          <p:nvPr>
            <p:ph idx="9" type="body"/>
          </p:nvPr>
        </p:nvSpPr>
        <p:spPr>
          <a:xfrm>
            <a:off x="5471396" y="1766061"/>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28" name="Google Shape;5428;p42"/>
          <p:cNvSpPr txBox="1"/>
          <p:nvPr>
            <p:ph idx="13" type="body"/>
          </p:nvPr>
        </p:nvSpPr>
        <p:spPr>
          <a:xfrm>
            <a:off x="5471396" y="2159010"/>
            <a:ext cx="2340000" cy="72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29" name="Google Shape;5429;p42"/>
          <p:cNvSpPr txBox="1"/>
          <p:nvPr>
            <p:ph idx="14" type="body"/>
          </p:nvPr>
        </p:nvSpPr>
        <p:spPr>
          <a:xfrm>
            <a:off x="5471396" y="2958494"/>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30" name="Google Shape;5430;p42"/>
          <p:cNvSpPr txBox="1"/>
          <p:nvPr>
            <p:ph idx="15" type="body"/>
          </p:nvPr>
        </p:nvSpPr>
        <p:spPr>
          <a:xfrm>
            <a:off x="5471396" y="3349363"/>
            <a:ext cx="2340000" cy="72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31" name="Google Shape;5431;p42"/>
          <p:cNvSpPr txBox="1"/>
          <p:nvPr>
            <p:ph idx="16" type="body"/>
          </p:nvPr>
        </p:nvSpPr>
        <p:spPr>
          <a:xfrm>
            <a:off x="5471396" y="4072875"/>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32" name="Google Shape;5432;p42"/>
          <p:cNvSpPr txBox="1"/>
          <p:nvPr>
            <p:ph idx="17" type="body"/>
          </p:nvPr>
        </p:nvSpPr>
        <p:spPr>
          <a:xfrm>
            <a:off x="5471396" y="4461664"/>
            <a:ext cx="2340000" cy="72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33" name="Google Shape;5433;p42"/>
          <p:cNvSpPr txBox="1"/>
          <p:nvPr>
            <p:ph idx="18" type="body"/>
          </p:nvPr>
        </p:nvSpPr>
        <p:spPr>
          <a:xfrm>
            <a:off x="5471396" y="5214091"/>
            <a:ext cx="1620000" cy="360000"/>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34" name="Google Shape;5434;p42"/>
          <p:cNvSpPr txBox="1"/>
          <p:nvPr>
            <p:ph idx="19" type="body"/>
          </p:nvPr>
        </p:nvSpPr>
        <p:spPr>
          <a:xfrm>
            <a:off x="5471396" y="5603923"/>
            <a:ext cx="2340000" cy="720000"/>
          </a:xfrm>
          <a:prstGeom prst="rect">
            <a:avLst/>
          </a:prstGeom>
          <a:noFill/>
          <a:ln>
            <a:noFill/>
          </a:ln>
        </p:spPr>
        <p:txBody>
          <a:bodyPr anchorCtr="0" anchor="t" bIns="4570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35" name="Google Shape;5435;p42"/>
          <p:cNvSpPr txBox="1"/>
          <p:nvPr>
            <p:ph idx="20" type="body"/>
          </p:nvPr>
        </p:nvSpPr>
        <p:spPr>
          <a:xfrm>
            <a:off x="8678031" y="1766061"/>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36" name="Google Shape;5436;p42"/>
          <p:cNvSpPr txBox="1"/>
          <p:nvPr>
            <p:ph idx="21" type="body"/>
          </p:nvPr>
        </p:nvSpPr>
        <p:spPr>
          <a:xfrm>
            <a:off x="8678031" y="2159010"/>
            <a:ext cx="2340000" cy="720000"/>
          </a:xfrm>
          <a:prstGeom prst="rect">
            <a:avLst/>
          </a:prstGeom>
          <a:noFill/>
          <a:ln>
            <a:noFill/>
          </a:ln>
        </p:spPr>
        <p:txBody>
          <a:bodyPr anchorCtr="0" anchor="t" bIns="0" lIns="91425" spcFirstLastPara="1" rIns="91425" wrap="square" tIns="0">
            <a:norm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37" name="Google Shape;5437;p42"/>
          <p:cNvSpPr txBox="1"/>
          <p:nvPr>
            <p:ph idx="22" type="body"/>
          </p:nvPr>
        </p:nvSpPr>
        <p:spPr>
          <a:xfrm>
            <a:off x="8678031" y="2958494"/>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38" name="Google Shape;5438;p42"/>
          <p:cNvSpPr txBox="1"/>
          <p:nvPr>
            <p:ph idx="23" type="body"/>
          </p:nvPr>
        </p:nvSpPr>
        <p:spPr>
          <a:xfrm>
            <a:off x="8678031" y="3349363"/>
            <a:ext cx="2340000" cy="72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39" name="Google Shape;5439;p42"/>
          <p:cNvSpPr/>
          <p:nvPr>
            <p:ph idx="24" type="body"/>
          </p:nvPr>
        </p:nvSpPr>
        <p:spPr>
          <a:xfrm>
            <a:off x="8091627" y="416263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7</a:t>
            </a:r>
            <a:endParaRPr/>
          </a:p>
        </p:txBody>
      </p:sp>
      <p:sp>
        <p:nvSpPr>
          <p:cNvPr id="5440" name="Google Shape;5440;p42"/>
          <p:cNvSpPr/>
          <p:nvPr>
            <p:ph idx="25" type="body"/>
          </p:nvPr>
        </p:nvSpPr>
        <p:spPr>
          <a:xfrm>
            <a:off x="8091627" y="5304091"/>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8</a:t>
            </a:r>
            <a:endParaRPr/>
          </a:p>
        </p:txBody>
      </p:sp>
      <p:sp>
        <p:nvSpPr>
          <p:cNvPr id="5441" name="Google Shape;5441;p42"/>
          <p:cNvSpPr txBox="1"/>
          <p:nvPr>
            <p:ph idx="26" type="body"/>
          </p:nvPr>
        </p:nvSpPr>
        <p:spPr>
          <a:xfrm>
            <a:off x="8678031" y="4070699"/>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42" name="Google Shape;5442;p42"/>
          <p:cNvSpPr txBox="1"/>
          <p:nvPr>
            <p:ph idx="27" type="body"/>
          </p:nvPr>
        </p:nvSpPr>
        <p:spPr>
          <a:xfrm>
            <a:off x="8678031" y="4463648"/>
            <a:ext cx="2340000" cy="72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
        <p:nvSpPr>
          <p:cNvPr id="5443" name="Google Shape;5443;p42"/>
          <p:cNvSpPr txBox="1"/>
          <p:nvPr>
            <p:ph idx="28" type="body"/>
          </p:nvPr>
        </p:nvSpPr>
        <p:spPr>
          <a:xfrm>
            <a:off x="8678031" y="5263132"/>
            <a:ext cx="1620000" cy="360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44" name="Google Shape;5444;p42"/>
          <p:cNvSpPr txBox="1"/>
          <p:nvPr>
            <p:ph idx="29" type="body"/>
          </p:nvPr>
        </p:nvSpPr>
        <p:spPr>
          <a:xfrm>
            <a:off x="8678031" y="5654001"/>
            <a:ext cx="2340000" cy="720000"/>
          </a:xfrm>
          <a:prstGeom prst="rect">
            <a:avLst/>
          </a:prstGeom>
          <a:noFill/>
          <a:ln>
            <a:noFill/>
          </a:ln>
        </p:spPr>
        <p:txBody>
          <a:bodyPr anchorCtr="0" anchor="t" bIns="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8" name="Shape 5448"/>
        <p:cNvGrpSpPr/>
        <p:nvPr/>
      </p:nvGrpSpPr>
      <p:grpSpPr>
        <a:xfrm>
          <a:off x="0" y="0"/>
          <a:ext cx="0" cy="0"/>
          <a:chOff x="0" y="0"/>
          <a:chExt cx="0" cy="0"/>
        </a:xfrm>
      </p:grpSpPr>
      <p:sp>
        <p:nvSpPr>
          <p:cNvPr id="5449" name="Google Shape;5449;p43"/>
          <p:cNvSpPr txBox="1"/>
          <p:nvPr>
            <p:ph idx="1"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50" name="Google Shape;5450;p43"/>
          <p:cNvSpPr txBox="1"/>
          <p:nvPr>
            <p:ph idx="3"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51" name="Google Shape;5451;p43"/>
          <p:cNvSpPr txBox="1"/>
          <p:nvPr>
            <p:ph idx="4"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52" name="Google Shape;5452;p43"/>
          <p:cNvSpPr txBox="1"/>
          <p:nvPr>
            <p:ph idx="5"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53" name="Google Shape;5453;p43"/>
          <p:cNvSpPr txBox="1"/>
          <p:nvPr>
            <p:ph idx="6" type="body"/>
          </p:nvPr>
        </p:nvSpPr>
        <p:spPr>
          <a:xfrm>
            <a:off x="4706605" y="3025950"/>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54" name="Google Shape;5454;p43"/>
          <p:cNvSpPr txBox="1"/>
          <p:nvPr>
            <p:ph idx="7" type="body"/>
          </p:nvPr>
        </p:nvSpPr>
        <p:spPr>
          <a:xfrm>
            <a:off x="4706605" y="3322886"/>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55" name="Google Shape;5455;p43"/>
          <p:cNvSpPr/>
          <p:nvPr>
            <p:ph idx="8"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456" name="Google Shape;5456;p43"/>
          <p:cNvSpPr/>
          <p:nvPr>
            <p:ph idx="9"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457" name="Google Shape;5457;p4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458" name="Google Shape;5458;p4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59" name="Google Shape;5459;p4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Vertical Timeline</a:t>
            </a:r>
            <a:endParaRPr/>
          </a:p>
        </p:txBody>
      </p:sp>
      <p:sp>
        <p:nvSpPr>
          <p:cNvPr id="5460" name="Google Shape;5460;p43"/>
          <p:cNvSpPr txBox="1"/>
          <p:nvPr>
            <p:ph idx="13"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id="5461" name="Google Shape;5461;p43"/>
          <p:cNvSpPr txBox="1"/>
          <p:nvPr>
            <p:ph idx="16" type="body"/>
          </p:nvPr>
        </p:nvSpPr>
        <p:spPr>
          <a:xfrm>
            <a:off x="4706605" y="3770119"/>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62" name="Google Shape;5462;p43"/>
          <p:cNvSpPr txBox="1"/>
          <p:nvPr>
            <p:ph idx="17" type="body"/>
          </p:nvPr>
        </p:nvSpPr>
        <p:spPr>
          <a:xfrm>
            <a:off x="4706605" y="4062704"/>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63" name="Google Shape;5463;p43"/>
          <p:cNvSpPr/>
          <p:nvPr>
            <p:ph idx="18" type="body"/>
          </p:nvPr>
        </p:nvSpPr>
        <p:spPr>
          <a:xfrm>
            <a:off x="2080048" y="391816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
        <p:nvSpPr>
          <p:cNvPr id="5464" name="Google Shape;5464;p43"/>
          <p:cNvSpPr/>
          <p:nvPr>
            <p:ph idx="20"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descr="Clipboard Mixed with solid fill" id="5465" name="Google Shape;5465;p43"/>
          <p:cNvSpPr/>
          <p:nvPr>
            <p:ph idx="2" type="pic"/>
          </p:nvPr>
        </p:nvSpPr>
        <p:spPr>
          <a:xfrm>
            <a:off x="3788642" y="1675394"/>
            <a:ext cx="360000" cy="360000"/>
          </a:xfrm>
          <a:prstGeom prst="rect">
            <a:avLst/>
          </a:prstGeom>
          <a:noFill/>
          <a:ln>
            <a:noFill/>
          </a:ln>
        </p:spPr>
      </p:sp>
      <p:sp>
        <p:nvSpPr>
          <p:cNvPr descr="Postit Notes with solid fill" id="5466" name="Google Shape;5466;p43"/>
          <p:cNvSpPr/>
          <p:nvPr>
            <p:ph idx="14" type="pic"/>
          </p:nvPr>
        </p:nvSpPr>
        <p:spPr>
          <a:xfrm>
            <a:off x="3788642" y="2423409"/>
            <a:ext cx="360000" cy="360000"/>
          </a:xfrm>
          <a:prstGeom prst="rect">
            <a:avLst/>
          </a:prstGeom>
          <a:noFill/>
          <a:ln>
            <a:noFill/>
          </a:ln>
        </p:spPr>
      </p:sp>
      <p:sp>
        <p:nvSpPr>
          <p:cNvPr descr="Social network with solid fill" id="5467" name="Google Shape;5467;p43"/>
          <p:cNvSpPr/>
          <p:nvPr>
            <p:ph idx="15" type="pic"/>
          </p:nvPr>
        </p:nvSpPr>
        <p:spPr>
          <a:xfrm>
            <a:off x="3788642" y="3146258"/>
            <a:ext cx="360000" cy="360000"/>
          </a:xfrm>
          <a:prstGeom prst="rect">
            <a:avLst/>
          </a:prstGeom>
          <a:noFill/>
          <a:ln>
            <a:noFill/>
          </a:ln>
        </p:spPr>
      </p:sp>
      <p:sp>
        <p:nvSpPr>
          <p:cNvPr descr="Atom with solid fill" id="5468" name="Google Shape;5468;p43"/>
          <p:cNvSpPr/>
          <p:nvPr>
            <p:ph idx="19" type="pic"/>
          </p:nvPr>
        </p:nvSpPr>
        <p:spPr>
          <a:xfrm>
            <a:off x="3788642" y="3918167"/>
            <a:ext cx="360000" cy="360000"/>
          </a:xfrm>
          <a:prstGeom prst="rect">
            <a:avLst/>
          </a:prstGeom>
          <a:noFill/>
          <a:ln>
            <a:noFill/>
          </a:ln>
        </p:spPr>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2" name="Shape 5472"/>
        <p:cNvGrpSpPr/>
        <p:nvPr/>
      </p:nvGrpSpPr>
      <p:grpSpPr>
        <a:xfrm>
          <a:off x="0" y="0"/>
          <a:ext cx="0" cy="0"/>
          <a:chOff x="0" y="0"/>
          <a:chExt cx="0" cy="0"/>
        </a:xfrm>
      </p:grpSpPr>
      <p:sp>
        <p:nvSpPr>
          <p:cNvPr id="5473" name="Google Shape;5473;p44"/>
          <p:cNvSpPr txBox="1"/>
          <p:nvPr>
            <p:ph idx="1"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74" name="Google Shape;5474;p44"/>
          <p:cNvSpPr txBox="1"/>
          <p:nvPr>
            <p:ph idx="2"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75" name="Google Shape;5475;p44"/>
          <p:cNvSpPr/>
          <p:nvPr>
            <p:ph idx="3"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2026</a:t>
            </a:r>
            <a:endParaRPr/>
          </a:p>
        </p:txBody>
      </p:sp>
      <p:sp>
        <p:nvSpPr>
          <p:cNvPr id="5476" name="Google Shape;5476;p44"/>
          <p:cNvSpPr txBox="1"/>
          <p:nvPr>
            <p:ph idx="5"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77" name="Google Shape;5477;p44"/>
          <p:cNvSpPr txBox="1"/>
          <p:nvPr>
            <p:ph idx="6"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78" name="Google Shape;5478;p44"/>
          <p:cNvSpPr txBox="1"/>
          <p:nvPr>
            <p:ph idx="7" type="body"/>
          </p:nvPr>
        </p:nvSpPr>
        <p:spPr>
          <a:xfrm>
            <a:off x="4706605" y="3025950"/>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79" name="Google Shape;5479;p44"/>
          <p:cNvSpPr txBox="1"/>
          <p:nvPr>
            <p:ph idx="8" type="body"/>
          </p:nvPr>
        </p:nvSpPr>
        <p:spPr>
          <a:xfrm>
            <a:off x="4706605" y="3322886"/>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80" name="Google Shape;5480;p44"/>
          <p:cNvSpPr txBox="1"/>
          <p:nvPr>
            <p:ph idx="9" type="body"/>
          </p:nvPr>
        </p:nvSpPr>
        <p:spPr>
          <a:xfrm>
            <a:off x="4706605" y="3770119"/>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81" name="Google Shape;5481;p44"/>
          <p:cNvSpPr txBox="1"/>
          <p:nvPr>
            <p:ph idx="13" type="body"/>
          </p:nvPr>
        </p:nvSpPr>
        <p:spPr>
          <a:xfrm>
            <a:off x="4706605" y="4065825"/>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82" name="Google Shape;5482;p44"/>
          <p:cNvSpPr/>
          <p:nvPr>
            <p:ph idx="14"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id="5483" name="Google Shape;5483;p44"/>
          <p:cNvSpPr/>
          <p:nvPr>
            <p:ph idx="15"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484" name="Google Shape;5484;p44"/>
          <p:cNvSpPr/>
          <p:nvPr>
            <p:ph idx="16" type="body"/>
          </p:nvPr>
        </p:nvSpPr>
        <p:spPr>
          <a:xfrm>
            <a:off x="2080048"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485" name="Google Shape;5485;p4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486" name="Google Shape;5486;p4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87" name="Google Shape;5487;p4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Vertical Timeline</a:t>
            </a:r>
            <a:endParaRPr/>
          </a:p>
        </p:txBody>
      </p:sp>
      <p:sp>
        <p:nvSpPr>
          <p:cNvPr id="5488" name="Google Shape;5488;p44"/>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descr="Clipboard Mixed with solid fill" id="5489" name="Google Shape;5489;p44"/>
          <p:cNvSpPr/>
          <p:nvPr>
            <p:ph idx="18" type="pic"/>
          </p:nvPr>
        </p:nvSpPr>
        <p:spPr>
          <a:xfrm>
            <a:off x="3788642" y="2423409"/>
            <a:ext cx="360000" cy="360000"/>
          </a:xfrm>
          <a:prstGeom prst="rect">
            <a:avLst/>
          </a:prstGeom>
          <a:noFill/>
          <a:ln>
            <a:noFill/>
          </a:ln>
        </p:spPr>
      </p:sp>
      <p:sp>
        <p:nvSpPr>
          <p:cNvPr descr="Postit Notes with solid fill" id="5490" name="Google Shape;5490;p44"/>
          <p:cNvSpPr/>
          <p:nvPr>
            <p:ph idx="19" type="pic"/>
          </p:nvPr>
        </p:nvSpPr>
        <p:spPr>
          <a:xfrm>
            <a:off x="3788642" y="3146258"/>
            <a:ext cx="360000" cy="360000"/>
          </a:xfrm>
          <a:prstGeom prst="rect">
            <a:avLst/>
          </a:prstGeom>
          <a:noFill/>
          <a:ln>
            <a:noFill/>
          </a:ln>
        </p:spPr>
      </p:sp>
      <p:sp>
        <p:nvSpPr>
          <p:cNvPr descr="Social network with solid fill" id="5491" name="Google Shape;5491;p44"/>
          <p:cNvSpPr/>
          <p:nvPr>
            <p:ph idx="20" type="pic"/>
          </p:nvPr>
        </p:nvSpPr>
        <p:spPr>
          <a:xfrm>
            <a:off x="3788642" y="3919439"/>
            <a:ext cx="360000" cy="360000"/>
          </a:xfrm>
          <a:prstGeom prst="rect">
            <a:avLst/>
          </a:prstGeom>
          <a:noFill/>
          <a:ln>
            <a:noFill/>
          </a:ln>
        </p:spPr>
      </p:sp>
      <p:sp>
        <p:nvSpPr>
          <p:cNvPr id="5492" name="Google Shape;5492;p44"/>
          <p:cNvSpPr txBox="1"/>
          <p:nvPr>
            <p:ph idx="21" type="body"/>
          </p:nvPr>
        </p:nvSpPr>
        <p:spPr>
          <a:xfrm>
            <a:off x="4706605" y="451305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493" name="Google Shape;5493;p44"/>
          <p:cNvSpPr txBox="1"/>
          <p:nvPr>
            <p:ph idx="22" type="body"/>
          </p:nvPr>
        </p:nvSpPr>
        <p:spPr>
          <a:xfrm>
            <a:off x="4706605" y="4802374"/>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494" name="Google Shape;5494;p44"/>
          <p:cNvSpPr/>
          <p:nvPr>
            <p:ph idx="23" type="body"/>
          </p:nvPr>
        </p:nvSpPr>
        <p:spPr>
          <a:xfrm>
            <a:off x="2080048"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
        <p:nvSpPr>
          <p:cNvPr descr="Atom with solid fill" id="5495" name="Google Shape;5495;p44"/>
          <p:cNvSpPr/>
          <p:nvPr>
            <p:ph idx="24" type="pic"/>
          </p:nvPr>
        </p:nvSpPr>
        <p:spPr>
          <a:xfrm>
            <a:off x="3788642" y="4657837"/>
            <a:ext cx="360000" cy="360000"/>
          </a:xfrm>
          <a:prstGeom prst="rect">
            <a:avLst/>
          </a:prstGeom>
          <a:noFill/>
          <a:ln>
            <a:noFill/>
          </a:ln>
        </p:spPr>
      </p:sp>
      <p:sp>
        <p:nvSpPr>
          <p:cNvPr descr="Bullseye with solid fill" id="5496" name="Google Shape;5496;p44"/>
          <p:cNvSpPr/>
          <p:nvPr>
            <p:ph idx="4" type="pic"/>
          </p:nvPr>
        </p:nvSpPr>
        <p:spPr>
          <a:xfrm>
            <a:off x="3788642" y="1675394"/>
            <a:ext cx="360000" cy="360000"/>
          </a:xfrm>
          <a:prstGeom prst="rect">
            <a:avLst/>
          </a:prstGeom>
          <a:noFill/>
          <a:ln>
            <a:noFill/>
          </a:ln>
        </p:spPr>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0" name="Shape 5500"/>
        <p:cNvGrpSpPr/>
        <p:nvPr/>
      </p:nvGrpSpPr>
      <p:grpSpPr>
        <a:xfrm>
          <a:off x="0" y="0"/>
          <a:ext cx="0" cy="0"/>
          <a:chOff x="0" y="0"/>
          <a:chExt cx="0" cy="0"/>
        </a:xfrm>
      </p:grpSpPr>
      <p:sp>
        <p:nvSpPr>
          <p:cNvPr id="5501" name="Google Shape;5501;p45"/>
          <p:cNvSpPr txBox="1"/>
          <p:nvPr>
            <p:ph idx="1" type="body"/>
          </p:nvPr>
        </p:nvSpPr>
        <p:spPr>
          <a:xfrm>
            <a:off x="4706605" y="2273472"/>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02" name="Google Shape;5502;p45"/>
          <p:cNvSpPr txBox="1"/>
          <p:nvPr>
            <p:ph idx="2" type="body"/>
          </p:nvPr>
        </p:nvSpPr>
        <p:spPr>
          <a:xfrm>
            <a:off x="4706605" y="2573861"/>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03" name="Google Shape;5503;p45"/>
          <p:cNvSpPr/>
          <p:nvPr>
            <p:ph idx="3" type="body"/>
          </p:nvPr>
        </p:nvSpPr>
        <p:spPr>
          <a:xfrm>
            <a:off x="2080048" y="242340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descr="Bullseye with solid fill" id="5504" name="Google Shape;5504;p45"/>
          <p:cNvSpPr/>
          <p:nvPr>
            <p:ph idx="4" type="pic"/>
          </p:nvPr>
        </p:nvSpPr>
        <p:spPr>
          <a:xfrm>
            <a:off x="3788642" y="2423409"/>
            <a:ext cx="360000" cy="360000"/>
          </a:xfrm>
          <a:prstGeom prst="rect">
            <a:avLst/>
          </a:prstGeom>
          <a:noFill/>
          <a:ln>
            <a:noFill/>
          </a:ln>
        </p:spPr>
      </p:sp>
      <p:sp>
        <p:nvSpPr>
          <p:cNvPr id="5505" name="Google Shape;5505;p45"/>
          <p:cNvSpPr txBox="1"/>
          <p:nvPr>
            <p:ph idx="5" type="body"/>
          </p:nvPr>
        </p:nvSpPr>
        <p:spPr>
          <a:xfrm>
            <a:off x="4706605" y="302473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06" name="Google Shape;5506;p45"/>
          <p:cNvSpPr txBox="1"/>
          <p:nvPr>
            <p:ph idx="6" type="body"/>
          </p:nvPr>
        </p:nvSpPr>
        <p:spPr>
          <a:xfrm>
            <a:off x="4706605" y="3321674"/>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07" name="Google Shape;5507;p45"/>
          <p:cNvSpPr txBox="1"/>
          <p:nvPr>
            <p:ph idx="7" type="body"/>
          </p:nvPr>
        </p:nvSpPr>
        <p:spPr>
          <a:xfrm>
            <a:off x="4706605" y="3768889"/>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08" name="Google Shape;5508;p45"/>
          <p:cNvSpPr txBox="1"/>
          <p:nvPr>
            <p:ph idx="8" type="body"/>
          </p:nvPr>
        </p:nvSpPr>
        <p:spPr>
          <a:xfrm>
            <a:off x="4706605" y="4065825"/>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09" name="Google Shape;5509;p45"/>
          <p:cNvSpPr txBox="1"/>
          <p:nvPr>
            <p:ph idx="9" type="body"/>
          </p:nvPr>
        </p:nvSpPr>
        <p:spPr>
          <a:xfrm>
            <a:off x="4706605" y="451305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10" name="Google Shape;5510;p45"/>
          <p:cNvSpPr txBox="1"/>
          <p:nvPr>
            <p:ph idx="13" type="body"/>
          </p:nvPr>
        </p:nvSpPr>
        <p:spPr>
          <a:xfrm>
            <a:off x="4706605" y="4802374"/>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11" name="Google Shape;5511;p45"/>
          <p:cNvSpPr/>
          <p:nvPr>
            <p:ph idx="14" type="body"/>
          </p:nvPr>
        </p:nvSpPr>
        <p:spPr>
          <a:xfrm>
            <a:off x="2080048" y="3146258"/>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512" name="Google Shape;5512;p45"/>
          <p:cNvSpPr/>
          <p:nvPr>
            <p:ph idx="15" type="body"/>
          </p:nvPr>
        </p:nvSpPr>
        <p:spPr>
          <a:xfrm>
            <a:off x="2080048" y="391943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513" name="Google Shape;5513;p45"/>
          <p:cNvSpPr/>
          <p:nvPr>
            <p:ph idx="16" type="body"/>
          </p:nvPr>
        </p:nvSpPr>
        <p:spPr>
          <a:xfrm>
            <a:off x="2080048" y="4657837"/>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
        <p:nvSpPr>
          <p:cNvPr id="5514" name="Google Shape;5514;p4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515" name="Google Shape;5515;p4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16" name="Google Shape;5516;p4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Vertical Timeline</a:t>
            </a:r>
            <a:endParaRPr/>
          </a:p>
        </p:txBody>
      </p:sp>
      <p:sp>
        <p:nvSpPr>
          <p:cNvPr id="5517" name="Google Shape;5517;p45"/>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descr="Clipboard Mixed with solid fill" id="5518" name="Google Shape;5518;p45"/>
          <p:cNvSpPr/>
          <p:nvPr>
            <p:ph idx="18" type="pic"/>
          </p:nvPr>
        </p:nvSpPr>
        <p:spPr>
          <a:xfrm>
            <a:off x="3788642" y="3146258"/>
            <a:ext cx="360000" cy="360000"/>
          </a:xfrm>
          <a:prstGeom prst="rect">
            <a:avLst/>
          </a:prstGeom>
          <a:noFill/>
          <a:ln>
            <a:noFill/>
          </a:ln>
        </p:spPr>
      </p:sp>
      <p:sp>
        <p:nvSpPr>
          <p:cNvPr descr="Postit Notes with solid fill" id="5519" name="Google Shape;5519;p45"/>
          <p:cNvSpPr/>
          <p:nvPr>
            <p:ph idx="19" type="pic"/>
          </p:nvPr>
        </p:nvSpPr>
        <p:spPr>
          <a:xfrm>
            <a:off x="3788642" y="3919439"/>
            <a:ext cx="360000" cy="360000"/>
          </a:xfrm>
          <a:prstGeom prst="rect">
            <a:avLst/>
          </a:prstGeom>
          <a:noFill/>
          <a:ln>
            <a:noFill/>
          </a:ln>
        </p:spPr>
      </p:sp>
      <p:sp>
        <p:nvSpPr>
          <p:cNvPr descr="Social network with solid fill" id="5520" name="Google Shape;5520;p45"/>
          <p:cNvSpPr/>
          <p:nvPr>
            <p:ph idx="20" type="pic"/>
          </p:nvPr>
        </p:nvSpPr>
        <p:spPr>
          <a:xfrm>
            <a:off x="3788642" y="4657837"/>
            <a:ext cx="360000" cy="360000"/>
          </a:xfrm>
          <a:prstGeom prst="rect">
            <a:avLst/>
          </a:prstGeom>
          <a:noFill/>
          <a:ln>
            <a:noFill/>
          </a:ln>
        </p:spPr>
      </p:sp>
      <p:sp>
        <p:nvSpPr>
          <p:cNvPr id="5521" name="Google Shape;5521;p45"/>
          <p:cNvSpPr txBox="1"/>
          <p:nvPr>
            <p:ph idx="21" type="body"/>
          </p:nvPr>
        </p:nvSpPr>
        <p:spPr>
          <a:xfrm>
            <a:off x="4706605" y="5269256"/>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22" name="Google Shape;5522;p45"/>
          <p:cNvSpPr txBox="1"/>
          <p:nvPr>
            <p:ph idx="22" type="body"/>
          </p:nvPr>
        </p:nvSpPr>
        <p:spPr>
          <a:xfrm>
            <a:off x="4706605" y="5566192"/>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23" name="Google Shape;5523;p45"/>
          <p:cNvSpPr/>
          <p:nvPr>
            <p:ph idx="23" type="body"/>
          </p:nvPr>
        </p:nvSpPr>
        <p:spPr>
          <a:xfrm>
            <a:off x="2080048" y="5415469"/>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2021</a:t>
            </a:r>
            <a:endParaRPr/>
          </a:p>
        </p:txBody>
      </p:sp>
      <p:sp>
        <p:nvSpPr>
          <p:cNvPr descr="Atom with solid fill" id="5524" name="Google Shape;5524;p45"/>
          <p:cNvSpPr/>
          <p:nvPr>
            <p:ph idx="24" type="pic"/>
          </p:nvPr>
        </p:nvSpPr>
        <p:spPr>
          <a:xfrm>
            <a:off x="3788642" y="5415469"/>
            <a:ext cx="360000" cy="360000"/>
          </a:xfrm>
          <a:prstGeom prst="rect">
            <a:avLst/>
          </a:prstGeom>
          <a:noFill/>
          <a:ln>
            <a:noFill/>
          </a:ln>
        </p:spPr>
      </p:sp>
      <p:sp>
        <p:nvSpPr>
          <p:cNvPr id="5525" name="Google Shape;5525;p45"/>
          <p:cNvSpPr txBox="1"/>
          <p:nvPr>
            <p:ph idx="25" type="body"/>
          </p:nvPr>
        </p:nvSpPr>
        <p:spPr>
          <a:xfrm>
            <a:off x="4706605" y="1530028"/>
            <a:ext cx="1620000" cy="360000"/>
          </a:xfrm>
          <a:prstGeom prst="rect">
            <a:avLst/>
          </a:prstGeom>
          <a:noFill/>
          <a:ln>
            <a:noFill/>
          </a:ln>
        </p:spPr>
        <p:txBody>
          <a:bodyPr anchorCtr="0" anchor="t" bIns="468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526" name="Google Shape;5526;p45"/>
          <p:cNvSpPr txBox="1"/>
          <p:nvPr>
            <p:ph idx="26" type="body"/>
          </p:nvPr>
        </p:nvSpPr>
        <p:spPr>
          <a:xfrm>
            <a:off x="4706605" y="1830417"/>
            <a:ext cx="540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27" name="Google Shape;5527;p45"/>
          <p:cNvSpPr/>
          <p:nvPr>
            <p:ph idx="27" type="body"/>
          </p:nvPr>
        </p:nvSpPr>
        <p:spPr>
          <a:xfrm>
            <a:off x="2080048" y="1675394"/>
            <a:ext cx="1080000" cy="360000"/>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2026</a:t>
            </a:r>
            <a:endParaRPr/>
          </a:p>
        </p:txBody>
      </p:sp>
      <p:sp>
        <p:nvSpPr>
          <p:cNvPr descr="Open envelope with solid fill" id="5528" name="Google Shape;5528;p45"/>
          <p:cNvSpPr/>
          <p:nvPr>
            <p:ph idx="28" type="pic"/>
          </p:nvPr>
        </p:nvSpPr>
        <p:spPr>
          <a:xfrm>
            <a:off x="3788642" y="1675394"/>
            <a:ext cx="360000" cy="360000"/>
          </a:xfrm>
          <a:prstGeom prst="rect">
            <a:avLst/>
          </a:prstGeom>
          <a:noFill/>
          <a:ln>
            <a:noFill/>
          </a:ln>
        </p:spPr>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2" name="Shape 5532"/>
        <p:cNvGrpSpPr/>
        <p:nvPr/>
      </p:nvGrpSpPr>
      <p:grpSpPr>
        <a:xfrm>
          <a:off x="0" y="0"/>
          <a:ext cx="0" cy="0"/>
          <a:chOff x="0" y="0"/>
          <a:chExt cx="0" cy="0"/>
        </a:xfrm>
      </p:grpSpPr>
      <p:sp>
        <p:nvSpPr>
          <p:cNvPr id="5533" name="Google Shape;5533;p46"/>
          <p:cNvSpPr txBox="1"/>
          <p:nvPr>
            <p:ph idx="1" type="body"/>
          </p:nvPr>
        </p:nvSpPr>
        <p:spPr>
          <a:xfrm>
            <a:off x="9516000" y="1523118"/>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34" name="Google Shape;5534;p46"/>
          <p:cNvSpPr txBox="1"/>
          <p:nvPr>
            <p:ph idx="2" type="body"/>
          </p:nvPr>
        </p:nvSpPr>
        <p:spPr>
          <a:xfrm>
            <a:off x="9426000" y="1820054"/>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35" name="Google Shape;5535;p46"/>
          <p:cNvSpPr txBox="1"/>
          <p:nvPr>
            <p:ph idx="3" type="body"/>
          </p:nvPr>
        </p:nvSpPr>
        <p:spPr>
          <a:xfrm>
            <a:off x="669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36" name="Google Shape;5536;p46"/>
          <p:cNvSpPr txBox="1"/>
          <p:nvPr>
            <p:ph idx="4" type="body"/>
          </p:nvPr>
        </p:nvSpPr>
        <p:spPr>
          <a:xfrm>
            <a:off x="660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37" name="Google Shape;5537;p46"/>
          <p:cNvSpPr txBox="1"/>
          <p:nvPr>
            <p:ph idx="5" type="body"/>
          </p:nvPr>
        </p:nvSpPr>
        <p:spPr>
          <a:xfrm>
            <a:off x="3876000" y="1523118"/>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38" name="Google Shape;5538;p46"/>
          <p:cNvSpPr txBox="1"/>
          <p:nvPr>
            <p:ph idx="6" type="body"/>
          </p:nvPr>
        </p:nvSpPr>
        <p:spPr>
          <a:xfrm>
            <a:off x="3786000" y="1820054"/>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39" name="Google Shape;5539;p46"/>
          <p:cNvSpPr txBox="1"/>
          <p:nvPr>
            <p:ph idx="7" type="body"/>
          </p:nvPr>
        </p:nvSpPr>
        <p:spPr>
          <a:xfrm>
            <a:off x="8978354" y="3041611"/>
            <a:ext cx="2877646"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id="5540" name="Google Shape;5540;p46"/>
          <p:cNvSpPr txBox="1"/>
          <p:nvPr>
            <p:ph idx="8" type="body"/>
          </p:nvPr>
        </p:nvSpPr>
        <p:spPr>
          <a:xfrm>
            <a:off x="6098898" y="3041611"/>
            <a:ext cx="2878006"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541" name="Google Shape;5541;p46"/>
          <p:cNvSpPr txBox="1"/>
          <p:nvPr>
            <p:ph idx="9" type="body"/>
          </p:nvPr>
        </p:nvSpPr>
        <p:spPr>
          <a:xfrm>
            <a:off x="3217449" y="3041611"/>
            <a:ext cx="28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542" name="Google Shape;5542;p4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543" name="Google Shape;5543;p4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44" name="Google Shape;5544;p4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Horizontal Timeline</a:t>
            </a:r>
            <a:endParaRPr/>
          </a:p>
        </p:txBody>
      </p:sp>
      <p:sp>
        <p:nvSpPr>
          <p:cNvPr id="5545" name="Google Shape;5545;p46"/>
          <p:cNvSpPr txBox="1"/>
          <p:nvPr>
            <p:ph idx="13"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descr="Clipboard Mixed with solid fill" id="5546" name="Google Shape;5546;p46"/>
          <p:cNvSpPr/>
          <p:nvPr>
            <p:ph idx="14" type="pic"/>
          </p:nvPr>
        </p:nvSpPr>
        <p:spPr>
          <a:xfrm>
            <a:off x="10146000" y="4518584"/>
            <a:ext cx="360000" cy="360000"/>
          </a:xfrm>
          <a:prstGeom prst="rect">
            <a:avLst/>
          </a:prstGeom>
          <a:noFill/>
          <a:ln>
            <a:noFill/>
          </a:ln>
        </p:spPr>
      </p:sp>
      <p:sp>
        <p:nvSpPr>
          <p:cNvPr descr="Postit Notes with solid fill" id="5547" name="Google Shape;5547;p46"/>
          <p:cNvSpPr/>
          <p:nvPr>
            <p:ph idx="15" type="pic"/>
          </p:nvPr>
        </p:nvSpPr>
        <p:spPr>
          <a:xfrm>
            <a:off x="7326000" y="1861290"/>
            <a:ext cx="360000" cy="360000"/>
          </a:xfrm>
          <a:prstGeom prst="rect">
            <a:avLst/>
          </a:prstGeom>
          <a:noFill/>
          <a:ln>
            <a:noFill/>
          </a:ln>
        </p:spPr>
      </p:sp>
      <p:sp>
        <p:nvSpPr>
          <p:cNvPr descr="Social network with solid fill" id="5548" name="Google Shape;5548;p46"/>
          <p:cNvSpPr/>
          <p:nvPr>
            <p:ph idx="16" type="pic"/>
          </p:nvPr>
        </p:nvSpPr>
        <p:spPr>
          <a:xfrm>
            <a:off x="4506000" y="4518584"/>
            <a:ext cx="360000" cy="360000"/>
          </a:xfrm>
          <a:prstGeom prst="rect">
            <a:avLst/>
          </a:prstGeom>
          <a:noFill/>
          <a:ln>
            <a:noFill/>
          </a:ln>
        </p:spPr>
      </p:sp>
      <p:sp>
        <p:nvSpPr>
          <p:cNvPr id="5549" name="Google Shape;5549;p46"/>
          <p:cNvSpPr txBox="1"/>
          <p:nvPr>
            <p:ph idx="17" type="body"/>
          </p:nvPr>
        </p:nvSpPr>
        <p:spPr>
          <a:xfrm>
            <a:off x="105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50" name="Google Shape;5550;p46"/>
          <p:cNvSpPr txBox="1"/>
          <p:nvPr>
            <p:ph idx="18" type="body"/>
          </p:nvPr>
        </p:nvSpPr>
        <p:spPr>
          <a:xfrm>
            <a:off x="96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51" name="Google Shape;5551;p46"/>
          <p:cNvSpPr txBox="1"/>
          <p:nvPr>
            <p:ph idx="19" type="body"/>
          </p:nvPr>
        </p:nvSpPr>
        <p:spPr>
          <a:xfrm>
            <a:off x="336000" y="3041611"/>
            <a:ext cx="28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
        <p:nvSpPr>
          <p:cNvPr descr="Atom with solid fill" id="5552" name="Google Shape;5552;p46"/>
          <p:cNvSpPr/>
          <p:nvPr>
            <p:ph idx="20" type="pic"/>
          </p:nvPr>
        </p:nvSpPr>
        <p:spPr>
          <a:xfrm>
            <a:off x="1686000" y="1847568"/>
            <a:ext cx="360000" cy="360000"/>
          </a:xfrm>
          <a:prstGeom prst="rect">
            <a:avLst/>
          </a:prstGeom>
          <a:noFill/>
          <a:ln>
            <a:noFill/>
          </a:ln>
        </p:spPr>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6" name="Shape 5556"/>
        <p:cNvGrpSpPr/>
        <p:nvPr/>
      </p:nvGrpSpPr>
      <p:grpSpPr>
        <a:xfrm>
          <a:off x="0" y="0"/>
          <a:ext cx="0" cy="0"/>
          <a:chOff x="0" y="0"/>
          <a:chExt cx="0" cy="0"/>
        </a:xfrm>
      </p:grpSpPr>
      <p:sp>
        <p:nvSpPr>
          <p:cNvPr id="5557" name="Google Shape;5557;p47"/>
          <p:cNvSpPr txBox="1"/>
          <p:nvPr>
            <p:ph idx="1" type="body"/>
          </p:nvPr>
        </p:nvSpPr>
        <p:spPr>
          <a:xfrm>
            <a:off x="978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58" name="Google Shape;5558;p47"/>
          <p:cNvSpPr txBox="1"/>
          <p:nvPr>
            <p:ph idx="2" type="body"/>
          </p:nvPr>
        </p:nvSpPr>
        <p:spPr>
          <a:xfrm>
            <a:off x="969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59" name="Google Shape;5559;p47"/>
          <p:cNvSpPr txBox="1"/>
          <p:nvPr>
            <p:ph idx="3" type="body"/>
          </p:nvPr>
        </p:nvSpPr>
        <p:spPr>
          <a:xfrm>
            <a:off x="9336088" y="3041650"/>
            <a:ext cx="2519362" cy="53975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2026</a:t>
            </a:r>
            <a:endParaRPr/>
          </a:p>
        </p:txBody>
      </p:sp>
      <p:sp>
        <p:nvSpPr>
          <p:cNvPr descr="Bullseye with solid fill" id="5560" name="Google Shape;5560;p47"/>
          <p:cNvSpPr/>
          <p:nvPr>
            <p:ph idx="4" type="pic"/>
          </p:nvPr>
        </p:nvSpPr>
        <p:spPr>
          <a:xfrm>
            <a:off x="10416000" y="1821388"/>
            <a:ext cx="360000" cy="360000"/>
          </a:xfrm>
          <a:prstGeom prst="rect">
            <a:avLst/>
          </a:prstGeom>
          <a:noFill/>
          <a:ln>
            <a:noFill/>
          </a:ln>
        </p:spPr>
      </p:sp>
      <p:sp>
        <p:nvSpPr>
          <p:cNvPr id="5561" name="Google Shape;5561;p47"/>
          <p:cNvSpPr txBox="1"/>
          <p:nvPr>
            <p:ph idx="5" type="body"/>
          </p:nvPr>
        </p:nvSpPr>
        <p:spPr>
          <a:xfrm>
            <a:off x="7536000" y="1526293"/>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62" name="Google Shape;5562;p47"/>
          <p:cNvSpPr txBox="1"/>
          <p:nvPr>
            <p:ph idx="6" type="body"/>
          </p:nvPr>
        </p:nvSpPr>
        <p:spPr>
          <a:xfrm>
            <a:off x="7446000" y="1823229"/>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63" name="Google Shape;5563;p47"/>
          <p:cNvSpPr txBox="1"/>
          <p:nvPr>
            <p:ph idx="7" type="body"/>
          </p:nvPr>
        </p:nvSpPr>
        <p:spPr>
          <a:xfrm>
            <a:off x="528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64" name="Google Shape;5564;p47"/>
          <p:cNvSpPr txBox="1"/>
          <p:nvPr>
            <p:ph idx="8" type="body"/>
          </p:nvPr>
        </p:nvSpPr>
        <p:spPr>
          <a:xfrm>
            <a:off x="519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65" name="Google Shape;5565;p47"/>
          <p:cNvSpPr txBox="1"/>
          <p:nvPr>
            <p:ph idx="9" type="body"/>
          </p:nvPr>
        </p:nvSpPr>
        <p:spPr>
          <a:xfrm>
            <a:off x="3036000" y="1526293"/>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66" name="Google Shape;5566;p47"/>
          <p:cNvSpPr txBox="1"/>
          <p:nvPr>
            <p:ph idx="13" type="body"/>
          </p:nvPr>
        </p:nvSpPr>
        <p:spPr>
          <a:xfrm>
            <a:off x="2946000" y="1823229"/>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67" name="Google Shape;5567;p47"/>
          <p:cNvSpPr txBox="1"/>
          <p:nvPr>
            <p:ph idx="14" type="body"/>
          </p:nvPr>
        </p:nvSpPr>
        <p:spPr>
          <a:xfrm>
            <a:off x="7073900" y="3041650"/>
            <a:ext cx="2509838" cy="53975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id="5568" name="Google Shape;5568;p47"/>
          <p:cNvSpPr txBox="1"/>
          <p:nvPr>
            <p:ph idx="15" type="body"/>
          </p:nvPr>
        </p:nvSpPr>
        <p:spPr>
          <a:xfrm>
            <a:off x="4808538" y="3041650"/>
            <a:ext cx="2513012" cy="53975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569" name="Google Shape;5569;p47"/>
          <p:cNvSpPr txBox="1"/>
          <p:nvPr>
            <p:ph idx="16" type="body"/>
          </p:nvPr>
        </p:nvSpPr>
        <p:spPr>
          <a:xfrm>
            <a:off x="2536825" y="3041650"/>
            <a:ext cx="2519363" cy="53975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570" name="Google Shape;5570;p4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571" name="Google Shape;5571;p4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72" name="Google Shape;5572;p4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Horizontal Timeline</a:t>
            </a:r>
            <a:endParaRPr/>
          </a:p>
        </p:txBody>
      </p:sp>
      <p:sp>
        <p:nvSpPr>
          <p:cNvPr id="5573" name="Google Shape;5573;p47"/>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descr="Clipboard Mixed with solid fill" id="5574" name="Google Shape;5574;p47"/>
          <p:cNvSpPr/>
          <p:nvPr>
            <p:ph idx="18" type="pic"/>
          </p:nvPr>
        </p:nvSpPr>
        <p:spPr>
          <a:xfrm>
            <a:off x="8166000" y="4520173"/>
            <a:ext cx="360000" cy="360000"/>
          </a:xfrm>
          <a:prstGeom prst="rect">
            <a:avLst/>
          </a:prstGeom>
          <a:noFill/>
          <a:ln>
            <a:noFill/>
          </a:ln>
        </p:spPr>
      </p:sp>
      <p:sp>
        <p:nvSpPr>
          <p:cNvPr descr="Postit Notes with solid fill" id="5575" name="Google Shape;5575;p47"/>
          <p:cNvSpPr/>
          <p:nvPr>
            <p:ph idx="19" type="pic"/>
          </p:nvPr>
        </p:nvSpPr>
        <p:spPr>
          <a:xfrm>
            <a:off x="5916000" y="1821388"/>
            <a:ext cx="360000" cy="360000"/>
          </a:xfrm>
          <a:prstGeom prst="rect">
            <a:avLst/>
          </a:prstGeom>
          <a:noFill/>
          <a:ln>
            <a:noFill/>
          </a:ln>
        </p:spPr>
      </p:sp>
      <p:sp>
        <p:nvSpPr>
          <p:cNvPr descr="Social network with solid fill" id="5576" name="Google Shape;5576;p47"/>
          <p:cNvSpPr/>
          <p:nvPr>
            <p:ph idx="20" type="pic"/>
          </p:nvPr>
        </p:nvSpPr>
        <p:spPr>
          <a:xfrm>
            <a:off x="3666000" y="4520173"/>
            <a:ext cx="360000" cy="360000"/>
          </a:xfrm>
          <a:prstGeom prst="rect">
            <a:avLst/>
          </a:prstGeom>
          <a:noFill/>
          <a:ln>
            <a:noFill/>
          </a:ln>
        </p:spPr>
      </p:sp>
      <p:sp>
        <p:nvSpPr>
          <p:cNvPr id="5577" name="Google Shape;5577;p47"/>
          <p:cNvSpPr txBox="1"/>
          <p:nvPr>
            <p:ph idx="21" type="body"/>
          </p:nvPr>
        </p:nvSpPr>
        <p:spPr>
          <a:xfrm>
            <a:off x="78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78" name="Google Shape;5578;p47"/>
          <p:cNvSpPr txBox="1"/>
          <p:nvPr>
            <p:ph idx="22" type="body"/>
          </p:nvPr>
        </p:nvSpPr>
        <p:spPr>
          <a:xfrm>
            <a:off x="69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descr="Atom with solid fill" id="5579" name="Google Shape;5579;p47"/>
          <p:cNvSpPr/>
          <p:nvPr>
            <p:ph idx="23" type="pic"/>
          </p:nvPr>
        </p:nvSpPr>
        <p:spPr>
          <a:xfrm>
            <a:off x="1416000" y="1821388"/>
            <a:ext cx="360000" cy="360000"/>
          </a:xfrm>
          <a:prstGeom prst="rect">
            <a:avLst/>
          </a:prstGeom>
          <a:noFill/>
          <a:ln>
            <a:noFill/>
          </a:ln>
        </p:spPr>
      </p:sp>
      <p:sp>
        <p:nvSpPr>
          <p:cNvPr id="5580" name="Google Shape;5580;p47"/>
          <p:cNvSpPr/>
          <p:nvPr>
            <p:ph idx="24" type="body"/>
          </p:nvPr>
        </p:nvSpPr>
        <p:spPr>
          <a:xfrm>
            <a:off x="336550" y="3041650"/>
            <a:ext cx="2447925" cy="539750"/>
          </a:xfrm>
          <a:prstGeom prst="homePlate">
            <a:avLst>
              <a:gd fmla="val 65875"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4" name="Shape 5584"/>
        <p:cNvGrpSpPr/>
        <p:nvPr/>
      </p:nvGrpSpPr>
      <p:grpSpPr>
        <a:xfrm>
          <a:off x="0" y="0"/>
          <a:ext cx="0" cy="0"/>
          <a:chOff x="0" y="0"/>
          <a:chExt cx="0" cy="0"/>
        </a:xfrm>
      </p:grpSpPr>
      <p:sp>
        <p:nvSpPr>
          <p:cNvPr id="5585" name="Google Shape;5585;p48"/>
          <p:cNvSpPr txBox="1"/>
          <p:nvPr>
            <p:ph idx="1" type="body"/>
          </p:nvPr>
        </p:nvSpPr>
        <p:spPr>
          <a:xfrm>
            <a:off x="8148000" y="3786862"/>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86" name="Google Shape;5586;p48"/>
          <p:cNvSpPr txBox="1"/>
          <p:nvPr>
            <p:ph idx="2" type="body"/>
          </p:nvPr>
        </p:nvSpPr>
        <p:spPr>
          <a:xfrm>
            <a:off x="8058000" y="4083798"/>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87" name="Google Shape;5587;p48"/>
          <p:cNvSpPr txBox="1"/>
          <p:nvPr>
            <p:ph idx="3" type="body"/>
          </p:nvPr>
        </p:nvSpPr>
        <p:spPr>
          <a:xfrm>
            <a:off x="7968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2025</a:t>
            </a:r>
            <a:endParaRPr/>
          </a:p>
        </p:txBody>
      </p:sp>
      <p:sp>
        <p:nvSpPr>
          <p:cNvPr descr="Bullseye with solid fill" id="5588" name="Google Shape;5588;p48"/>
          <p:cNvSpPr/>
          <p:nvPr>
            <p:ph idx="4" type="pic"/>
          </p:nvPr>
        </p:nvSpPr>
        <p:spPr>
          <a:xfrm>
            <a:off x="8778000" y="1848832"/>
            <a:ext cx="360000" cy="360000"/>
          </a:xfrm>
          <a:prstGeom prst="rect">
            <a:avLst/>
          </a:prstGeom>
          <a:noFill/>
          <a:ln>
            <a:noFill/>
          </a:ln>
        </p:spPr>
      </p:sp>
      <p:sp>
        <p:nvSpPr>
          <p:cNvPr id="5589" name="Google Shape;5589;p48"/>
          <p:cNvSpPr txBox="1"/>
          <p:nvPr>
            <p:ph idx="5" type="body"/>
          </p:nvPr>
        </p:nvSpPr>
        <p:spPr>
          <a:xfrm>
            <a:off x="6240000" y="1524914"/>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90" name="Google Shape;5590;p48"/>
          <p:cNvSpPr txBox="1"/>
          <p:nvPr>
            <p:ph idx="6" type="body"/>
          </p:nvPr>
        </p:nvSpPr>
        <p:spPr>
          <a:xfrm>
            <a:off x="6150000" y="1821850"/>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91" name="Google Shape;5591;p48"/>
          <p:cNvSpPr txBox="1"/>
          <p:nvPr>
            <p:ph idx="7" type="body"/>
          </p:nvPr>
        </p:nvSpPr>
        <p:spPr>
          <a:xfrm>
            <a:off x="4332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92" name="Google Shape;5592;p48"/>
          <p:cNvSpPr txBox="1"/>
          <p:nvPr>
            <p:ph idx="8" type="body"/>
          </p:nvPr>
        </p:nvSpPr>
        <p:spPr>
          <a:xfrm>
            <a:off x="4242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93" name="Google Shape;5593;p48"/>
          <p:cNvSpPr txBox="1"/>
          <p:nvPr>
            <p:ph idx="9" type="body"/>
          </p:nvPr>
        </p:nvSpPr>
        <p:spPr>
          <a:xfrm>
            <a:off x="2424000" y="1526293"/>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594" name="Google Shape;5594;p48"/>
          <p:cNvSpPr txBox="1"/>
          <p:nvPr>
            <p:ph idx="13" type="body"/>
          </p:nvPr>
        </p:nvSpPr>
        <p:spPr>
          <a:xfrm>
            <a:off x="2334000" y="1823229"/>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595" name="Google Shape;5595;p48"/>
          <p:cNvSpPr txBox="1"/>
          <p:nvPr>
            <p:ph idx="14" type="body"/>
          </p:nvPr>
        </p:nvSpPr>
        <p:spPr>
          <a:xfrm>
            <a:off x="6060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2024</a:t>
            </a:r>
            <a:endParaRPr/>
          </a:p>
        </p:txBody>
      </p:sp>
      <p:sp>
        <p:nvSpPr>
          <p:cNvPr id="5596" name="Google Shape;5596;p48"/>
          <p:cNvSpPr txBox="1"/>
          <p:nvPr>
            <p:ph idx="15" type="body"/>
          </p:nvPr>
        </p:nvSpPr>
        <p:spPr>
          <a:xfrm>
            <a:off x="4152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2023</a:t>
            </a:r>
            <a:endParaRPr/>
          </a:p>
        </p:txBody>
      </p:sp>
      <p:sp>
        <p:nvSpPr>
          <p:cNvPr id="5597" name="Google Shape;5597;p48"/>
          <p:cNvSpPr txBox="1"/>
          <p:nvPr>
            <p:ph idx="16" type="body"/>
          </p:nvPr>
        </p:nvSpPr>
        <p:spPr>
          <a:xfrm>
            <a:off x="2244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2022</a:t>
            </a:r>
            <a:endParaRPr/>
          </a:p>
        </p:txBody>
      </p:sp>
      <p:sp>
        <p:nvSpPr>
          <p:cNvPr id="5598" name="Google Shape;5598;p4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599" name="Google Shape;5599;p4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00" name="Google Shape;5600;p4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Horizontal Timeline</a:t>
            </a:r>
            <a:endParaRPr/>
          </a:p>
        </p:txBody>
      </p:sp>
      <p:sp>
        <p:nvSpPr>
          <p:cNvPr id="5601" name="Google Shape;5601;p48"/>
          <p:cNvSpPr txBox="1"/>
          <p:nvPr>
            <p:ph idx="1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descr="Clipboard Mixed with solid fill" id="5602" name="Google Shape;5602;p48"/>
          <p:cNvSpPr/>
          <p:nvPr>
            <p:ph idx="18" type="pic"/>
          </p:nvPr>
        </p:nvSpPr>
        <p:spPr>
          <a:xfrm>
            <a:off x="6870000" y="4492404"/>
            <a:ext cx="360000" cy="360000"/>
          </a:xfrm>
          <a:prstGeom prst="rect">
            <a:avLst/>
          </a:prstGeom>
          <a:noFill/>
          <a:ln>
            <a:noFill/>
          </a:ln>
        </p:spPr>
      </p:sp>
      <p:sp>
        <p:nvSpPr>
          <p:cNvPr descr="Postit Notes with solid fill" id="5603" name="Google Shape;5603;p48"/>
          <p:cNvSpPr/>
          <p:nvPr>
            <p:ph idx="19" type="pic"/>
          </p:nvPr>
        </p:nvSpPr>
        <p:spPr>
          <a:xfrm>
            <a:off x="4989994" y="1835110"/>
            <a:ext cx="360000" cy="360000"/>
          </a:xfrm>
          <a:prstGeom prst="rect">
            <a:avLst/>
          </a:prstGeom>
          <a:noFill/>
          <a:ln>
            <a:noFill/>
          </a:ln>
        </p:spPr>
      </p:sp>
      <p:sp>
        <p:nvSpPr>
          <p:cNvPr descr="Social network with solid fill" id="5604" name="Google Shape;5604;p48"/>
          <p:cNvSpPr/>
          <p:nvPr>
            <p:ph idx="20" type="pic"/>
          </p:nvPr>
        </p:nvSpPr>
        <p:spPr>
          <a:xfrm>
            <a:off x="3054000" y="4492404"/>
            <a:ext cx="360000" cy="360000"/>
          </a:xfrm>
          <a:prstGeom prst="rect">
            <a:avLst/>
          </a:prstGeom>
          <a:noFill/>
          <a:ln>
            <a:noFill/>
          </a:ln>
        </p:spPr>
      </p:sp>
      <p:sp>
        <p:nvSpPr>
          <p:cNvPr id="5605" name="Google Shape;5605;p48"/>
          <p:cNvSpPr txBox="1"/>
          <p:nvPr>
            <p:ph idx="21" type="body"/>
          </p:nvPr>
        </p:nvSpPr>
        <p:spPr>
          <a:xfrm>
            <a:off x="516000" y="3787339"/>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606" name="Google Shape;5606;p48"/>
          <p:cNvSpPr txBox="1"/>
          <p:nvPr>
            <p:ph idx="22" type="body"/>
          </p:nvPr>
        </p:nvSpPr>
        <p:spPr>
          <a:xfrm>
            <a:off x="426000" y="4084275"/>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607" name="Google Shape;5607;p48"/>
          <p:cNvSpPr/>
          <p:nvPr>
            <p:ph idx="23" type="body"/>
          </p:nvPr>
        </p:nvSpPr>
        <p:spPr>
          <a:xfrm>
            <a:off x="336000" y="3041611"/>
            <a:ext cx="1980000" cy="540000"/>
          </a:xfrm>
          <a:prstGeom prst="homePlate">
            <a:avLst>
              <a:gd fmla="val 65875" name="adj"/>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2021</a:t>
            </a:r>
            <a:endParaRPr/>
          </a:p>
        </p:txBody>
      </p:sp>
      <p:sp>
        <p:nvSpPr>
          <p:cNvPr descr="Atom with solid fill" id="5608" name="Google Shape;5608;p48"/>
          <p:cNvSpPr/>
          <p:nvPr>
            <p:ph idx="24" type="pic"/>
          </p:nvPr>
        </p:nvSpPr>
        <p:spPr>
          <a:xfrm>
            <a:off x="1146000" y="1821388"/>
            <a:ext cx="360000" cy="360000"/>
          </a:xfrm>
          <a:prstGeom prst="rect">
            <a:avLst/>
          </a:prstGeom>
          <a:noFill/>
          <a:ln>
            <a:noFill/>
          </a:ln>
        </p:spPr>
      </p:sp>
      <p:sp>
        <p:nvSpPr>
          <p:cNvPr id="5609" name="Google Shape;5609;p48"/>
          <p:cNvSpPr txBox="1"/>
          <p:nvPr>
            <p:ph idx="25" type="body"/>
          </p:nvPr>
        </p:nvSpPr>
        <p:spPr>
          <a:xfrm>
            <a:off x="10056000" y="1526696"/>
            <a:ext cx="1620000" cy="360000"/>
          </a:xfrm>
          <a:prstGeom prst="rect">
            <a:avLst/>
          </a:prstGeom>
          <a:noFill/>
          <a:ln>
            <a:noFill/>
          </a:ln>
        </p:spPr>
        <p:txBody>
          <a:bodyPr anchorCtr="0" anchor="t" bIns="468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610" name="Google Shape;5610;p48"/>
          <p:cNvSpPr txBox="1"/>
          <p:nvPr>
            <p:ph idx="26" type="body"/>
          </p:nvPr>
        </p:nvSpPr>
        <p:spPr>
          <a:xfrm>
            <a:off x="9966000" y="1823632"/>
            <a:ext cx="1800000" cy="108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611" name="Google Shape;5611;p48"/>
          <p:cNvSpPr txBox="1"/>
          <p:nvPr>
            <p:ph idx="27" type="body"/>
          </p:nvPr>
        </p:nvSpPr>
        <p:spPr>
          <a:xfrm>
            <a:off x="9876000" y="3041611"/>
            <a:ext cx="1980000" cy="540000"/>
          </a:xfrm>
          <a:prstGeom prst="rect">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2026</a:t>
            </a:r>
            <a:endParaRPr/>
          </a:p>
        </p:txBody>
      </p:sp>
      <p:sp>
        <p:nvSpPr>
          <p:cNvPr descr="Open envelope with solid fill" id="5612" name="Google Shape;5612;p48"/>
          <p:cNvSpPr/>
          <p:nvPr>
            <p:ph idx="28" type="pic"/>
          </p:nvPr>
        </p:nvSpPr>
        <p:spPr>
          <a:xfrm>
            <a:off x="10686000" y="4492404"/>
            <a:ext cx="360000" cy="360000"/>
          </a:xfrm>
          <a:prstGeom prst="rect">
            <a:avLst/>
          </a:prstGeom>
          <a:noFill/>
          <a:ln>
            <a:noFill/>
          </a:ln>
        </p:spPr>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6" name="Shape 5616"/>
        <p:cNvGrpSpPr/>
        <p:nvPr/>
      </p:nvGrpSpPr>
      <p:grpSpPr>
        <a:xfrm>
          <a:off x="0" y="0"/>
          <a:ext cx="0" cy="0"/>
          <a:chOff x="0" y="0"/>
          <a:chExt cx="0" cy="0"/>
        </a:xfrm>
      </p:grpSpPr>
      <p:graphicFrame>
        <p:nvGraphicFramePr>
          <p:cNvPr id="5617" name="Google Shape;5617;p49"/>
          <p:cNvGraphicFramePr/>
          <p:nvPr/>
        </p:nvGraphicFramePr>
        <p:xfrm>
          <a:off x="336550" y="1570038"/>
          <a:ext cx="11518900" cy="4679950"/>
        </p:xfrm>
        <a:graphic>
          <a:graphicData uri="http://schemas.openxmlformats.org/drawingml/2006/chart">
            <c:chart r:id="rId3"/>
          </a:graphicData>
        </a:graphic>
      </p:graphicFrame>
      <p:sp>
        <p:nvSpPr>
          <p:cNvPr id="5618" name="Google Shape;5618;p4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19" name="Google Shape;5619;p4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20" name="Google Shape;5620;p4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Clustered Column Chart</a:t>
            </a:r>
            <a:endParaRPr/>
          </a:p>
        </p:txBody>
      </p:sp>
      <p:sp>
        <p:nvSpPr>
          <p:cNvPr id="5621" name="Google Shape;5621;p49"/>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groups across categories.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3" name="Shape 4603"/>
        <p:cNvGrpSpPr/>
        <p:nvPr/>
      </p:nvGrpSpPr>
      <p:grpSpPr>
        <a:xfrm>
          <a:off x="0" y="0"/>
          <a:ext cx="0" cy="0"/>
          <a:chOff x="0" y="0"/>
          <a:chExt cx="0" cy="0"/>
        </a:xfrm>
      </p:grpSpPr>
      <p:sp>
        <p:nvSpPr>
          <p:cNvPr id="4604" name="Google Shape;4604;p5"/>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605" name="Google Shape;4605;p5"/>
          <p:cNvSpPr txBox="1"/>
          <p:nvPr>
            <p:ph idx="1" type="body"/>
          </p:nvPr>
        </p:nvSpPr>
        <p:spPr>
          <a:xfrm>
            <a:off x="335998" y="1523269"/>
            <a:ext cx="33480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06" name="Google Shape;4606;p5"/>
          <p:cNvSpPr txBox="1"/>
          <p:nvPr>
            <p:ph idx="2" type="body"/>
          </p:nvPr>
        </p:nvSpPr>
        <p:spPr>
          <a:xfrm>
            <a:off x="4224377" y="1523269"/>
            <a:ext cx="33480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07" name="Google Shape;4607;p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608" name="Google Shape;4608;p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09" name="Google Shape;4609;p5"/>
          <p:cNvSpPr txBox="1"/>
          <p:nvPr>
            <p:ph idx="3" type="body"/>
          </p:nvPr>
        </p:nvSpPr>
        <p:spPr>
          <a:xfrm>
            <a:off x="335998" y="1900777"/>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0" name="Google Shape;4610;p5"/>
          <p:cNvSpPr txBox="1"/>
          <p:nvPr>
            <p:ph idx="4" type="body"/>
          </p:nvPr>
        </p:nvSpPr>
        <p:spPr>
          <a:xfrm>
            <a:off x="335998" y="269330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1" name="Google Shape;4611;p5"/>
          <p:cNvSpPr txBox="1"/>
          <p:nvPr>
            <p:ph idx="5" type="body"/>
          </p:nvPr>
        </p:nvSpPr>
        <p:spPr>
          <a:xfrm>
            <a:off x="335998" y="3485829"/>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2" name="Google Shape;4612;p5"/>
          <p:cNvSpPr txBox="1"/>
          <p:nvPr>
            <p:ph idx="6" type="body"/>
          </p:nvPr>
        </p:nvSpPr>
        <p:spPr>
          <a:xfrm>
            <a:off x="335998" y="4278355"/>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3" name="Google Shape;4613;p5"/>
          <p:cNvSpPr txBox="1"/>
          <p:nvPr>
            <p:ph idx="7" type="body"/>
          </p:nvPr>
        </p:nvSpPr>
        <p:spPr>
          <a:xfrm>
            <a:off x="335998" y="507088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4" name="Google Shape;4614;p5"/>
          <p:cNvSpPr txBox="1"/>
          <p:nvPr>
            <p:ph idx="8" type="body"/>
          </p:nvPr>
        </p:nvSpPr>
        <p:spPr>
          <a:xfrm>
            <a:off x="4224377" y="1900777"/>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5" name="Google Shape;4615;p5"/>
          <p:cNvSpPr txBox="1"/>
          <p:nvPr>
            <p:ph idx="9" type="body"/>
          </p:nvPr>
        </p:nvSpPr>
        <p:spPr>
          <a:xfrm>
            <a:off x="4224377" y="269330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6" name="Google Shape;4616;p5"/>
          <p:cNvSpPr txBox="1"/>
          <p:nvPr>
            <p:ph idx="13" type="body"/>
          </p:nvPr>
        </p:nvSpPr>
        <p:spPr>
          <a:xfrm>
            <a:off x="4224377" y="3485829"/>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7" name="Google Shape;4617;p5"/>
          <p:cNvSpPr txBox="1"/>
          <p:nvPr>
            <p:ph idx="14" type="body"/>
          </p:nvPr>
        </p:nvSpPr>
        <p:spPr>
          <a:xfrm>
            <a:off x="4224377" y="4278355"/>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8" name="Google Shape;4618;p5"/>
          <p:cNvSpPr txBox="1"/>
          <p:nvPr>
            <p:ph idx="15" type="body"/>
          </p:nvPr>
        </p:nvSpPr>
        <p:spPr>
          <a:xfrm>
            <a:off x="4224377" y="507088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19" name="Google Shape;4619;p5"/>
          <p:cNvSpPr txBox="1"/>
          <p:nvPr>
            <p:ph idx="16" type="body"/>
          </p:nvPr>
        </p:nvSpPr>
        <p:spPr>
          <a:xfrm>
            <a:off x="8112757" y="1523269"/>
            <a:ext cx="33480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20" name="Google Shape;4620;p5"/>
          <p:cNvSpPr txBox="1"/>
          <p:nvPr>
            <p:ph idx="17" type="body"/>
          </p:nvPr>
        </p:nvSpPr>
        <p:spPr>
          <a:xfrm>
            <a:off x="8112757" y="1900777"/>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21" name="Google Shape;4621;p5"/>
          <p:cNvSpPr txBox="1"/>
          <p:nvPr>
            <p:ph idx="18" type="body"/>
          </p:nvPr>
        </p:nvSpPr>
        <p:spPr>
          <a:xfrm>
            <a:off x="8112757" y="269330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22" name="Google Shape;4622;p5"/>
          <p:cNvSpPr txBox="1"/>
          <p:nvPr>
            <p:ph idx="19" type="body"/>
          </p:nvPr>
        </p:nvSpPr>
        <p:spPr>
          <a:xfrm>
            <a:off x="8112757" y="3485829"/>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a:p>
            <a:pPr indent="-84138" lvl="0" marL="173038" rtl="0" algn="l">
              <a:lnSpc>
                <a:spcPct val="100000"/>
              </a:lnSpc>
              <a:spcBef>
                <a:spcPts val="1000"/>
              </a:spcBef>
              <a:spcAft>
                <a:spcPts val="0"/>
              </a:spcAft>
              <a:buClr>
                <a:schemeClr val="dk1"/>
              </a:buClr>
              <a:buSzPts val="1400"/>
              <a:buFont typeface="Arial"/>
              <a:buNone/>
            </a:pPr>
            <a:r>
              <a:t/>
            </a:r>
            <a:endParaRPr/>
          </a:p>
        </p:txBody>
      </p:sp>
      <p:sp>
        <p:nvSpPr>
          <p:cNvPr id="4623" name="Google Shape;4623;p5"/>
          <p:cNvSpPr txBox="1"/>
          <p:nvPr>
            <p:ph idx="20" type="body"/>
          </p:nvPr>
        </p:nvSpPr>
        <p:spPr>
          <a:xfrm>
            <a:off x="8112757" y="4278355"/>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24" name="Google Shape;4624;p5"/>
          <p:cNvSpPr txBox="1"/>
          <p:nvPr>
            <p:ph idx="21" type="body"/>
          </p:nvPr>
        </p:nvSpPr>
        <p:spPr>
          <a:xfrm>
            <a:off x="8112757" y="5070883"/>
            <a:ext cx="33480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Lorem Ipsum has been</a:t>
            </a:r>
            <a:endParaRPr/>
          </a:p>
        </p:txBody>
      </p:sp>
      <p:sp>
        <p:nvSpPr>
          <p:cNvPr id="4625" name="Google Shape;4625;p5"/>
          <p:cNvSpPr txBox="1"/>
          <p:nvPr>
            <p:ph idx="2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5" name="Shape 5625"/>
        <p:cNvGrpSpPr/>
        <p:nvPr/>
      </p:nvGrpSpPr>
      <p:grpSpPr>
        <a:xfrm>
          <a:off x="0" y="0"/>
          <a:ext cx="0" cy="0"/>
          <a:chOff x="0" y="0"/>
          <a:chExt cx="0" cy="0"/>
        </a:xfrm>
      </p:grpSpPr>
      <p:graphicFrame>
        <p:nvGraphicFramePr>
          <p:cNvPr id="5626" name="Google Shape;5626;p50"/>
          <p:cNvGraphicFramePr/>
          <p:nvPr/>
        </p:nvGraphicFramePr>
        <p:xfrm>
          <a:off x="336550" y="1570038"/>
          <a:ext cx="11518900" cy="4679950"/>
        </p:xfrm>
        <a:graphic>
          <a:graphicData uri="http://schemas.openxmlformats.org/drawingml/2006/chart">
            <c:chart r:id="rId3"/>
          </a:graphicData>
        </a:graphic>
      </p:graphicFrame>
      <p:sp>
        <p:nvSpPr>
          <p:cNvPr id="5627" name="Google Shape;5627;p5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28" name="Google Shape;5628;p5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29" name="Google Shape;5629;p5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Clustered Bar Chart</a:t>
            </a:r>
            <a:endParaRPr/>
          </a:p>
        </p:txBody>
      </p:sp>
      <p:sp>
        <p:nvSpPr>
          <p:cNvPr id="5630" name="Google Shape;5630;p50"/>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Ranking multiple groups.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4" name="Shape 5634"/>
        <p:cNvGrpSpPr/>
        <p:nvPr/>
      </p:nvGrpSpPr>
      <p:grpSpPr>
        <a:xfrm>
          <a:off x="0" y="0"/>
          <a:ext cx="0" cy="0"/>
          <a:chOff x="0" y="0"/>
          <a:chExt cx="0" cy="0"/>
        </a:xfrm>
      </p:grpSpPr>
      <p:graphicFrame>
        <p:nvGraphicFramePr>
          <p:cNvPr id="5635" name="Google Shape;5635;p51"/>
          <p:cNvGraphicFramePr/>
          <p:nvPr/>
        </p:nvGraphicFramePr>
        <p:xfrm>
          <a:off x="336550" y="1570038"/>
          <a:ext cx="11518900" cy="4679950"/>
        </p:xfrm>
        <a:graphic>
          <a:graphicData uri="http://schemas.openxmlformats.org/drawingml/2006/chart">
            <c:chart r:id="rId3"/>
          </a:graphicData>
        </a:graphic>
      </p:graphicFrame>
      <p:sp>
        <p:nvSpPr>
          <p:cNvPr id="5636" name="Google Shape;5636;p5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37" name="Google Shape;5637;p5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38" name="Google Shape;5638;p5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Line Chart</a:t>
            </a:r>
            <a:endParaRPr/>
          </a:p>
        </p:txBody>
      </p:sp>
      <p:sp>
        <p:nvSpPr>
          <p:cNvPr id="5639" name="Google Shape;5639;p51"/>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trends.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3" name="Shape 5643"/>
        <p:cNvGrpSpPr/>
        <p:nvPr/>
      </p:nvGrpSpPr>
      <p:grpSpPr>
        <a:xfrm>
          <a:off x="0" y="0"/>
          <a:ext cx="0" cy="0"/>
          <a:chOff x="0" y="0"/>
          <a:chExt cx="0" cy="0"/>
        </a:xfrm>
      </p:grpSpPr>
      <p:graphicFrame>
        <p:nvGraphicFramePr>
          <p:cNvPr id="5644" name="Google Shape;5644;p52"/>
          <p:cNvGraphicFramePr/>
          <p:nvPr/>
        </p:nvGraphicFramePr>
        <p:xfrm>
          <a:off x="336550" y="1570038"/>
          <a:ext cx="11518900" cy="4679950"/>
        </p:xfrm>
        <a:graphic>
          <a:graphicData uri="http://schemas.openxmlformats.org/drawingml/2006/chart">
            <c:chart r:id="rId3"/>
          </a:graphicData>
        </a:graphic>
      </p:graphicFrame>
      <p:sp>
        <p:nvSpPr>
          <p:cNvPr id="5645" name="Google Shape;5645;p5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46" name="Google Shape;5646;p5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47" name="Google Shape;5647;p5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Stacked Column Chart</a:t>
            </a:r>
            <a:endParaRPr/>
          </a:p>
        </p:txBody>
      </p:sp>
      <p:sp>
        <p:nvSpPr>
          <p:cNvPr id="5648" name="Google Shape;5648;p52"/>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Showing composition.</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2" name="Shape 5652"/>
        <p:cNvGrpSpPr/>
        <p:nvPr/>
      </p:nvGrpSpPr>
      <p:grpSpPr>
        <a:xfrm>
          <a:off x="0" y="0"/>
          <a:ext cx="0" cy="0"/>
          <a:chOff x="0" y="0"/>
          <a:chExt cx="0" cy="0"/>
        </a:xfrm>
      </p:grpSpPr>
      <p:graphicFrame>
        <p:nvGraphicFramePr>
          <p:cNvPr id="5653" name="Google Shape;5653;p53"/>
          <p:cNvGraphicFramePr/>
          <p:nvPr/>
        </p:nvGraphicFramePr>
        <p:xfrm>
          <a:off x="336550" y="1570038"/>
          <a:ext cx="11518900" cy="4679950"/>
        </p:xfrm>
        <a:graphic>
          <a:graphicData uri="http://schemas.openxmlformats.org/drawingml/2006/chart">
            <c:chart r:id="rId3"/>
          </a:graphicData>
        </a:graphic>
      </p:graphicFrame>
      <p:sp>
        <p:nvSpPr>
          <p:cNvPr id="5654" name="Google Shape;5654;p5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55" name="Google Shape;5655;p5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56" name="Google Shape;5656;p5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100% Stacked Column Chart</a:t>
            </a:r>
            <a:endParaRPr/>
          </a:p>
        </p:txBody>
      </p:sp>
      <p:sp>
        <p:nvSpPr>
          <p:cNvPr id="5657" name="Google Shape;5657;p53"/>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Percentage comparison.</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1" name="Shape 5661"/>
        <p:cNvGrpSpPr/>
        <p:nvPr/>
      </p:nvGrpSpPr>
      <p:grpSpPr>
        <a:xfrm>
          <a:off x="0" y="0"/>
          <a:ext cx="0" cy="0"/>
          <a:chOff x="0" y="0"/>
          <a:chExt cx="0" cy="0"/>
        </a:xfrm>
      </p:grpSpPr>
      <p:graphicFrame>
        <p:nvGraphicFramePr>
          <p:cNvPr id="5662" name="Google Shape;5662;p54"/>
          <p:cNvGraphicFramePr/>
          <p:nvPr/>
        </p:nvGraphicFramePr>
        <p:xfrm>
          <a:off x="336550" y="1570038"/>
          <a:ext cx="11518900" cy="4679950"/>
        </p:xfrm>
        <a:graphic>
          <a:graphicData uri="http://schemas.openxmlformats.org/drawingml/2006/chart">
            <c:chart r:id="rId3"/>
          </a:graphicData>
        </a:graphic>
      </p:graphicFrame>
      <p:sp>
        <p:nvSpPr>
          <p:cNvPr id="5663" name="Google Shape;5663;p5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64" name="Google Shape;5664;p5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65" name="Google Shape;5665;p5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Area Chart</a:t>
            </a:r>
            <a:endParaRPr/>
          </a:p>
        </p:txBody>
      </p:sp>
      <p:sp>
        <p:nvSpPr>
          <p:cNvPr id="5666" name="Google Shape;5666;p54"/>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Growth &amp; contribution.</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0" name="Shape 5670"/>
        <p:cNvGrpSpPr/>
        <p:nvPr/>
      </p:nvGrpSpPr>
      <p:grpSpPr>
        <a:xfrm>
          <a:off x="0" y="0"/>
          <a:ext cx="0" cy="0"/>
          <a:chOff x="0" y="0"/>
          <a:chExt cx="0" cy="0"/>
        </a:xfrm>
      </p:grpSpPr>
      <p:graphicFrame>
        <p:nvGraphicFramePr>
          <p:cNvPr id="5671" name="Google Shape;5671;p55"/>
          <p:cNvGraphicFramePr/>
          <p:nvPr/>
        </p:nvGraphicFramePr>
        <p:xfrm>
          <a:off x="336550" y="1570038"/>
          <a:ext cx="11518900" cy="4679950"/>
        </p:xfrm>
        <a:graphic>
          <a:graphicData uri="http://schemas.openxmlformats.org/drawingml/2006/chart">
            <c:chart r:id="rId3"/>
          </a:graphicData>
        </a:graphic>
      </p:graphicFrame>
      <p:sp>
        <p:nvSpPr>
          <p:cNvPr id="5672" name="Google Shape;5672;p5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73" name="Google Shape;5673;p5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74" name="Google Shape;5674;p5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Combo Chart (Column + Lines)</a:t>
            </a:r>
            <a:endParaRPr/>
          </a:p>
        </p:txBody>
      </p:sp>
      <p:sp>
        <p:nvSpPr>
          <p:cNvPr id="5675" name="Google Shape;5675;p55"/>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Multiple KPIs.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9" name="Shape 5679"/>
        <p:cNvGrpSpPr/>
        <p:nvPr/>
      </p:nvGrpSpPr>
      <p:grpSpPr>
        <a:xfrm>
          <a:off x="0" y="0"/>
          <a:ext cx="0" cy="0"/>
          <a:chOff x="0" y="0"/>
          <a:chExt cx="0" cy="0"/>
        </a:xfrm>
      </p:grpSpPr>
      <p:graphicFrame>
        <p:nvGraphicFramePr>
          <p:cNvPr id="5680" name="Google Shape;5680;p56"/>
          <p:cNvGraphicFramePr/>
          <p:nvPr/>
        </p:nvGraphicFramePr>
        <p:xfrm>
          <a:off x="336550" y="1570038"/>
          <a:ext cx="11518900" cy="4679950"/>
        </p:xfrm>
        <a:graphic>
          <a:graphicData uri="http://schemas.openxmlformats.org/drawingml/2006/chart">
            <c:chart r:id="rId3"/>
          </a:graphicData>
        </a:graphic>
      </p:graphicFrame>
      <p:sp>
        <p:nvSpPr>
          <p:cNvPr id="5681" name="Google Shape;5681;p5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82" name="Google Shape;5682;p5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83" name="Google Shape;5683;p5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Radar Chart</a:t>
            </a:r>
            <a:endParaRPr/>
          </a:p>
        </p:txBody>
      </p:sp>
      <p:sp>
        <p:nvSpPr>
          <p:cNvPr id="5684" name="Google Shape;5684;p56"/>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entities.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8" name="Shape 5688"/>
        <p:cNvGrpSpPr/>
        <p:nvPr/>
      </p:nvGrpSpPr>
      <p:grpSpPr>
        <a:xfrm>
          <a:off x="0" y="0"/>
          <a:ext cx="0" cy="0"/>
          <a:chOff x="0" y="0"/>
          <a:chExt cx="0" cy="0"/>
        </a:xfrm>
      </p:grpSpPr>
      <p:graphicFrame>
        <p:nvGraphicFramePr>
          <p:cNvPr id="5689" name="Google Shape;5689;p57"/>
          <p:cNvGraphicFramePr/>
          <p:nvPr/>
        </p:nvGraphicFramePr>
        <p:xfrm>
          <a:off x="336550" y="1570038"/>
          <a:ext cx="11518900" cy="4679950"/>
        </p:xfrm>
        <a:graphic>
          <a:graphicData uri="http://schemas.openxmlformats.org/drawingml/2006/chart">
            <c:chart r:id="rId3"/>
          </a:graphicData>
        </a:graphic>
      </p:graphicFrame>
      <p:sp>
        <p:nvSpPr>
          <p:cNvPr id="5690" name="Google Shape;5690;p5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691" name="Google Shape;5691;p5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92" name="Google Shape;5692;p5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Scatter Plot</a:t>
            </a:r>
            <a:endParaRPr/>
          </a:p>
        </p:txBody>
      </p:sp>
      <p:sp>
        <p:nvSpPr>
          <p:cNvPr id="5693" name="Google Shape;5693;p57"/>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correlations.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97" name="Shape 5697"/>
        <p:cNvGrpSpPr/>
        <p:nvPr/>
      </p:nvGrpSpPr>
      <p:grpSpPr>
        <a:xfrm>
          <a:off x="0" y="0"/>
          <a:ext cx="0" cy="0"/>
          <a:chOff x="0" y="0"/>
          <a:chExt cx="0" cy="0"/>
        </a:xfrm>
      </p:grpSpPr>
      <p:graphicFrame>
        <p:nvGraphicFramePr>
          <p:cNvPr id="5698" name="Google Shape;5698;p58"/>
          <p:cNvGraphicFramePr/>
          <p:nvPr/>
        </p:nvGraphicFramePr>
        <p:xfrm>
          <a:off x="336550" y="1570038"/>
          <a:ext cx="11518900" cy="4679950"/>
        </p:xfrm>
        <a:graphic>
          <a:graphicData uri="http://schemas.openxmlformats.org/drawingml/2006/chart">
            <c:chart r:id="rId3"/>
          </a:graphicData>
        </a:graphic>
      </p:graphicFrame>
      <p:sp>
        <p:nvSpPr>
          <p:cNvPr id="5699" name="Google Shape;5699;p5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00" name="Google Shape;5700;p5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01" name="Google Shape;5701;p5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Bubble Chart</a:t>
            </a:r>
            <a:endParaRPr/>
          </a:p>
        </p:txBody>
      </p:sp>
      <p:sp>
        <p:nvSpPr>
          <p:cNvPr id="5702" name="Google Shape;5702;p58"/>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3D comparison.</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06" name="Shape 5706"/>
        <p:cNvGrpSpPr/>
        <p:nvPr/>
      </p:nvGrpSpPr>
      <p:grpSpPr>
        <a:xfrm>
          <a:off x="0" y="0"/>
          <a:ext cx="0" cy="0"/>
          <a:chOff x="0" y="0"/>
          <a:chExt cx="0" cy="0"/>
        </a:xfrm>
      </p:grpSpPr>
      <p:sp>
        <p:nvSpPr>
          <p:cNvPr id="5707" name="Google Shape;5707;p5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08" name="Google Shape;5708;p5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09" name="Google Shape;5709;p5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Doughnut Chart (Layered)</a:t>
            </a:r>
            <a:endParaRPr/>
          </a:p>
        </p:txBody>
      </p:sp>
      <p:sp>
        <p:nvSpPr>
          <p:cNvPr id="5710" name="Google Shape;5710;p59"/>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segments across groups.</a:t>
            </a:r>
            <a:endParaRPr/>
          </a:p>
        </p:txBody>
      </p:sp>
      <p:graphicFrame>
        <p:nvGraphicFramePr>
          <p:cNvPr id="5711" name="Google Shape;5711;p59"/>
          <p:cNvGraphicFramePr/>
          <p:nvPr/>
        </p:nvGraphicFramePr>
        <p:xfrm>
          <a:off x="336550" y="1570038"/>
          <a:ext cx="11518900" cy="4679950"/>
        </p:xfrm>
        <a:graphic>
          <a:graphicData uri="http://schemas.openxmlformats.org/drawingml/2006/chart">
            <c:chart r:id="rId3"/>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9" name="Shape 4629"/>
        <p:cNvGrpSpPr/>
        <p:nvPr/>
      </p:nvGrpSpPr>
      <p:grpSpPr>
        <a:xfrm>
          <a:off x="0" y="0"/>
          <a:ext cx="0" cy="0"/>
          <a:chOff x="0" y="0"/>
          <a:chExt cx="0" cy="0"/>
        </a:xfrm>
      </p:grpSpPr>
      <p:sp>
        <p:nvSpPr>
          <p:cNvPr id="4630" name="Google Shape;4630;p6"/>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631" name="Google Shape;4631;p6"/>
          <p:cNvSpPr txBox="1"/>
          <p:nvPr>
            <p:ph idx="1" type="body"/>
          </p:nvPr>
        </p:nvSpPr>
        <p:spPr>
          <a:xfrm>
            <a:off x="335998" y="1520551"/>
            <a:ext cx="28008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32" name="Google Shape;4632;p6"/>
          <p:cNvSpPr txBox="1"/>
          <p:nvPr>
            <p:ph idx="2" type="body"/>
          </p:nvPr>
        </p:nvSpPr>
        <p:spPr>
          <a:xfrm>
            <a:off x="3243176" y="1520551"/>
            <a:ext cx="2798261"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33" name="Google Shape;4633;p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634" name="Google Shape;4634;p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35" name="Google Shape;4635;p6"/>
          <p:cNvSpPr txBox="1"/>
          <p:nvPr>
            <p:ph idx="3" type="body"/>
          </p:nvPr>
        </p:nvSpPr>
        <p:spPr>
          <a:xfrm>
            <a:off x="335998" y="1886101"/>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 </a:t>
            </a:r>
            <a:endParaRPr/>
          </a:p>
        </p:txBody>
      </p:sp>
      <p:sp>
        <p:nvSpPr>
          <p:cNvPr id="4636" name="Google Shape;4636;p6"/>
          <p:cNvSpPr txBox="1"/>
          <p:nvPr>
            <p:ph idx="4" type="body"/>
          </p:nvPr>
        </p:nvSpPr>
        <p:spPr>
          <a:xfrm>
            <a:off x="335998" y="267862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37" name="Google Shape;4637;p6"/>
          <p:cNvSpPr txBox="1"/>
          <p:nvPr>
            <p:ph idx="5" type="body"/>
          </p:nvPr>
        </p:nvSpPr>
        <p:spPr>
          <a:xfrm>
            <a:off x="335998" y="3471153"/>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38" name="Google Shape;4638;p6"/>
          <p:cNvSpPr txBox="1"/>
          <p:nvPr>
            <p:ph idx="6" type="body"/>
          </p:nvPr>
        </p:nvSpPr>
        <p:spPr>
          <a:xfrm>
            <a:off x="335998" y="4263679"/>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39" name="Google Shape;4639;p6"/>
          <p:cNvSpPr txBox="1"/>
          <p:nvPr>
            <p:ph idx="7" type="body"/>
          </p:nvPr>
        </p:nvSpPr>
        <p:spPr>
          <a:xfrm>
            <a:off x="335998" y="505620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0" name="Google Shape;4640;p6"/>
          <p:cNvSpPr txBox="1"/>
          <p:nvPr>
            <p:ph idx="8" type="body"/>
          </p:nvPr>
        </p:nvSpPr>
        <p:spPr>
          <a:xfrm>
            <a:off x="3243176" y="1886101"/>
            <a:ext cx="2798471"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1" name="Google Shape;4641;p6"/>
          <p:cNvSpPr txBox="1"/>
          <p:nvPr>
            <p:ph idx="9" type="body"/>
          </p:nvPr>
        </p:nvSpPr>
        <p:spPr>
          <a:xfrm>
            <a:off x="3243176" y="2678627"/>
            <a:ext cx="2798471"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2" name="Google Shape;4642;p6"/>
          <p:cNvSpPr txBox="1"/>
          <p:nvPr>
            <p:ph idx="13" type="body"/>
          </p:nvPr>
        </p:nvSpPr>
        <p:spPr>
          <a:xfrm>
            <a:off x="3243176" y="3471153"/>
            <a:ext cx="2798471"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3" name="Google Shape;4643;p6"/>
          <p:cNvSpPr txBox="1"/>
          <p:nvPr>
            <p:ph idx="14" type="body"/>
          </p:nvPr>
        </p:nvSpPr>
        <p:spPr>
          <a:xfrm>
            <a:off x="3243176" y="4263679"/>
            <a:ext cx="2798471"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4" name="Google Shape;4644;p6"/>
          <p:cNvSpPr txBox="1"/>
          <p:nvPr>
            <p:ph idx="15" type="body"/>
          </p:nvPr>
        </p:nvSpPr>
        <p:spPr>
          <a:xfrm>
            <a:off x="3243176" y="5056207"/>
            <a:ext cx="2798471"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5" name="Google Shape;4645;p6"/>
          <p:cNvSpPr txBox="1"/>
          <p:nvPr>
            <p:ph idx="16" type="body"/>
          </p:nvPr>
        </p:nvSpPr>
        <p:spPr>
          <a:xfrm>
            <a:off x="6150354" y="1520551"/>
            <a:ext cx="28008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46" name="Google Shape;4646;p6"/>
          <p:cNvSpPr txBox="1"/>
          <p:nvPr>
            <p:ph idx="17" type="body"/>
          </p:nvPr>
        </p:nvSpPr>
        <p:spPr>
          <a:xfrm>
            <a:off x="6150354" y="1886101"/>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7" name="Google Shape;4647;p6"/>
          <p:cNvSpPr txBox="1"/>
          <p:nvPr>
            <p:ph idx="18" type="body"/>
          </p:nvPr>
        </p:nvSpPr>
        <p:spPr>
          <a:xfrm>
            <a:off x="6150354" y="267862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8" name="Google Shape;4648;p6"/>
          <p:cNvSpPr txBox="1"/>
          <p:nvPr>
            <p:ph idx="19" type="body"/>
          </p:nvPr>
        </p:nvSpPr>
        <p:spPr>
          <a:xfrm>
            <a:off x="6150354" y="3471153"/>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49" name="Google Shape;4649;p6"/>
          <p:cNvSpPr txBox="1"/>
          <p:nvPr>
            <p:ph idx="20" type="body"/>
          </p:nvPr>
        </p:nvSpPr>
        <p:spPr>
          <a:xfrm>
            <a:off x="6150354" y="4263679"/>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0" name="Google Shape;4650;p6"/>
          <p:cNvSpPr txBox="1"/>
          <p:nvPr>
            <p:ph idx="21" type="body"/>
          </p:nvPr>
        </p:nvSpPr>
        <p:spPr>
          <a:xfrm>
            <a:off x="6150354" y="505620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1" name="Google Shape;4651;p6"/>
          <p:cNvSpPr txBox="1"/>
          <p:nvPr>
            <p:ph idx="22" type="body"/>
          </p:nvPr>
        </p:nvSpPr>
        <p:spPr>
          <a:xfrm>
            <a:off x="9057531" y="1520551"/>
            <a:ext cx="2800800" cy="360000"/>
          </a:xfrm>
          <a:prstGeom prst="rect">
            <a:avLst/>
          </a:prstGeom>
          <a:noFill/>
          <a:ln>
            <a:noFill/>
          </a:ln>
        </p:spPr>
        <p:txBody>
          <a:bodyPr anchorCtr="0" anchor="b" bIns="45700" lIns="91425"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52" name="Google Shape;4652;p6"/>
          <p:cNvSpPr txBox="1"/>
          <p:nvPr>
            <p:ph idx="23" type="body"/>
          </p:nvPr>
        </p:nvSpPr>
        <p:spPr>
          <a:xfrm>
            <a:off x="9057531" y="1886101"/>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3" name="Google Shape;4653;p6"/>
          <p:cNvSpPr txBox="1"/>
          <p:nvPr>
            <p:ph idx="24" type="body"/>
          </p:nvPr>
        </p:nvSpPr>
        <p:spPr>
          <a:xfrm>
            <a:off x="9057531" y="267862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4" name="Google Shape;4654;p6"/>
          <p:cNvSpPr txBox="1"/>
          <p:nvPr>
            <p:ph idx="25" type="body"/>
          </p:nvPr>
        </p:nvSpPr>
        <p:spPr>
          <a:xfrm>
            <a:off x="9057531" y="3471153"/>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5" name="Google Shape;4655;p6"/>
          <p:cNvSpPr txBox="1"/>
          <p:nvPr>
            <p:ph idx="26" type="body"/>
          </p:nvPr>
        </p:nvSpPr>
        <p:spPr>
          <a:xfrm>
            <a:off x="9057531" y="4263679"/>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6" name="Google Shape;4656;p6"/>
          <p:cNvSpPr txBox="1"/>
          <p:nvPr>
            <p:ph idx="27" type="body"/>
          </p:nvPr>
        </p:nvSpPr>
        <p:spPr>
          <a:xfrm>
            <a:off x="9057531" y="5056207"/>
            <a:ext cx="2800800" cy="720000"/>
          </a:xfrm>
          <a:prstGeom prst="rect">
            <a:avLst/>
          </a:prstGeom>
          <a:noFill/>
          <a:ln>
            <a:noFill/>
          </a:ln>
        </p:spPr>
        <p:txBody>
          <a:bodyPr anchorCtr="0" anchor="t" bIns="45700" lIns="91425" spcFirstLastPara="1" rIns="91425" wrap="square" tIns="45700">
            <a:noAutofit/>
          </a:bodyPr>
          <a:lstStyle/>
          <a:p>
            <a:pPr indent="-173038" lvl="0" marL="173038" rtl="0" algn="l">
              <a:lnSpc>
                <a:spcPct val="100000"/>
              </a:lnSpc>
              <a:spcBef>
                <a:spcPts val="0"/>
              </a:spcBef>
              <a:spcAft>
                <a:spcPts val="0"/>
              </a:spcAft>
              <a:buClr>
                <a:schemeClr val="dk1"/>
              </a:buClr>
              <a:buSzPts val="1400"/>
              <a:buFont typeface="Arial"/>
              <a:buChar char="•"/>
            </a:pPr>
            <a:r>
              <a:rPr lang="en-US"/>
              <a:t>Lorem Ipsum is simply dummy text of the printing and typesetting industry.</a:t>
            </a:r>
            <a:endParaRPr/>
          </a:p>
        </p:txBody>
      </p:sp>
      <p:sp>
        <p:nvSpPr>
          <p:cNvPr id="4657" name="Google Shape;4657;p6"/>
          <p:cNvSpPr txBox="1"/>
          <p:nvPr>
            <p:ph idx="28"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5" name="Shape 5715"/>
        <p:cNvGrpSpPr/>
        <p:nvPr/>
      </p:nvGrpSpPr>
      <p:grpSpPr>
        <a:xfrm>
          <a:off x="0" y="0"/>
          <a:ext cx="0" cy="0"/>
          <a:chOff x="0" y="0"/>
          <a:chExt cx="0" cy="0"/>
        </a:xfrm>
      </p:grpSpPr>
      <p:pic>
        <p:nvPicPr>
          <p:cNvPr id="5716" name="Google Shape;5716;p60"/>
          <p:cNvPicPr preferRelativeResize="0"/>
          <p:nvPr/>
        </p:nvPicPr>
        <p:blipFill rotWithShape="1">
          <a:blip r:embed="rId3">
            <a:alphaModFix/>
          </a:blip>
          <a:srcRect b="0" l="0" r="0" t="0"/>
          <a:stretch/>
        </p:blipFill>
        <p:spPr>
          <a:xfrm>
            <a:off x="336550" y="1570038"/>
            <a:ext cx="11518900" cy="4679950"/>
          </a:xfrm>
          <a:prstGeom prst="rect">
            <a:avLst/>
          </a:prstGeom>
          <a:noFill/>
          <a:ln>
            <a:noFill/>
          </a:ln>
        </p:spPr>
      </p:pic>
      <p:sp>
        <p:nvSpPr>
          <p:cNvPr id="5717" name="Google Shape;5717;p6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18" name="Google Shape;5718;p6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19" name="Google Shape;5719;p6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Waterfall Chart (Multi-Step)</a:t>
            </a:r>
            <a:endParaRPr/>
          </a:p>
        </p:txBody>
      </p:sp>
      <p:sp>
        <p:nvSpPr>
          <p:cNvPr id="5720" name="Google Shape;5720;p60"/>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Financial changes.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24" name="Shape 5724"/>
        <p:cNvGrpSpPr/>
        <p:nvPr/>
      </p:nvGrpSpPr>
      <p:grpSpPr>
        <a:xfrm>
          <a:off x="0" y="0"/>
          <a:ext cx="0" cy="0"/>
          <a:chOff x="0" y="0"/>
          <a:chExt cx="0" cy="0"/>
        </a:xfrm>
      </p:grpSpPr>
      <p:sp>
        <p:nvSpPr>
          <p:cNvPr id="5725" name="Google Shape;5725;p6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26" name="Google Shape;5726;p6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27" name="Google Shape;5727;p6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Funnel Chart (Multiple Segments)</a:t>
            </a:r>
            <a:endParaRPr/>
          </a:p>
        </p:txBody>
      </p:sp>
      <p:sp>
        <p:nvSpPr>
          <p:cNvPr id="5728" name="Google Shape;5728;p61"/>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pipelines.</a:t>
            </a:r>
            <a:endParaRPr/>
          </a:p>
        </p:txBody>
      </p:sp>
      <p:pic>
        <p:nvPicPr>
          <p:cNvPr id="5729" name="Google Shape;5729;p61"/>
          <p:cNvPicPr preferRelativeResize="0"/>
          <p:nvPr/>
        </p:nvPicPr>
        <p:blipFill rotWithShape="1">
          <a:blip r:embed="rId3">
            <a:alphaModFix/>
          </a:blip>
          <a:srcRect b="0" l="0" r="0" t="0"/>
          <a:stretch/>
        </p:blipFill>
        <p:spPr>
          <a:xfrm>
            <a:off x="336550" y="1570038"/>
            <a:ext cx="11518900" cy="4679950"/>
          </a:xfrm>
          <a:prstGeom prst="rect">
            <a:avLst/>
          </a:prstGeom>
          <a:noFill/>
          <a:ln>
            <a:noFill/>
          </a:ln>
        </p:spPr>
      </p:pic>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3" name="Shape 5733"/>
        <p:cNvGrpSpPr/>
        <p:nvPr/>
      </p:nvGrpSpPr>
      <p:grpSpPr>
        <a:xfrm>
          <a:off x="0" y="0"/>
          <a:ext cx="0" cy="0"/>
          <a:chOff x="0" y="0"/>
          <a:chExt cx="0" cy="0"/>
        </a:xfrm>
      </p:grpSpPr>
      <p:pic>
        <p:nvPicPr>
          <p:cNvPr id="5734" name="Google Shape;5734;p62"/>
          <p:cNvPicPr preferRelativeResize="0"/>
          <p:nvPr/>
        </p:nvPicPr>
        <p:blipFill rotWithShape="1">
          <a:blip r:embed="rId3">
            <a:alphaModFix/>
          </a:blip>
          <a:srcRect b="0" l="0" r="0" t="0"/>
          <a:stretch/>
        </p:blipFill>
        <p:spPr>
          <a:xfrm>
            <a:off x="336550" y="1570038"/>
            <a:ext cx="11518900" cy="4679950"/>
          </a:xfrm>
          <a:prstGeom prst="rect">
            <a:avLst/>
          </a:prstGeom>
          <a:noFill/>
          <a:ln>
            <a:noFill/>
          </a:ln>
        </p:spPr>
      </p:pic>
      <p:sp>
        <p:nvSpPr>
          <p:cNvPr id="5735" name="Google Shape;5735;p6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36" name="Google Shape;5736;p6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37" name="Google Shape;5737;p6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Histogram</a:t>
            </a:r>
            <a:endParaRPr/>
          </a:p>
        </p:txBody>
      </p:sp>
      <p:sp>
        <p:nvSpPr>
          <p:cNvPr id="5738" name="Google Shape;5738;p62"/>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distributions.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2" name="Shape 5742"/>
        <p:cNvGrpSpPr/>
        <p:nvPr/>
      </p:nvGrpSpPr>
      <p:grpSpPr>
        <a:xfrm>
          <a:off x="0" y="0"/>
          <a:ext cx="0" cy="0"/>
          <a:chOff x="0" y="0"/>
          <a:chExt cx="0" cy="0"/>
        </a:xfrm>
      </p:grpSpPr>
      <p:sp>
        <p:nvSpPr>
          <p:cNvPr id="5743" name="Google Shape;5743;p63"/>
          <p:cNvSpPr/>
          <p:nvPr/>
        </p:nvSpPr>
        <p:spPr>
          <a:xfrm>
            <a:off x="6352763" y="1504136"/>
            <a:ext cx="4320000" cy="2268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5744" name="Google Shape;5744;p63"/>
          <p:cNvSpPr/>
          <p:nvPr/>
        </p:nvSpPr>
        <p:spPr>
          <a:xfrm>
            <a:off x="1688460" y="3981131"/>
            <a:ext cx="4320000" cy="2268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5745" name="Google Shape;5745;p63"/>
          <p:cNvSpPr/>
          <p:nvPr/>
        </p:nvSpPr>
        <p:spPr>
          <a:xfrm>
            <a:off x="6352763" y="3981131"/>
            <a:ext cx="4320000" cy="2268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sp>
        <p:nvSpPr>
          <p:cNvPr id="5746" name="Google Shape;5746;p63"/>
          <p:cNvSpPr/>
          <p:nvPr/>
        </p:nvSpPr>
        <p:spPr>
          <a:xfrm>
            <a:off x="1688460" y="1523269"/>
            <a:ext cx="4320000" cy="2268000"/>
          </a:xfrm>
          <a:prstGeom prst="rect">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Arial"/>
              <a:ea typeface="Arial"/>
              <a:cs typeface="Arial"/>
              <a:sym typeface="Arial"/>
            </a:endParaRPr>
          </a:p>
        </p:txBody>
      </p:sp>
      <p:graphicFrame>
        <p:nvGraphicFramePr>
          <p:cNvPr id="5747" name="Google Shape;5747;p63"/>
          <p:cNvGraphicFramePr/>
          <p:nvPr/>
        </p:nvGraphicFramePr>
        <p:xfrm>
          <a:off x="1693863" y="1524000"/>
          <a:ext cx="4319587" cy="2266950"/>
        </p:xfrm>
        <a:graphic>
          <a:graphicData uri="http://schemas.openxmlformats.org/drawingml/2006/chart">
            <c:chart r:id="rId3"/>
          </a:graphicData>
        </a:graphic>
      </p:graphicFrame>
      <p:sp>
        <p:nvSpPr>
          <p:cNvPr id="5748" name="Google Shape;5748;p6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49" name="Google Shape;5749;p6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50" name="Google Shape;5750;p6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Multi-Series Gauge (Dashboard Style)</a:t>
            </a:r>
            <a:endParaRPr/>
          </a:p>
        </p:txBody>
      </p:sp>
      <p:sp>
        <p:nvSpPr>
          <p:cNvPr id="5751" name="Google Shape;5751;p63"/>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Comparing KPI performance.</a:t>
            </a:r>
            <a:endParaRPr/>
          </a:p>
        </p:txBody>
      </p:sp>
      <p:graphicFrame>
        <p:nvGraphicFramePr>
          <p:cNvPr id="5752" name="Google Shape;5752;p63"/>
          <p:cNvGraphicFramePr/>
          <p:nvPr/>
        </p:nvGraphicFramePr>
        <p:xfrm>
          <a:off x="6183313" y="1524000"/>
          <a:ext cx="4319587" cy="2266950"/>
        </p:xfrm>
        <a:graphic>
          <a:graphicData uri="http://schemas.openxmlformats.org/drawingml/2006/chart">
            <c:chart r:id="rId4"/>
          </a:graphicData>
        </a:graphic>
      </p:graphicFrame>
      <p:graphicFrame>
        <p:nvGraphicFramePr>
          <p:cNvPr id="5753" name="Google Shape;5753;p63"/>
          <p:cNvGraphicFramePr/>
          <p:nvPr/>
        </p:nvGraphicFramePr>
        <p:xfrm>
          <a:off x="1693863" y="3981450"/>
          <a:ext cx="4319587" cy="2268538"/>
        </p:xfrm>
        <a:graphic>
          <a:graphicData uri="http://schemas.openxmlformats.org/drawingml/2006/chart">
            <c:chart r:id="rId5"/>
          </a:graphicData>
        </a:graphic>
      </p:graphicFrame>
      <p:graphicFrame>
        <p:nvGraphicFramePr>
          <p:cNvPr id="5754" name="Google Shape;5754;p63"/>
          <p:cNvGraphicFramePr/>
          <p:nvPr/>
        </p:nvGraphicFramePr>
        <p:xfrm>
          <a:off x="6183313" y="3981450"/>
          <a:ext cx="4319587" cy="2268538"/>
        </p:xfrm>
        <a:graphic>
          <a:graphicData uri="http://schemas.openxmlformats.org/drawingml/2006/chart">
            <c:chart r:id="rId6"/>
          </a:graphicData>
        </a:graphic>
      </p:graphicFrame>
      <p:sp>
        <p:nvSpPr>
          <p:cNvPr id="5755" name="Google Shape;5755;p63"/>
          <p:cNvSpPr txBox="1"/>
          <p:nvPr/>
        </p:nvSpPr>
        <p:spPr>
          <a:xfrm>
            <a:off x="3313656" y="2981972"/>
            <a:ext cx="1080000"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Target: 90%</a:t>
            </a:r>
            <a:endParaRPr sz="1400">
              <a:solidFill>
                <a:schemeClr val="dk1"/>
              </a:solidFill>
              <a:latin typeface="Arial"/>
              <a:ea typeface="Arial"/>
              <a:cs typeface="Arial"/>
              <a:sym typeface="Arial"/>
            </a:endParaRPr>
          </a:p>
        </p:txBody>
      </p:sp>
      <p:sp>
        <p:nvSpPr>
          <p:cNvPr id="5756" name="Google Shape;5756;p63"/>
          <p:cNvSpPr txBox="1"/>
          <p:nvPr/>
        </p:nvSpPr>
        <p:spPr>
          <a:xfrm>
            <a:off x="3192387" y="3290068"/>
            <a:ext cx="1322538"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Last Year: 80%</a:t>
            </a:r>
            <a:endParaRPr sz="1400">
              <a:solidFill>
                <a:schemeClr val="dk1"/>
              </a:solidFill>
              <a:latin typeface="Arial"/>
              <a:ea typeface="Arial"/>
              <a:cs typeface="Arial"/>
              <a:sym typeface="Arial"/>
            </a:endParaRPr>
          </a:p>
        </p:txBody>
      </p:sp>
      <p:sp>
        <p:nvSpPr>
          <p:cNvPr id="5757" name="Google Shape;5757;p63"/>
          <p:cNvSpPr txBox="1"/>
          <p:nvPr/>
        </p:nvSpPr>
        <p:spPr>
          <a:xfrm>
            <a:off x="3435006" y="2407304"/>
            <a:ext cx="828000" cy="461665"/>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2400">
                <a:solidFill>
                  <a:schemeClr val="dk2"/>
                </a:solidFill>
                <a:latin typeface="Arial"/>
                <a:ea typeface="Arial"/>
                <a:cs typeface="Arial"/>
                <a:sym typeface="Arial"/>
              </a:rPr>
              <a:t>85%</a:t>
            </a:r>
            <a:endParaRPr b="1" sz="2400">
              <a:solidFill>
                <a:schemeClr val="dk2"/>
              </a:solidFill>
              <a:latin typeface="Arial"/>
              <a:ea typeface="Arial"/>
              <a:cs typeface="Arial"/>
              <a:sym typeface="Arial"/>
            </a:endParaRPr>
          </a:p>
        </p:txBody>
      </p:sp>
      <p:sp>
        <p:nvSpPr>
          <p:cNvPr id="5758" name="Google Shape;5758;p63"/>
          <p:cNvSpPr txBox="1"/>
          <p:nvPr/>
        </p:nvSpPr>
        <p:spPr>
          <a:xfrm>
            <a:off x="7808828" y="2981972"/>
            <a:ext cx="1080000"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Target: 85%</a:t>
            </a:r>
            <a:endParaRPr sz="1400">
              <a:solidFill>
                <a:schemeClr val="dk1"/>
              </a:solidFill>
              <a:latin typeface="Arial"/>
              <a:ea typeface="Arial"/>
              <a:cs typeface="Arial"/>
              <a:sym typeface="Arial"/>
            </a:endParaRPr>
          </a:p>
        </p:txBody>
      </p:sp>
      <p:sp>
        <p:nvSpPr>
          <p:cNvPr id="5759" name="Google Shape;5759;p63"/>
          <p:cNvSpPr txBox="1"/>
          <p:nvPr/>
        </p:nvSpPr>
        <p:spPr>
          <a:xfrm>
            <a:off x="7687559" y="3290068"/>
            <a:ext cx="1322538"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Last Year: 78%</a:t>
            </a:r>
            <a:endParaRPr sz="1400">
              <a:solidFill>
                <a:schemeClr val="dk1"/>
              </a:solidFill>
              <a:latin typeface="Arial"/>
              <a:ea typeface="Arial"/>
              <a:cs typeface="Arial"/>
              <a:sym typeface="Arial"/>
            </a:endParaRPr>
          </a:p>
        </p:txBody>
      </p:sp>
      <p:sp>
        <p:nvSpPr>
          <p:cNvPr id="5760" name="Google Shape;5760;p63"/>
          <p:cNvSpPr txBox="1"/>
          <p:nvPr/>
        </p:nvSpPr>
        <p:spPr>
          <a:xfrm>
            <a:off x="7930178" y="2407304"/>
            <a:ext cx="828000" cy="461665"/>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2400">
                <a:solidFill>
                  <a:schemeClr val="dk2"/>
                </a:solidFill>
                <a:latin typeface="Arial"/>
                <a:ea typeface="Arial"/>
                <a:cs typeface="Arial"/>
                <a:sym typeface="Arial"/>
              </a:rPr>
              <a:t>82%</a:t>
            </a:r>
            <a:endParaRPr b="1" sz="2400">
              <a:solidFill>
                <a:schemeClr val="dk2"/>
              </a:solidFill>
              <a:latin typeface="Arial"/>
              <a:ea typeface="Arial"/>
              <a:cs typeface="Arial"/>
              <a:sym typeface="Arial"/>
            </a:endParaRPr>
          </a:p>
        </p:txBody>
      </p:sp>
      <p:sp>
        <p:nvSpPr>
          <p:cNvPr id="5761" name="Google Shape;5761;p63"/>
          <p:cNvSpPr txBox="1"/>
          <p:nvPr/>
        </p:nvSpPr>
        <p:spPr>
          <a:xfrm>
            <a:off x="3313656" y="5457489"/>
            <a:ext cx="1080000"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Target: 88%</a:t>
            </a:r>
            <a:endParaRPr sz="1400">
              <a:solidFill>
                <a:schemeClr val="dk1"/>
              </a:solidFill>
              <a:latin typeface="Arial"/>
              <a:ea typeface="Arial"/>
              <a:cs typeface="Arial"/>
              <a:sym typeface="Arial"/>
            </a:endParaRPr>
          </a:p>
        </p:txBody>
      </p:sp>
      <p:sp>
        <p:nvSpPr>
          <p:cNvPr id="5762" name="Google Shape;5762;p63"/>
          <p:cNvSpPr txBox="1"/>
          <p:nvPr/>
        </p:nvSpPr>
        <p:spPr>
          <a:xfrm>
            <a:off x="3192387" y="5765585"/>
            <a:ext cx="1322538"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Last Year: 84%</a:t>
            </a:r>
            <a:endParaRPr sz="1400">
              <a:solidFill>
                <a:schemeClr val="dk1"/>
              </a:solidFill>
              <a:latin typeface="Arial"/>
              <a:ea typeface="Arial"/>
              <a:cs typeface="Arial"/>
              <a:sym typeface="Arial"/>
            </a:endParaRPr>
          </a:p>
        </p:txBody>
      </p:sp>
      <p:sp>
        <p:nvSpPr>
          <p:cNvPr id="5763" name="Google Shape;5763;p63"/>
          <p:cNvSpPr txBox="1"/>
          <p:nvPr/>
        </p:nvSpPr>
        <p:spPr>
          <a:xfrm>
            <a:off x="3435006" y="4882821"/>
            <a:ext cx="828000" cy="461665"/>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2400">
                <a:solidFill>
                  <a:schemeClr val="dk2"/>
                </a:solidFill>
                <a:latin typeface="Arial"/>
                <a:ea typeface="Arial"/>
                <a:cs typeface="Arial"/>
                <a:sym typeface="Arial"/>
              </a:rPr>
              <a:t>90%</a:t>
            </a:r>
            <a:endParaRPr b="1" sz="2400">
              <a:solidFill>
                <a:schemeClr val="dk2"/>
              </a:solidFill>
              <a:latin typeface="Arial"/>
              <a:ea typeface="Arial"/>
              <a:cs typeface="Arial"/>
              <a:sym typeface="Arial"/>
            </a:endParaRPr>
          </a:p>
        </p:txBody>
      </p:sp>
      <p:sp>
        <p:nvSpPr>
          <p:cNvPr id="5764" name="Google Shape;5764;p63"/>
          <p:cNvSpPr txBox="1"/>
          <p:nvPr/>
        </p:nvSpPr>
        <p:spPr>
          <a:xfrm>
            <a:off x="7808828" y="5457489"/>
            <a:ext cx="1080000"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Target: 80%</a:t>
            </a:r>
            <a:endParaRPr sz="1400">
              <a:solidFill>
                <a:schemeClr val="dk1"/>
              </a:solidFill>
              <a:latin typeface="Arial"/>
              <a:ea typeface="Arial"/>
              <a:cs typeface="Arial"/>
              <a:sym typeface="Arial"/>
            </a:endParaRPr>
          </a:p>
        </p:txBody>
      </p:sp>
      <p:sp>
        <p:nvSpPr>
          <p:cNvPr id="5765" name="Google Shape;5765;p63"/>
          <p:cNvSpPr txBox="1"/>
          <p:nvPr/>
        </p:nvSpPr>
        <p:spPr>
          <a:xfrm>
            <a:off x="7687559" y="5765585"/>
            <a:ext cx="1322538" cy="307777"/>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Last Year: 75%</a:t>
            </a:r>
            <a:endParaRPr sz="1400">
              <a:solidFill>
                <a:schemeClr val="dk1"/>
              </a:solidFill>
              <a:latin typeface="Arial"/>
              <a:ea typeface="Arial"/>
              <a:cs typeface="Arial"/>
              <a:sym typeface="Arial"/>
            </a:endParaRPr>
          </a:p>
        </p:txBody>
      </p:sp>
      <p:sp>
        <p:nvSpPr>
          <p:cNvPr id="5766" name="Google Shape;5766;p63"/>
          <p:cNvSpPr txBox="1"/>
          <p:nvPr/>
        </p:nvSpPr>
        <p:spPr>
          <a:xfrm>
            <a:off x="7930178" y="4882821"/>
            <a:ext cx="828000" cy="461665"/>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2400">
                <a:solidFill>
                  <a:schemeClr val="dk2"/>
                </a:solidFill>
                <a:latin typeface="Arial"/>
                <a:ea typeface="Arial"/>
                <a:cs typeface="Arial"/>
                <a:sym typeface="Arial"/>
              </a:rPr>
              <a:t>76%</a:t>
            </a:r>
            <a:endParaRPr b="1" sz="2400">
              <a:solidFill>
                <a:schemeClr val="dk2"/>
              </a:solidFill>
              <a:latin typeface="Arial"/>
              <a:ea typeface="Arial"/>
              <a:cs typeface="Arial"/>
              <a:sym typeface="Arial"/>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0" name="Shape 5770"/>
        <p:cNvGrpSpPr/>
        <p:nvPr/>
      </p:nvGrpSpPr>
      <p:grpSpPr>
        <a:xfrm>
          <a:off x="0" y="0"/>
          <a:ext cx="0" cy="0"/>
          <a:chOff x="0" y="0"/>
          <a:chExt cx="0" cy="0"/>
        </a:xfrm>
      </p:grpSpPr>
      <p:graphicFrame>
        <p:nvGraphicFramePr>
          <p:cNvPr id="5771" name="Google Shape;5771;p64"/>
          <p:cNvGraphicFramePr/>
          <p:nvPr/>
        </p:nvGraphicFramePr>
        <p:xfrm>
          <a:off x="336550" y="1570038"/>
          <a:ext cx="3000000" cy="3000000"/>
        </p:xfrm>
        <a:graphic>
          <a:graphicData uri="http://schemas.openxmlformats.org/drawingml/2006/table">
            <a:tbl>
              <a:tblPr bandRow="1" firstRow="1">
                <a:noFill/>
                <a:tableStyleId>{9BDEB019-1C6F-4D5D-BDA5-C469D446D397}</a:tableStyleId>
              </a:tblPr>
              <a:tblGrid>
                <a:gridCol w="2303775"/>
                <a:gridCol w="2303775"/>
                <a:gridCol w="2303775"/>
                <a:gridCol w="2303775"/>
                <a:gridCol w="2303775"/>
              </a:tblGrid>
              <a:tr h="936000">
                <a:tc>
                  <a:txBody>
                    <a:bodyPr/>
                    <a:lstStyle/>
                    <a:p>
                      <a:pPr indent="0" lvl="0" marL="0" marR="0" rtl="0" algn="ctr">
                        <a:spcBef>
                          <a:spcPts val="0"/>
                        </a:spcBef>
                        <a:spcAft>
                          <a:spcPts val="0"/>
                        </a:spcAft>
                        <a:buNone/>
                      </a:pPr>
                      <a:r>
                        <a:rPr lang="en-US" sz="1600" u="none" cap="none" strike="noStrike">
                          <a:solidFill>
                            <a:schemeClr val="lt1"/>
                          </a:solidFill>
                        </a:rPr>
                        <a:t>Month</a:t>
                      </a:r>
                      <a:endParaRPr sz="1600" u="none" cap="none" strike="noStrike">
                        <a:solidFill>
                          <a:schemeClr val="lt1"/>
                        </a:solidFill>
                      </a:endParaRPr>
                    </a:p>
                  </a:txBody>
                  <a:tcPr marT="45725" marB="45725" marR="91450" marL="91450" anchor="ctr">
                    <a:solidFill>
                      <a:schemeClr val="accent6"/>
                    </a:solidFill>
                  </a:tcPr>
                </a:tc>
                <a:tc>
                  <a:txBody>
                    <a:bodyPr/>
                    <a:lstStyle/>
                    <a:p>
                      <a:pPr indent="0" lvl="0" marL="0" marR="0" rtl="0" algn="ctr">
                        <a:spcBef>
                          <a:spcPts val="0"/>
                        </a:spcBef>
                        <a:spcAft>
                          <a:spcPts val="0"/>
                        </a:spcAft>
                        <a:buNone/>
                      </a:pPr>
                      <a:r>
                        <a:rPr lang="en-US" sz="1600" u="none" cap="none" strike="noStrike">
                          <a:solidFill>
                            <a:schemeClr val="lt1"/>
                          </a:solidFill>
                        </a:rPr>
                        <a:t>North</a:t>
                      </a:r>
                      <a:endParaRPr sz="1600" u="none" cap="none" strike="noStrike">
                        <a:solidFill>
                          <a:schemeClr val="lt1"/>
                        </a:solidFill>
                      </a:endParaRPr>
                    </a:p>
                  </a:txBody>
                  <a:tcPr marT="45725" marB="45725" marR="91450" marL="91450" anchor="ctr">
                    <a:solidFill>
                      <a:schemeClr val="accent6"/>
                    </a:solidFill>
                  </a:tcPr>
                </a:tc>
                <a:tc>
                  <a:txBody>
                    <a:bodyPr/>
                    <a:lstStyle/>
                    <a:p>
                      <a:pPr indent="0" lvl="0" marL="0" marR="0" rtl="0" algn="ctr">
                        <a:spcBef>
                          <a:spcPts val="0"/>
                        </a:spcBef>
                        <a:spcAft>
                          <a:spcPts val="0"/>
                        </a:spcAft>
                        <a:buNone/>
                      </a:pPr>
                      <a:r>
                        <a:rPr lang="en-US" sz="1600" u="none" cap="none" strike="noStrike">
                          <a:solidFill>
                            <a:schemeClr val="lt1"/>
                          </a:solidFill>
                        </a:rPr>
                        <a:t>South</a:t>
                      </a:r>
                      <a:endParaRPr sz="1600" u="none" cap="none" strike="noStrike">
                        <a:solidFill>
                          <a:schemeClr val="lt1"/>
                        </a:solidFill>
                      </a:endParaRPr>
                    </a:p>
                  </a:txBody>
                  <a:tcPr marT="45725" marB="45725" marR="91450" marL="91450" anchor="ctr">
                    <a:solidFill>
                      <a:schemeClr val="accent6"/>
                    </a:solidFill>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u="none" cap="none" strike="noStrike">
                          <a:solidFill>
                            <a:schemeClr val="lt1"/>
                          </a:solidFill>
                        </a:rPr>
                        <a:t>East</a:t>
                      </a:r>
                      <a:endParaRPr sz="1600" u="none" cap="none" strike="noStrike">
                        <a:solidFill>
                          <a:schemeClr val="lt1"/>
                        </a:solidFill>
                      </a:endParaRPr>
                    </a:p>
                  </a:txBody>
                  <a:tcPr marT="45725" marB="45725" marR="91450" marL="91450" anchor="ctr">
                    <a:solidFill>
                      <a:schemeClr val="accent6"/>
                    </a:solidFill>
                  </a:tcPr>
                </a:tc>
                <a:tc>
                  <a:txBody>
                    <a:bodyPr/>
                    <a:lstStyle/>
                    <a:p>
                      <a:pPr indent="0" lvl="0" marL="0" marR="0" rtl="0" algn="ctr">
                        <a:spcBef>
                          <a:spcPts val="0"/>
                        </a:spcBef>
                        <a:spcAft>
                          <a:spcPts val="0"/>
                        </a:spcAft>
                        <a:buNone/>
                      </a:pPr>
                      <a:r>
                        <a:rPr lang="en-US" sz="1600" u="none" cap="none" strike="noStrike">
                          <a:solidFill>
                            <a:schemeClr val="lt1"/>
                          </a:solidFill>
                        </a:rPr>
                        <a:t>West</a:t>
                      </a:r>
                      <a:endParaRPr sz="1600" u="none" cap="none" strike="noStrike">
                        <a:solidFill>
                          <a:schemeClr val="lt1"/>
                        </a:solidFill>
                      </a:endParaRPr>
                    </a:p>
                  </a:txBody>
                  <a:tcPr marT="45725" marB="45725" marR="91450" marL="91450" anchor="ctr">
                    <a:solidFill>
                      <a:schemeClr val="accent6"/>
                    </a:solidFill>
                  </a:tcPr>
                </a:tc>
              </a:tr>
              <a:tr h="936000">
                <a:tc>
                  <a:txBody>
                    <a:bodyPr/>
                    <a:lstStyle/>
                    <a:p>
                      <a:pPr indent="0" lvl="0" marL="0" marR="0" rtl="0" algn="ctr">
                        <a:spcBef>
                          <a:spcPts val="0"/>
                        </a:spcBef>
                        <a:spcAft>
                          <a:spcPts val="0"/>
                        </a:spcAft>
                        <a:buNone/>
                      </a:pPr>
                      <a:r>
                        <a:rPr lang="en-US" sz="1400" u="none" cap="none" strike="noStrike"/>
                        <a:t>January</a:t>
                      </a:r>
                      <a:endParaRPr sz="1400" u="none" cap="none" strike="noStrike"/>
                    </a:p>
                  </a:txBody>
                  <a:tcPr marT="45725" marB="45725" marR="91450" marL="91450" anchor="ctr">
                    <a:solidFill>
                      <a:srgbClr val="F2F2F2"/>
                    </a:solidFill>
                  </a:tcPr>
                </a:tc>
                <a:tc>
                  <a:txBody>
                    <a:bodyPr/>
                    <a:lstStyle/>
                    <a:p>
                      <a:pPr indent="0" lvl="0" marL="0" marR="0" rtl="0" algn="ctr">
                        <a:spcBef>
                          <a:spcPts val="0"/>
                        </a:spcBef>
                        <a:spcAft>
                          <a:spcPts val="0"/>
                        </a:spcAft>
                        <a:buNone/>
                      </a:pPr>
                      <a:r>
                        <a:rPr lang="en-US" sz="1400" u="none" cap="none" strike="noStrike"/>
                        <a:t>12,000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10,000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9,500</a:t>
                      </a:r>
                      <a:endParaRPr sz="1400" u="none" cap="none" strike="noStrike"/>
                    </a:p>
                  </a:txBody>
                  <a:tcPr marT="45725" marB="45725" marR="91450" marL="91450" anchor="ctr">
                    <a:solidFill>
                      <a:srgbClr val="DAEFF4"/>
                    </a:solidFill>
                  </a:tcPr>
                </a:tc>
                <a:tc>
                  <a:txBody>
                    <a:bodyPr/>
                    <a:lstStyle/>
                    <a:p>
                      <a:pPr indent="0" lvl="0" marL="0" marR="0" rtl="0" algn="ctr">
                        <a:spcBef>
                          <a:spcPts val="0"/>
                        </a:spcBef>
                        <a:spcAft>
                          <a:spcPts val="0"/>
                        </a:spcAft>
                        <a:buNone/>
                      </a:pPr>
                      <a:r>
                        <a:rPr lang="en-US" sz="1400" u="none" cap="none" strike="noStrike"/>
                        <a:t>8,000</a:t>
                      </a:r>
                      <a:endParaRPr sz="1400" u="none" cap="none" strike="noStrike"/>
                    </a:p>
                  </a:txBody>
                  <a:tcPr marT="45725" marB="45725" marR="91450" marL="91450" anchor="ctr">
                    <a:solidFill>
                      <a:srgbClr val="DAEFF4"/>
                    </a:solidFill>
                  </a:tcPr>
                </a:tc>
              </a:tr>
              <a:tr h="936000">
                <a:tc>
                  <a:txBody>
                    <a:bodyPr/>
                    <a:lstStyle/>
                    <a:p>
                      <a:pPr indent="0" lvl="0" marL="0" marR="0" rtl="0" algn="ctr">
                        <a:spcBef>
                          <a:spcPts val="0"/>
                        </a:spcBef>
                        <a:spcAft>
                          <a:spcPts val="0"/>
                        </a:spcAft>
                        <a:buNone/>
                      </a:pPr>
                      <a:r>
                        <a:rPr lang="en-US" sz="1400" u="none" cap="none" strike="noStrike"/>
                        <a:t>February</a:t>
                      </a:r>
                      <a:endParaRPr sz="1400" u="none" cap="none" strike="noStrike"/>
                    </a:p>
                  </a:txBody>
                  <a:tcPr marT="45725" marB="45725" marR="91450" marL="91450" anchor="ctr">
                    <a:solidFill>
                      <a:srgbClr val="F2F2F2"/>
                    </a:solidFill>
                  </a:tcPr>
                </a:tc>
                <a:tc>
                  <a:txBody>
                    <a:bodyPr/>
                    <a:lstStyle/>
                    <a:p>
                      <a:pPr indent="0" lvl="0" marL="0" marR="0" rtl="0" algn="ctr">
                        <a:spcBef>
                          <a:spcPts val="0"/>
                        </a:spcBef>
                        <a:spcAft>
                          <a:spcPts val="0"/>
                        </a:spcAft>
                        <a:buNone/>
                      </a:pPr>
                      <a:r>
                        <a:rPr lang="en-US" sz="1400" u="none" cap="none" strike="noStrike"/>
                        <a:t>14,000</a:t>
                      </a:r>
                      <a:endParaRPr sz="1400" u="none" cap="none" strike="noStrike"/>
                    </a:p>
                  </a:txBody>
                  <a:tcPr marT="45725" marB="45725" marR="91450" marL="91450" anchor="ctr">
                    <a:solidFill>
                      <a:srgbClr val="6FBFD9"/>
                    </a:solidFill>
                  </a:tcPr>
                </a:tc>
                <a:tc>
                  <a:txBody>
                    <a:bodyPr/>
                    <a:lstStyle/>
                    <a:p>
                      <a:pPr indent="0" lvl="0" marL="0" marR="0" rtl="0" algn="ctr">
                        <a:spcBef>
                          <a:spcPts val="0"/>
                        </a:spcBef>
                        <a:spcAft>
                          <a:spcPts val="0"/>
                        </a:spcAft>
                        <a:buNone/>
                      </a:pPr>
                      <a:r>
                        <a:rPr lang="en-US" sz="1400" u="none" cap="none" strike="noStrike"/>
                        <a:t>11,200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10,100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8,600</a:t>
                      </a:r>
                      <a:endParaRPr sz="1400" u="none" cap="none" strike="noStrike"/>
                    </a:p>
                  </a:txBody>
                  <a:tcPr marT="45725" marB="45725" marR="91450" marL="91450" anchor="ctr">
                    <a:solidFill>
                      <a:srgbClr val="DAEFF4"/>
                    </a:solidFill>
                  </a:tcPr>
                </a:tc>
              </a:tr>
              <a:tr h="936000">
                <a:tc>
                  <a:txBody>
                    <a:bodyPr/>
                    <a:lstStyle/>
                    <a:p>
                      <a:pPr indent="0" lvl="0" marL="0" marR="0" rtl="0" algn="ctr">
                        <a:spcBef>
                          <a:spcPts val="0"/>
                        </a:spcBef>
                        <a:spcAft>
                          <a:spcPts val="0"/>
                        </a:spcAft>
                        <a:buNone/>
                      </a:pPr>
                      <a:r>
                        <a:rPr lang="en-US" sz="1400" u="none" cap="none" strike="noStrike"/>
                        <a:t>March</a:t>
                      </a:r>
                      <a:endParaRPr sz="1400" u="none" cap="none" strike="noStrike"/>
                    </a:p>
                  </a:txBody>
                  <a:tcPr marT="45725" marB="45725" marR="91450" marL="91450" anchor="ctr">
                    <a:solidFill>
                      <a:srgbClr val="F2F2F2"/>
                    </a:solidFill>
                  </a:tcPr>
                </a:tc>
                <a:tc>
                  <a:txBody>
                    <a:bodyPr/>
                    <a:lstStyle/>
                    <a:p>
                      <a:pPr indent="0" lvl="0" marL="0" marR="0" rtl="0" algn="ctr">
                        <a:spcBef>
                          <a:spcPts val="0"/>
                        </a:spcBef>
                        <a:spcAft>
                          <a:spcPts val="0"/>
                        </a:spcAft>
                        <a:buNone/>
                      </a:pPr>
                      <a:r>
                        <a:rPr lang="en-US" sz="1400" u="none" cap="none" strike="noStrike"/>
                        <a:t>15,500</a:t>
                      </a:r>
                      <a:endParaRPr sz="1400" u="none" cap="none" strike="noStrike"/>
                    </a:p>
                  </a:txBody>
                  <a:tcPr marT="45725" marB="45725" marR="91450" marL="91450" anchor="ctr">
                    <a:solidFill>
                      <a:srgbClr val="6FBFD9"/>
                    </a:solidFill>
                  </a:tcPr>
                </a:tc>
                <a:tc>
                  <a:txBody>
                    <a:bodyPr/>
                    <a:lstStyle/>
                    <a:p>
                      <a:pPr indent="0" lvl="0" marL="0" marR="0" rtl="0" algn="ctr">
                        <a:spcBef>
                          <a:spcPts val="0"/>
                        </a:spcBef>
                        <a:spcAft>
                          <a:spcPts val="0"/>
                        </a:spcAft>
                        <a:buNone/>
                      </a:pPr>
                      <a:r>
                        <a:rPr lang="en-US" sz="1400" u="none" cap="none" strike="noStrike"/>
                        <a:t>12,300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11,000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9,200</a:t>
                      </a:r>
                      <a:endParaRPr sz="1400" u="none" cap="none" strike="noStrike"/>
                    </a:p>
                  </a:txBody>
                  <a:tcPr marT="45725" marB="45725" marR="91450" marL="91450" anchor="ctr">
                    <a:solidFill>
                      <a:srgbClr val="DAEFF4"/>
                    </a:solidFill>
                  </a:tcPr>
                </a:tc>
              </a:tr>
              <a:tr h="936000">
                <a:tc>
                  <a:txBody>
                    <a:bodyPr/>
                    <a:lstStyle/>
                    <a:p>
                      <a:pPr indent="0" lvl="0" marL="0" marR="0" rtl="0" algn="ctr">
                        <a:spcBef>
                          <a:spcPts val="0"/>
                        </a:spcBef>
                        <a:spcAft>
                          <a:spcPts val="0"/>
                        </a:spcAft>
                        <a:buNone/>
                      </a:pPr>
                      <a:r>
                        <a:rPr lang="en-US" sz="1400" u="none" cap="none" strike="noStrike"/>
                        <a:t>April</a:t>
                      </a:r>
                      <a:endParaRPr sz="1400" u="none" cap="none" strike="noStrike"/>
                    </a:p>
                  </a:txBody>
                  <a:tcPr marT="45725" marB="45725" marR="91450" marL="91450" anchor="ctr">
                    <a:solidFill>
                      <a:srgbClr val="F2F2F2"/>
                    </a:solidFill>
                  </a:tcPr>
                </a:tc>
                <a:tc>
                  <a:txBody>
                    <a:bodyPr/>
                    <a:lstStyle/>
                    <a:p>
                      <a:pPr indent="0" lvl="0" marL="0" marR="0" rtl="0" algn="ctr">
                        <a:spcBef>
                          <a:spcPts val="0"/>
                        </a:spcBef>
                        <a:spcAft>
                          <a:spcPts val="0"/>
                        </a:spcAft>
                        <a:buNone/>
                      </a:pPr>
                      <a:r>
                        <a:rPr lang="en-US" sz="1400" u="none" cap="none" strike="noStrike"/>
                        <a:t>17,000</a:t>
                      </a:r>
                      <a:endParaRPr sz="1400" u="none" cap="none" strike="noStrike"/>
                    </a:p>
                  </a:txBody>
                  <a:tcPr marT="45725" marB="45725" marR="91450" marL="91450" anchor="ctr">
                    <a:solidFill>
                      <a:schemeClr val="accent1"/>
                    </a:solidFill>
                  </a:tcPr>
                </a:tc>
                <a:tc>
                  <a:txBody>
                    <a:bodyPr/>
                    <a:lstStyle/>
                    <a:p>
                      <a:pPr indent="0" lvl="0" marL="0" marR="0" rtl="0" algn="ctr">
                        <a:spcBef>
                          <a:spcPts val="0"/>
                        </a:spcBef>
                        <a:spcAft>
                          <a:spcPts val="0"/>
                        </a:spcAft>
                        <a:buNone/>
                      </a:pPr>
                      <a:r>
                        <a:rPr lang="en-US" sz="1400" u="none" cap="none" strike="noStrike"/>
                        <a:t>13,500</a:t>
                      </a:r>
                      <a:endParaRPr sz="1400" u="none" cap="none" strike="noStrike"/>
                    </a:p>
                  </a:txBody>
                  <a:tcPr marT="45725" marB="45725" marR="91450" marL="91450" anchor="ctr">
                    <a:solidFill>
                      <a:srgbClr val="6FBFD9"/>
                    </a:solidFill>
                  </a:tcPr>
                </a:tc>
                <a:tc>
                  <a:txBody>
                    <a:bodyPr/>
                    <a:lstStyle/>
                    <a:p>
                      <a:pPr indent="0" lvl="0" marL="0" marR="0" rtl="0" algn="ctr">
                        <a:spcBef>
                          <a:spcPts val="0"/>
                        </a:spcBef>
                        <a:spcAft>
                          <a:spcPts val="0"/>
                        </a:spcAft>
                        <a:buNone/>
                      </a:pPr>
                      <a:r>
                        <a:rPr lang="en-US" sz="1400" u="none" cap="none" strike="noStrike"/>
                        <a:t>12,200</a:t>
                      </a:r>
                      <a:endParaRPr sz="1400" u="none" cap="none" strike="noStrike"/>
                    </a:p>
                  </a:txBody>
                  <a:tcPr marT="45725" marB="45725" marR="91450" marL="91450" anchor="ctr">
                    <a:solidFill>
                      <a:srgbClr val="9ED4E6"/>
                    </a:solidFill>
                  </a:tcPr>
                </a:tc>
                <a:tc>
                  <a:txBody>
                    <a:bodyPr/>
                    <a:lstStyle/>
                    <a:p>
                      <a:pPr indent="0" lvl="0" marL="0" marR="0" rtl="0" algn="ctr">
                        <a:spcBef>
                          <a:spcPts val="0"/>
                        </a:spcBef>
                        <a:spcAft>
                          <a:spcPts val="0"/>
                        </a:spcAft>
                        <a:buNone/>
                      </a:pPr>
                      <a:r>
                        <a:rPr lang="en-US" sz="1400" u="none" cap="none" strike="noStrike"/>
                        <a:t>10,000</a:t>
                      </a:r>
                      <a:endParaRPr sz="1400" u="none" cap="none" strike="noStrike"/>
                    </a:p>
                  </a:txBody>
                  <a:tcPr marT="45725" marB="45725" marR="91450" marL="91450" anchor="ctr">
                    <a:solidFill>
                      <a:srgbClr val="9ED4E6"/>
                    </a:solidFill>
                  </a:tcPr>
                </a:tc>
              </a:tr>
            </a:tbl>
          </a:graphicData>
        </a:graphic>
      </p:graphicFrame>
      <p:sp>
        <p:nvSpPr>
          <p:cNvPr id="5772" name="Google Shape;5772;p6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73" name="Google Shape;5773;p6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74" name="Google Shape;5774;p6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Heat Map (Table-Based Chart)</a:t>
            </a:r>
            <a:endParaRPr/>
          </a:p>
        </p:txBody>
      </p:sp>
      <p:sp>
        <p:nvSpPr>
          <p:cNvPr id="5775" name="Google Shape;5775;p64"/>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Performance intensity.</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9" name="Shape 5779"/>
        <p:cNvGrpSpPr/>
        <p:nvPr/>
      </p:nvGrpSpPr>
      <p:grpSpPr>
        <a:xfrm>
          <a:off x="0" y="0"/>
          <a:ext cx="0" cy="0"/>
          <a:chOff x="0" y="0"/>
          <a:chExt cx="0" cy="0"/>
        </a:xfrm>
      </p:grpSpPr>
      <p:pic>
        <p:nvPicPr>
          <p:cNvPr id="5780" name="Google Shape;5780;p65"/>
          <p:cNvPicPr preferRelativeResize="0"/>
          <p:nvPr/>
        </p:nvPicPr>
        <p:blipFill rotWithShape="1">
          <a:blip r:embed="rId3">
            <a:alphaModFix/>
          </a:blip>
          <a:srcRect b="0" l="0" r="0" t="0"/>
          <a:stretch/>
        </p:blipFill>
        <p:spPr>
          <a:xfrm>
            <a:off x="336550" y="1570038"/>
            <a:ext cx="11518900" cy="4679950"/>
          </a:xfrm>
          <a:prstGeom prst="rect">
            <a:avLst/>
          </a:prstGeom>
          <a:noFill/>
          <a:ln>
            <a:noFill/>
          </a:ln>
        </p:spPr>
      </p:pic>
      <p:sp>
        <p:nvSpPr>
          <p:cNvPr id="5781" name="Google Shape;5781;p6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82" name="Google Shape;5782;p6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83" name="Google Shape;5783;p6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Treemap Chart</a:t>
            </a:r>
            <a:endParaRPr/>
          </a:p>
        </p:txBody>
      </p:sp>
      <p:sp>
        <p:nvSpPr>
          <p:cNvPr id="5784" name="Google Shape;5784;p65"/>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Hierarchical data.</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8" name="Shape 5788"/>
        <p:cNvGrpSpPr/>
        <p:nvPr/>
      </p:nvGrpSpPr>
      <p:grpSpPr>
        <a:xfrm>
          <a:off x="0" y="0"/>
          <a:ext cx="0" cy="0"/>
          <a:chOff x="0" y="0"/>
          <a:chExt cx="0" cy="0"/>
        </a:xfrm>
      </p:grpSpPr>
      <p:graphicFrame>
        <p:nvGraphicFramePr>
          <p:cNvPr id="5789" name="Google Shape;5789;p66"/>
          <p:cNvGraphicFramePr/>
          <p:nvPr/>
        </p:nvGraphicFramePr>
        <p:xfrm>
          <a:off x="336550" y="1524000"/>
          <a:ext cx="11518900" cy="4498975"/>
        </p:xfrm>
        <a:graphic>
          <a:graphicData uri="http://schemas.openxmlformats.org/drawingml/2006/chart">
            <c:chart r:id="rId3"/>
          </a:graphicData>
        </a:graphic>
      </p:graphicFrame>
      <p:sp>
        <p:nvSpPr>
          <p:cNvPr id="5790" name="Google Shape;5790;p6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91" name="Google Shape;5791;p6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92" name="Google Shape;5792;p6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Line Chart with Area Fill</a:t>
            </a:r>
            <a:endParaRPr/>
          </a:p>
        </p:txBody>
      </p:sp>
      <p:sp>
        <p:nvSpPr>
          <p:cNvPr id="5793" name="Google Shape;5793;p66"/>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97" name="Shape 5797"/>
        <p:cNvGrpSpPr/>
        <p:nvPr/>
      </p:nvGrpSpPr>
      <p:grpSpPr>
        <a:xfrm>
          <a:off x="0" y="0"/>
          <a:ext cx="0" cy="0"/>
          <a:chOff x="0" y="0"/>
          <a:chExt cx="0" cy="0"/>
        </a:xfrm>
      </p:grpSpPr>
      <p:sp>
        <p:nvSpPr>
          <p:cNvPr id="5798" name="Google Shape;5798;p6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799" name="Google Shape;5799;p6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00" name="Google Shape;5800;p6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Mixed Chart Layout (Combo: Column + Line)</a:t>
            </a:r>
            <a:endParaRPr/>
          </a:p>
        </p:txBody>
      </p:sp>
      <p:sp>
        <p:nvSpPr>
          <p:cNvPr id="5801" name="Google Shape;5801;p67"/>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02" name="Google Shape;5802;p67"/>
          <p:cNvGraphicFramePr/>
          <p:nvPr/>
        </p:nvGraphicFramePr>
        <p:xfrm>
          <a:off x="336550" y="1524000"/>
          <a:ext cx="11518900" cy="4498975"/>
        </p:xfrm>
        <a:graphic>
          <a:graphicData uri="http://schemas.openxmlformats.org/drawingml/2006/chart">
            <c:chart r:id="rId3"/>
          </a:graphicData>
        </a:graphic>
      </p:graphicFrame>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6" name="Shape 5806"/>
        <p:cNvGrpSpPr/>
        <p:nvPr/>
      </p:nvGrpSpPr>
      <p:grpSpPr>
        <a:xfrm>
          <a:off x="0" y="0"/>
          <a:ext cx="0" cy="0"/>
          <a:chOff x="0" y="0"/>
          <a:chExt cx="0" cy="0"/>
        </a:xfrm>
      </p:grpSpPr>
      <p:sp>
        <p:nvSpPr>
          <p:cNvPr id="5807" name="Google Shape;5807;p6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08" name="Google Shape;5808;p6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09" name="Google Shape;5809;p6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100% Stacked Column</a:t>
            </a:r>
            <a:endParaRPr/>
          </a:p>
        </p:txBody>
      </p:sp>
      <p:sp>
        <p:nvSpPr>
          <p:cNvPr id="5810" name="Google Shape;5810;p68"/>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11" name="Google Shape;5811;p68"/>
          <p:cNvGraphicFramePr/>
          <p:nvPr/>
        </p:nvGraphicFramePr>
        <p:xfrm>
          <a:off x="336550" y="1524000"/>
          <a:ext cx="11518900" cy="4498975"/>
        </p:xfrm>
        <a:graphic>
          <a:graphicData uri="http://schemas.openxmlformats.org/drawingml/2006/chart">
            <c:chart r:id="rId3"/>
          </a:graphicData>
        </a:graphic>
      </p:graphicFrame>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5" name="Shape 5815"/>
        <p:cNvGrpSpPr/>
        <p:nvPr/>
      </p:nvGrpSpPr>
      <p:grpSpPr>
        <a:xfrm>
          <a:off x="0" y="0"/>
          <a:ext cx="0" cy="0"/>
          <a:chOff x="0" y="0"/>
          <a:chExt cx="0" cy="0"/>
        </a:xfrm>
      </p:grpSpPr>
      <p:sp>
        <p:nvSpPr>
          <p:cNvPr id="5816" name="Google Shape;5816;p69"/>
          <p:cNvSpPr txBox="1"/>
          <p:nvPr>
            <p:ph idx="1" type="body"/>
          </p:nvPr>
        </p:nvSpPr>
        <p:spPr>
          <a:xfrm>
            <a:off x="7508063" y="1897771"/>
            <a:ext cx="360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817" name="Google Shape;5817;p6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18" name="Google Shape;5818;p6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19" name="Google Shape;5819;p6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Chart + Texts</a:t>
            </a:r>
            <a:endParaRPr/>
          </a:p>
        </p:txBody>
      </p:sp>
      <p:sp>
        <p:nvSpPr>
          <p:cNvPr id="5820" name="Google Shape;5820;p69"/>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
        <p:nvSpPr>
          <p:cNvPr id="5821" name="Google Shape;5821;p69"/>
          <p:cNvSpPr txBox="1"/>
          <p:nvPr>
            <p:ph idx="3" type="body"/>
          </p:nvPr>
        </p:nvSpPr>
        <p:spPr>
          <a:xfrm>
            <a:off x="7508063" y="1522004"/>
            <a:ext cx="360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22" name="Google Shape;5822;p69"/>
          <p:cNvSpPr txBox="1"/>
          <p:nvPr>
            <p:ph idx="4" type="body"/>
          </p:nvPr>
        </p:nvSpPr>
        <p:spPr>
          <a:xfrm>
            <a:off x="7508063" y="3057264"/>
            <a:ext cx="360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823" name="Google Shape;5823;p69"/>
          <p:cNvSpPr txBox="1"/>
          <p:nvPr>
            <p:ph idx="5" type="body"/>
          </p:nvPr>
        </p:nvSpPr>
        <p:spPr>
          <a:xfrm>
            <a:off x="7508063" y="2681497"/>
            <a:ext cx="360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24" name="Google Shape;5824;p69"/>
          <p:cNvSpPr txBox="1"/>
          <p:nvPr>
            <p:ph idx="6" type="body"/>
          </p:nvPr>
        </p:nvSpPr>
        <p:spPr>
          <a:xfrm>
            <a:off x="7508063" y="4216757"/>
            <a:ext cx="360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825" name="Google Shape;5825;p69"/>
          <p:cNvSpPr txBox="1"/>
          <p:nvPr>
            <p:ph idx="7" type="body"/>
          </p:nvPr>
        </p:nvSpPr>
        <p:spPr>
          <a:xfrm>
            <a:off x="7508063" y="3840990"/>
            <a:ext cx="360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26" name="Google Shape;5826;p69"/>
          <p:cNvSpPr txBox="1"/>
          <p:nvPr>
            <p:ph idx="8" type="body"/>
          </p:nvPr>
        </p:nvSpPr>
        <p:spPr>
          <a:xfrm>
            <a:off x="7508063" y="5376250"/>
            <a:ext cx="360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a:t>
            </a:r>
            <a:endParaRPr/>
          </a:p>
        </p:txBody>
      </p:sp>
      <p:sp>
        <p:nvSpPr>
          <p:cNvPr id="5827" name="Google Shape;5827;p69"/>
          <p:cNvSpPr txBox="1"/>
          <p:nvPr>
            <p:ph idx="9" type="body"/>
          </p:nvPr>
        </p:nvSpPr>
        <p:spPr>
          <a:xfrm>
            <a:off x="7508063" y="5000483"/>
            <a:ext cx="360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28" name="Google Shape;5828;p69"/>
          <p:cNvSpPr/>
          <p:nvPr>
            <p:ph idx="13" type="body"/>
          </p:nvPr>
        </p:nvSpPr>
        <p:spPr>
          <a:xfrm>
            <a:off x="6841638" y="1688191"/>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1</a:t>
            </a:r>
            <a:endParaRPr/>
          </a:p>
        </p:txBody>
      </p:sp>
      <p:sp>
        <p:nvSpPr>
          <p:cNvPr id="5829" name="Google Shape;5829;p69"/>
          <p:cNvSpPr/>
          <p:nvPr>
            <p:ph idx="14" type="body"/>
          </p:nvPr>
        </p:nvSpPr>
        <p:spPr>
          <a:xfrm>
            <a:off x="6841638" y="2861409"/>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2</a:t>
            </a:r>
            <a:endParaRPr/>
          </a:p>
        </p:txBody>
      </p:sp>
      <p:sp>
        <p:nvSpPr>
          <p:cNvPr id="5830" name="Google Shape;5830;p69"/>
          <p:cNvSpPr/>
          <p:nvPr>
            <p:ph idx="15" type="body"/>
          </p:nvPr>
        </p:nvSpPr>
        <p:spPr>
          <a:xfrm>
            <a:off x="6841638" y="4034627"/>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3</a:t>
            </a:r>
            <a:endParaRPr/>
          </a:p>
        </p:txBody>
      </p:sp>
      <p:sp>
        <p:nvSpPr>
          <p:cNvPr id="5831" name="Google Shape;5831;p69"/>
          <p:cNvSpPr/>
          <p:nvPr>
            <p:ph idx="16" type="body"/>
          </p:nvPr>
        </p:nvSpPr>
        <p:spPr>
          <a:xfrm>
            <a:off x="6841638" y="5207845"/>
            <a:ext cx="540000" cy="540000"/>
          </a:xfrm>
          <a:prstGeom prst="ellipse">
            <a:avLst/>
          </a:prstGeom>
          <a:solidFill>
            <a:schemeClr val="accen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1800"/>
              <a:buNone/>
            </a:pPr>
            <a:r>
              <a:rPr lang="en-US"/>
              <a:t>4</a:t>
            </a:r>
            <a:endParaRPr/>
          </a:p>
        </p:txBody>
      </p:sp>
      <p:graphicFrame>
        <p:nvGraphicFramePr>
          <p:cNvPr id="5832" name="Google Shape;5832;p69"/>
          <p:cNvGraphicFramePr/>
          <p:nvPr/>
        </p:nvGraphicFramePr>
        <p:xfrm>
          <a:off x="869950" y="1612900"/>
          <a:ext cx="4859338" cy="4500563"/>
        </p:xfrm>
        <a:graphic>
          <a:graphicData uri="http://schemas.openxmlformats.org/drawingml/2006/chart">
            <c:chart r:id="rId3"/>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61" name="Shape 4661"/>
        <p:cNvGrpSpPr/>
        <p:nvPr/>
      </p:nvGrpSpPr>
      <p:grpSpPr>
        <a:xfrm>
          <a:off x="0" y="0"/>
          <a:ext cx="0" cy="0"/>
          <a:chOff x="0" y="0"/>
          <a:chExt cx="0" cy="0"/>
        </a:xfrm>
      </p:grpSpPr>
      <p:sp>
        <p:nvSpPr>
          <p:cNvPr id="4662" name="Google Shape;4662;p7"/>
          <p:cNvSpPr/>
          <p:nvPr>
            <p:ph idx="2" type="pic"/>
          </p:nvPr>
        </p:nvSpPr>
        <p:spPr>
          <a:xfrm>
            <a:off x="7334441" y="3660832"/>
            <a:ext cx="288000" cy="288000"/>
          </a:xfrm>
          <a:prstGeom prst="rect">
            <a:avLst/>
          </a:prstGeom>
          <a:noFill/>
          <a:ln>
            <a:noFill/>
          </a:ln>
        </p:spPr>
      </p:sp>
      <p:sp>
        <p:nvSpPr>
          <p:cNvPr id="4663" name="Google Shape;4663;p7"/>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664" name="Google Shape;4664;p7"/>
          <p:cNvSpPr txBox="1"/>
          <p:nvPr>
            <p:ph idx="1" type="body"/>
          </p:nvPr>
        </p:nvSpPr>
        <p:spPr>
          <a:xfrm>
            <a:off x="1073626" y="1509265"/>
            <a:ext cx="4306260"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rPr lang="en-US"/>
              <a:t>Lorem Ipsum</a:t>
            </a:r>
            <a:endParaRPr/>
          </a:p>
        </p:txBody>
      </p:sp>
      <p:sp>
        <p:nvSpPr>
          <p:cNvPr id="4665" name="Google Shape;4665;p7"/>
          <p:cNvSpPr txBox="1"/>
          <p:nvPr>
            <p:ph idx="3" type="body"/>
          </p:nvPr>
        </p:nvSpPr>
        <p:spPr>
          <a:xfrm>
            <a:off x="7244124" y="1509265"/>
            <a:ext cx="4306260"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rPr lang="en-US"/>
              <a:t>Lorem Ipsum</a:t>
            </a:r>
            <a:endParaRPr/>
          </a:p>
        </p:txBody>
      </p:sp>
      <p:sp>
        <p:nvSpPr>
          <p:cNvPr id="4666" name="Google Shape;4666;p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667" name="Google Shape;4667;p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68" name="Google Shape;4668;p7"/>
          <p:cNvSpPr txBox="1"/>
          <p:nvPr>
            <p:ph idx="4" type="body"/>
          </p:nvPr>
        </p:nvSpPr>
        <p:spPr>
          <a:xfrm>
            <a:off x="1599886" y="1903843"/>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69" name="Google Shape;4669;p7"/>
          <p:cNvSpPr txBox="1"/>
          <p:nvPr>
            <p:ph idx="5" type="body"/>
          </p:nvPr>
        </p:nvSpPr>
        <p:spPr>
          <a:xfrm>
            <a:off x="1599886" y="2696369"/>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0" name="Google Shape;4670;p7"/>
          <p:cNvSpPr txBox="1"/>
          <p:nvPr>
            <p:ph idx="6" type="body"/>
          </p:nvPr>
        </p:nvSpPr>
        <p:spPr>
          <a:xfrm>
            <a:off x="1599886" y="3488895"/>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1" name="Google Shape;4671;p7"/>
          <p:cNvSpPr txBox="1"/>
          <p:nvPr>
            <p:ph idx="7" type="body"/>
          </p:nvPr>
        </p:nvSpPr>
        <p:spPr>
          <a:xfrm>
            <a:off x="1599886" y="4281421"/>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2" name="Google Shape;4672;p7"/>
          <p:cNvSpPr txBox="1"/>
          <p:nvPr>
            <p:ph idx="8" type="body"/>
          </p:nvPr>
        </p:nvSpPr>
        <p:spPr>
          <a:xfrm>
            <a:off x="1599886" y="5073949"/>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3" name="Google Shape;4673;p7"/>
          <p:cNvSpPr txBox="1"/>
          <p:nvPr>
            <p:ph idx="9" type="body"/>
          </p:nvPr>
        </p:nvSpPr>
        <p:spPr>
          <a:xfrm>
            <a:off x="7770384" y="1903843"/>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4" name="Google Shape;4674;p7"/>
          <p:cNvSpPr txBox="1"/>
          <p:nvPr>
            <p:ph idx="13" type="body"/>
          </p:nvPr>
        </p:nvSpPr>
        <p:spPr>
          <a:xfrm>
            <a:off x="7770384" y="2696369"/>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5" name="Google Shape;4675;p7"/>
          <p:cNvSpPr txBox="1"/>
          <p:nvPr>
            <p:ph idx="14" type="body"/>
          </p:nvPr>
        </p:nvSpPr>
        <p:spPr>
          <a:xfrm>
            <a:off x="7770384" y="3488895"/>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6" name="Google Shape;4676;p7"/>
          <p:cNvSpPr txBox="1"/>
          <p:nvPr>
            <p:ph idx="15" type="body"/>
          </p:nvPr>
        </p:nvSpPr>
        <p:spPr>
          <a:xfrm>
            <a:off x="7770384" y="4281421"/>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7" name="Google Shape;4677;p7"/>
          <p:cNvSpPr txBox="1"/>
          <p:nvPr>
            <p:ph idx="16" type="body"/>
          </p:nvPr>
        </p:nvSpPr>
        <p:spPr>
          <a:xfrm>
            <a:off x="7770384" y="5073949"/>
            <a:ext cx="37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78" name="Google Shape;4678;p7"/>
          <p:cNvSpPr/>
          <p:nvPr>
            <p:ph idx="17" type="pic"/>
          </p:nvPr>
        </p:nvSpPr>
        <p:spPr>
          <a:xfrm>
            <a:off x="1138756" y="2094402"/>
            <a:ext cx="288000" cy="288000"/>
          </a:xfrm>
          <a:prstGeom prst="rect">
            <a:avLst/>
          </a:prstGeom>
          <a:noFill/>
          <a:ln>
            <a:noFill/>
          </a:ln>
        </p:spPr>
      </p:sp>
      <p:sp>
        <p:nvSpPr>
          <p:cNvPr id="4679" name="Google Shape;4679;p7"/>
          <p:cNvSpPr/>
          <p:nvPr>
            <p:ph idx="18" type="pic"/>
          </p:nvPr>
        </p:nvSpPr>
        <p:spPr>
          <a:xfrm>
            <a:off x="1141931" y="2875358"/>
            <a:ext cx="288000" cy="288000"/>
          </a:xfrm>
          <a:prstGeom prst="rect">
            <a:avLst/>
          </a:prstGeom>
          <a:noFill/>
          <a:ln>
            <a:noFill/>
          </a:ln>
        </p:spPr>
      </p:sp>
      <p:sp>
        <p:nvSpPr>
          <p:cNvPr id="4680" name="Google Shape;4680;p7"/>
          <p:cNvSpPr/>
          <p:nvPr>
            <p:ph idx="19" type="pic"/>
          </p:nvPr>
        </p:nvSpPr>
        <p:spPr>
          <a:xfrm>
            <a:off x="1140343" y="3659489"/>
            <a:ext cx="288000" cy="288000"/>
          </a:xfrm>
          <a:prstGeom prst="rect">
            <a:avLst/>
          </a:prstGeom>
          <a:noFill/>
          <a:ln>
            <a:noFill/>
          </a:ln>
        </p:spPr>
      </p:sp>
      <p:sp>
        <p:nvSpPr>
          <p:cNvPr id="4681" name="Google Shape;4681;p7"/>
          <p:cNvSpPr/>
          <p:nvPr>
            <p:ph idx="20" type="pic"/>
          </p:nvPr>
        </p:nvSpPr>
        <p:spPr>
          <a:xfrm>
            <a:off x="1143518" y="4453145"/>
            <a:ext cx="288000" cy="288000"/>
          </a:xfrm>
          <a:prstGeom prst="rect">
            <a:avLst/>
          </a:prstGeom>
          <a:noFill/>
          <a:ln>
            <a:noFill/>
          </a:ln>
        </p:spPr>
      </p:sp>
      <p:sp>
        <p:nvSpPr>
          <p:cNvPr id="4682" name="Google Shape;4682;p7"/>
          <p:cNvSpPr/>
          <p:nvPr>
            <p:ph idx="21" type="pic"/>
          </p:nvPr>
        </p:nvSpPr>
        <p:spPr>
          <a:xfrm>
            <a:off x="1146693" y="5245499"/>
            <a:ext cx="288000" cy="288000"/>
          </a:xfrm>
          <a:prstGeom prst="rect">
            <a:avLst/>
          </a:prstGeom>
          <a:noFill/>
          <a:ln>
            <a:noFill/>
          </a:ln>
        </p:spPr>
      </p:sp>
      <p:sp>
        <p:nvSpPr>
          <p:cNvPr id="4683" name="Google Shape;4683;p7"/>
          <p:cNvSpPr/>
          <p:nvPr>
            <p:ph idx="22" type="pic"/>
          </p:nvPr>
        </p:nvSpPr>
        <p:spPr>
          <a:xfrm>
            <a:off x="7332854" y="2095745"/>
            <a:ext cx="288000" cy="288000"/>
          </a:xfrm>
          <a:prstGeom prst="rect">
            <a:avLst/>
          </a:prstGeom>
          <a:noFill/>
          <a:ln>
            <a:noFill/>
          </a:ln>
        </p:spPr>
      </p:sp>
      <p:sp>
        <p:nvSpPr>
          <p:cNvPr id="4684" name="Google Shape;4684;p7"/>
          <p:cNvSpPr/>
          <p:nvPr>
            <p:ph idx="23" type="pic"/>
          </p:nvPr>
        </p:nvSpPr>
        <p:spPr>
          <a:xfrm>
            <a:off x="7336029" y="2878170"/>
            <a:ext cx="288000" cy="288000"/>
          </a:xfrm>
          <a:prstGeom prst="rect">
            <a:avLst/>
          </a:prstGeom>
          <a:noFill/>
          <a:ln>
            <a:noFill/>
          </a:ln>
        </p:spPr>
      </p:sp>
      <p:sp>
        <p:nvSpPr>
          <p:cNvPr id="4685" name="Google Shape;4685;p7"/>
          <p:cNvSpPr/>
          <p:nvPr>
            <p:ph idx="24" type="pic"/>
          </p:nvPr>
        </p:nvSpPr>
        <p:spPr>
          <a:xfrm>
            <a:off x="7337616" y="4454488"/>
            <a:ext cx="288000" cy="288000"/>
          </a:xfrm>
          <a:prstGeom prst="rect">
            <a:avLst/>
          </a:prstGeom>
          <a:noFill/>
          <a:ln>
            <a:noFill/>
          </a:ln>
        </p:spPr>
      </p:sp>
      <p:sp>
        <p:nvSpPr>
          <p:cNvPr id="4686" name="Google Shape;4686;p7"/>
          <p:cNvSpPr/>
          <p:nvPr>
            <p:ph idx="25" type="pic"/>
          </p:nvPr>
        </p:nvSpPr>
        <p:spPr>
          <a:xfrm>
            <a:off x="7340791" y="5246842"/>
            <a:ext cx="288000" cy="288000"/>
          </a:xfrm>
          <a:prstGeom prst="rect">
            <a:avLst/>
          </a:prstGeom>
          <a:noFill/>
          <a:ln>
            <a:noFill/>
          </a:ln>
        </p:spPr>
      </p:sp>
      <p:sp>
        <p:nvSpPr>
          <p:cNvPr id="4687" name="Google Shape;4687;p7"/>
          <p:cNvSpPr txBox="1"/>
          <p:nvPr>
            <p:ph idx="26"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6" name="Shape 5836"/>
        <p:cNvGrpSpPr/>
        <p:nvPr/>
      </p:nvGrpSpPr>
      <p:grpSpPr>
        <a:xfrm>
          <a:off x="0" y="0"/>
          <a:ext cx="0" cy="0"/>
          <a:chOff x="0" y="0"/>
          <a:chExt cx="0" cy="0"/>
        </a:xfrm>
      </p:grpSpPr>
      <p:sp>
        <p:nvSpPr>
          <p:cNvPr id="5837" name="Google Shape;5837;p70"/>
          <p:cNvSpPr txBox="1"/>
          <p:nvPr>
            <p:ph idx="1" type="body"/>
          </p:nvPr>
        </p:nvSpPr>
        <p:spPr>
          <a:xfrm>
            <a:off x="8076000" y="2159872"/>
            <a:ext cx="3600000" cy="3800994"/>
          </a:xfrm>
          <a:prstGeom prst="rect">
            <a:avLst/>
          </a:prstGeom>
          <a:noFill/>
          <a:ln>
            <a:noFill/>
          </a:ln>
        </p:spPr>
        <p:txBody>
          <a:bodyPr anchorCtr="0" anchor="t" bIns="45700" lIns="91425" spcFirstLastPara="1" rIns="91425" wrap="square" tIns="46800">
            <a:noAutofit/>
          </a:bodyPr>
          <a:lstStyle/>
          <a:p>
            <a:pPr indent="-173038" lvl="0" marL="173038" rtl="0" algn="l">
              <a:lnSpc>
                <a:spcPct val="100000"/>
              </a:lnSpc>
              <a:spcBef>
                <a:spcPts val="0"/>
              </a:spcBef>
              <a:spcAft>
                <a:spcPts val="0"/>
              </a:spcAft>
              <a:buClr>
                <a:schemeClr val="accent1"/>
              </a:buClr>
              <a:buSzPts val="1400"/>
              <a:buFont typeface="Arial"/>
              <a:buChar char="•"/>
            </a:pPr>
            <a:r>
              <a:rPr lang="en-US"/>
              <a:t>Lorem Ipsum is simply dummy text of the printing and typesetting industry. Lorem Ipsum has been the industry's standard dummy text</a:t>
            </a:r>
            <a:endParaRPr/>
          </a:p>
          <a:p>
            <a:pPr indent="-173038" lvl="0" marL="173038" rtl="0" algn="l">
              <a:lnSpc>
                <a:spcPct val="100000"/>
              </a:lnSpc>
              <a:spcBef>
                <a:spcPts val="1500"/>
              </a:spcBef>
              <a:spcAft>
                <a:spcPts val="0"/>
              </a:spcAft>
              <a:buClr>
                <a:schemeClr val="accent1"/>
              </a:buClr>
              <a:buSzPts val="1400"/>
              <a:buFont typeface="Arial"/>
              <a:buChar char="•"/>
            </a:pPr>
            <a:r>
              <a:rPr lang="en-US"/>
              <a:t>Lorem Ipsum is simply dummy text of the printing and typesetting industry. Lorem Ipsum has been the industry's standard dummy text</a:t>
            </a:r>
            <a:endParaRPr/>
          </a:p>
          <a:p>
            <a:pPr indent="-173038" lvl="0" marL="173038" rtl="0" algn="l">
              <a:lnSpc>
                <a:spcPct val="100000"/>
              </a:lnSpc>
              <a:spcBef>
                <a:spcPts val="1500"/>
              </a:spcBef>
              <a:spcAft>
                <a:spcPts val="0"/>
              </a:spcAft>
              <a:buClr>
                <a:schemeClr val="accent1"/>
              </a:buClr>
              <a:buSzPts val="1400"/>
              <a:buFont typeface="Arial"/>
              <a:buChar char="•"/>
            </a:pPr>
            <a:r>
              <a:rPr lang="en-US"/>
              <a:t>Lorem Ipsum is simply dummy text of the printing and typesetting industry. Lorem Ipsum has been the industry's standard dummy text</a:t>
            </a:r>
            <a:endParaRPr/>
          </a:p>
        </p:txBody>
      </p:sp>
      <p:sp>
        <p:nvSpPr>
          <p:cNvPr id="5838" name="Google Shape;5838;p7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39" name="Google Shape;5839;p7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Chart + Ket Insights</a:t>
            </a:r>
            <a:endParaRPr/>
          </a:p>
        </p:txBody>
      </p:sp>
      <p:sp>
        <p:nvSpPr>
          <p:cNvPr id="5840" name="Google Shape;5840;p70"/>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41" name="Google Shape;5841;p70"/>
          <p:cNvGraphicFramePr/>
          <p:nvPr/>
        </p:nvGraphicFramePr>
        <p:xfrm>
          <a:off x="336550" y="1612900"/>
          <a:ext cx="6838950" cy="4500563"/>
        </p:xfrm>
        <a:graphic>
          <a:graphicData uri="http://schemas.openxmlformats.org/drawingml/2006/chart">
            <c:chart r:id="rId3"/>
          </a:graphicData>
        </a:graphic>
      </p:graphicFrame>
      <p:sp>
        <p:nvSpPr>
          <p:cNvPr id="5842" name="Google Shape;5842;p70"/>
          <p:cNvSpPr txBox="1"/>
          <p:nvPr>
            <p:ph idx="4" type="body"/>
          </p:nvPr>
        </p:nvSpPr>
        <p:spPr>
          <a:xfrm>
            <a:off x="8076000" y="1753869"/>
            <a:ext cx="3600000" cy="360000"/>
          </a:xfrm>
          <a:prstGeom prst="rect">
            <a:avLst/>
          </a:prstGeom>
          <a:solidFill>
            <a:srgbClr val="CDEAF3"/>
          </a:solid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Key Insights</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46" name="Shape 5846"/>
        <p:cNvGrpSpPr/>
        <p:nvPr/>
      </p:nvGrpSpPr>
      <p:grpSpPr>
        <a:xfrm>
          <a:off x="0" y="0"/>
          <a:ext cx="0" cy="0"/>
          <a:chOff x="0" y="0"/>
          <a:chExt cx="0" cy="0"/>
        </a:xfrm>
      </p:grpSpPr>
      <p:sp>
        <p:nvSpPr>
          <p:cNvPr id="5847" name="Google Shape;5847;p7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48" name="Google Shape;5848;p7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49" name="Google Shape;5849;p7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Two Charts Side by Side</a:t>
            </a:r>
            <a:endParaRPr/>
          </a:p>
        </p:txBody>
      </p:sp>
      <p:sp>
        <p:nvSpPr>
          <p:cNvPr id="5850" name="Google Shape;5850;p71"/>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51" name="Google Shape;5851;p71"/>
          <p:cNvGraphicFramePr/>
          <p:nvPr/>
        </p:nvGraphicFramePr>
        <p:xfrm>
          <a:off x="336550" y="1612900"/>
          <a:ext cx="5399088" cy="4500563"/>
        </p:xfrm>
        <a:graphic>
          <a:graphicData uri="http://schemas.openxmlformats.org/drawingml/2006/chart">
            <c:chart r:id="rId3"/>
          </a:graphicData>
        </a:graphic>
      </p:graphicFrame>
      <p:graphicFrame>
        <p:nvGraphicFramePr>
          <p:cNvPr id="5852" name="Google Shape;5852;p71"/>
          <p:cNvGraphicFramePr/>
          <p:nvPr/>
        </p:nvGraphicFramePr>
        <p:xfrm>
          <a:off x="6456363" y="1612900"/>
          <a:ext cx="5399087" cy="4500563"/>
        </p:xfrm>
        <a:graphic>
          <a:graphicData uri="http://schemas.openxmlformats.org/drawingml/2006/chart">
            <c:chart r:id="rId4"/>
          </a:graphicData>
        </a:graphic>
      </p:graphicFrame>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56" name="Shape 5856"/>
        <p:cNvGrpSpPr/>
        <p:nvPr/>
      </p:nvGrpSpPr>
      <p:grpSpPr>
        <a:xfrm>
          <a:off x="0" y="0"/>
          <a:ext cx="0" cy="0"/>
          <a:chOff x="0" y="0"/>
          <a:chExt cx="0" cy="0"/>
        </a:xfrm>
      </p:grpSpPr>
      <p:graphicFrame>
        <p:nvGraphicFramePr>
          <p:cNvPr id="5857" name="Google Shape;5857;p72"/>
          <p:cNvGraphicFramePr/>
          <p:nvPr/>
        </p:nvGraphicFramePr>
        <p:xfrm>
          <a:off x="354013" y="1601788"/>
          <a:ext cx="5399087" cy="3132137"/>
        </p:xfrm>
        <a:graphic>
          <a:graphicData uri="http://schemas.openxmlformats.org/drawingml/2006/chart">
            <c:chart r:id="rId3"/>
          </a:graphicData>
        </a:graphic>
      </p:graphicFrame>
      <p:sp>
        <p:nvSpPr>
          <p:cNvPr id="5858" name="Google Shape;5858;p7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59" name="Google Shape;5859;p7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60" name="Google Shape;5860;p7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Two Charts Side by Side + Captions</a:t>
            </a:r>
            <a:endParaRPr/>
          </a:p>
        </p:txBody>
      </p:sp>
      <p:sp>
        <p:nvSpPr>
          <p:cNvPr id="5861" name="Google Shape;5861;p72"/>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62" name="Google Shape;5862;p72"/>
          <p:cNvGraphicFramePr/>
          <p:nvPr/>
        </p:nvGraphicFramePr>
        <p:xfrm>
          <a:off x="6456363" y="1601788"/>
          <a:ext cx="5399087" cy="3132137"/>
        </p:xfrm>
        <a:graphic>
          <a:graphicData uri="http://schemas.openxmlformats.org/drawingml/2006/chart">
            <c:chart r:id="rId4"/>
          </a:graphicData>
        </a:graphic>
      </p:graphicFrame>
      <p:sp>
        <p:nvSpPr>
          <p:cNvPr id="5863" name="Google Shape;5863;p72"/>
          <p:cNvSpPr txBox="1"/>
          <p:nvPr>
            <p:ph idx="4" type="body"/>
          </p:nvPr>
        </p:nvSpPr>
        <p:spPr>
          <a:xfrm>
            <a:off x="831072" y="5521385"/>
            <a:ext cx="288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5864" name="Google Shape;5864;p72"/>
          <p:cNvSpPr txBox="1"/>
          <p:nvPr>
            <p:ph idx="5" type="body"/>
          </p:nvPr>
        </p:nvSpPr>
        <p:spPr>
          <a:xfrm>
            <a:off x="831072" y="5139704"/>
            <a:ext cx="216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65" name="Google Shape;5865;p72"/>
          <p:cNvSpPr txBox="1"/>
          <p:nvPr>
            <p:ph idx="6" type="body"/>
          </p:nvPr>
        </p:nvSpPr>
        <p:spPr>
          <a:xfrm>
            <a:off x="4658372" y="5521385"/>
            <a:ext cx="288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5866" name="Google Shape;5866;p72"/>
          <p:cNvSpPr txBox="1"/>
          <p:nvPr>
            <p:ph idx="7" type="body"/>
          </p:nvPr>
        </p:nvSpPr>
        <p:spPr>
          <a:xfrm>
            <a:off x="4658372" y="5152404"/>
            <a:ext cx="216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67" name="Google Shape;5867;p72"/>
          <p:cNvSpPr txBox="1"/>
          <p:nvPr>
            <p:ph idx="8" type="body"/>
          </p:nvPr>
        </p:nvSpPr>
        <p:spPr>
          <a:xfrm>
            <a:off x="8549172" y="5521385"/>
            <a:ext cx="2880000" cy="720000"/>
          </a:xfrm>
          <a:prstGeom prst="rect">
            <a:avLst/>
          </a:prstGeom>
          <a:noFill/>
          <a:ln>
            <a:noFill/>
          </a:ln>
        </p:spPr>
        <p:txBody>
          <a:bodyPr anchorCtr="0" anchor="t" bIns="45700" lIns="91425" spcFirstLastPara="1" rIns="91425" wrap="square" tIns="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5868" name="Google Shape;5868;p72"/>
          <p:cNvSpPr txBox="1"/>
          <p:nvPr>
            <p:ph idx="9" type="body"/>
          </p:nvPr>
        </p:nvSpPr>
        <p:spPr>
          <a:xfrm>
            <a:off x="8549172" y="5152404"/>
            <a:ext cx="2160000" cy="360001"/>
          </a:xfrm>
          <a:prstGeom prst="rect">
            <a:avLst/>
          </a:prstGeom>
          <a:noFill/>
          <a:ln>
            <a:noFill/>
          </a:ln>
        </p:spPr>
        <p:txBody>
          <a:bodyPr anchorCtr="0" anchor="b" bIns="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a:t>
            </a:r>
            <a:endParaRPr/>
          </a:p>
        </p:txBody>
      </p:sp>
      <p:sp>
        <p:nvSpPr>
          <p:cNvPr id="5869" name="Google Shape;5869;p72"/>
          <p:cNvSpPr/>
          <p:nvPr>
            <p:ph idx="14" type="pic"/>
          </p:nvPr>
        </p:nvSpPr>
        <p:spPr>
          <a:xfrm>
            <a:off x="4298816" y="5368405"/>
            <a:ext cx="288000" cy="288000"/>
          </a:xfrm>
          <a:prstGeom prst="rect">
            <a:avLst/>
          </a:prstGeom>
          <a:noFill/>
          <a:ln>
            <a:noFill/>
          </a:ln>
        </p:spPr>
      </p:sp>
      <p:sp>
        <p:nvSpPr>
          <p:cNvPr id="5870" name="Google Shape;5870;p72"/>
          <p:cNvSpPr/>
          <p:nvPr>
            <p:ph idx="15" type="pic"/>
          </p:nvPr>
        </p:nvSpPr>
        <p:spPr>
          <a:xfrm>
            <a:off x="8189510" y="5368405"/>
            <a:ext cx="288000" cy="288000"/>
          </a:xfrm>
          <a:prstGeom prst="rect">
            <a:avLst/>
          </a:prstGeom>
          <a:noFill/>
          <a:ln>
            <a:noFill/>
          </a:ln>
        </p:spPr>
      </p:sp>
      <p:sp>
        <p:nvSpPr>
          <p:cNvPr id="5871" name="Google Shape;5871;p72"/>
          <p:cNvSpPr/>
          <p:nvPr>
            <p:ph idx="13" type="pic"/>
          </p:nvPr>
        </p:nvSpPr>
        <p:spPr>
          <a:xfrm>
            <a:off x="471622" y="5370222"/>
            <a:ext cx="288000" cy="288000"/>
          </a:xfrm>
          <a:prstGeom prst="rect">
            <a:avLst/>
          </a:prstGeom>
          <a:noFill/>
          <a:ln>
            <a:noFill/>
          </a:ln>
        </p:spPr>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5" name="Shape 5875"/>
        <p:cNvGrpSpPr/>
        <p:nvPr/>
      </p:nvGrpSpPr>
      <p:grpSpPr>
        <a:xfrm>
          <a:off x="0" y="0"/>
          <a:ext cx="0" cy="0"/>
          <a:chOff x="0" y="0"/>
          <a:chExt cx="0" cy="0"/>
        </a:xfrm>
      </p:grpSpPr>
      <p:graphicFrame>
        <p:nvGraphicFramePr>
          <p:cNvPr id="5876" name="Google Shape;5876;p73"/>
          <p:cNvGraphicFramePr/>
          <p:nvPr/>
        </p:nvGraphicFramePr>
        <p:xfrm>
          <a:off x="4244975" y="1524000"/>
          <a:ext cx="3706813" cy="3238500"/>
        </p:xfrm>
        <a:graphic>
          <a:graphicData uri="http://schemas.openxmlformats.org/drawingml/2006/chart">
            <c:chart r:id="rId3"/>
          </a:graphicData>
        </a:graphic>
      </p:graphicFrame>
      <p:graphicFrame>
        <p:nvGraphicFramePr>
          <p:cNvPr id="5877" name="Google Shape;5877;p73"/>
          <p:cNvGraphicFramePr/>
          <p:nvPr/>
        </p:nvGraphicFramePr>
        <p:xfrm>
          <a:off x="354013" y="1524000"/>
          <a:ext cx="3706812" cy="3238500"/>
        </p:xfrm>
        <a:graphic>
          <a:graphicData uri="http://schemas.openxmlformats.org/drawingml/2006/chart">
            <c:chart r:id="rId4"/>
          </a:graphicData>
        </a:graphic>
      </p:graphicFrame>
      <p:sp>
        <p:nvSpPr>
          <p:cNvPr id="5878" name="Google Shape;5878;p7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79" name="Google Shape;5879;p7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80" name="Google Shape;5880;p7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Three Charts Grid + Captions</a:t>
            </a:r>
            <a:endParaRPr/>
          </a:p>
        </p:txBody>
      </p:sp>
      <p:sp>
        <p:nvSpPr>
          <p:cNvPr id="5881" name="Google Shape;5881;p73"/>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82" name="Google Shape;5882;p73"/>
          <p:cNvGraphicFramePr/>
          <p:nvPr/>
        </p:nvGraphicFramePr>
        <p:xfrm>
          <a:off x="8135938" y="1524000"/>
          <a:ext cx="3706812" cy="3238500"/>
        </p:xfrm>
        <a:graphic>
          <a:graphicData uri="http://schemas.openxmlformats.org/drawingml/2006/chart">
            <c:chart r:id="rId5"/>
          </a:graphicData>
        </a:graphic>
      </p:graphicFrame>
      <p:sp>
        <p:nvSpPr>
          <p:cNvPr id="5883" name="Google Shape;5883;p73"/>
          <p:cNvSpPr txBox="1"/>
          <p:nvPr>
            <p:ph idx="5" type="body"/>
          </p:nvPr>
        </p:nvSpPr>
        <p:spPr>
          <a:xfrm>
            <a:off x="767572" y="5214267"/>
            <a:ext cx="2880000" cy="1008000"/>
          </a:xfrm>
          <a:prstGeom prst="rect">
            <a:avLst/>
          </a:prstGeom>
          <a:noFill/>
          <a:ln>
            <a:noFill/>
          </a:ln>
        </p:spPr>
        <p:txBody>
          <a:bodyPr anchorCtr="0" anchor="t" bIns="45700" lIns="91425" spcFirstLastPara="1" rIns="91425" wrap="square" tIns="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a:t>
            </a:r>
            <a:endParaRPr/>
          </a:p>
        </p:txBody>
      </p:sp>
      <p:sp>
        <p:nvSpPr>
          <p:cNvPr id="5884" name="Google Shape;5884;p73"/>
          <p:cNvSpPr txBox="1"/>
          <p:nvPr>
            <p:ph idx="6" type="body"/>
          </p:nvPr>
        </p:nvSpPr>
        <p:spPr>
          <a:xfrm>
            <a:off x="1127572" y="4838500"/>
            <a:ext cx="2160000" cy="360001"/>
          </a:xfrm>
          <a:prstGeom prst="rect">
            <a:avLst/>
          </a:prstGeom>
          <a:noFill/>
          <a:ln>
            <a:noFill/>
          </a:ln>
        </p:spPr>
        <p:txBody>
          <a:bodyPr anchorCtr="0" anchor="b" bIns="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885" name="Google Shape;5885;p73"/>
          <p:cNvSpPr txBox="1"/>
          <p:nvPr>
            <p:ph idx="7" type="body"/>
          </p:nvPr>
        </p:nvSpPr>
        <p:spPr>
          <a:xfrm>
            <a:off x="4658372" y="5214267"/>
            <a:ext cx="2880000" cy="1008000"/>
          </a:xfrm>
          <a:prstGeom prst="rect">
            <a:avLst/>
          </a:prstGeom>
          <a:noFill/>
          <a:ln>
            <a:noFill/>
          </a:ln>
        </p:spPr>
        <p:txBody>
          <a:bodyPr anchorCtr="0" anchor="t" bIns="45700" lIns="91425" spcFirstLastPara="1" rIns="91425" wrap="square" tIns="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a:t>
            </a:r>
            <a:endParaRPr/>
          </a:p>
        </p:txBody>
      </p:sp>
      <p:sp>
        <p:nvSpPr>
          <p:cNvPr id="5886" name="Google Shape;5886;p73"/>
          <p:cNvSpPr txBox="1"/>
          <p:nvPr>
            <p:ph idx="8" type="body"/>
          </p:nvPr>
        </p:nvSpPr>
        <p:spPr>
          <a:xfrm>
            <a:off x="5018372" y="4838500"/>
            <a:ext cx="2160000" cy="360001"/>
          </a:xfrm>
          <a:prstGeom prst="rect">
            <a:avLst/>
          </a:prstGeom>
          <a:noFill/>
          <a:ln>
            <a:noFill/>
          </a:ln>
        </p:spPr>
        <p:txBody>
          <a:bodyPr anchorCtr="0" anchor="b" bIns="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
        <p:nvSpPr>
          <p:cNvPr id="5887" name="Google Shape;5887;p73"/>
          <p:cNvSpPr txBox="1"/>
          <p:nvPr>
            <p:ph idx="9" type="body"/>
          </p:nvPr>
        </p:nvSpPr>
        <p:spPr>
          <a:xfrm>
            <a:off x="8549172" y="5214267"/>
            <a:ext cx="2880000" cy="1008000"/>
          </a:xfrm>
          <a:prstGeom prst="rect">
            <a:avLst/>
          </a:prstGeom>
          <a:noFill/>
          <a:ln>
            <a:noFill/>
          </a:ln>
        </p:spPr>
        <p:txBody>
          <a:bodyPr anchorCtr="0" anchor="t" bIns="45700" lIns="91425" spcFirstLastPara="1" rIns="91425" wrap="square" tIns="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 Lorem Ipsum has been the industry's standard dummy</a:t>
            </a:r>
            <a:endParaRPr/>
          </a:p>
        </p:txBody>
      </p:sp>
      <p:sp>
        <p:nvSpPr>
          <p:cNvPr id="5888" name="Google Shape;5888;p73"/>
          <p:cNvSpPr txBox="1"/>
          <p:nvPr>
            <p:ph idx="13" type="body"/>
          </p:nvPr>
        </p:nvSpPr>
        <p:spPr>
          <a:xfrm>
            <a:off x="8909172" y="4838500"/>
            <a:ext cx="2160000" cy="360001"/>
          </a:xfrm>
          <a:prstGeom prst="rect">
            <a:avLst/>
          </a:prstGeom>
          <a:noFill/>
          <a:ln>
            <a:noFill/>
          </a:ln>
        </p:spPr>
        <p:txBody>
          <a:bodyPr anchorCtr="0" anchor="b" bIns="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2" name="Shape 5892"/>
        <p:cNvGrpSpPr/>
        <p:nvPr/>
      </p:nvGrpSpPr>
      <p:grpSpPr>
        <a:xfrm>
          <a:off x="0" y="0"/>
          <a:ext cx="0" cy="0"/>
          <a:chOff x="0" y="0"/>
          <a:chExt cx="0" cy="0"/>
        </a:xfrm>
      </p:grpSpPr>
      <p:sp>
        <p:nvSpPr>
          <p:cNvPr id="5893" name="Google Shape;5893;p7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894" name="Google Shape;5894;p7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95" name="Google Shape;5895;p7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Three Charts Grid</a:t>
            </a:r>
            <a:endParaRPr/>
          </a:p>
        </p:txBody>
      </p:sp>
      <p:sp>
        <p:nvSpPr>
          <p:cNvPr id="5896" name="Google Shape;5896;p74"/>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897" name="Google Shape;5897;p74"/>
          <p:cNvGraphicFramePr/>
          <p:nvPr/>
        </p:nvGraphicFramePr>
        <p:xfrm>
          <a:off x="336550" y="1612900"/>
          <a:ext cx="3706813" cy="4500563"/>
        </p:xfrm>
        <a:graphic>
          <a:graphicData uri="http://schemas.openxmlformats.org/drawingml/2006/chart">
            <c:chart r:id="rId3"/>
          </a:graphicData>
        </a:graphic>
      </p:graphicFrame>
      <p:graphicFrame>
        <p:nvGraphicFramePr>
          <p:cNvPr id="5898" name="Google Shape;5898;p74"/>
          <p:cNvGraphicFramePr/>
          <p:nvPr/>
        </p:nvGraphicFramePr>
        <p:xfrm>
          <a:off x="4241800" y="1612900"/>
          <a:ext cx="3708400" cy="4500563"/>
        </p:xfrm>
        <a:graphic>
          <a:graphicData uri="http://schemas.openxmlformats.org/drawingml/2006/chart">
            <c:chart r:id="rId4"/>
          </a:graphicData>
        </a:graphic>
      </p:graphicFrame>
      <p:graphicFrame>
        <p:nvGraphicFramePr>
          <p:cNvPr id="5899" name="Google Shape;5899;p74"/>
          <p:cNvGraphicFramePr/>
          <p:nvPr/>
        </p:nvGraphicFramePr>
        <p:xfrm>
          <a:off x="8148638" y="1612900"/>
          <a:ext cx="3706812" cy="4500563"/>
        </p:xfrm>
        <a:graphic>
          <a:graphicData uri="http://schemas.openxmlformats.org/drawingml/2006/chart">
            <c:chart r:id="rId5"/>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3" name="Shape 5903"/>
        <p:cNvGrpSpPr/>
        <p:nvPr/>
      </p:nvGrpSpPr>
      <p:grpSpPr>
        <a:xfrm>
          <a:off x="0" y="0"/>
          <a:ext cx="0" cy="0"/>
          <a:chOff x="0" y="0"/>
          <a:chExt cx="0" cy="0"/>
        </a:xfrm>
      </p:grpSpPr>
      <p:graphicFrame>
        <p:nvGraphicFramePr>
          <p:cNvPr id="5904" name="Google Shape;5904;p75"/>
          <p:cNvGraphicFramePr/>
          <p:nvPr/>
        </p:nvGraphicFramePr>
        <p:xfrm>
          <a:off x="1693863" y="1524000"/>
          <a:ext cx="4319587" cy="2266950"/>
        </p:xfrm>
        <a:graphic>
          <a:graphicData uri="http://schemas.openxmlformats.org/drawingml/2006/chart">
            <c:chart r:id="rId3"/>
          </a:graphicData>
        </a:graphic>
      </p:graphicFrame>
      <p:sp>
        <p:nvSpPr>
          <p:cNvPr id="5905" name="Google Shape;5905;p7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06" name="Google Shape;5906;p7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07" name="Google Shape;5907;p7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Four Charts Grid</a:t>
            </a:r>
            <a:endParaRPr/>
          </a:p>
        </p:txBody>
      </p:sp>
      <p:sp>
        <p:nvSpPr>
          <p:cNvPr id="5908" name="Google Shape;5908;p75"/>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5909" name="Google Shape;5909;p75"/>
          <p:cNvGraphicFramePr/>
          <p:nvPr/>
        </p:nvGraphicFramePr>
        <p:xfrm>
          <a:off x="6183313" y="1524000"/>
          <a:ext cx="4319587" cy="2266950"/>
        </p:xfrm>
        <a:graphic>
          <a:graphicData uri="http://schemas.openxmlformats.org/drawingml/2006/chart">
            <c:chart r:id="rId4"/>
          </a:graphicData>
        </a:graphic>
      </p:graphicFrame>
      <p:graphicFrame>
        <p:nvGraphicFramePr>
          <p:cNvPr id="5910" name="Google Shape;5910;p75"/>
          <p:cNvGraphicFramePr/>
          <p:nvPr/>
        </p:nvGraphicFramePr>
        <p:xfrm>
          <a:off x="1693863" y="3981450"/>
          <a:ext cx="4319587" cy="2268538"/>
        </p:xfrm>
        <a:graphic>
          <a:graphicData uri="http://schemas.openxmlformats.org/drawingml/2006/chart">
            <c:chart r:id="rId5"/>
          </a:graphicData>
        </a:graphic>
      </p:graphicFrame>
      <p:graphicFrame>
        <p:nvGraphicFramePr>
          <p:cNvPr id="5911" name="Google Shape;5911;p75"/>
          <p:cNvGraphicFramePr/>
          <p:nvPr/>
        </p:nvGraphicFramePr>
        <p:xfrm>
          <a:off x="6183313" y="3981450"/>
          <a:ext cx="4319587" cy="2268538"/>
        </p:xfrm>
        <a:graphic>
          <a:graphicData uri="http://schemas.openxmlformats.org/drawingml/2006/chart">
            <c:chart r:id="rId6"/>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5" name="Shape 5915"/>
        <p:cNvGrpSpPr/>
        <p:nvPr/>
      </p:nvGrpSpPr>
      <p:grpSpPr>
        <a:xfrm>
          <a:off x="0" y="0"/>
          <a:ext cx="0" cy="0"/>
          <a:chOff x="0" y="0"/>
          <a:chExt cx="0" cy="0"/>
        </a:xfrm>
      </p:grpSpPr>
      <p:graphicFrame>
        <p:nvGraphicFramePr>
          <p:cNvPr id="5916" name="Google Shape;5916;p76"/>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879725"/>
                <a:gridCol w="2879725"/>
                <a:gridCol w="2879725"/>
                <a:gridCol w="2879725"/>
              </a:tblGrid>
              <a:tr h="668575">
                <a:tc>
                  <a:txBody>
                    <a:bodyPr/>
                    <a:lstStyle/>
                    <a:p>
                      <a:pPr indent="0" lvl="0" marL="0" marR="0" rtl="0" algn="ctr">
                        <a:spcBef>
                          <a:spcPts val="0"/>
                        </a:spcBef>
                        <a:spcAft>
                          <a:spcPts val="0"/>
                        </a:spcAft>
                        <a:buNone/>
                      </a:pPr>
                      <a:r>
                        <a:rPr lang="en-US" sz="1600" u="none" cap="none" strike="noStrike"/>
                        <a:t>Lorem Ipsum </a:t>
                      </a:r>
                      <a:endParaRPr sz="1600" u="none" cap="none" strike="noStrike">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u="none" cap="none" strike="noStrike"/>
                        <a:t>Lorem Ipsum </a:t>
                      </a:r>
                      <a:endParaRPr sz="1600" u="none" cap="none" strike="noStrike">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u="none" cap="none" strike="noStrike"/>
                        <a:t>Lorem Ipsum </a:t>
                      </a:r>
                      <a:endParaRPr sz="1600" u="none" cap="none" strike="noStrike">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u="none" cap="none" strike="noStrike"/>
                        <a:t>Lorem Ipsum </a:t>
                      </a:r>
                      <a:endParaRPr sz="1600" u="none" cap="none" strike="noStrike">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68575">
                <a:tc>
                  <a:txBody>
                    <a:bodyPr/>
                    <a:lstStyle/>
                    <a:p>
                      <a:pPr indent="0" lvl="0" marL="0" marR="0" rtl="0" algn="l">
                        <a:spcBef>
                          <a:spcPts val="0"/>
                        </a:spcBef>
                        <a:spcAft>
                          <a:spcPts val="0"/>
                        </a:spcAft>
                        <a:buNone/>
                      </a:pPr>
                      <a:r>
                        <a:rPr lang="en-US" sz="1400" u="none" cap="none" strike="noStrike"/>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66857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66857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17" name="Google Shape;5917;p7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18" name="Google Shape;5918;p7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19" name="Google Shape;5919;p7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4x6</a:t>
            </a:r>
            <a:endParaRPr/>
          </a:p>
        </p:txBody>
      </p:sp>
      <p:sp>
        <p:nvSpPr>
          <p:cNvPr id="5920" name="Google Shape;5920;p76"/>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4" name="Shape 5924"/>
        <p:cNvGrpSpPr/>
        <p:nvPr/>
      </p:nvGrpSpPr>
      <p:grpSpPr>
        <a:xfrm>
          <a:off x="0" y="0"/>
          <a:ext cx="0" cy="0"/>
          <a:chOff x="0" y="0"/>
          <a:chExt cx="0" cy="0"/>
        </a:xfrm>
      </p:grpSpPr>
      <p:graphicFrame>
        <p:nvGraphicFramePr>
          <p:cNvPr id="5925" name="Google Shape;5925;p77"/>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879725"/>
                <a:gridCol w="2879725"/>
                <a:gridCol w="2879725"/>
                <a:gridCol w="2879725"/>
              </a:tblGrid>
              <a:tr h="585000">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85000">
                <a:tc>
                  <a:txBody>
                    <a:bodyPr/>
                    <a:lstStyle/>
                    <a:p>
                      <a:pPr indent="0" lvl="0" marL="0" marR="0" rtl="0" algn="l">
                        <a:spcBef>
                          <a:spcPts val="0"/>
                        </a:spcBef>
                        <a:spcAft>
                          <a:spcPts val="0"/>
                        </a:spcAft>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bl>
          </a:graphicData>
        </a:graphic>
      </p:graphicFrame>
      <p:sp>
        <p:nvSpPr>
          <p:cNvPr id="5926" name="Google Shape;5926;p7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27" name="Google Shape;5927;p7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28" name="Google Shape;5928;p7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4x7</a:t>
            </a:r>
            <a:endParaRPr/>
          </a:p>
        </p:txBody>
      </p:sp>
      <p:sp>
        <p:nvSpPr>
          <p:cNvPr id="5929" name="Google Shape;5929;p77"/>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33" name="Shape 5933"/>
        <p:cNvGrpSpPr/>
        <p:nvPr/>
      </p:nvGrpSpPr>
      <p:grpSpPr>
        <a:xfrm>
          <a:off x="0" y="0"/>
          <a:ext cx="0" cy="0"/>
          <a:chOff x="0" y="0"/>
          <a:chExt cx="0" cy="0"/>
        </a:xfrm>
      </p:grpSpPr>
      <p:graphicFrame>
        <p:nvGraphicFramePr>
          <p:cNvPr id="5934" name="Google Shape;5934;p78"/>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879725"/>
                <a:gridCol w="2879725"/>
                <a:gridCol w="2879725"/>
                <a:gridCol w="2879725"/>
              </a:tblGrid>
              <a:tr h="520000">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20000">
                <a:tc>
                  <a:txBody>
                    <a:bodyPr/>
                    <a:lstStyle/>
                    <a:p>
                      <a:pPr indent="0" lvl="0" marL="0" marR="0" rtl="0" algn="l">
                        <a:spcBef>
                          <a:spcPts val="0"/>
                        </a:spcBef>
                        <a:spcAft>
                          <a:spcPts val="0"/>
                        </a:spcAft>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00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35" name="Google Shape;5935;p7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36" name="Google Shape;5936;p7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37" name="Google Shape;5937;p7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4x8</a:t>
            </a:r>
            <a:endParaRPr/>
          </a:p>
        </p:txBody>
      </p:sp>
      <p:sp>
        <p:nvSpPr>
          <p:cNvPr id="5938" name="Google Shape;5938;p78"/>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2" name="Shape 5942"/>
        <p:cNvGrpSpPr/>
        <p:nvPr/>
      </p:nvGrpSpPr>
      <p:grpSpPr>
        <a:xfrm>
          <a:off x="0" y="0"/>
          <a:ext cx="0" cy="0"/>
          <a:chOff x="0" y="0"/>
          <a:chExt cx="0" cy="0"/>
        </a:xfrm>
      </p:grpSpPr>
      <p:graphicFrame>
        <p:nvGraphicFramePr>
          <p:cNvPr id="5943" name="Google Shape;5943;p79"/>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424225"/>
                <a:gridCol w="2273675"/>
                <a:gridCol w="2273675"/>
                <a:gridCol w="2273675"/>
                <a:gridCol w="2273675"/>
              </a:tblGrid>
              <a:tr h="668575">
                <a:tc>
                  <a:txBody>
                    <a:bodyPr/>
                    <a:lstStyle/>
                    <a:p>
                      <a:pPr indent="0" lvl="0" marL="0" marR="0" rtl="0" algn="ctr">
                        <a:spcBef>
                          <a:spcPts val="0"/>
                        </a:spcBef>
                        <a:spcAft>
                          <a:spcPts val="0"/>
                        </a:spcAft>
                        <a:buNone/>
                      </a:pPr>
                      <a:r>
                        <a:t/>
                      </a:r>
                      <a:endParaRPr sz="1600">
                        <a:solidFill>
                          <a:schemeClr val="l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68575">
                <a:tc>
                  <a:txBody>
                    <a:bodyPr/>
                    <a:lstStyle/>
                    <a:p>
                      <a:pPr indent="0" lvl="0" marL="0" marR="0" rtl="0" algn="l">
                        <a:spcBef>
                          <a:spcPts val="0"/>
                        </a:spcBef>
                        <a:spcAft>
                          <a:spcPts val="0"/>
                        </a:spcAft>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6685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6685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685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44" name="Google Shape;5944;p7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45" name="Google Shape;5945;p7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46" name="Google Shape;5946;p7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4x6</a:t>
            </a:r>
            <a:endParaRPr/>
          </a:p>
        </p:txBody>
      </p:sp>
      <p:sp>
        <p:nvSpPr>
          <p:cNvPr id="5947" name="Google Shape;5947;p79"/>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1" name="Shape 4691"/>
        <p:cNvGrpSpPr/>
        <p:nvPr/>
      </p:nvGrpSpPr>
      <p:grpSpPr>
        <a:xfrm>
          <a:off x="0" y="0"/>
          <a:ext cx="0" cy="0"/>
          <a:chOff x="0" y="0"/>
          <a:chExt cx="0" cy="0"/>
        </a:xfrm>
      </p:grpSpPr>
      <p:sp>
        <p:nvSpPr>
          <p:cNvPr id="4692" name="Google Shape;4692;p8"/>
          <p:cNvSpPr txBox="1"/>
          <p:nvPr>
            <p:ph type="title"/>
          </p:nvPr>
        </p:nvSpPr>
        <p:spPr>
          <a:xfrm>
            <a:off x="336000" y="205471"/>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693" name="Google Shape;4693;p8"/>
          <p:cNvSpPr txBox="1"/>
          <p:nvPr>
            <p:ph idx="1" type="body"/>
          </p:nvPr>
        </p:nvSpPr>
        <p:spPr>
          <a:xfrm>
            <a:off x="340333" y="1523269"/>
            <a:ext cx="3444037"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94" name="Google Shape;4694;p8"/>
          <p:cNvSpPr txBox="1"/>
          <p:nvPr>
            <p:ph idx="2" type="body"/>
          </p:nvPr>
        </p:nvSpPr>
        <p:spPr>
          <a:xfrm>
            <a:off x="4224499" y="1523269"/>
            <a:ext cx="3444037"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695" name="Google Shape;4695;p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696" name="Google Shape;4696;p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97" name="Google Shape;4697;p8"/>
          <p:cNvSpPr txBox="1"/>
          <p:nvPr>
            <p:ph idx="3" type="body"/>
          </p:nvPr>
        </p:nvSpPr>
        <p:spPr>
          <a:xfrm>
            <a:off x="904375" y="1903843"/>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98" name="Google Shape;4698;p8"/>
          <p:cNvSpPr txBox="1"/>
          <p:nvPr>
            <p:ph idx="4" type="body"/>
          </p:nvPr>
        </p:nvSpPr>
        <p:spPr>
          <a:xfrm>
            <a:off x="904375" y="269636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699" name="Google Shape;4699;p8"/>
          <p:cNvSpPr txBox="1"/>
          <p:nvPr>
            <p:ph idx="5" type="body"/>
          </p:nvPr>
        </p:nvSpPr>
        <p:spPr>
          <a:xfrm>
            <a:off x="904375" y="3488895"/>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0" name="Google Shape;4700;p8"/>
          <p:cNvSpPr txBox="1"/>
          <p:nvPr>
            <p:ph idx="6" type="body"/>
          </p:nvPr>
        </p:nvSpPr>
        <p:spPr>
          <a:xfrm>
            <a:off x="904375" y="4281421"/>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1" name="Google Shape;4701;p8"/>
          <p:cNvSpPr txBox="1"/>
          <p:nvPr>
            <p:ph idx="7" type="body"/>
          </p:nvPr>
        </p:nvSpPr>
        <p:spPr>
          <a:xfrm>
            <a:off x="904375" y="507394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2" name="Google Shape;4702;p8"/>
          <p:cNvSpPr txBox="1"/>
          <p:nvPr>
            <p:ph idx="8" type="body"/>
          </p:nvPr>
        </p:nvSpPr>
        <p:spPr>
          <a:xfrm>
            <a:off x="4788541" y="1903843"/>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3" name="Google Shape;4703;p8"/>
          <p:cNvSpPr txBox="1"/>
          <p:nvPr>
            <p:ph idx="9" type="body"/>
          </p:nvPr>
        </p:nvSpPr>
        <p:spPr>
          <a:xfrm>
            <a:off x="4788541" y="269636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4" name="Google Shape;4704;p8"/>
          <p:cNvSpPr txBox="1"/>
          <p:nvPr>
            <p:ph idx="13" type="body"/>
          </p:nvPr>
        </p:nvSpPr>
        <p:spPr>
          <a:xfrm>
            <a:off x="4788541" y="3488895"/>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5" name="Google Shape;4705;p8"/>
          <p:cNvSpPr txBox="1"/>
          <p:nvPr>
            <p:ph idx="14" type="body"/>
          </p:nvPr>
        </p:nvSpPr>
        <p:spPr>
          <a:xfrm>
            <a:off x="4788541" y="4281421"/>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6" name="Google Shape;4706;p8"/>
          <p:cNvSpPr txBox="1"/>
          <p:nvPr>
            <p:ph idx="15" type="body"/>
          </p:nvPr>
        </p:nvSpPr>
        <p:spPr>
          <a:xfrm>
            <a:off x="4788541" y="507394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07" name="Google Shape;4707;p8"/>
          <p:cNvSpPr/>
          <p:nvPr>
            <p:ph idx="16" type="pic"/>
          </p:nvPr>
        </p:nvSpPr>
        <p:spPr>
          <a:xfrm>
            <a:off x="445502" y="2094402"/>
            <a:ext cx="288000" cy="288000"/>
          </a:xfrm>
          <a:prstGeom prst="rect">
            <a:avLst/>
          </a:prstGeom>
          <a:noFill/>
          <a:ln>
            <a:noFill/>
          </a:ln>
        </p:spPr>
      </p:sp>
      <p:sp>
        <p:nvSpPr>
          <p:cNvPr id="4708" name="Google Shape;4708;p8"/>
          <p:cNvSpPr/>
          <p:nvPr>
            <p:ph idx="17" type="pic"/>
          </p:nvPr>
        </p:nvSpPr>
        <p:spPr>
          <a:xfrm>
            <a:off x="448677" y="2878170"/>
            <a:ext cx="288000" cy="288000"/>
          </a:xfrm>
          <a:prstGeom prst="rect">
            <a:avLst/>
          </a:prstGeom>
          <a:noFill/>
          <a:ln>
            <a:noFill/>
          </a:ln>
        </p:spPr>
      </p:sp>
      <p:sp>
        <p:nvSpPr>
          <p:cNvPr id="4709" name="Google Shape;4709;p8"/>
          <p:cNvSpPr/>
          <p:nvPr>
            <p:ph idx="18" type="pic"/>
          </p:nvPr>
        </p:nvSpPr>
        <p:spPr>
          <a:xfrm>
            <a:off x="447089" y="3659489"/>
            <a:ext cx="288000" cy="288000"/>
          </a:xfrm>
          <a:prstGeom prst="rect">
            <a:avLst/>
          </a:prstGeom>
          <a:noFill/>
          <a:ln>
            <a:noFill/>
          </a:ln>
        </p:spPr>
      </p:sp>
      <p:sp>
        <p:nvSpPr>
          <p:cNvPr id="4710" name="Google Shape;4710;p8"/>
          <p:cNvSpPr/>
          <p:nvPr>
            <p:ph idx="19" type="pic"/>
          </p:nvPr>
        </p:nvSpPr>
        <p:spPr>
          <a:xfrm>
            <a:off x="450264" y="4453145"/>
            <a:ext cx="288000" cy="288000"/>
          </a:xfrm>
          <a:prstGeom prst="rect">
            <a:avLst/>
          </a:prstGeom>
          <a:noFill/>
          <a:ln>
            <a:noFill/>
          </a:ln>
        </p:spPr>
      </p:sp>
      <p:sp>
        <p:nvSpPr>
          <p:cNvPr id="4711" name="Google Shape;4711;p8"/>
          <p:cNvSpPr/>
          <p:nvPr>
            <p:ph idx="20" type="pic"/>
          </p:nvPr>
        </p:nvSpPr>
        <p:spPr>
          <a:xfrm>
            <a:off x="452356" y="5245499"/>
            <a:ext cx="288000" cy="288000"/>
          </a:xfrm>
          <a:prstGeom prst="rect">
            <a:avLst/>
          </a:prstGeom>
          <a:noFill/>
          <a:ln>
            <a:noFill/>
          </a:ln>
        </p:spPr>
      </p:sp>
      <p:sp>
        <p:nvSpPr>
          <p:cNvPr id="4712" name="Google Shape;4712;p8"/>
          <p:cNvSpPr/>
          <p:nvPr>
            <p:ph idx="21" type="pic"/>
          </p:nvPr>
        </p:nvSpPr>
        <p:spPr>
          <a:xfrm>
            <a:off x="4328200" y="2095745"/>
            <a:ext cx="288000" cy="288000"/>
          </a:xfrm>
          <a:prstGeom prst="rect">
            <a:avLst/>
          </a:prstGeom>
          <a:noFill/>
          <a:ln>
            <a:noFill/>
          </a:ln>
        </p:spPr>
      </p:sp>
      <p:sp>
        <p:nvSpPr>
          <p:cNvPr id="4713" name="Google Shape;4713;p8"/>
          <p:cNvSpPr/>
          <p:nvPr>
            <p:ph idx="22" type="pic"/>
          </p:nvPr>
        </p:nvSpPr>
        <p:spPr>
          <a:xfrm>
            <a:off x="4331375" y="2878170"/>
            <a:ext cx="288000" cy="288000"/>
          </a:xfrm>
          <a:prstGeom prst="rect">
            <a:avLst/>
          </a:prstGeom>
          <a:noFill/>
          <a:ln>
            <a:noFill/>
          </a:ln>
        </p:spPr>
      </p:sp>
      <p:sp>
        <p:nvSpPr>
          <p:cNvPr id="4714" name="Google Shape;4714;p8"/>
          <p:cNvSpPr/>
          <p:nvPr>
            <p:ph idx="23" type="pic"/>
          </p:nvPr>
        </p:nvSpPr>
        <p:spPr>
          <a:xfrm>
            <a:off x="4329787" y="3660832"/>
            <a:ext cx="288000" cy="288000"/>
          </a:xfrm>
          <a:prstGeom prst="rect">
            <a:avLst/>
          </a:prstGeom>
          <a:noFill/>
          <a:ln>
            <a:noFill/>
          </a:ln>
        </p:spPr>
      </p:sp>
      <p:sp>
        <p:nvSpPr>
          <p:cNvPr id="4715" name="Google Shape;4715;p8"/>
          <p:cNvSpPr/>
          <p:nvPr>
            <p:ph idx="24" type="pic"/>
          </p:nvPr>
        </p:nvSpPr>
        <p:spPr>
          <a:xfrm>
            <a:off x="4332962" y="4454488"/>
            <a:ext cx="288000" cy="288000"/>
          </a:xfrm>
          <a:prstGeom prst="rect">
            <a:avLst/>
          </a:prstGeom>
          <a:noFill/>
          <a:ln>
            <a:noFill/>
          </a:ln>
        </p:spPr>
      </p:sp>
      <p:sp>
        <p:nvSpPr>
          <p:cNvPr id="4716" name="Google Shape;4716;p8"/>
          <p:cNvSpPr/>
          <p:nvPr>
            <p:ph idx="25" type="pic"/>
          </p:nvPr>
        </p:nvSpPr>
        <p:spPr>
          <a:xfrm>
            <a:off x="4336137" y="5246842"/>
            <a:ext cx="288000" cy="288000"/>
          </a:xfrm>
          <a:prstGeom prst="rect">
            <a:avLst/>
          </a:prstGeom>
          <a:noFill/>
          <a:ln>
            <a:noFill/>
          </a:ln>
        </p:spPr>
      </p:sp>
      <p:sp>
        <p:nvSpPr>
          <p:cNvPr id="4717" name="Google Shape;4717;p8"/>
          <p:cNvSpPr txBox="1"/>
          <p:nvPr>
            <p:ph idx="26" type="body"/>
          </p:nvPr>
        </p:nvSpPr>
        <p:spPr>
          <a:xfrm>
            <a:off x="8110618" y="1523269"/>
            <a:ext cx="3444037"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718" name="Google Shape;4718;p8"/>
          <p:cNvSpPr txBox="1"/>
          <p:nvPr>
            <p:ph idx="27" type="body"/>
          </p:nvPr>
        </p:nvSpPr>
        <p:spPr>
          <a:xfrm>
            <a:off x="8674660" y="1903843"/>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19" name="Google Shape;4719;p8"/>
          <p:cNvSpPr txBox="1"/>
          <p:nvPr>
            <p:ph idx="28" type="body"/>
          </p:nvPr>
        </p:nvSpPr>
        <p:spPr>
          <a:xfrm>
            <a:off x="8674660" y="269636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20" name="Google Shape;4720;p8"/>
          <p:cNvSpPr txBox="1"/>
          <p:nvPr>
            <p:ph idx="29" type="body"/>
          </p:nvPr>
        </p:nvSpPr>
        <p:spPr>
          <a:xfrm>
            <a:off x="8674660" y="3488895"/>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21" name="Google Shape;4721;p8"/>
          <p:cNvSpPr txBox="1"/>
          <p:nvPr>
            <p:ph idx="30" type="body"/>
          </p:nvPr>
        </p:nvSpPr>
        <p:spPr>
          <a:xfrm>
            <a:off x="8674660" y="4281421"/>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22" name="Google Shape;4722;p8"/>
          <p:cNvSpPr txBox="1"/>
          <p:nvPr>
            <p:ph idx="31" type="body"/>
          </p:nvPr>
        </p:nvSpPr>
        <p:spPr>
          <a:xfrm>
            <a:off x="8674660" y="5073949"/>
            <a:ext cx="2880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 and typesetting industry. </a:t>
            </a:r>
            <a:endParaRPr/>
          </a:p>
        </p:txBody>
      </p:sp>
      <p:sp>
        <p:nvSpPr>
          <p:cNvPr id="4723" name="Google Shape;4723;p8"/>
          <p:cNvSpPr/>
          <p:nvPr>
            <p:ph idx="32" type="pic"/>
          </p:nvPr>
        </p:nvSpPr>
        <p:spPr>
          <a:xfrm>
            <a:off x="8209249" y="2094402"/>
            <a:ext cx="288000" cy="288000"/>
          </a:xfrm>
          <a:prstGeom prst="rect">
            <a:avLst/>
          </a:prstGeom>
          <a:noFill/>
          <a:ln>
            <a:noFill/>
          </a:ln>
        </p:spPr>
      </p:sp>
      <p:sp>
        <p:nvSpPr>
          <p:cNvPr id="4724" name="Google Shape;4724;p8"/>
          <p:cNvSpPr/>
          <p:nvPr>
            <p:ph idx="33" type="pic"/>
          </p:nvPr>
        </p:nvSpPr>
        <p:spPr>
          <a:xfrm>
            <a:off x="8212424" y="2876827"/>
            <a:ext cx="288000" cy="288000"/>
          </a:xfrm>
          <a:prstGeom prst="rect">
            <a:avLst/>
          </a:prstGeom>
          <a:noFill/>
          <a:ln>
            <a:noFill/>
          </a:ln>
        </p:spPr>
      </p:sp>
      <p:sp>
        <p:nvSpPr>
          <p:cNvPr id="4725" name="Google Shape;4725;p8"/>
          <p:cNvSpPr/>
          <p:nvPr>
            <p:ph idx="34" type="pic"/>
          </p:nvPr>
        </p:nvSpPr>
        <p:spPr>
          <a:xfrm>
            <a:off x="8210836" y="3659489"/>
            <a:ext cx="288000" cy="288000"/>
          </a:xfrm>
          <a:prstGeom prst="rect">
            <a:avLst/>
          </a:prstGeom>
          <a:noFill/>
          <a:ln>
            <a:noFill/>
          </a:ln>
        </p:spPr>
      </p:sp>
      <p:sp>
        <p:nvSpPr>
          <p:cNvPr id="4726" name="Google Shape;4726;p8"/>
          <p:cNvSpPr/>
          <p:nvPr>
            <p:ph idx="35" type="pic"/>
          </p:nvPr>
        </p:nvSpPr>
        <p:spPr>
          <a:xfrm>
            <a:off x="8214011" y="4453145"/>
            <a:ext cx="288000" cy="288000"/>
          </a:xfrm>
          <a:prstGeom prst="rect">
            <a:avLst/>
          </a:prstGeom>
          <a:noFill/>
          <a:ln>
            <a:noFill/>
          </a:ln>
        </p:spPr>
      </p:sp>
      <p:sp>
        <p:nvSpPr>
          <p:cNvPr id="4727" name="Google Shape;4727;p8"/>
          <p:cNvSpPr/>
          <p:nvPr>
            <p:ph idx="36" type="pic"/>
          </p:nvPr>
        </p:nvSpPr>
        <p:spPr>
          <a:xfrm>
            <a:off x="8217186" y="5245499"/>
            <a:ext cx="288000" cy="288000"/>
          </a:xfrm>
          <a:prstGeom prst="rect">
            <a:avLst/>
          </a:prstGeom>
          <a:noFill/>
          <a:ln>
            <a:noFill/>
          </a:ln>
        </p:spPr>
      </p:sp>
      <p:sp>
        <p:nvSpPr>
          <p:cNvPr id="4728" name="Google Shape;4728;p8"/>
          <p:cNvSpPr txBox="1"/>
          <p:nvPr>
            <p:ph idx="37"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1" name="Shape 5951"/>
        <p:cNvGrpSpPr/>
        <p:nvPr/>
      </p:nvGrpSpPr>
      <p:grpSpPr>
        <a:xfrm>
          <a:off x="0" y="0"/>
          <a:ext cx="0" cy="0"/>
          <a:chOff x="0" y="0"/>
          <a:chExt cx="0" cy="0"/>
        </a:xfrm>
      </p:grpSpPr>
      <p:graphicFrame>
        <p:nvGraphicFramePr>
          <p:cNvPr id="5952" name="Google Shape;5952;p80"/>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3840000"/>
                <a:gridCol w="3840000"/>
                <a:gridCol w="3840000"/>
              </a:tblGrid>
              <a:tr h="599625">
                <a:tc>
                  <a:txBody>
                    <a:bodyPr/>
                    <a:lstStyle/>
                    <a:p>
                      <a:pPr indent="0" lvl="0" marL="0" marR="0" rtl="0" algn="ctr">
                        <a:spcBef>
                          <a:spcPts val="0"/>
                        </a:spcBef>
                        <a:spcAft>
                          <a:spcPts val="0"/>
                        </a:spcAft>
                        <a:buNone/>
                      </a:pPr>
                      <a:r>
                        <a:rPr lang="en-US" sz="1600">
                          <a:solidFill>
                            <a:schemeClr val="lt1"/>
                          </a:solidFill>
                        </a:rPr>
                        <a:t>Headings</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Headings</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Headings</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136012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136012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1360125">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is simply dummy text of the printing and typesetting</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bl>
          </a:graphicData>
        </a:graphic>
      </p:graphicFrame>
      <p:sp>
        <p:nvSpPr>
          <p:cNvPr id="5953" name="Google Shape;5953;p8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54" name="Google Shape;5954;p8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55" name="Google Shape;5955;p8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3x3</a:t>
            </a:r>
            <a:endParaRPr/>
          </a:p>
        </p:txBody>
      </p:sp>
      <p:sp>
        <p:nvSpPr>
          <p:cNvPr id="5956" name="Google Shape;5956;p80"/>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0" name="Shape 5960"/>
        <p:cNvGrpSpPr/>
        <p:nvPr/>
      </p:nvGrpSpPr>
      <p:grpSpPr>
        <a:xfrm>
          <a:off x="0" y="0"/>
          <a:ext cx="0" cy="0"/>
          <a:chOff x="0" y="0"/>
          <a:chExt cx="0" cy="0"/>
        </a:xfrm>
      </p:grpSpPr>
      <p:graphicFrame>
        <p:nvGraphicFramePr>
          <p:cNvPr id="5961" name="Google Shape;5961;p81"/>
          <p:cNvGraphicFramePr/>
          <p:nvPr/>
        </p:nvGraphicFramePr>
        <p:xfrm>
          <a:off x="336550" y="1570038"/>
          <a:ext cx="3000000" cy="3000000"/>
        </p:xfrm>
        <a:graphic>
          <a:graphicData uri="http://schemas.openxmlformats.org/drawingml/2006/table">
            <a:tbl>
              <a:tblPr bandRow="1" firstRow="1">
                <a:noFill/>
                <a:tableStyleId>{9BDEB019-1C6F-4D5D-BDA5-C469D446D397}</a:tableStyleId>
              </a:tblPr>
              <a:tblGrid>
                <a:gridCol w="3839625"/>
                <a:gridCol w="3839625"/>
                <a:gridCol w="3839625"/>
              </a:tblGrid>
              <a:tr h="792875">
                <a:tc>
                  <a:txBody>
                    <a:bodyPr/>
                    <a:lstStyle/>
                    <a:p>
                      <a:pPr indent="0" lvl="0" marL="0" marR="0" rtl="0" algn="l">
                        <a:spcBef>
                          <a:spcPts val="0"/>
                        </a:spcBef>
                        <a:spcAft>
                          <a:spcPts val="0"/>
                        </a:spcAft>
                        <a:buNone/>
                      </a:pPr>
                      <a:r>
                        <a:t/>
                      </a:r>
                      <a:endParaRPr sz="1800"/>
                    </a:p>
                  </a:txBody>
                  <a:tcPr marT="45725" marB="45725" marR="91450" marL="91450">
                    <a:lnR cap="flat" cmpd="sng" w="952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1295700">
                <a:tc>
                  <a:txBody>
                    <a:bodyPr/>
                    <a:lstStyle/>
                    <a:p>
                      <a:pPr indent="0" lvl="0" marL="0" marR="0" rtl="0" algn="l">
                        <a:lnSpc>
                          <a:spcPct val="100000"/>
                        </a:lnSpc>
                        <a:spcBef>
                          <a:spcPts val="0"/>
                        </a:spcBef>
                        <a:spcAft>
                          <a:spcPts val="0"/>
                        </a:spcAft>
                        <a:buClr>
                          <a:schemeClr val="dk1"/>
                        </a:buClr>
                        <a:buSzPts val="1600"/>
                        <a:buFont typeface="Arial"/>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c>
                  <a:txBody>
                    <a:bodyPr/>
                    <a:lstStyle/>
                    <a:p>
                      <a:pPr indent="0" lvl="0" marL="0" marR="0" rtl="0" algn="ctr">
                        <a:spcBef>
                          <a:spcPts val="0"/>
                        </a:spcBef>
                        <a:spcAft>
                          <a:spcPts val="0"/>
                        </a:spcAft>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r>
              <a:tr h="1295700">
                <a:tc>
                  <a:txBody>
                    <a:bodyPr/>
                    <a:lstStyle/>
                    <a:p>
                      <a:pPr indent="0" lvl="0" marL="0" marR="0" rtl="0" algn="l">
                        <a:lnSpc>
                          <a:spcPct val="100000"/>
                        </a:lnSpc>
                        <a:spcBef>
                          <a:spcPts val="0"/>
                        </a:spcBef>
                        <a:spcAft>
                          <a:spcPts val="0"/>
                        </a:spcAft>
                        <a:buClr>
                          <a:schemeClr val="dk1"/>
                        </a:buClr>
                        <a:buSzPts val="1600"/>
                        <a:buFont typeface="Arial"/>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1295700">
                <a:tc>
                  <a:txBody>
                    <a:bodyPr/>
                    <a:lstStyle/>
                    <a:p>
                      <a:pPr indent="0" lvl="0" marL="0" marR="0" rtl="0" algn="l">
                        <a:lnSpc>
                          <a:spcPct val="100000"/>
                        </a:lnSpc>
                        <a:spcBef>
                          <a:spcPts val="0"/>
                        </a:spcBef>
                        <a:spcAft>
                          <a:spcPts val="0"/>
                        </a:spcAft>
                        <a:buClr>
                          <a:schemeClr val="dk1"/>
                        </a:buClr>
                        <a:buSzPts val="1600"/>
                        <a:buFont typeface="Arial"/>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lang="en-US" sz="1400"/>
                        <a:t>xxxx</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E1F4F4"/>
                    </a:solidFill>
                  </a:tcPr>
                </a:tc>
              </a:tr>
            </a:tbl>
          </a:graphicData>
        </a:graphic>
      </p:graphicFrame>
      <p:sp>
        <p:nvSpPr>
          <p:cNvPr id="5962" name="Google Shape;5962;p8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63" name="Google Shape;5963;p8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64" name="Google Shape;5964;p8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a:t>
            </a:r>
            <a:endParaRPr/>
          </a:p>
        </p:txBody>
      </p:sp>
      <p:sp>
        <p:nvSpPr>
          <p:cNvPr id="5965" name="Google Shape;5965;p81"/>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9" name="Shape 5969"/>
        <p:cNvGrpSpPr/>
        <p:nvPr/>
      </p:nvGrpSpPr>
      <p:grpSpPr>
        <a:xfrm>
          <a:off x="0" y="0"/>
          <a:ext cx="0" cy="0"/>
          <a:chOff x="0" y="0"/>
          <a:chExt cx="0" cy="0"/>
        </a:xfrm>
      </p:grpSpPr>
      <p:graphicFrame>
        <p:nvGraphicFramePr>
          <p:cNvPr id="5970" name="Google Shape;5970;p82"/>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4182700"/>
                <a:gridCol w="2445400"/>
                <a:gridCol w="2445400"/>
                <a:gridCol w="2445400"/>
              </a:tblGrid>
              <a:tr h="572150">
                <a:tc>
                  <a:txBody>
                    <a:bodyPr/>
                    <a:lstStyle/>
                    <a:p>
                      <a:pPr indent="0" lvl="0" marL="0" marR="0" rtl="0" algn="l">
                        <a:spcBef>
                          <a:spcPts val="0"/>
                        </a:spcBef>
                        <a:spcAft>
                          <a:spcPts val="0"/>
                        </a:spcAft>
                        <a:buNone/>
                      </a:pPr>
                      <a:r>
                        <a:t/>
                      </a:r>
                      <a:endParaRPr sz="1800"/>
                    </a:p>
                  </a:txBody>
                  <a:tcPr marT="45725" marB="45725" marR="91450" marL="91450">
                    <a:lnR cap="flat" cmpd="sng" w="952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1369275">
                <a:tc>
                  <a:txBody>
                    <a:bodyPr/>
                    <a:lstStyle/>
                    <a:p>
                      <a:pPr indent="0" lvl="0" marL="0" marR="0" rtl="0" algn="l">
                        <a:spcBef>
                          <a:spcPts val="0"/>
                        </a:spcBef>
                        <a:spcAft>
                          <a:spcPts val="0"/>
                        </a:spcAft>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1369275">
                <a:tc>
                  <a:txBody>
                    <a:bodyPr/>
                    <a:lstStyle/>
                    <a:p>
                      <a:pPr indent="0" lvl="0" marL="0" marR="0" rtl="0" algn="l">
                        <a:spcBef>
                          <a:spcPts val="0"/>
                        </a:spcBef>
                        <a:spcAft>
                          <a:spcPts val="0"/>
                        </a:spcAft>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1369275">
                <a:tc>
                  <a:txBody>
                    <a:bodyPr/>
                    <a:lstStyle/>
                    <a:p>
                      <a:pPr indent="0" lvl="0" marL="0" marR="0" rtl="0" algn="l">
                        <a:spcBef>
                          <a:spcPts val="0"/>
                        </a:spcBef>
                        <a:spcAft>
                          <a:spcPts val="0"/>
                        </a:spcAft>
                        <a:buNone/>
                      </a:pPr>
                      <a:r>
                        <a:rPr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 of the printing and typesetting industry.</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bl>
          </a:graphicData>
        </a:graphic>
      </p:graphicFrame>
      <p:sp>
        <p:nvSpPr>
          <p:cNvPr id="5971" name="Google Shape;5971;p8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72" name="Google Shape;5972;p8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73" name="Google Shape;5973;p8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3x3</a:t>
            </a:r>
            <a:endParaRPr/>
          </a:p>
        </p:txBody>
      </p:sp>
      <p:sp>
        <p:nvSpPr>
          <p:cNvPr id="5974" name="Google Shape;5974;p82"/>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8" name="Shape 5978"/>
        <p:cNvGrpSpPr/>
        <p:nvPr/>
      </p:nvGrpSpPr>
      <p:grpSpPr>
        <a:xfrm>
          <a:off x="0" y="0"/>
          <a:ext cx="0" cy="0"/>
          <a:chOff x="0" y="0"/>
          <a:chExt cx="0" cy="0"/>
        </a:xfrm>
      </p:grpSpPr>
      <p:graphicFrame>
        <p:nvGraphicFramePr>
          <p:cNvPr id="5979" name="Google Shape;5979;p83"/>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4182700"/>
                <a:gridCol w="2445400"/>
                <a:gridCol w="2445400"/>
                <a:gridCol w="2445400"/>
              </a:tblGrid>
              <a:tr h="368375">
                <a:tc>
                  <a:txBody>
                    <a:bodyPr/>
                    <a:lstStyle/>
                    <a:p>
                      <a:pPr indent="0" lvl="0" marL="0" marR="0" rtl="0" algn="l">
                        <a:spcBef>
                          <a:spcPts val="0"/>
                        </a:spcBef>
                        <a:spcAft>
                          <a:spcPts val="0"/>
                        </a:spcAft>
                        <a:buNone/>
                      </a:pPr>
                      <a:r>
                        <a:t/>
                      </a:r>
                      <a:endParaRPr sz="1800"/>
                    </a:p>
                  </a:txBody>
                  <a:tcPr marT="45725" marB="45725" marR="91450" marL="91450">
                    <a:lnR cap="flat" cmpd="sng" w="9525">
                      <a:solidFill>
                        <a:srgbClr val="000000">
                          <a:alpha val="0"/>
                        </a:srgbClr>
                      </a:solidFill>
                      <a:prstDash val="solid"/>
                      <a:round/>
                      <a:headEnd len="sm" w="sm" type="none"/>
                      <a:tailEnd len="sm" w="sm" type="none"/>
                    </a:lnR>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719350">
                <a:tc>
                  <a:txBody>
                    <a:bodyPr/>
                    <a:lstStyle/>
                    <a:p>
                      <a:pPr indent="0" lvl="0" marL="0" marR="0" rtl="0" algn="l">
                        <a:spcBef>
                          <a:spcPts val="0"/>
                        </a:spcBef>
                        <a:spcAft>
                          <a:spcPts val="0"/>
                        </a:spcAft>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719350">
                <a:tc>
                  <a:txBody>
                    <a:bodyPr/>
                    <a:lstStyle/>
                    <a:p>
                      <a:pPr indent="0" lvl="0" marL="0" marR="0" rtl="0" algn="l">
                        <a:spcBef>
                          <a:spcPts val="0"/>
                        </a:spcBef>
                        <a:spcAft>
                          <a:spcPts val="0"/>
                        </a:spcAft>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719350">
                <a:tc>
                  <a:txBody>
                    <a:bodyPr/>
                    <a:lstStyle/>
                    <a:p>
                      <a:pPr indent="0" lvl="0" marL="0" marR="0" rtl="0" algn="l">
                        <a:spcBef>
                          <a:spcPts val="0"/>
                        </a:spcBef>
                        <a:spcAft>
                          <a:spcPts val="0"/>
                        </a:spcAft>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719350">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717100">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717100">
                <a:tc>
                  <a:txBody>
                    <a:bodyPr/>
                    <a:lstStyle/>
                    <a:p>
                      <a:pPr indent="0" lvl="0" marL="0" marR="0" rtl="0" algn="l">
                        <a:lnSpc>
                          <a:spcPct val="100000"/>
                        </a:lnSpc>
                        <a:spcBef>
                          <a:spcPts val="0"/>
                        </a:spcBef>
                        <a:spcAft>
                          <a:spcPts val="0"/>
                        </a:spcAft>
                        <a:buClr>
                          <a:schemeClr val="dk1"/>
                        </a:buClr>
                        <a:buSzPts val="1600"/>
                        <a:buFont typeface="Arial"/>
                        <a:buNone/>
                      </a:pPr>
                      <a:r>
                        <a:rPr b="1" lang="en-US" sz="1600"/>
                        <a:t>Lorem Ipsum </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Lorem Ipsum is simply dummy text</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80" name="Google Shape;5980;p8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81" name="Google Shape;5981;p8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82" name="Google Shape;5982;p8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3x6</a:t>
            </a:r>
            <a:endParaRPr/>
          </a:p>
        </p:txBody>
      </p:sp>
      <p:sp>
        <p:nvSpPr>
          <p:cNvPr id="5983" name="Google Shape;5983;p83"/>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7" name="Shape 5987"/>
        <p:cNvGrpSpPr/>
        <p:nvPr/>
      </p:nvGrpSpPr>
      <p:grpSpPr>
        <a:xfrm>
          <a:off x="0" y="0"/>
          <a:ext cx="0" cy="0"/>
          <a:chOff x="0" y="0"/>
          <a:chExt cx="0" cy="0"/>
        </a:xfrm>
      </p:grpSpPr>
      <p:graphicFrame>
        <p:nvGraphicFramePr>
          <p:cNvPr id="5988" name="Google Shape;5988;p84"/>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846275"/>
                <a:gridCol w="1734525"/>
                <a:gridCol w="1734525"/>
                <a:gridCol w="1734525"/>
                <a:gridCol w="1734525"/>
                <a:gridCol w="1734525"/>
              </a:tblGrid>
              <a:tr h="458550">
                <a:tc>
                  <a:txBody>
                    <a:bodyPr/>
                    <a:lstStyle/>
                    <a:p>
                      <a:pPr indent="0" lvl="0" marL="0" marR="0" rtl="0" algn="l">
                        <a:spcBef>
                          <a:spcPts val="0"/>
                        </a:spcBef>
                        <a:spcAft>
                          <a:spcPts val="0"/>
                        </a:spcAft>
                        <a:buNone/>
                      </a:pPr>
                      <a:r>
                        <a:t/>
                      </a:r>
                      <a:endParaRPr sz="1800"/>
                    </a:p>
                  </a:txBody>
                  <a:tcPr marT="45725" marB="45725" marR="91450" marL="91450">
                    <a:lnR cap="flat" cmpd="sng" w="952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527675">
                <a:tc>
                  <a:txBody>
                    <a:bodyPr/>
                    <a:lstStyle/>
                    <a:p>
                      <a:pPr indent="0" lvl="0" marL="0" marR="0" rtl="0" algn="l">
                        <a:spcBef>
                          <a:spcPts val="0"/>
                        </a:spcBef>
                        <a:spcAft>
                          <a:spcPts val="0"/>
                        </a:spcAft>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5276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89" name="Google Shape;5989;p8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90" name="Google Shape;5990;p8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991" name="Google Shape;5991;p8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5x8</a:t>
            </a:r>
            <a:endParaRPr/>
          </a:p>
        </p:txBody>
      </p:sp>
      <p:sp>
        <p:nvSpPr>
          <p:cNvPr id="5992" name="Google Shape;5992;p84"/>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6" name="Shape 5996"/>
        <p:cNvGrpSpPr/>
        <p:nvPr/>
      </p:nvGrpSpPr>
      <p:grpSpPr>
        <a:xfrm>
          <a:off x="0" y="0"/>
          <a:ext cx="0" cy="0"/>
          <a:chOff x="0" y="0"/>
          <a:chExt cx="0" cy="0"/>
        </a:xfrm>
      </p:grpSpPr>
      <p:graphicFrame>
        <p:nvGraphicFramePr>
          <p:cNvPr id="5997" name="Google Shape;5997;p85"/>
          <p:cNvGraphicFramePr/>
          <p:nvPr/>
        </p:nvGraphicFramePr>
        <p:xfrm>
          <a:off x="336550" y="1601788"/>
          <a:ext cx="3000000" cy="3000000"/>
        </p:xfrm>
        <a:graphic>
          <a:graphicData uri="http://schemas.openxmlformats.org/drawingml/2006/table">
            <a:tbl>
              <a:tblPr bandRow="1" firstRow="1">
                <a:noFill/>
                <a:tableStyleId>{9BDEB019-1C6F-4D5D-BDA5-C469D446D397}</a:tableStyleId>
              </a:tblPr>
              <a:tblGrid>
                <a:gridCol w="2758350"/>
                <a:gridCol w="1460100"/>
                <a:gridCol w="1460100"/>
                <a:gridCol w="1460100"/>
                <a:gridCol w="1460100"/>
                <a:gridCol w="1460100"/>
                <a:gridCol w="1460100"/>
              </a:tblGrid>
              <a:tr h="368375">
                <a:tc>
                  <a:txBody>
                    <a:bodyPr/>
                    <a:lstStyle/>
                    <a:p>
                      <a:pPr indent="0" lvl="0" marL="0" marR="0" rtl="0" algn="l">
                        <a:spcBef>
                          <a:spcPts val="0"/>
                        </a:spcBef>
                        <a:spcAft>
                          <a:spcPts val="0"/>
                        </a:spcAft>
                        <a:buNone/>
                      </a:pPr>
                      <a:r>
                        <a:t/>
                      </a:r>
                      <a:endParaRPr sz="1800"/>
                    </a:p>
                  </a:txBody>
                  <a:tcPr marT="45725" marB="45725" marR="91450" marL="91450">
                    <a:lnR cap="flat" cmpd="sng" w="952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600"/>
                        <a:buFont typeface="Arial"/>
                        <a:buNone/>
                      </a:pPr>
                      <a:r>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431175">
                <a:tc>
                  <a:txBody>
                    <a:bodyPr/>
                    <a:lstStyle/>
                    <a:p>
                      <a:pPr indent="0" lvl="0" marL="0" marR="0" rtl="0" algn="l">
                        <a:spcBef>
                          <a:spcPts val="0"/>
                        </a:spcBef>
                        <a:spcAft>
                          <a:spcPts val="0"/>
                        </a:spcAft>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31175">
                <a:tc>
                  <a:txBody>
                    <a:bodyPr/>
                    <a:lstStyle/>
                    <a:p>
                      <a:pPr indent="0" lvl="0" marL="0" marR="0" rtl="0" algn="l">
                        <a:lnSpc>
                          <a:spcPct val="100000"/>
                        </a:lnSpc>
                        <a:spcBef>
                          <a:spcPts val="0"/>
                        </a:spcBef>
                        <a:spcAft>
                          <a:spcPts val="0"/>
                        </a:spcAft>
                        <a:buClr>
                          <a:schemeClr val="dk1"/>
                        </a:buClr>
                        <a:buSzPts val="1600"/>
                        <a:buFont typeface="Arial"/>
                        <a:buNone/>
                      </a:pPr>
                      <a:r>
                        <a:rPr b="1" lang="en-US" sz="1600"/>
                        <a:t>Heading</a:t>
                      </a:r>
                      <a:endParaRPr b="1" sz="16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bl>
          </a:graphicData>
        </a:graphic>
      </p:graphicFrame>
      <p:sp>
        <p:nvSpPr>
          <p:cNvPr id="5998" name="Google Shape;5998;p8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5999" name="Google Shape;5999;p8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00" name="Google Shape;6000;p8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Slide 5x8</a:t>
            </a:r>
            <a:endParaRPr/>
          </a:p>
        </p:txBody>
      </p:sp>
      <p:sp>
        <p:nvSpPr>
          <p:cNvPr id="6001" name="Google Shape;6001;p85"/>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5" name="Shape 6005"/>
        <p:cNvGrpSpPr/>
        <p:nvPr/>
      </p:nvGrpSpPr>
      <p:grpSpPr>
        <a:xfrm>
          <a:off x="0" y="0"/>
          <a:ext cx="0" cy="0"/>
          <a:chOff x="0" y="0"/>
          <a:chExt cx="0" cy="0"/>
        </a:xfrm>
      </p:grpSpPr>
      <p:graphicFrame>
        <p:nvGraphicFramePr>
          <p:cNvPr id="6006" name="Google Shape;6006;p86"/>
          <p:cNvGraphicFramePr/>
          <p:nvPr/>
        </p:nvGraphicFramePr>
        <p:xfrm>
          <a:off x="336550" y="1570038"/>
          <a:ext cx="3000000" cy="3000000"/>
        </p:xfrm>
        <a:graphic>
          <a:graphicData uri="http://schemas.openxmlformats.org/drawingml/2006/table">
            <a:tbl>
              <a:tblPr bandRow="1" firstRow="1">
                <a:noFill/>
                <a:tableStyleId>{9BDEB019-1C6F-4D5D-BDA5-C469D446D397}</a:tableStyleId>
              </a:tblPr>
              <a:tblGrid>
                <a:gridCol w="2879725"/>
                <a:gridCol w="2879725"/>
                <a:gridCol w="2879725"/>
                <a:gridCol w="2879725"/>
              </a:tblGrid>
              <a:tr h="486225">
                <a:tc>
                  <a:txBody>
                    <a:bodyPr/>
                    <a:lstStyle/>
                    <a:p>
                      <a:pPr indent="0" lvl="0" marL="0" marR="0" rtl="0" algn="l">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dk1"/>
                        </a:buClr>
                        <a:buSzPts val="1600"/>
                        <a:buFont typeface="Arial"/>
                        <a:buNone/>
                      </a:pPr>
                      <a:r>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chemeClr val="dk1"/>
                        </a:buClr>
                        <a:buSzPts val="1600"/>
                        <a:buFont typeface="Arial"/>
                        <a:buNone/>
                      </a:pPr>
                      <a:r>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2"/>
                    </a:solidFill>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19700">
                <a:tc>
                  <a:txBody>
                    <a:bodyPr/>
                    <a:lstStyle/>
                    <a:p>
                      <a:pPr indent="0" lvl="0" marL="0" marR="0" rtl="0" algn="l">
                        <a:spcBef>
                          <a:spcPts val="0"/>
                        </a:spcBef>
                        <a:spcAft>
                          <a:spcPts val="0"/>
                        </a:spcAft>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6"/>
                    </a:solidFill>
                  </a:tcPr>
                </a:tc>
                <a:tc>
                  <a:txBody>
                    <a:bodyPr/>
                    <a:lstStyle/>
                    <a:p>
                      <a:pPr indent="0" lvl="0" marL="0" marR="0" rtl="0" algn="l">
                        <a:lnSpc>
                          <a:spcPct val="100000"/>
                        </a:lnSpc>
                        <a:spcBef>
                          <a:spcPts val="0"/>
                        </a:spcBef>
                        <a:spcAft>
                          <a:spcPts val="0"/>
                        </a:spcAft>
                        <a:buClr>
                          <a:schemeClr val="dk1"/>
                        </a:buClr>
                        <a:buSzPts val="1600"/>
                        <a:buFont typeface="Arial"/>
                        <a:buNone/>
                      </a:pPr>
                      <a:r>
                        <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6"/>
                    </a:solidFill>
                  </a:tcPr>
                </a:tc>
                <a:tc>
                  <a:txBody>
                    <a:bodyPr/>
                    <a:lstStyle/>
                    <a:p>
                      <a:pPr indent="0" lvl="0" marL="0" marR="0" rtl="0" algn="l">
                        <a:lnSpc>
                          <a:spcPct val="100000"/>
                        </a:lnSpc>
                        <a:spcBef>
                          <a:spcPts val="0"/>
                        </a:spcBef>
                        <a:spcAft>
                          <a:spcPts val="0"/>
                        </a:spcAft>
                        <a:buClr>
                          <a:schemeClr val="lt1"/>
                        </a:buClr>
                        <a:buSzPts val="1600"/>
                        <a:buFont typeface="Arial"/>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6"/>
                    </a:solidFill>
                  </a:tcPr>
                </a:tc>
                <a:tc>
                  <a:txBody>
                    <a:bodyPr/>
                    <a:lstStyle/>
                    <a:p>
                      <a:pPr indent="0" lvl="0" marL="0" marR="0" rtl="0" algn="l">
                        <a:lnSpc>
                          <a:spcPct val="100000"/>
                        </a:lnSpc>
                        <a:spcBef>
                          <a:spcPts val="0"/>
                        </a:spcBef>
                        <a:spcAft>
                          <a:spcPts val="0"/>
                        </a:spcAft>
                        <a:buClr>
                          <a:schemeClr val="dk1"/>
                        </a:buClr>
                        <a:buSzPts val="1600"/>
                        <a:buFont typeface="Arial"/>
                        <a:buNone/>
                      </a:pPr>
                      <a:r>
                        <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6"/>
                    </a:solidFill>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629025">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bl>
          </a:graphicData>
        </a:graphic>
      </p:graphicFrame>
      <p:sp>
        <p:nvSpPr>
          <p:cNvPr id="6007" name="Google Shape;6007;p8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08" name="Google Shape;6008;p8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09" name="Google Shape;6009;p8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with Highlighted Row</a:t>
            </a:r>
            <a:endParaRPr/>
          </a:p>
        </p:txBody>
      </p:sp>
      <p:sp>
        <p:nvSpPr>
          <p:cNvPr id="6010" name="Google Shape;6010;p86"/>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14" name="Shape 6014"/>
        <p:cNvGrpSpPr/>
        <p:nvPr/>
      </p:nvGrpSpPr>
      <p:grpSpPr>
        <a:xfrm>
          <a:off x="0" y="0"/>
          <a:ext cx="0" cy="0"/>
          <a:chOff x="0" y="0"/>
          <a:chExt cx="0" cy="0"/>
        </a:xfrm>
      </p:grpSpPr>
      <p:graphicFrame>
        <p:nvGraphicFramePr>
          <p:cNvPr id="6015" name="Google Shape;6015;p87"/>
          <p:cNvGraphicFramePr/>
          <p:nvPr/>
        </p:nvGraphicFramePr>
        <p:xfrm>
          <a:off x="336550" y="1570038"/>
          <a:ext cx="3000000" cy="3000000"/>
        </p:xfrm>
        <a:graphic>
          <a:graphicData uri="http://schemas.openxmlformats.org/drawingml/2006/table">
            <a:tbl>
              <a:tblPr bandRow="1" firstRow="1">
                <a:noFill/>
                <a:tableStyleId>{9BDEB019-1C6F-4D5D-BDA5-C469D446D397}</a:tableStyleId>
              </a:tblPr>
              <a:tblGrid>
                <a:gridCol w="2879725"/>
                <a:gridCol w="2879725"/>
                <a:gridCol w="2879725"/>
                <a:gridCol w="2879725"/>
              </a:tblGrid>
              <a:tr h="337500">
                <a:tc gridSpan="2">
                  <a:txBody>
                    <a:bodyPr/>
                    <a:lstStyle/>
                    <a:p>
                      <a:pPr indent="0" lvl="0" marL="0" marR="0" rtl="0" algn="l">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hMerge="1"/>
                <a:tc gridSpan="2">
                  <a:txBody>
                    <a:bodyPr/>
                    <a:lstStyle/>
                    <a:p>
                      <a:pPr indent="0" lvl="0" marL="0" marR="0" rtl="0" algn="l">
                        <a:lnSpc>
                          <a:spcPct val="100000"/>
                        </a:lnSpc>
                        <a:spcBef>
                          <a:spcPts val="0"/>
                        </a:spcBef>
                        <a:spcAft>
                          <a:spcPts val="0"/>
                        </a:spcAft>
                        <a:buClr>
                          <a:schemeClr val="lt1"/>
                        </a:buClr>
                        <a:buSzPts val="1600"/>
                        <a:buFont typeface="Arial"/>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2"/>
                    </a:solidFill>
                  </a:tcPr>
                </a:tc>
                <a:tc hMerge="1"/>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337500">
                <a:tc gridSpan="2">
                  <a:txBody>
                    <a:bodyPr/>
                    <a:lstStyle/>
                    <a:p>
                      <a:pPr indent="0" lvl="0" marL="0" marR="0" rtl="0" algn="l">
                        <a:spcBef>
                          <a:spcPts val="0"/>
                        </a:spcBef>
                        <a:spcAft>
                          <a:spcPts val="0"/>
                        </a:spcAft>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6"/>
                    </a:solidFill>
                  </a:tcPr>
                </a:tc>
                <a:tc hMerge="1"/>
                <a:tc gridSpan="2">
                  <a:txBody>
                    <a:bodyPr/>
                    <a:lstStyle/>
                    <a:p>
                      <a:pPr indent="0" lvl="0" marL="0" marR="0" rtl="0" algn="l">
                        <a:lnSpc>
                          <a:spcPct val="100000"/>
                        </a:lnSpc>
                        <a:spcBef>
                          <a:spcPts val="0"/>
                        </a:spcBef>
                        <a:spcAft>
                          <a:spcPts val="0"/>
                        </a:spcAft>
                        <a:buClr>
                          <a:schemeClr val="lt1"/>
                        </a:buClr>
                        <a:buSzPts val="1600"/>
                        <a:buFont typeface="Arial"/>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CA6A3"/>
                    </a:solidFill>
                  </a:tcPr>
                </a:tc>
                <a:tc hMerge="1"/>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00500">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spcBef>
                          <a:spcPts val="0"/>
                        </a:spcBef>
                        <a:spcAft>
                          <a:spcPts val="0"/>
                        </a:spcAft>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00500">
                <a:tc gridSpan="2">
                  <a:txBody>
                    <a:bodyPr/>
                    <a:lstStyle/>
                    <a:p>
                      <a:pPr indent="0" lvl="0" marL="0" marR="0" rtl="0" algn="l">
                        <a:spcBef>
                          <a:spcPts val="0"/>
                        </a:spcBef>
                        <a:spcAft>
                          <a:spcPts val="0"/>
                        </a:spcAft>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chemeClr val="accent3"/>
                    </a:solidFill>
                  </a:tcPr>
                </a:tc>
                <a:tc hMerge="1"/>
                <a:tc gridSpan="2">
                  <a:txBody>
                    <a:bodyPr/>
                    <a:lstStyle/>
                    <a:p>
                      <a:pPr indent="0" lvl="0" marL="0" marR="0" rtl="0" algn="l">
                        <a:spcBef>
                          <a:spcPts val="0"/>
                        </a:spcBef>
                        <a:spcAft>
                          <a:spcPts val="0"/>
                        </a:spcAft>
                        <a:buNone/>
                      </a:pPr>
                      <a:r>
                        <a:rPr b="1" lang="en-US" sz="1600">
                          <a:solidFill>
                            <a:schemeClr val="lt1"/>
                          </a:solidFill>
                        </a:rPr>
                        <a:t>Heading</a:t>
                      </a:r>
                      <a:endParaRPr b="1"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A7DFDF"/>
                    </a:solidFill>
                  </a:tcPr>
                </a:tc>
                <a:tc hMerge="1"/>
              </a:tr>
              <a:tr h="4005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005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00500">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l">
                        <a:lnSpc>
                          <a:spcPct val="100000"/>
                        </a:lnSpc>
                        <a:spcBef>
                          <a:spcPts val="0"/>
                        </a:spcBef>
                        <a:spcAft>
                          <a:spcPts val="0"/>
                        </a:spcAft>
                        <a:buClr>
                          <a:schemeClr val="dk1"/>
                        </a:buClr>
                        <a:buSzPts val="1400"/>
                        <a:buFont typeface="Arial"/>
                        <a:buNone/>
                      </a:pPr>
                      <a:r>
                        <a:rPr lang="en-US" sz="1400"/>
                        <a:t>Lorem Ipsum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bl>
          </a:graphicData>
        </a:graphic>
      </p:graphicFrame>
      <p:sp>
        <p:nvSpPr>
          <p:cNvPr id="6016" name="Google Shape;6016;p8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17" name="Google Shape;6017;p8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18" name="Google Shape;6018;p8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Table with Highlighted Row</a:t>
            </a:r>
            <a:endParaRPr/>
          </a:p>
        </p:txBody>
      </p:sp>
      <p:sp>
        <p:nvSpPr>
          <p:cNvPr id="6019" name="Google Shape;6019;p87"/>
          <p:cNvSpPr txBox="1"/>
          <p:nvPr>
            <p:ph idx="2"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23" name="Shape 6023"/>
        <p:cNvGrpSpPr/>
        <p:nvPr/>
      </p:nvGrpSpPr>
      <p:grpSpPr>
        <a:xfrm>
          <a:off x="0" y="0"/>
          <a:ext cx="0" cy="0"/>
          <a:chOff x="0" y="0"/>
          <a:chExt cx="0" cy="0"/>
        </a:xfrm>
      </p:grpSpPr>
      <p:sp>
        <p:nvSpPr>
          <p:cNvPr id="6024" name="Google Shape;6024;p8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25" name="Google Shape;6025;p8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26" name="Google Shape;6026;p8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Comparison Table</a:t>
            </a:r>
            <a:endParaRPr/>
          </a:p>
        </p:txBody>
      </p:sp>
      <p:sp>
        <p:nvSpPr>
          <p:cNvPr id="6027" name="Google Shape;6027;p88"/>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6028" name="Google Shape;6028;p88"/>
          <p:cNvGraphicFramePr/>
          <p:nvPr/>
        </p:nvGraphicFramePr>
        <p:xfrm>
          <a:off x="336550" y="1612900"/>
          <a:ext cx="3000000" cy="3000000"/>
        </p:xfrm>
        <a:graphic>
          <a:graphicData uri="http://schemas.openxmlformats.org/drawingml/2006/table">
            <a:tbl>
              <a:tblPr bandRow="1" firstRow="1">
                <a:noFill/>
                <a:tableStyleId>{9BDEB019-1C6F-4D5D-BDA5-C469D446D397}</a:tableStyleId>
              </a:tblPr>
              <a:tblGrid>
                <a:gridCol w="3074875"/>
                <a:gridCol w="1162100"/>
                <a:gridCol w="1162100"/>
              </a:tblGrid>
              <a:tr h="450000">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600">
                        <a:solidFill>
                          <a:schemeClr val="lt1"/>
                        </a:solidFill>
                      </a:endParaRPr>
                    </a:p>
                  </a:txBody>
                  <a:tcPr marT="45725" marB="45725" marR="91450" marL="91450" anchor="ctr">
                    <a:lnB cap="flat" cmpd="sng" w="9525">
                      <a:solidFill>
                        <a:srgbClr val="BFBFBF"/>
                      </a:solidFill>
                      <a:prstDash val="solid"/>
                      <a:round/>
                      <a:headEnd len="sm" w="sm" type="none"/>
                      <a:tailEnd len="sm" w="sm" type="none"/>
                    </a:lnB>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ctr">
                        <a:spcBef>
                          <a:spcPts val="0"/>
                        </a:spcBef>
                        <a:spcAft>
                          <a:spcPts val="0"/>
                        </a:spcAft>
                        <a:buNone/>
                      </a:pPr>
                      <a:r>
                        <a:rPr b="1" lang="en-US" sz="1600">
                          <a:solidFill>
                            <a:schemeClr val="dk1"/>
                          </a:solidFill>
                        </a:rPr>
                        <a:t>TOTAL</a:t>
                      </a:r>
                      <a:endParaRPr b="1" sz="1600">
                        <a:solidFill>
                          <a:schemeClr val="dk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c>
                  <a:txBody>
                    <a:bodyPr/>
                    <a:lstStyle/>
                    <a:p>
                      <a:pPr indent="0" lvl="0" marL="0" marR="0" rtl="0" algn="ctr">
                        <a:lnSpc>
                          <a:spcPct val="100000"/>
                        </a:lnSpc>
                        <a:spcBef>
                          <a:spcPts val="0"/>
                        </a:spcBef>
                        <a:spcAft>
                          <a:spcPts val="0"/>
                        </a:spcAft>
                        <a:buClr>
                          <a:schemeClr val="dk1"/>
                        </a:buClr>
                        <a:buSzPts val="1600"/>
                        <a:buFont typeface="Arial"/>
                        <a:buNone/>
                      </a:pPr>
                      <a:r>
                        <a:rPr b="1" i="0" lang="en-US" sz="16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c>
                  <a:txBody>
                    <a:bodyPr/>
                    <a:lstStyle/>
                    <a:p>
                      <a:pPr indent="0" lvl="0" marL="0" marR="0" rtl="0" algn="ctr">
                        <a:lnSpc>
                          <a:spcPct val="100000"/>
                        </a:lnSpc>
                        <a:spcBef>
                          <a:spcPts val="0"/>
                        </a:spcBef>
                        <a:spcAft>
                          <a:spcPts val="0"/>
                        </a:spcAft>
                        <a:buClr>
                          <a:schemeClr val="dk1"/>
                        </a:buClr>
                        <a:buSzPts val="1600"/>
                        <a:buFont typeface="Arial"/>
                        <a:buNone/>
                      </a:pPr>
                      <a:r>
                        <a:rPr b="1" i="0" lang="en-US" sz="16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r>
            </a:tbl>
          </a:graphicData>
        </a:graphic>
      </p:graphicFrame>
      <p:graphicFrame>
        <p:nvGraphicFramePr>
          <p:cNvPr id="6029" name="Google Shape;6029;p88"/>
          <p:cNvGraphicFramePr/>
          <p:nvPr/>
        </p:nvGraphicFramePr>
        <p:xfrm>
          <a:off x="6456363" y="1612900"/>
          <a:ext cx="3000000" cy="3000000"/>
        </p:xfrm>
        <a:graphic>
          <a:graphicData uri="http://schemas.openxmlformats.org/drawingml/2006/table">
            <a:tbl>
              <a:tblPr bandRow="1" firstRow="1">
                <a:noFill/>
                <a:tableStyleId>{9BDEB019-1C6F-4D5D-BDA5-C469D446D397}</a:tableStyleId>
              </a:tblPr>
              <a:tblGrid>
                <a:gridCol w="3074500"/>
                <a:gridCol w="1162300"/>
                <a:gridCol w="1162300"/>
              </a:tblGrid>
              <a:tr h="450000">
                <a:tc>
                  <a:txBody>
                    <a:bodyPr/>
                    <a:lstStyle/>
                    <a:p>
                      <a:pPr indent="0" lvl="0" marL="0" marR="0" rtl="0" algn="ctr">
                        <a:spcBef>
                          <a:spcPts val="0"/>
                        </a:spcBef>
                        <a:spcAft>
                          <a:spcPts val="0"/>
                        </a:spcAft>
                        <a:buNone/>
                      </a:pPr>
                      <a:r>
                        <a:rPr lang="en-US" sz="1600">
                          <a:solidFill>
                            <a:schemeClr val="lt1"/>
                          </a:solidFill>
                        </a:rPr>
                        <a:t>Heading</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600">
                        <a:solidFill>
                          <a:schemeClr val="lt1"/>
                        </a:solidFill>
                      </a:endParaRPr>
                    </a:p>
                  </a:txBody>
                  <a:tcPr marT="45725" marB="45725" marR="91450" marL="91450" anchor="ctr">
                    <a:lnL cap="flat" cmpd="sng" w="9525">
                      <a:solidFill>
                        <a:srgbClr val="BFBFBF"/>
                      </a:solidFill>
                      <a:prstDash val="solid"/>
                      <a:round/>
                      <a:headEnd len="sm" w="sm" type="none"/>
                      <a:tailEnd len="sm" w="sm" type="none"/>
                    </a:lnL>
                    <a:lnB cap="flat" cmpd="sng" w="9525">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t/>
                      </a:r>
                      <a:endParaRPr sz="1600">
                        <a:solidFill>
                          <a:schemeClr val="lt1"/>
                        </a:solidFill>
                      </a:endParaRPr>
                    </a:p>
                  </a:txBody>
                  <a:tcPr marT="45725" marB="45725" marR="91450" marL="91450" anchor="ctr">
                    <a:lnB cap="flat" cmpd="sng" w="9525">
                      <a:solidFill>
                        <a:srgbClr val="BFBFBF"/>
                      </a:solidFill>
                      <a:prstDash val="solid"/>
                      <a:round/>
                      <a:headEnd len="sm" w="sm" type="none"/>
                      <a:tailEnd len="sm" w="sm" type="none"/>
                    </a:lnB>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DAEFF4"/>
                    </a:solidFill>
                  </a:tcPr>
                </a:tc>
              </a:tr>
              <a:tr h="450000">
                <a:tc>
                  <a:txBody>
                    <a:bodyPr/>
                    <a:lstStyle/>
                    <a:p>
                      <a:pPr indent="0" lvl="0" marL="0" marR="0" rtl="0" algn="l">
                        <a:spcBef>
                          <a:spcPts val="0"/>
                        </a:spcBef>
                        <a:spcAft>
                          <a:spcPts val="0"/>
                        </a:spcAft>
                        <a:buNone/>
                      </a:pPr>
                      <a:r>
                        <a:rPr lang="en-US" sz="1400"/>
                        <a:t>Lorem Ipsum is simply dummy </a:t>
                      </a:r>
                      <a:endParaRPr sz="1400"/>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c>
                  <a:txBody>
                    <a:bodyPr/>
                    <a:lstStyle/>
                    <a:p>
                      <a:pPr indent="0" lvl="0" marL="0" marR="0" rtl="0" algn="ctr">
                        <a:lnSpc>
                          <a:spcPct val="100000"/>
                        </a:lnSpc>
                        <a:spcBef>
                          <a:spcPts val="0"/>
                        </a:spcBef>
                        <a:spcAft>
                          <a:spcPts val="0"/>
                        </a:spcAft>
                        <a:buClr>
                          <a:schemeClr val="dk1"/>
                        </a:buClr>
                        <a:buSzPts val="1400"/>
                        <a:buFont typeface="Arial"/>
                        <a:buNone/>
                      </a:pPr>
                      <a:r>
                        <a:rPr b="0" i="0" lang="en-US" sz="14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450000">
                <a:tc>
                  <a:txBody>
                    <a:bodyPr/>
                    <a:lstStyle/>
                    <a:p>
                      <a:pPr indent="0" lvl="0" marL="0" marR="0" rtl="0" algn="ctr">
                        <a:spcBef>
                          <a:spcPts val="0"/>
                        </a:spcBef>
                        <a:spcAft>
                          <a:spcPts val="0"/>
                        </a:spcAft>
                        <a:buNone/>
                      </a:pPr>
                      <a:r>
                        <a:rPr b="1" lang="en-US" sz="1600">
                          <a:solidFill>
                            <a:schemeClr val="dk1"/>
                          </a:solidFill>
                        </a:rPr>
                        <a:t>TOTAL</a:t>
                      </a:r>
                      <a:endParaRPr b="1" sz="1600">
                        <a:solidFill>
                          <a:schemeClr val="dk1"/>
                        </a:solidFill>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c>
                  <a:txBody>
                    <a:bodyPr/>
                    <a:lstStyle/>
                    <a:p>
                      <a:pPr indent="0" lvl="0" marL="0" marR="0" rtl="0" algn="ctr">
                        <a:lnSpc>
                          <a:spcPct val="100000"/>
                        </a:lnSpc>
                        <a:spcBef>
                          <a:spcPts val="0"/>
                        </a:spcBef>
                        <a:spcAft>
                          <a:spcPts val="0"/>
                        </a:spcAft>
                        <a:buClr>
                          <a:schemeClr val="dk1"/>
                        </a:buClr>
                        <a:buSzPts val="1600"/>
                        <a:buFont typeface="Arial"/>
                        <a:buNone/>
                      </a:pPr>
                      <a:r>
                        <a:rPr b="1" i="0" lang="en-US" sz="16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c>
                  <a:txBody>
                    <a:bodyPr/>
                    <a:lstStyle/>
                    <a:p>
                      <a:pPr indent="0" lvl="0" marL="0" marR="0" rtl="0" algn="ctr">
                        <a:lnSpc>
                          <a:spcPct val="100000"/>
                        </a:lnSpc>
                        <a:spcBef>
                          <a:spcPts val="0"/>
                        </a:spcBef>
                        <a:spcAft>
                          <a:spcPts val="0"/>
                        </a:spcAft>
                        <a:buClr>
                          <a:schemeClr val="dk1"/>
                        </a:buClr>
                        <a:buSzPts val="1600"/>
                        <a:buFont typeface="Arial"/>
                        <a:buNone/>
                      </a:pPr>
                      <a:r>
                        <a:rPr b="1" i="0" lang="en-US" sz="1600">
                          <a:solidFill>
                            <a:schemeClr val="dk1"/>
                          </a:solidFill>
                          <a:latin typeface="Arial"/>
                          <a:ea typeface="Arial"/>
                          <a:cs typeface="Arial"/>
                          <a:sym typeface="Arial"/>
                        </a:rPr>
                        <a:t>xxxxx</a:t>
                      </a:r>
                      <a:endParaRPr/>
                    </a:p>
                  </a:txBody>
                  <a:tcPr marT="45725" marB="45725" marR="91450" marL="9145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BFBFBF"/>
                    </a:solidFill>
                  </a:tcPr>
                </a:tc>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3" name="Shape 6033"/>
        <p:cNvGrpSpPr/>
        <p:nvPr/>
      </p:nvGrpSpPr>
      <p:grpSpPr>
        <a:xfrm>
          <a:off x="0" y="0"/>
          <a:ext cx="0" cy="0"/>
          <a:chOff x="0" y="0"/>
          <a:chExt cx="0" cy="0"/>
        </a:xfrm>
      </p:grpSpPr>
      <p:sp>
        <p:nvSpPr>
          <p:cNvPr id="6034" name="Google Shape;6034;p8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35" name="Google Shape;6035;p8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36" name="Google Shape;6036;p8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Pricing Plan Table</a:t>
            </a:r>
            <a:endParaRPr/>
          </a:p>
        </p:txBody>
      </p:sp>
      <p:sp>
        <p:nvSpPr>
          <p:cNvPr id="6037" name="Google Shape;6037;p89"/>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6038" name="Google Shape;6038;p89"/>
          <p:cNvGraphicFramePr/>
          <p:nvPr/>
        </p:nvGraphicFramePr>
        <p:xfrm>
          <a:off x="336550" y="1612900"/>
          <a:ext cx="3000000" cy="3000000"/>
        </p:xfrm>
        <a:graphic>
          <a:graphicData uri="http://schemas.openxmlformats.org/drawingml/2006/table">
            <a:tbl>
              <a:tblPr bandRow="1" firstRow="1">
                <a:noFill/>
                <a:tableStyleId>{9BDEB019-1C6F-4D5D-BDA5-C469D446D397}</a:tableStyleId>
              </a:tblPr>
              <a:tblGrid>
                <a:gridCol w="3706825"/>
              </a:tblGrid>
              <a:tr h="925500">
                <a:tc>
                  <a:txBody>
                    <a:bodyPr/>
                    <a:lstStyle/>
                    <a:p>
                      <a:pPr indent="0" lvl="0" marL="0" marR="0" rtl="0" algn="ctr">
                        <a:spcBef>
                          <a:spcPts val="0"/>
                        </a:spcBef>
                        <a:spcAft>
                          <a:spcPts val="0"/>
                        </a:spcAft>
                        <a:buNone/>
                      </a:pPr>
                      <a:r>
                        <a:rPr lang="en-US" sz="2400">
                          <a:solidFill>
                            <a:srgbClr val="154452"/>
                          </a:solidFill>
                        </a:rPr>
                        <a:t>PERSONAL</a:t>
                      </a:r>
                      <a:endParaRPr sz="2400">
                        <a:solidFill>
                          <a:srgbClr val="154452"/>
                        </a:solidFill>
                      </a:endParaRPr>
                    </a:p>
                  </a:txBody>
                  <a:tcPr marT="45725" marB="45725" marR="91450" marL="9145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tcPr>
                </a:tc>
              </a:tr>
              <a:tr h="1678050">
                <a:tc>
                  <a:txBody>
                    <a:bodyPr/>
                    <a:lstStyle/>
                    <a:p>
                      <a:pPr indent="0" lvl="0" marL="0" marR="0" rtl="0" algn="ctr">
                        <a:spcBef>
                          <a:spcPts val="0"/>
                        </a:spcBef>
                        <a:spcAft>
                          <a:spcPts val="0"/>
                        </a:spcAft>
                        <a:buNone/>
                      </a:pPr>
                      <a:r>
                        <a:rPr b="1" lang="en-US" sz="3200"/>
                        <a:t>$XX/MO</a:t>
                      </a:r>
                      <a:endParaRPr b="1" sz="3200"/>
                    </a:p>
                  </a:txBody>
                  <a:tcPr marT="45725" marB="45725" marR="91450" marL="9145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tcPr>
                </a:tc>
              </a:tr>
              <a:tr h="1038225">
                <a:tc>
                  <a:txBody>
                    <a:bodyPr/>
                    <a:lstStyle/>
                    <a:p>
                      <a:pPr indent="0" lvl="0" marL="0" marR="0" rtl="0" algn="ctr">
                        <a:spcBef>
                          <a:spcPts val="0"/>
                        </a:spcBef>
                        <a:spcAft>
                          <a:spcPts val="0"/>
                        </a:spcAft>
                        <a:buNone/>
                      </a:pPr>
                      <a:r>
                        <a:rPr lang="en-US" sz="2000"/>
                        <a:t>Lorem Ipsum is simply dummy text of the printing</a:t>
                      </a:r>
                      <a:endParaRPr sz="2000"/>
                    </a:p>
                  </a:txBody>
                  <a:tcPr marT="45725" marB="45725" marR="91450" marL="91450" anchor="ctr">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tcPr>
                </a:tc>
              </a:tr>
              <a:tr h="1038225">
                <a:tc>
                  <a:txBody>
                    <a:bodyPr/>
                    <a:lstStyle/>
                    <a:p>
                      <a:pPr indent="0" lvl="0" marL="0" marR="0" rtl="0" algn="l">
                        <a:spcBef>
                          <a:spcPts val="0"/>
                        </a:spcBef>
                        <a:spcAft>
                          <a:spcPts val="0"/>
                        </a:spcAft>
                        <a:buNone/>
                      </a:pPr>
                      <a:r>
                        <a:t/>
                      </a:r>
                      <a:endParaRPr sz="1800"/>
                    </a:p>
                  </a:txBody>
                  <a:tcPr marT="45725" marB="45725" marR="91450" marL="91450">
                    <a:lnL cap="flat" cmpd="sng" w="28575">
                      <a:solidFill>
                        <a:schemeClr val="accent1"/>
                      </a:solidFill>
                      <a:prstDash val="solid"/>
                      <a:round/>
                      <a:headEnd len="sm" w="sm" type="none"/>
                      <a:tailEnd len="sm" w="sm" type="none"/>
                    </a:lnL>
                    <a:lnR cap="flat" cmpd="sng" w="28575">
                      <a:solidFill>
                        <a:schemeClr val="accent1"/>
                      </a:solidFill>
                      <a:prstDash val="solid"/>
                      <a:round/>
                      <a:headEnd len="sm" w="sm" type="none"/>
                      <a:tailEnd len="sm" w="sm" type="none"/>
                    </a:lnR>
                    <a:lnB cap="flat" cmpd="sng" w="28575">
                      <a:solidFill>
                        <a:schemeClr val="accent1"/>
                      </a:solidFill>
                      <a:prstDash val="solid"/>
                      <a:round/>
                      <a:headEnd len="sm" w="sm" type="none"/>
                      <a:tailEnd len="sm" w="sm" type="none"/>
                    </a:lnB>
                  </a:tcPr>
                </a:tc>
              </a:tr>
            </a:tbl>
          </a:graphicData>
        </a:graphic>
      </p:graphicFrame>
      <p:graphicFrame>
        <p:nvGraphicFramePr>
          <p:cNvPr id="6039" name="Google Shape;6039;p89"/>
          <p:cNvGraphicFramePr/>
          <p:nvPr/>
        </p:nvGraphicFramePr>
        <p:xfrm>
          <a:off x="4241800" y="1612900"/>
          <a:ext cx="3000000" cy="3000000"/>
        </p:xfrm>
        <a:graphic>
          <a:graphicData uri="http://schemas.openxmlformats.org/drawingml/2006/table">
            <a:tbl>
              <a:tblPr bandRow="1" firstRow="1">
                <a:noFill/>
                <a:tableStyleId>{9BDEB019-1C6F-4D5D-BDA5-C469D446D397}</a:tableStyleId>
              </a:tblPr>
              <a:tblGrid>
                <a:gridCol w="3708400"/>
              </a:tblGrid>
              <a:tr h="893525">
                <a:tc>
                  <a:txBody>
                    <a:bodyPr/>
                    <a:lstStyle/>
                    <a:p>
                      <a:pPr indent="0" lvl="0" marL="0" marR="0" rtl="0" algn="ctr">
                        <a:spcBef>
                          <a:spcPts val="0"/>
                        </a:spcBef>
                        <a:spcAft>
                          <a:spcPts val="0"/>
                        </a:spcAft>
                        <a:buNone/>
                      </a:pPr>
                      <a:r>
                        <a:rPr lang="en-US" sz="2400">
                          <a:solidFill>
                            <a:srgbClr val="297273"/>
                          </a:solidFill>
                        </a:rPr>
                        <a:t>BUSINESS</a:t>
                      </a:r>
                      <a:endParaRPr sz="2400">
                        <a:solidFill>
                          <a:srgbClr val="297273"/>
                        </a:solidFill>
                      </a:endParaRPr>
                    </a:p>
                  </a:txBody>
                  <a:tcPr marT="45725" marB="45725" marR="91450" marL="91450" anchor="ctr">
                    <a:lnL cap="flat" cmpd="sng" w="28575">
                      <a:solidFill>
                        <a:schemeClr val="accent3"/>
                      </a:solidFill>
                      <a:prstDash val="solid"/>
                      <a:round/>
                      <a:headEnd len="sm" w="sm" type="none"/>
                      <a:tailEnd len="sm" w="sm" type="none"/>
                    </a:lnL>
                    <a:lnR cap="flat" cmpd="sng" w="28575">
                      <a:solidFill>
                        <a:schemeClr val="accent3"/>
                      </a:solidFill>
                      <a:prstDash val="solid"/>
                      <a:round/>
                      <a:headEnd len="sm" w="sm" type="none"/>
                      <a:tailEnd len="sm" w="sm" type="none"/>
                    </a:lnR>
                    <a:lnT cap="flat" cmpd="sng" w="28575">
                      <a:solidFill>
                        <a:schemeClr val="accent3"/>
                      </a:solidFill>
                      <a:prstDash val="solid"/>
                      <a:round/>
                      <a:headEnd len="sm" w="sm" type="none"/>
                      <a:tailEnd len="sm" w="sm" type="none"/>
                    </a:lnT>
                  </a:tcPr>
                </a:tc>
              </a:tr>
              <a:tr h="1621050">
                <a:tc>
                  <a:txBody>
                    <a:bodyPr/>
                    <a:lstStyle/>
                    <a:p>
                      <a:pPr indent="0" lvl="0" marL="0" marR="0" rtl="0" algn="ctr">
                        <a:lnSpc>
                          <a:spcPct val="100000"/>
                        </a:lnSpc>
                        <a:spcBef>
                          <a:spcPts val="0"/>
                        </a:spcBef>
                        <a:spcAft>
                          <a:spcPts val="0"/>
                        </a:spcAft>
                        <a:buClr>
                          <a:schemeClr val="dk1"/>
                        </a:buClr>
                        <a:buSzPts val="3200"/>
                        <a:buFont typeface="Arial"/>
                        <a:buNone/>
                      </a:pPr>
                      <a:r>
                        <a:rPr b="1" lang="en-US" sz="3200"/>
                        <a:t>$XX/MO</a:t>
                      </a:r>
                      <a:endParaRPr b="1" sz="3200"/>
                    </a:p>
                  </a:txBody>
                  <a:tcPr marT="45725" marB="45725" marR="91450" marL="91450" anchor="ctr">
                    <a:lnL cap="flat" cmpd="sng" w="28575">
                      <a:solidFill>
                        <a:schemeClr val="accent3"/>
                      </a:solidFill>
                      <a:prstDash val="solid"/>
                      <a:round/>
                      <a:headEnd len="sm" w="sm" type="none"/>
                      <a:tailEnd len="sm" w="sm" type="none"/>
                    </a:lnL>
                    <a:lnR cap="flat" cmpd="sng" w="28575">
                      <a:solidFill>
                        <a:schemeClr val="accent3"/>
                      </a:solidFill>
                      <a:prstDash val="solid"/>
                      <a:round/>
                      <a:headEnd len="sm" w="sm" type="none"/>
                      <a:tailEnd len="sm" w="sm" type="none"/>
                    </a:lnR>
                  </a:tcPr>
                </a:tc>
              </a:tr>
              <a:tr h="1082725">
                <a:tc>
                  <a:txBody>
                    <a:bodyPr/>
                    <a:lstStyle/>
                    <a:p>
                      <a:pPr indent="0" lvl="0" marL="0" marR="0" rtl="0" algn="ctr">
                        <a:lnSpc>
                          <a:spcPct val="100000"/>
                        </a:lnSpc>
                        <a:spcBef>
                          <a:spcPts val="0"/>
                        </a:spcBef>
                        <a:spcAft>
                          <a:spcPts val="0"/>
                        </a:spcAft>
                        <a:buClr>
                          <a:schemeClr val="dk1"/>
                        </a:buClr>
                        <a:buSzPts val="2000"/>
                        <a:buFont typeface="Arial"/>
                        <a:buNone/>
                      </a:pPr>
                      <a:r>
                        <a:rPr lang="en-US" sz="2000"/>
                        <a:t>Lorem Ipsum is simply dummy text of the printing</a:t>
                      </a:r>
                      <a:endParaRPr sz="2000"/>
                    </a:p>
                  </a:txBody>
                  <a:tcPr marT="45725" marB="45725" marR="91450" marL="91450" anchor="ctr">
                    <a:lnL cap="flat" cmpd="sng" w="28575">
                      <a:solidFill>
                        <a:schemeClr val="accent3"/>
                      </a:solidFill>
                      <a:prstDash val="solid"/>
                      <a:round/>
                      <a:headEnd len="sm" w="sm" type="none"/>
                      <a:tailEnd len="sm" w="sm" type="none"/>
                    </a:lnL>
                    <a:lnR cap="flat" cmpd="sng" w="28575">
                      <a:solidFill>
                        <a:schemeClr val="accent3"/>
                      </a:solidFill>
                      <a:prstDash val="solid"/>
                      <a:round/>
                      <a:headEnd len="sm" w="sm" type="none"/>
                      <a:tailEnd len="sm" w="sm" type="none"/>
                    </a:lnR>
                  </a:tcPr>
                </a:tc>
              </a:tr>
              <a:tr h="1082725">
                <a:tc>
                  <a:txBody>
                    <a:bodyPr/>
                    <a:lstStyle/>
                    <a:p>
                      <a:pPr indent="0" lvl="0" marL="0" marR="0" rtl="0" algn="l">
                        <a:spcBef>
                          <a:spcPts val="0"/>
                        </a:spcBef>
                        <a:spcAft>
                          <a:spcPts val="0"/>
                        </a:spcAft>
                        <a:buNone/>
                      </a:pPr>
                      <a:r>
                        <a:t/>
                      </a:r>
                      <a:endParaRPr sz="1800"/>
                    </a:p>
                  </a:txBody>
                  <a:tcPr marT="45725" marB="45725" marR="91450" marL="91450">
                    <a:lnL cap="flat" cmpd="sng" w="28575">
                      <a:solidFill>
                        <a:schemeClr val="accent3"/>
                      </a:solidFill>
                      <a:prstDash val="solid"/>
                      <a:round/>
                      <a:headEnd len="sm" w="sm" type="none"/>
                      <a:tailEnd len="sm" w="sm" type="none"/>
                    </a:lnL>
                    <a:lnR cap="flat" cmpd="sng" w="28575">
                      <a:solidFill>
                        <a:schemeClr val="accent3"/>
                      </a:solidFill>
                      <a:prstDash val="solid"/>
                      <a:round/>
                      <a:headEnd len="sm" w="sm" type="none"/>
                      <a:tailEnd len="sm" w="sm" type="none"/>
                    </a:lnR>
                    <a:lnB cap="flat" cmpd="sng" w="28575">
                      <a:solidFill>
                        <a:schemeClr val="accent3"/>
                      </a:solidFill>
                      <a:prstDash val="solid"/>
                      <a:round/>
                      <a:headEnd len="sm" w="sm" type="none"/>
                      <a:tailEnd len="sm" w="sm" type="none"/>
                    </a:lnB>
                  </a:tcPr>
                </a:tc>
              </a:tr>
            </a:tbl>
          </a:graphicData>
        </a:graphic>
      </p:graphicFrame>
      <p:graphicFrame>
        <p:nvGraphicFramePr>
          <p:cNvPr id="6040" name="Google Shape;6040;p89"/>
          <p:cNvGraphicFramePr/>
          <p:nvPr/>
        </p:nvGraphicFramePr>
        <p:xfrm>
          <a:off x="8148638" y="1612899"/>
          <a:ext cx="3000000" cy="3000000"/>
        </p:xfrm>
        <a:graphic>
          <a:graphicData uri="http://schemas.openxmlformats.org/drawingml/2006/table">
            <a:tbl>
              <a:tblPr bandRow="1" firstRow="1">
                <a:noFill/>
                <a:tableStyleId>{9BDEB019-1C6F-4D5D-BDA5-C469D446D397}</a:tableStyleId>
              </a:tblPr>
              <a:tblGrid>
                <a:gridCol w="3706800"/>
              </a:tblGrid>
              <a:tr h="891050">
                <a:tc>
                  <a:txBody>
                    <a:bodyPr/>
                    <a:lstStyle/>
                    <a:p>
                      <a:pPr indent="0" lvl="0" marL="0" marR="0" rtl="0" algn="ctr">
                        <a:spcBef>
                          <a:spcPts val="0"/>
                        </a:spcBef>
                        <a:spcAft>
                          <a:spcPts val="0"/>
                        </a:spcAft>
                        <a:buNone/>
                      </a:pPr>
                      <a:r>
                        <a:rPr lang="en-US" sz="2400">
                          <a:solidFill>
                            <a:schemeClr val="accent6"/>
                          </a:solidFill>
                        </a:rPr>
                        <a:t>PROFESSIONAL</a:t>
                      </a:r>
                      <a:endParaRPr sz="2400">
                        <a:solidFill>
                          <a:schemeClr val="accent6"/>
                        </a:solidFill>
                      </a:endParaRPr>
                    </a:p>
                  </a:txBody>
                  <a:tcPr marT="45725" marB="45725" marR="91450" marL="91450"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tcPr>
                </a:tc>
              </a:tr>
              <a:tr h="1617350">
                <a:tc>
                  <a:txBody>
                    <a:bodyPr/>
                    <a:lstStyle/>
                    <a:p>
                      <a:pPr indent="0" lvl="0" marL="0" marR="0" rtl="0" algn="ctr">
                        <a:lnSpc>
                          <a:spcPct val="100000"/>
                        </a:lnSpc>
                        <a:spcBef>
                          <a:spcPts val="0"/>
                        </a:spcBef>
                        <a:spcAft>
                          <a:spcPts val="0"/>
                        </a:spcAft>
                        <a:buClr>
                          <a:schemeClr val="dk1"/>
                        </a:buClr>
                        <a:buSzPts val="3200"/>
                        <a:buFont typeface="Arial"/>
                        <a:buNone/>
                      </a:pPr>
                      <a:r>
                        <a:rPr b="1" lang="en-US" sz="3200"/>
                        <a:t>$XX/MO</a:t>
                      </a:r>
                      <a:endParaRPr b="1" sz="3200"/>
                    </a:p>
                  </a:txBody>
                  <a:tcPr marT="45725" marB="45725" marR="91450" marL="91450"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tcPr>
                </a:tc>
              </a:tr>
              <a:tr h="1085800">
                <a:tc>
                  <a:txBody>
                    <a:bodyPr/>
                    <a:lstStyle/>
                    <a:p>
                      <a:pPr indent="0" lvl="0" marL="0" marR="0" rtl="0" algn="ctr">
                        <a:lnSpc>
                          <a:spcPct val="100000"/>
                        </a:lnSpc>
                        <a:spcBef>
                          <a:spcPts val="0"/>
                        </a:spcBef>
                        <a:spcAft>
                          <a:spcPts val="0"/>
                        </a:spcAft>
                        <a:buClr>
                          <a:schemeClr val="dk1"/>
                        </a:buClr>
                        <a:buSzPts val="2000"/>
                        <a:buFont typeface="Arial"/>
                        <a:buNone/>
                      </a:pPr>
                      <a:r>
                        <a:rPr lang="en-US" sz="2000"/>
                        <a:t>Lorem Ipsum is simply dummy text of the printing</a:t>
                      </a:r>
                      <a:endParaRPr sz="2000"/>
                    </a:p>
                  </a:txBody>
                  <a:tcPr marT="45725" marB="45725" marR="91450" marL="91450"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tcPr>
                </a:tc>
              </a:tr>
              <a:tr h="1085800">
                <a:tc>
                  <a:txBody>
                    <a:bodyPr/>
                    <a:lstStyle/>
                    <a:p>
                      <a:pPr indent="0" lvl="0" marL="0" marR="0" rtl="0" algn="l">
                        <a:spcBef>
                          <a:spcPts val="0"/>
                        </a:spcBef>
                        <a:spcAft>
                          <a:spcPts val="0"/>
                        </a:spcAft>
                        <a:buNone/>
                      </a:pPr>
                      <a:r>
                        <a:t/>
                      </a:r>
                      <a:endParaRPr sz="1800"/>
                    </a:p>
                  </a:txBody>
                  <a:tcPr marT="45725" marB="45725" marR="91450" marL="91450">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B cap="flat" cmpd="sng" w="28575">
                      <a:solidFill>
                        <a:schemeClr val="accent6"/>
                      </a:solidFill>
                      <a:prstDash val="solid"/>
                      <a:round/>
                      <a:headEnd len="sm" w="sm" type="none"/>
                      <a:tailEnd len="sm" w="sm" type="none"/>
                    </a:lnB>
                  </a:tcPr>
                </a:tc>
              </a:tr>
            </a:tbl>
          </a:graphicData>
        </a:graphic>
      </p:graphicFrame>
      <p:sp>
        <p:nvSpPr>
          <p:cNvPr id="6041" name="Google Shape;6041;p89"/>
          <p:cNvSpPr/>
          <p:nvPr/>
        </p:nvSpPr>
        <p:spPr>
          <a:xfrm>
            <a:off x="1064541" y="5556741"/>
            <a:ext cx="2250831" cy="52722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Buy Now</a:t>
            </a:r>
            <a:endParaRPr b="1" sz="2000">
              <a:solidFill>
                <a:schemeClr val="lt1"/>
              </a:solidFill>
              <a:latin typeface="Arial"/>
              <a:ea typeface="Arial"/>
              <a:cs typeface="Arial"/>
              <a:sym typeface="Arial"/>
            </a:endParaRPr>
          </a:p>
        </p:txBody>
      </p:sp>
      <p:cxnSp>
        <p:nvCxnSpPr>
          <p:cNvPr id="6042" name="Google Shape;6042;p89"/>
          <p:cNvCxnSpPr/>
          <p:nvPr/>
        </p:nvCxnSpPr>
        <p:spPr>
          <a:xfrm>
            <a:off x="1109956" y="2497015"/>
            <a:ext cx="2160000" cy="0"/>
          </a:xfrm>
          <a:prstGeom prst="straightConnector1">
            <a:avLst/>
          </a:prstGeom>
          <a:noFill/>
          <a:ln cap="flat" cmpd="sng" w="63500">
            <a:solidFill>
              <a:schemeClr val="accent1"/>
            </a:solidFill>
            <a:prstDash val="solid"/>
            <a:miter lim="800000"/>
            <a:headEnd len="sm" w="sm" type="none"/>
            <a:tailEnd len="sm" w="sm" type="none"/>
          </a:ln>
        </p:spPr>
      </p:cxnSp>
      <p:cxnSp>
        <p:nvCxnSpPr>
          <p:cNvPr id="6043" name="Google Shape;6043;p89"/>
          <p:cNvCxnSpPr/>
          <p:nvPr/>
        </p:nvCxnSpPr>
        <p:spPr>
          <a:xfrm>
            <a:off x="5016000" y="2497015"/>
            <a:ext cx="2160000" cy="0"/>
          </a:xfrm>
          <a:prstGeom prst="straightConnector1">
            <a:avLst/>
          </a:prstGeom>
          <a:noFill/>
          <a:ln cap="flat" cmpd="sng" w="63500">
            <a:solidFill>
              <a:srgbClr val="297273"/>
            </a:solidFill>
            <a:prstDash val="solid"/>
            <a:miter lim="800000"/>
            <a:headEnd len="sm" w="sm" type="none"/>
            <a:tailEnd len="sm" w="sm" type="none"/>
          </a:ln>
        </p:spPr>
      </p:cxnSp>
      <p:cxnSp>
        <p:nvCxnSpPr>
          <p:cNvPr id="6044" name="Google Shape;6044;p89"/>
          <p:cNvCxnSpPr/>
          <p:nvPr/>
        </p:nvCxnSpPr>
        <p:spPr>
          <a:xfrm>
            <a:off x="8922044" y="2497015"/>
            <a:ext cx="2160000" cy="0"/>
          </a:xfrm>
          <a:prstGeom prst="straightConnector1">
            <a:avLst/>
          </a:prstGeom>
          <a:noFill/>
          <a:ln cap="flat" cmpd="sng" w="63500">
            <a:solidFill>
              <a:schemeClr val="accent6"/>
            </a:solidFill>
            <a:prstDash val="solid"/>
            <a:miter lim="800000"/>
            <a:headEnd len="sm" w="sm" type="none"/>
            <a:tailEnd len="sm" w="sm" type="none"/>
          </a:ln>
        </p:spPr>
      </p:cxnSp>
      <p:sp>
        <p:nvSpPr>
          <p:cNvPr id="6045" name="Google Shape;6045;p89"/>
          <p:cNvSpPr/>
          <p:nvPr/>
        </p:nvSpPr>
        <p:spPr>
          <a:xfrm>
            <a:off x="4970585" y="5556741"/>
            <a:ext cx="2250831" cy="52722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Buy Now</a:t>
            </a:r>
            <a:endParaRPr b="1" sz="2000">
              <a:solidFill>
                <a:schemeClr val="lt1"/>
              </a:solidFill>
              <a:latin typeface="Arial"/>
              <a:ea typeface="Arial"/>
              <a:cs typeface="Arial"/>
              <a:sym typeface="Arial"/>
            </a:endParaRPr>
          </a:p>
        </p:txBody>
      </p:sp>
      <p:sp>
        <p:nvSpPr>
          <p:cNvPr id="6046" name="Google Shape;6046;p89"/>
          <p:cNvSpPr/>
          <p:nvPr/>
        </p:nvSpPr>
        <p:spPr>
          <a:xfrm>
            <a:off x="8876629" y="5556741"/>
            <a:ext cx="2250831" cy="527220"/>
          </a:xfrm>
          <a:prstGeom prst="rect">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Buy Now</a:t>
            </a:r>
            <a:endParaRPr b="1" sz="2000">
              <a:solidFill>
                <a:schemeClr val="lt1"/>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32" name="Shape 4732"/>
        <p:cNvGrpSpPr/>
        <p:nvPr/>
      </p:nvGrpSpPr>
      <p:grpSpPr>
        <a:xfrm>
          <a:off x="0" y="0"/>
          <a:ext cx="0" cy="0"/>
          <a:chOff x="0" y="0"/>
          <a:chExt cx="0" cy="0"/>
        </a:xfrm>
      </p:grpSpPr>
      <p:sp>
        <p:nvSpPr>
          <p:cNvPr id="4733" name="Google Shape;4733;p9"/>
          <p:cNvSpPr txBox="1"/>
          <p:nvPr>
            <p:ph type="title"/>
          </p:nvPr>
        </p:nvSpPr>
        <p:spPr>
          <a:xfrm>
            <a:off x="336000" y="205471"/>
            <a:ext cx="11520000" cy="828000"/>
          </a:xfrm>
          <a:prstGeom prst="rect">
            <a:avLst/>
          </a:prstGeom>
          <a:noFill/>
          <a:ln>
            <a:noFill/>
          </a:ln>
        </p:spPr>
        <p:txBody>
          <a:bodyPr anchorCtr="0" anchor="b" bIns="45700" lIns="90000"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Lorem Ipsum is simply dummy</a:t>
            </a:r>
            <a:endParaRPr/>
          </a:p>
        </p:txBody>
      </p:sp>
      <p:sp>
        <p:nvSpPr>
          <p:cNvPr id="4734" name="Google Shape;4734;p9"/>
          <p:cNvSpPr txBox="1"/>
          <p:nvPr>
            <p:ph idx="1" type="body"/>
          </p:nvPr>
        </p:nvSpPr>
        <p:spPr>
          <a:xfrm>
            <a:off x="335998" y="1520551"/>
            <a:ext cx="2799507"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735" name="Google Shape;4735;p9"/>
          <p:cNvSpPr txBox="1"/>
          <p:nvPr>
            <p:ph idx="2" type="body"/>
          </p:nvPr>
        </p:nvSpPr>
        <p:spPr>
          <a:xfrm>
            <a:off x="3244286" y="1520551"/>
            <a:ext cx="2800645"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736" name="Google Shape;4736;p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4737" name="Google Shape;4737;p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738" name="Google Shape;4738;p9"/>
          <p:cNvSpPr txBox="1"/>
          <p:nvPr>
            <p:ph idx="3" type="body"/>
          </p:nvPr>
        </p:nvSpPr>
        <p:spPr>
          <a:xfrm>
            <a:off x="906194" y="1903843"/>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39" name="Google Shape;4739;p9"/>
          <p:cNvSpPr txBox="1"/>
          <p:nvPr>
            <p:ph idx="4" type="body"/>
          </p:nvPr>
        </p:nvSpPr>
        <p:spPr>
          <a:xfrm>
            <a:off x="906194" y="269636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0" name="Google Shape;4740;p9"/>
          <p:cNvSpPr txBox="1"/>
          <p:nvPr>
            <p:ph idx="5" type="body"/>
          </p:nvPr>
        </p:nvSpPr>
        <p:spPr>
          <a:xfrm>
            <a:off x="906194" y="3488895"/>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1" name="Google Shape;4741;p9"/>
          <p:cNvSpPr txBox="1"/>
          <p:nvPr>
            <p:ph idx="6" type="body"/>
          </p:nvPr>
        </p:nvSpPr>
        <p:spPr>
          <a:xfrm>
            <a:off x="906194" y="4281421"/>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2" name="Google Shape;4742;p9"/>
          <p:cNvSpPr txBox="1"/>
          <p:nvPr>
            <p:ph idx="7" type="body"/>
          </p:nvPr>
        </p:nvSpPr>
        <p:spPr>
          <a:xfrm>
            <a:off x="906194" y="507394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3" name="Google Shape;4743;p9"/>
          <p:cNvSpPr txBox="1"/>
          <p:nvPr>
            <p:ph idx="8" type="body"/>
          </p:nvPr>
        </p:nvSpPr>
        <p:spPr>
          <a:xfrm>
            <a:off x="3814482" y="1903843"/>
            <a:ext cx="223045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4" name="Google Shape;4744;p9"/>
          <p:cNvSpPr txBox="1"/>
          <p:nvPr>
            <p:ph idx="9" type="body"/>
          </p:nvPr>
        </p:nvSpPr>
        <p:spPr>
          <a:xfrm>
            <a:off x="3814482" y="2696369"/>
            <a:ext cx="223045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5" name="Google Shape;4745;p9"/>
          <p:cNvSpPr txBox="1"/>
          <p:nvPr>
            <p:ph idx="13" type="body"/>
          </p:nvPr>
        </p:nvSpPr>
        <p:spPr>
          <a:xfrm>
            <a:off x="3814482" y="3488895"/>
            <a:ext cx="223045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6" name="Google Shape;4746;p9"/>
          <p:cNvSpPr txBox="1"/>
          <p:nvPr>
            <p:ph idx="14" type="body"/>
          </p:nvPr>
        </p:nvSpPr>
        <p:spPr>
          <a:xfrm>
            <a:off x="3814482" y="4281421"/>
            <a:ext cx="223045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7" name="Google Shape;4747;p9"/>
          <p:cNvSpPr txBox="1"/>
          <p:nvPr>
            <p:ph idx="15" type="body"/>
          </p:nvPr>
        </p:nvSpPr>
        <p:spPr>
          <a:xfrm>
            <a:off x="3814482" y="5073949"/>
            <a:ext cx="223045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48" name="Google Shape;4748;p9"/>
          <p:cNvSpPr/>
          <p:nvPr>
            <p:ph idx="16" type="pic"/>
          </p:nvPr>
        </p:nvSpPr>
        <p:spPr>
          <a:xfrm>
            <a:off x="451274" y="2094402"/>
            <a:ext cx="288000" cy="288000"/>
          </a:xfrm>
          <a:prstGeom prst="rect">
            <a:avLst/>
          </a:prstGeom>
          <a:noFill/>
          <a:ln>
            <a:noFill/>
          </a:ln>
        </p:spPr>
      </p:sp>
      <p:sp>
        <p:nvSpPr>
          <p:cNvPr id="4749" name="Google Shape;4749;p9"/>
          <p:cNvSpPr/>
          <p:nvPr>
            <p:ph idx="17" type="pic"/>
          </p:nvPr>
        </p:nvSpPr>
        <p:spPr>
          <a:xfrm>
            <a:off x="451274" y="2878170"/>
            <a:ext cx="288000" cy="288000"/>
          </a:xfrm>
          <a:prstGeom prst="rect">
            <a:avLst/>
          </a:prstGeom>
          <a:noFill/>
          <a:ln>
            <a:noFill/>
          </a:ln>
        </p:spPr>
      </p:sp>
      <p:sp>
        <p:nvSpPr>
          <p:cNvPr id="4750" name="Google Shape;4750;p9"/>
          <p:cNvSpPr/>
          <p:nvPr>
            <p:ph idx="18" type="pic"/>
          </p:nvPr>
        </p:nvSpPr>
        <p:spPr>
          <a:xfrm>
            <a:off x="451274" y="3659489"/>
            <a:ext cx="288000" cy="288000"/>
          </a:xfrm>
          <a:prstGeom prst="rect">
            <a:avLst/>
          </a:prstGeom>
          <a:noFill/>
          <a:ln>
            <a:noFill/>
          </a:ln>
        </p:spPr>
      </p:sp>
      <p:sp>
        <p:nvSpPr>
          <p:cNvPr id="4751" name="Google Shape;4751;p9"/>
          <p:cNvSpPr/>
          <p:nvPr>
            <p:ph idx="19" type="pic"/>
          </p:nvPr>
        </p:nvSpPr>
        <p:spPr>
          <a:xfrm>
            <a:off x="451274" y="4453145"/>
            <a:ext cx="288000" cy="288000"/>
          </a:xfrm>
          <a:prstGeom prst="rect">
            <a:avLst/>
          </a:prstGeom>
          <a:noFill/>
          <a:ln>
            <a:noFill/>
          </a:ln>
        </p:spPr>
      </p:sp>
      <p:sp>
        <p:nvSpPr>
          <p:cNvPr id="4752" name="Google Shape;4752;p9"/>
          <p:cNvSpPr/>
          <p:nvPr>
            <p:ph idx="20" type="pic"/>
          </p:nvPr>
        </p:nvSpPr>
        <p:spPr>
          <a:xfrm>
            <a:off x="451274" y="5245499"/>
            <a:ext cx="288000" cy="288000"/>
          </a:xfrm>
          <a:prstGeom prst="rect">
            <a:avLst/>
          </a:prstGeom>
          <a:noFill/>
          <a:ln>
            <a:noFill/>
          </a:ln>
        </p:spPr>
      </p:sp>
      <p:sp>
        <p:nvSpPr>
          <p:cNvPr id="4753" name="Google Shape;4753;p9"/>
          <p:cNvSpPr/>
          <p:nvPr>
            <p:ph idx="21" type="pic"/>
          </p:nvPr>
        </p:nvSpPr>
        <p:spPr>
          <a:xfrm>
            <a:off x="3370286" y="2095745"/>
            <a:ext cx="288000" cy="288000"/>
          </a:xfrm>
          <a:prstGeom prst="rect">
            <a:avLst/>
          </a:prstGeom>
          <a:noFill/>
          <a:ln>
            <a:noFill/>
          </a:ln>
        </p:spPr>
      </p:sp>
      <p:sp>
        <p:nvSpPr>
          <p:cNvPr id="4754" name="Google Shape;4754;p9"/>
          <p:cNvSpPr/>
          <p:nvPr>
            <p:ph idx="22" type="pic"/>
          </p:nvPr>
        </p:nvSpPr>
        <p:spPr>
          <a:xfrm>
            <a:off x="3370286" y="2878170"/>
            <a:ext cx="288000" cy="288000"/>
          </a:xfrm>
          <a:prstGeom prst="rect">
            <a:avLst/>
          </a:prstGeom>
          <a:noFill/>
          <a:ln>
            <a:noFill/>
          </a:ln>
        </p:spPr>
      </p:sp>
      <p:sp>
        <p:nvSpPr>
          <p:cNvPr id="4755" name="Google Shape;4755;p9"/>
          <p:cNvSpPr/>
          <p:nvPr>
            <p:ph idx="23" type="pic"/>
          </p:nvPr>
        </p:nvSpPr>
        <p:spPr>
          <a:xfrm>
            <a:off x="3370286" y="3660832"/>
            <a:ext cx="288000" cy="288000"/>
          </a:xfrm>
          <a:prstGeom prst="rect">
            <a:avLst/>
          </a:prstGeom>
          <a:noFill/>
          <a:ln>
            <a:noFill/>
          </a:ln>
        </p:spPr>
      </p:sp>
      <p:sp>
        <p:nvSpPr>
          <p:cNvPr id="4756" name="Google Shape;4756;p9"/>
          <p:cNvSpPr/>
          <p:nvPr>
            <p:ph idx="24" type="pic"/>
          </p:nvPr>
        </p:nvSpPr>
        <p:spPr>
          <a:xfrm>
            <a:off x="3370286" y="4454488"/>
            <a:ext cx="288000" cy="288000"/>
          </a:xfrm>
          <a:prstGeom prst="rect">
            <a:avLst/>
          </a:prstGeom>
          <a:noFill/>
          <a:ln>
            <a:noFill/>
          </a:ln>
        </p:spPr>
      </p:sp>
      <p:sp>
        <p:nvSpPr>
          <p:cNvPr id="4757" name="Google Shape;4757;p9"/>
          <p:cNvSpPr/>
          <p:nvPr>
            <p:ph idx="25" type="pic"/>
          </p:nvPr>
        </p:nvSpPr>
        <p:spPr>
          <a:xfrm>
            <a:off x="3370286" y="5246842"/>
            <a:ext cx="288000" cy="288000"/>
          </a:xfrm>
          <a:prstGeom prst="rect">
            <a:avLst/>
          </a:prstGeom>
          <a:noFill/>
          <a:ln>
            <a:noFill/>
          </a:ln>
        </p:spPr>
      </p:sp>
      <p:sp>
        <p:nvSpPr>
          <p:cNvPr id="4758" name="Google Shape;4758;p9"/>
          <p:cNvSpPr txBox="1"/>
          <p:nvPr>
            <p:ph idx="26" type="body"/>
          </p:nvPr>
        </p:nvSpPr>
        <p:spPr>
          <a:xfrm>
            <a:off x="6148573" y="1520551"/>
            <a:ext cx="2800645"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759" name="Google Shape;4759;p9"/>
          <p:cNvSpPr txBox="1"/>
          <p:nvPr>
            <p:ph idx="27" type="body"/>
          </p:nvPr>
        </p:nvSpPr>
        <p:spPr>
          <a:xfrm>
            <a:off x="6717218" y="1903843"/>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60" name="Google Shape;4760;p9"/>
          <p:cNvSpPr txBox="1"/>
          <p:nvPr>
            <p:ph idx="28" type="body"/>
          </p:nvPr>
        </p:nvSpPr>
        <p:spPr>
          <a:xfrm>
            <a:off x="6717218" y="269636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61" name="Google Shape;4761;p9"/>
          <p:cNvSpPr txBox="1"/>
          <p:nvPr>
            <p:ph idx="29" type="body"/>
          </p:nvPr>
        </p:nvSpPr>
        <p:spPr>
          <a:xfrm>
            <a:off x="6717218" y="3488895"/>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62" name="Google Shape;4762;p9"/>
          <p:cNvSpPr txBox="1"/>
          <p:nvPr>
            <p:ph idx="30" type="body"/>
          </p:nvPr>
        </p:nvSpPr>
        <p:spPr>
          <a:xfrm>
            <a:off x="6717218" y="4281421"/>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63" name="Google Shape;4763;p9"/>
          <p:cNvSpPr txBox="1"/>
          <p:nvPr>
            <p:ph idx="31" type="body"/>
          </p:nvPr>
        </p:nvSpPr>
        <p:spPr>
          <a:xfrm>
            <a:off x="6717218" y="507394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64" name="Google Shape;4764;p9"/>
          <p:cNvSpPr/>
          <p:nvPr>
            <p:ph idx="32" type="pic"/>
          </p:nvPr>
        </p:nvSpPr>
        <p:spPr>
          <a:xfrm>
            <a:off x="6274573" y="2094402"/>
            <a:ext cx="288000" cy="288000"/>
          </a:xfrm>
          <a:prstGeom prst="rect">
            <a:avLst/>
          </a:prstGeom>
          <a:noFill/>
          <a:ln>
            <a:noFill/>
          </a:ln>
        </p:spPr>
      </p:sp>
      <p:sp>
        <p:nvSpPr>
          <p:cNvPr id="4765" name="Google Shape;4765;p9"/>
          <p:cNvSpPr/>
          <p:nvPr>
            <p:ph idx="33" type="pic"/>
          </p:nvPr>
        </p:nvSpPr>
        <p:spPr>
          <a:xfrm>
            <a:off x="6274573" y="2876827"/>
            <a:ext cx="288000" cy="288000"/>
          </a:xfrm>
          <a:prstGeom prst="rect">
            <a:avLst/>
          </a:prstGeom>
          <a:noFill/>
          <a:ln>
            <a:noFill/>
          </a:ln>
        </p:spPr>
      </p:sp>
      <p:sp>
        <p:nvSpPr>
          <p:cNvPr id="4766" name="Google Shape;4766;p9"/>
          <p:cNvSpPr/>
          <p:nvPr>
            <p:ph idx="34" type="pic"/>
          </p:nvPr>
        </p:nvSpPr>
        <p:spPr>
          <a:xfrm>
            <a:off x="6274573" y="3659489"/>
            <a:ext cx="288000" cy="288000"/>
          </a:xfrm>
          <a:prstGeom prst="rect">
            <a:avLst/>
          </a:prstGeom>
          <a:noFill/>
          <a:ln>
            <a:noFill/>
          </a:ln>
        </p:spPr>
      </p:sp>
      <p:sp>
        <p:nvSpPr>
          <p:cNvPr id="4767" name="Google Shape;4767;p9"/>
          <p:cNvSpPr/>
          <p:nvPr>
            <p:ph idx="35" type="pic"/>
          </p:nvPr>
        </p:nvSpPr>
        <p:spPr>
          <a:xfrm>
            <a:off x="6274573" y="4453145"/>
            <a:ext cx="288000" cy="288000"/>
          </a:xfrm>
          <a:prstGeom prst="rect">
            <a:avLst/>
          </a:prstGeom>
          <a:noFill/>
          <a:ln>
            <a:noFill/>
          </a:ln>
        </p:spPr>
      </p:sp>
      <p:sp>
        <p:nvSpPr>
          <p:cNvPr id="4768" name="Google Shape;4768;p9"/>
          <p:cNvSpPr/>
          <p:nvPr>
            <p:ph idx="36" type="pic"/>
          </p:nvPr>
        </p:nvSpPr>
        <p:spPr>
          <a:xfrm>
            <a:off x="6274573" y="5245499"/>
            <a:ext cx="288000" cy="288000"/>
          </a:xfrm>
          <a:prstGeom prst="rect">
            <a:avLst/>
          </a:prstGeom>
          <a:noFill/>
          <a:ln>
            <a:noFill/>
          </a:ln>
        </p:spPr>
      </p:sp>
      <p:sp>
        <p:nvSpPr>
          <p:cNvPr id="4769" name="Google Shape;4769;p9"/>
          <p:cNvSpPr txBox="1"/>
          <p:nvPr>
            <p:ph idx="37" type="body"/>
          </p:nvPr>
        </p:nvSpPr>
        <p:spPr>
          <a:xfrm>
            <a:off x="9056392" y="1520551"/>
            <a:ext cx="2800645" cy="360000"/>
          </a:xfrm>
          <a:prstGeom prst="rect">
            <a:avLst/>
          </a:prstGeom>
          <a:noFill/>
          <a:ln>
            <a:noFill/>
          </a:ln>
        </p:spPr>
        <p:txBody>
          <a:bodyPr anchorCtr="0" anchor="b" bIns="45700" lIns="90000" spcFirstLastPara="1" rIns="91425" wrap="square" tIns="45700">
            <a:noAutofit/>
          </a:bodyPr>
          <a:lstStyle/>
          <a:p>
            <a:pPr indent="0" lvl="0" marL="0" marR="0" rtl="0" algn="l">
              <a:lnSpc>
                <a:spcPct val="100000"/>
              </a:lnSpc>
              <a:spcBef>
                <a:spcPts val="0"/>
              </a:spcBef>
              <a:spcAft>
                <a:spcPts val="0"/>
              </a:spcAft>
              <a:buClr>
                <a:schemeClr val="dk1"/>
              </a:buClr>
              <a:buSzPts val="1600"/>
              <a:buFont typeface="Arial"/>
              <a:buNone/>
            </a:pPr>
            <a:r>
              <a:rPr lang="en-US"/>
              <a:t>Lorem Ipsum</a:t>
            </a:r>
            <a:endParaRPr/>
          </a:p>
        </p:txBody>
      </p:sp>
      <p:sp>
        <p:nvSpPr>
          <p:cNvPr id="4770" name="Google Shape;4770;p9"/>
          <p:cNvSpPr txBox="1"/>
          <p:nvPr>
            <p:ph idx="38" type="body"/>
          </p:nvPr>
        </p:nvSpPr>
        <p:spPr>
          <a:xfrm>
            <a:off x="9625037" y="1882291"/>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71" name="Google Shape;4771;p9"/>
          <p:cNvSpPr txBox="1"/>
          <p:nvPr>
            <p:ph idx="39" type="body"/>
          </p:nvPr>
        </p:nvSpPr>
        <p:spPr>
          <a:xfrm>
            <a:off x="9625037" y="269636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72" name="Google Shape;4772;p9"/>
          <p:cNvSpPr txBox="1"/>
          <p:nvPr>
            <p:ph idx="40" type="body"/>
          </p:nvPr>
        </p:nvSpPr>
        <p:spPr>
          <a:xfrm>
            <a:off x="9625037" y="3488895"/>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73" name="Google Shape;4773;p9"/>
          <p:cNvSpPr txBox="1"/>
          <p:nvPr>
            <p:ph idx="41" type="body"/>
          </p:nvPr>
        </p:nvSpPr>
        <p:spPr>
          <a:xfrm>
            <a:off x="9625037" y="4281421"/>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74" name="Google Shape;4774;p9"/>
          <p:cNvSpPr txBox="1"/>
          <p:nvPr>
            <p:ph idx="42" type="body"/>
          </p:nvPr>
        </p:nvSpPr>
        <p:spPr>
          <a:xfrm>
            <a:off x="9625037" y="5073949"/>
            <a:ext cx="2232000" cy="720000"/>
          </a:xfrm>
          <a:prstGeom prst="rect">
            <a:avLst/>
          </a:prstGeom>
          <a:noFill/>
          <a:ln>
            <a:noFill/>
          </a:ln>
        </p:spPr>
        <p:txBody>
          <a:bodyPr anchorCtr="0" anchor="ctr" bIns="45700" lIns="91425" spcFirstLastPara="1" rIns="91425" wrap="square" tIns="45700">
            <a:noAutofit/>
          </a:bodyPr>
          <a:lstStyle/>
          <a:p>
            <a:pPr indent="0" lvl="0" marL="0" rtl="0" algn="l">
              <a:lnSpc>
                <a:spcPct val="100000"/>
              </a:lnSpc>
              <a:spcBef>
                <a:spcPts val="0"/>
              </a:spcBef>
              <a:spcAft>
                <a:spcPts val="0"/>
              </a:spcAft>
              <a:buClr>
                <a:schemeClr val="dk1"/>
              </a:buClr>
              <a:buSzPts val="1400"/>
              <a:buFont typeface="Arial"/>
              <a:buNone/>
            </a:pPr>
            <a:r>
              <a:rPr lang="en-US"/>
              <a:t>Lorem Ipsum is simply dummy text of the printing</a:t>
            </a:r>
            <a:endParaRPr/>
          </a:p>
        </p:txBody>
      </p:sp>
      <p:sp>
        <p:nvSpPr>
          <p:cNvPr id="4775" name="Google Shape;4775;p9"/>
          <p:cNvSpPr/>
          <p:nvPr>
            <p:ph idx="43" type="pic"/>
          </p:nvPr>
        </p:nvSpPr>
        <p:spPr>
          <a:xfrm>
            <a:off x="9182392" y="2094402"/>
            <a:ext cx="288000" cy="288000"/>
          </a:xfrm>
          <a:prstGeom prst="rect">
            <a:avLst/>
          </a:prstGeom>
          <a:noFill/>
          <a:ln>
            <a:noFill/>
          </a:ln>
        </p:spPr>
      </p:sp>
      <p:sp>
        <p:nvSpPr>
          <p:cNvPr id="4776" name="Google Shape;4776;p9"/>
          <p:cNvSpPr/>
          <p:nvPr>
            <p:ph idx="44" type="pic"/>
          </p:nvPr>
        </p:nvSpPr>
        <p:spPr>
          <a:xfrm>
            <a:off x="9182392" y="2876827"/>
            <a:ext cx="288000" cy="288000"/>
          </a:xfrm>
          <a:prstGeom prst="rect">
            <a:avLst/>
          </a:prstGeom>
          <a:noFill/>
          <a:ln>
            <a:noFill/>
          </a:ln>
        </p:spPr>
      </p:sp>
      <p:sp>
        <p:nvSpPr>
          <p:cNvPr id="4777" name="Google Shape;4777;p9"/>
          <p:cNvSpPr/>
          <p:nvPr>
            <p:ph idx="45" type="pic"/>
          </p:nvPr>
        </p:nvSpPr>
        <p:spPr>
          <a:xfrm>
            <a:off x="9182392" y="3659489"/>
            <a:ext cx="288000" cy="288000"/>
          </a:xfrm>
          <a:prstGeom prst="rect">
            <a:avLst/>
          </a:prstGeom>
          <a:noFill/>
          <a:ln>
            <a:noFill/>
          </a:ln>
        </p:spPr>
      </p:sp>
      <p:sp>
        <p:nvSpPr>
          <p:cNvPr id="4778" name="Google Shape;4778;p9"/>
          <p:cNvSpPr/>
          <p:nvPr>
            <p:ph idx="46" type="pic"/>
          </p:nvPr>
        </p:nvSpPr>
        <p:spPr>
          <a:xfrm>
            <a:off x="9182392" y="4453145"/>
            <a:ext cx="288000" cy="288000"/>
          </a:xfrm>
          <a:prstGeom prst="rect">
            <a:avLst/>
          </a:prstGeom>
          <a:noFill/>
          <a:ln>
            <a:noFill/>
          </a:ln>
        </p:spPr>
      </p:sp>
      <p:sp>
        <p:nvSpPr>
          <p:cNvPr id="4779" name="Google Shape;4779;p9"/>
          <p:cNvSpPr/>
          <p:nvPr>
            <p:ph idx="47" type="pic"/>
          </p:nvPr>
        </p:nvSpPr>
        <p:spPr>
          <a:xfrm>
            <a:off x="9182392" y="5245499"/>
            <a:ext cx="288000" cy="288000"/>
          </a:xfrm>
          <a:prstGeom prst="rect">
            <a:avLst/>
          </a:prstGeom>
          <a:noFill/>
          <a:ln>
            <a:noFill/>
          </a:ln>
        </p:spPr>
      </p:sp>
      <p:sp>
        <p:nvSpPr>
          <p:cNvPr id="4780" name="Google Shape;4780;p9"/>
          <p:cNvSpPr txBox="1"/>
          <p:nvPr>
            <p:ph idx="48"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0" name="Shape 6050"/>
        <p:cNvGrpSpPr/>
        <p:nvPr/>
      </p:nvGrpSpPr>
      <p:grpSpPr>
        <a:xfrm>
          <a:off x="0" y="0"/>
          <a:ext cx="0" cy="0"/>
          <a:chOff x="0" y="0"/>
          <a:chExt cx="0" cy="0"/>
        </a:xfrm>
      </p:grpSpPr>
      <p:sp>
        <p:nvSpPr>
          <p:cNvPr id="6051" name="Google Shape;6051;p90"/>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52" name="Google Shape;6052;p90"/>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53" name="Google Shape;6053;p90"/>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Pricing Plan Table</a:t>
            </a:r>
            <a:endParaRPr/>
          </a:p>
        </p:txBody>
      </p:sp>
      <p:sp>
        <p:nvSpPr>
          <p:cNvPr id="6054" name="Google Shape;6054;p90"/>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6055" name="Google Shape;6055;p90"/>
          <p:cNvGraphicFramePr/>
          <p:nvPr/>
        </p:nvGraphicFramePr>
        <p:xfrm>
          <a:off x="336550" y="1612900"/>
          <a:ext cx="3000000" cy="3000000"/>
        </p:xfrm>
        <a:graphic>
          <a:graphicData uri="http://schemas.openxmlformats.org/drawingml/2006/table">
            <a:tbl>
              <a:tblPr bandRow="1" firstRow="1">
                <a:noFill/>
                <a:tableStyleId>{9BDEB019-1C6F-4D5D-BDA5-C469D446D397}</a:tableStyleId>
              </a:tblPr>
              <a:tblGrid>
                <a:gridCol w="3706825"/>
              </a:tblGrid>
              <a:tr h="585000">
                <a:tc>
                  <a:txBody>
                    <a:bodyPr/>
                    <a:lstStyle/>
                    <a:p>
                      <a:pPr indent="0" lvl="0" marL="0" marR="0" rtl="0" algn="ctr">
                        <a:spcBef>
                          <a:spcPts val="0"/>
                        </a:spcBef>
                        <a:spcAft>
                          <a:spcPts val="0"/>
                        </a:spcAft>
                        <a:buNone/>
                      </a:pPr>
                      <a:r>
                        <a:rPr lang="en-US" sz="2400">
                          <a:solidFill>
                            <a:schemeClr val="lt1"/>
                          </a:solidFill>
                        </a:rPr>
                        <a:t>PERSONAL</a:t>
                      </a:r>
                      <a:endParaRPr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28575">
                      <a:solidFill>
                        <a:srgbClr val="BFBFBF"/>
                      </a:solidFill>
                      <a:prstDash val="solid"/>
                      <a:round/>
                      <a:headEnd len="sm" w="sm" type="none"/>
                      <a:tailEnd len="sm" w="sm" type="none"/>
                    </a:lnT>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solidFill>
                      <a:srgbClr val="F2F2F2"/>
                    </a:solidFill>
                  </a:tcPr>
                </a:tc>
              </a:tr>
              <a:tr h="585000">
                <a:tc>
                  <a:txBody>
                    <a:bodyPr/>
                    <a:lstStyle/>
                    <a:p>
                      <a:pPr indent="0" lvl="0" marL="0" marR="0" rtl="0" algn="ctr">
                        <a:spcBef>
                          <a:spcPts val="0"/>
                        </a:spcBef>
                        <a:spcAft>
                          <a:spcPts val="0"/>
                        </a:spcAft>
                        <a:buNone/>
                      </a:pPr>
                      <a:r>
                        <a:rPr b="1" lang="en-US" sz="2400">
                          <a:solidFill>
                            <a:schemeClr val="lt1"/>
                          </a:solidFill>
                        </a:rPr>
                        <a:t>$XX/MO</a:t>
                      </a:r>
                      <a:endParaRPr b="1"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28575">
                      <a:solidFill>
                        <a:srgbClr val="BFBFBF"/>
                      </a:solidFill>
                      <a:prstDash val="solid"/>
                      <a:round/>
                      <a:headEnd len="sm" w="sm" type="none"/>
                      <a:tailEnd len="sm" w="sm" type="none"/>
                    </a:lnB>
                    <a:solidFill>
                      <a:schemeClr val="accent1"/>
                    </a:solidFill>
                  </a:tcPr>
                </a:tc>
              </a:tr>
            </a:tbl>
          </a:graphicData>
        </a:graphic>
      </p:graphicFrame>
      <p:graphicFrame>
        <p:nvGraphicFramePr>
          <p:cNvPr id="6056" name="Google Shape;6056;p90"/>
          <p:cNvGraphicFramePr/>
          <p:nvPr/>
        </p:nvGraphicFramePr>
        <p:xfrm>
          <a:off x="4241800" y="1612900"/>
          <a:ext cx="3000000" cy="3000000"/>
        </p:xfrm>
        <a:graphic>
          <a:graphicData uri="http://schemas.openxmlformats.org/drawingml/2006/table">
            <a:tbl>
              <a:tblPr bandRow="1" firstRow="1">
                <a:noFill/>
                <a:tableStyleId>{9BDEB019-1C6F-4D5D-BDA5-C469D446D397}</a:tableStyleId>
              </a:tblPr>
              <a:tblGrid>
                <a:gridCol w="3708400"/>
              </a:tblGrid>
              <a:tr h="585000">
                <a:tc>
                  <a:txBody>
                    <a:bodyPr/>
                    <a:lstStyle/>
                    <a:p>
                      <a:pPr indent="0" lvl="0" marL="0" marR="0" rtl="0" algn="ctr">
                        <a:spcBef>
                          <a:spcPts val="0"/>
                        </a:spcBef>
                        <a:spcAft>
                          <a:spcPts val="0"/>
                        </a:spcAft>
                        <a:buNone/>
                      </a:pPr>
                      <a:r>
                        <a:rPr lang="en-US" sz="2400">
                          <a:solidFill>
                            <a:schemeClr val="lt1"/>
                          </a:solidFill>
                        </a:rPr>
                        <a:t>BUSINESS</a:t>
                      </a:r>
                      <a:endParaRPr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28575">
                      <a:solidFill>
                        <a:srgbClr val="BFBFBF"/>
                      </a:solidFill>
                      <a:prstDash val="solid"/>
                      <a:round/>
                      <a:headEnd len="sm" w="sm" type="none"/>
                      <a:tailEnd len="sm" w="sm" type="none"/>
                    </a:lnT>
                    <a:solidFill>
                      <a:schemeClr val="accent3"/>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600"/>
                        <a:t>Lorem Ipsum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t/>
                      </a:r>
                      <a:endParaRPr sz="16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solidFill>
                      <a:srgbClr val="F2F2F2"/>
                    </a:solidFill>
                  </a:tcPr>
                </a:tc>
              </a:tr>
              <a:tr h="585000">
                <a:tc>
                  <a:txBody>
                    <a:bodyPr/>
                    <a:lstStyle/>
                    <a:p>
                      <a:pPr indent="0" lvl="0" marL="0" marR="0" rtl="0" algn="ctr">
                        <a:spcBef>
                          <a:spcPts val="0"/>
                        </a:spcBef>
                        <a:spcAft>
                          <a:spcPts val="0"/>
                        </a:spcAft>
                        <a:buNone/>
                      </a:pPr>
                      <a:r>
                        <a:rPr b="1" lang="en-US" sz="2400">
                          <a:solidFill>
                            <a:schemeClr val="lt1"/>
                          </a:solidFill>
                        </a:rPr>
                        <a:t>$XX/MO</a:t>
                      </a:r>
                      <a:endParaRPr b="1"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28575">
                      <a:solidFill>
                        <a:srgbClr val="BFBFBF"/>
                      </a:solidFill>
                      <a:prstDash val="solid"/>
                      <a:round/>
                      <a:headEnd len="sm" w="sm" type="none"/>
                      <a:tailEnd len="sm" w="sm" type="none"/>
                    </a:lnB>
                    <a:solidFill>
                      <a:schemeClr val="accent3"/>
                    </a:solidFill>
                  </a:tcPr>
                </a:tc>
              </a:tr>
            </a:tbl>
          </a:graphicData>
        </a:graphic>
      </p:graphicFrame>
      <p:graphicFrame>
        <p:nvGraphicFramePr>
          <p:cNvPr id="6057" name="Google Shape;6057;p90"/>
          <p:cNvGraphicFramePr/>
          <p:nvPr/>
        </p:nvGraphicFramePr>
        <p:xfrm>
          <a:off x="8148638" y="1612900"/>
          <a:ext cx="3000000" cy="3000000"/>
        </p:xfrm>
        <a:graphic>
          <a:graphicData uri="http://schemas.openxmlformats.org/drawingml/2006/table">
            <a:tbl>
              <a:tblPr bandRow="1" firstRow="1">
                <a:noFill/>
                <a:tableStyleId>{9BDEB019-1C6F-4D5D-BDA5-C469D446D397}</a:tableStyleId>
              </a:tblPr>
              <a:tblGrid>
                <a:gridCol w="3706800"/>
              </a:tblGrid>
              <a:tr h="585000">
                <a:tc>
                  <a:txBody>
                    <a:bodyPr/>
                    <a:lstStyle/>
                    <a:p>
                      <a:pPr indent="0" lvl="0" marL="0" marR="0" rtl="0" algn="ctr">
                        <a:spcBef>
                          <a:spcPts val="0"/>
                        </a:spcBef>
                        <a:spcAft>
                          <a:spcPts val="0"/>
                        </a:spcAft>
                        <a:buNone/>
                      </a:pPr>
                      <a:r>
                        <a:rPr lang="en-US" sz="2400">
                          <a:solidFill>
                            <a:schemeClr val="lt1"/>
                          </a:solidFill>
                        </a:rPr>
                        <a:t>ENTERPRISE</a:t>
                      </a:r>
                      <a:endParaRPr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28575">
                      <a:solidFill>
                        <a:srgbClr val="BFBFBF"/>
                      </a:solidFill>
                      <a:prstDash val="solid"/>
                      <a:round/>
                      <a:headEnd len="sm" w="sm" type="none"/>
                      <a:tailEnd len="sm" w="sm" type="none"/>
                    </a:lnT>
                    <a:solidFill>
                      <a:schemeClr val="accent6"/>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solid"/>
                      <a:round/>
                      <a:headEnd len="sm" w="sm" type="none"/>
                      <a:tailEnd len="sm" w="sm" type="none"/>
                    </a:lnB>
                    <a:solidFill>
                      <a:srgbClr val="F2F2F2"/>
                    </a:solidFill>
                  </a:tcPr>
                </a:tc>
              </a:tr>
              <a:tr h="585000">
                <a:tc>
                  <a:txBody>
                    <a:bodyPr/>
                    <a:lstStyle/>
                    <a:p>
                      <a:pPr indent="0" lvl="0" marL="0" marR="0" rtl="0" algn="ctr">
                        <a:spcBef>
                          <a:spcPts val="0"/>
                        </a:spcBef>
                        <a:spcAft>
                          <a:spcPts val="0"/>
                        </a:spcAft>
                        <a:buNone/>
                      </a:pPr>
                      <a:r>
                        <a:rPr lang="en-US" sz="1800"/>
                        <a:t>Lorem Ipsum </a:t>
                      </a:r>
                      <a:endParaRPr sz="1800"/>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T cap="flat" cmpd="sng" w="9525">
                      <a:solidFill>
                        <a:srgbClr val="BFBFBF"/>
                      </a:solidFill>
                      <a:prstDash val="solid"/>
                      <a:round/>
                      <a:headEnd len="sm" w="sm" type="none"/>
                      <a:tailEnd len="sm" w="sm" type="none"/>
                    </a:lnT>
                    <a:solidFill>
                      <a:srgbClr val="F2F2F2"/>
                    </a:solidFill>
                  </a:tcPr>
                </a:tc>
              </a:tr>
              <a:tr h="585000">
                <a:tc>
                  <a:txBody>
                    <a:bodyPr/>
                    <a:lstStyle/>
                    <a:p>
                      <a:pPr indent="0" lvl="0" marL="0" marR="0" rtl="0" algn="ctr">
                        <a:spcBef>
                          <a:spcPts val="0"/>
                        </a:spcBef>
                        <a:spcAft>
                          <a:spcPts val="0"/>
                        </a:spcAft>
                        <a:buNone/>
                      </a:pPr>
                      <a:r>
                        <a:rPr b="1" lang="en-US" sz="2400">
                          <a:solidFill>
                            <a:schemeClr val="lt1"/>
                          </a:solidFill>
                        </a:rPr>
                        <a:t>$XX/MO</a:t>
                      </a:r>
                      <a:endParaRPr b="1" sz="2400">
                        <a:solidFill>
                          <a:schemeClr val="lt1"/>
                        </a:solidFill>
                      </a:endParaRPr>
                    </a:p>
                  </a:txBody>
                  <a:tcPr marT="45725" marB="45725" marR="91450" marL="91450" anchor="ctr">
                    <a:lnL cap="flat" cmpd="sng" w="28575">
                      <a:solidFill>
                        <a:srgbClr val="BFBFBF"/>
                      </a:solidFill>
                      <a:prstDash val="solid"/>
                      <a:round/>
                      <a:headEnd len="sm" w="sm" type="none"/>
                      <a:tailEnd len="sm" w="sm" type="none"/>
                    </a:lnL>
                    <a:lnR cap="flat" cmpd="sng" w="28575">
                      <a:solidFill>
                        <a:srgbClr val="BFBFBF"/>
                      </a:solidFill>
                      <a:prstDash val="solid"/>
                      <a:round/>
                      <a:headEnd len="sm" w="sm" type="none"/>
                      <a:tailEnd len="sm" w="sm" type="none"/>
                    </a:lnR>
                    <a:lnB cap="flat" cmpd="sng" w="28575">
                      <a:solidFill>
                        <a:srgbClr val="BFBFBF"/>
                      </a:solidFill>
                      <a:prstDash val="solid"/>
                      <a:round/>
                      <a:headEnd len="sm" w="sm" type="none"/>
                      <a:tailEnd len="sm" w="sm" type="none"/>
                    </a:lnB>
                    <a:solidFill>
                      <a:schemeClr val="accent6"/>
                    </a:solidFill>
                  </a:tcPr>
                </a:tc>
              </a:tr>
            </a:tbl>
          </a:graphicData>
        </a:graphic>
      </p:graphicFrame>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1" name="Shape 6061"/>
        <p:cNvGrpSpPr/>
        <p:nvPr/>
      </p:nvGrpSpPr>
      <p:grpSpPr>
        <a:xfrm>
          <a:off x="0" y="0"/>
          <a:ext cx="0" cy="0"/>
          <a:chOff x="0" y="0"/>
          <a:chExt cx="0" cy="0"/>
        </a:xfrm>
      </p:grpSpPr>
      <p:sp>
        <p:nvSpPr>
          <p:cNvPr id="6062" name="Google Shape;6062;p91"/>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63" name="Google Shape;6063;p91"/>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64" name="Google Shape;6064;p91"/>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Pricing Plan Table</a:t>
            </a:r>
            <a:endParaRPr/>
          </a:p>
        </p:txBody>
      </p:sp>
      <p:sp>
        <p:nvSpPr>
          <p:cNvPr id="6065" name="Google Shape;6065;p91"/>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6066" name="Google Shape;6066;p91"/>
          <p:cNvGraphicFramePr/>
          <p:nvPr/>
        </p:nvGraphicFramePr>
        <p:xfrm>
          <a:off x="336550" y="1612900"/>
          <a:ext cx="3000000" cy="3000000"/>
        </p:xfrm>
        <a:graphic>
          <a:graphicData uri="http://schemas.openxmlformats.org/drawingml/2006/table">
            <a:tbl>
              <a:tblPr bandRow="1" firstRow="1">
                <a:noFill/>
                <a:tableStyleId>{9BDEB019-1C6F-4D5D-BDA5-C469D446D397}</a:tableStyleId>
              </a:tblPr>
              <a:tblGrid>
                <a:gridCol w="2771775"/>
              </a:tblGrid>
              <a:tr h="1296300">
                <a:tc>
                  <a:txBody>
                    <a:bodyPr/>
                    <a:lstStyle/>
                    <a:p>
                      <a:pPr indent="0" lvl="0" marL="0" marR="0" rtl="0" algn="ctr">
                        <a:spcBef>
                          <a:spcPts val="0"/>
                        </a:spcBef>
                        <a:spcAft>
                          <a:spcPts val="0"/>
                        </a:spcAft>
                        <a:buNone/>
                      </a:pPr>
                      <a:r>
                        <a:rPr lang="en-US" sz="3200">
                          <a:solidFill>
                            <a:schemeClr val="accent1"/>
                          </a:solidFill>
                        </a:rPr>
                        <a:t>Free</a:t>
                      </a:r>
                      <a:endParaRPr sz="3200">
                        <a:solidFill>
                          <a:schemeClr val="accent1"/>
                        </a:solidFill>
                      </a:endParaRPr>
                    </a:p>
                  </a:txBody>
                  <a:tcPr marT="45725" marB="45725" marR="91450" marL="91450" anchor="ctr">
                    <a:solidFill>
                      <a:srgbClr val="F2F2F2"/>
                    </a:solidFill>
                  </a:tcPr>
                </a:tc>
              </a:tr>
              <a:tr h="1296300">
                <a:tc>
                  <a:txBody>
                    <a:bodyPr/>
                    <a:lstStyle/>
                    <a:p>
                      <a:pPr indent="0" lvl="0" marL="0" marR="0" rtl="0" algn="ctr">
                        <a:spcBef>
                          <a:spcPts val="0"/>
                        </a:spcBef>
                        <a:spcAft>
                          <a:spcPts val="0"/>
                        </a:spcAft>
                        <a:buNone/>
                      </a:pPr>
                      <a:r>
                        <a:rPr lang="en-US" sz="3600"/>
                        <a:t>$0/</a:t>
                      </a:r>
                      <a:r>
                        <a:rPr lang="en-US" sz="2000"/>
                        <a:t>YR</a:t>
                      </a:r>
                      <a:endParaRPr sz="2000"/>
                    </a:p>
                  </a:txBody>
                  <a:tcPr marT="45725" marB="45725" marR="91450" marL="91450" anchor="ctr">
                    <a:solidFill>
                      <a:srgbClr val="F2F2F2"/>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t/>
                      </a:r>
                      <a:endParaRPr sz="1600"/>
                    </a:p>
                  </a:txBody>
                  <a:tcPr marT="45725" marB="45725" marR="91450" marL="91450" anchor="ctr">
                    <a:solidFill>
                      <a:srgbClr val="F2F2F2"/>
                    </a:solidFill>
                  </a:tcPr>
                </a:tc>
              </a:tr>
              <a:tr h="394875">
                <a:tc>
                  <a:txBody>
                    <a:bodyPr/>
                    <a:lstStyle/>
                    <a:p>
                      <a:pPr indent="0" lvl="0" marL="0" marR="0" rtl="0" algn="ctr">
                        <a:spcBef>
                          <a:spcPts val="0"/>
                        </a:spcBef>
                        <a:spcAft>
                          <a:spcPts val="0"/>
                        </a:spcAft>
                        <a:buNone/>
                      </a:pPr>
                      <a:r>
                        <a:t/>
                      </a:r>
                      <a:endParaRPr sz="1600"/>
                    </a:p>
                  </a:txBody>
                  <a:tcPr marT="45725" marB="45725" marR="91450" marL="91450" anchor="ctr">
                    <a:solidFill>
                      <a:srgbClr val="F2F2F2"/>
                    </a:solidFill>
                  </a:tcPr>
                </a:tc>
              </a:tr>
              <a:tr h="507875">
                <a:tc>
                  <a:txBody>
                    <a:bodyPr/>
                    <a:lstStyle/>
                    <a:p>
                      <a:pPr indent="0" lvl="0" marL="0" marR="0" rtl="0" algn="ctr">
                        <a:spcBef>
                          <a:spcPts val="0"/>
                        </a:spcBef>
                        <a:spcAft>
                          <a:spcPts val="0"/>
                        </a:spcAft>
                        <a:buNone/>
                      </a:pPr>
                      <a:r>
                        <a:t/>
                      </a:r>
                      <a:endParaRPr sz="1600"/>
                    </a:p>
                  </a:txBody>
                  <a:tcPr marT="45725" marB="45725" marR="91450" marL="91450" anchor="ctr">
                    <a:solidFill>
                      <a:srgbClr val="F2F2F2"/>
                    </a:solidFill>
                  </a:tcPr>
                </a:tc>
              </a:tr>
            </a:tbl>
          </a:graphicData>
        </a:graphic>
      </p:graphicFrame>
      <p:graphicFrame>
        <p:nvGraphicFramePr>
          <p:cNvPr id="6067" name="Google Shape;6067;p91"/>
          <p:cNvGraphicFramePr/>
          <p:nvPr/>
        </p:nvGraphicFramePr>
        <p:xfrm>
          <a:off x="3252788"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6"/>
                          </a:solidFill>
                        </a:rPr>
                        <a:t>Standard</a:t>
                      </a:r>
                      <a:endParaRPr sz="3200">
                        <a:solidFill>
                          <a:schemeClr val="accent6"/>
                        </a:solidFill>
                      </a:endParaRPr>
                    </a:p>
                  </a:txBody>
                  <a:tcPr marT="45725" marB="45725" marR="91450" marL="91450" anchor="ctr">
                    <a:solidFill>
                      <a:srgbClr val="FDC3C1"/>
                    </a:solidFill>
                  </a:tcPr>
                </a:tc>
              </a:tr>
              <a:tr h="1295525">
                <a:tc>
                  <a:txBody>
                    <a:bodyPr/>
                    <a:lstStyle/>
                    <a:p>
                      <a:pPr indent="0" lvl="0" marL="0" marR="0" rtl="0" algn="ctr">
                        <a:spcBef>
                          <a:spcPts val="0"/>
                        </a:spcBef>
                        <a:spcAft>
                          <a:spcPts val="0"/>
                        </a:spcAft>
                        <a:buNone/>
                      </a:pPr>
                      <a:r>
                        <a:rPr lang="en-US" sz="3600"/>
                        <a:t>$00/</a:t>
                      </a:r>
                      <a:r>
                        <a:rPr lang="en-US" sz="2000"/>
                        <a:t>YR</a:t>
                      </a:r>
                      <a:endParaRPr sz="2000"/>
                    </a:p>
                  </a:txBody>
                  <a:tcPr marT="45725" marB="45725" marR="91450" marL="91450" anchor="ctr">
                    <a:solidFill>
                      <a:srgbClr val="FDC3C1"/>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DC3C1"/>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DC3C1"/>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DC3C1"/>
                    </a:solidFill>
                  </a:tcPr>
                </a:tc>
              </a:tr>
              <a:tr h="395425">
                <a:tc>
                  <a:txBody>
                    <a:bodyPr/>
                    <a:lstStyle/>
                    <a:p>
                      <a:pPr indent="0" lvl="0" marL="0" marR="0" rtl="0" algn="ctr">
                        <a:spcBef>
                          <a:spcPts val="0"/>
                        </a:spcBef>
                        <a:spcAft>
                          <a:spcPts val="0"/>
                        </a:spcAft>
                        <a:buNone/>
                      </a:pPr>
                      <a:r>
                        <a:t/>
                      </a:r>
                      <a:endParaRPr sz="1600"/>
                    </a:p>
                  </a:txBody>
                  <a:tcPr marT="45725" marB="45725" marR="91450" marL="91450" anchor="ctr">
                    <a:solidFill>
                      <a:srgbClr val="FDC3C1"/>
                    </a:solidFill>
                  </a:tcPr>
                </a:tc>
              </a:tr>
              <a:tr h="507275">
                <a:tc>
                  <a:txBody>
                    <a:bodyPr/>
                    <a:lstStyle/>
                    <a:p>
                      <a:pPr indent="0" lvl="0" marL="0" marR="0" rtl="0" algn="ctr">
                        <a:spcBef>
                          <a:spcPts val="0"/>
                        </a:spcBef>
                        <a:spcAft>
                          <a:spcPts val="0"/>
                        </a:spcAft>
                        <a:buNone/>
                      </a:pPr>
                      <a:r>
                        <a:t/>
                      </a:r>
                      <a:endParaRPr sz="1600"/>
                    </a:p>
                  </a:txBody>
                  <a:tcPr marT="45725" marB="45725" marR="91450" marL="91450" anchor="ctr">
                    <a:solidFill>
                      <a:srgbClr val="FDC3C1"/>
                    </a:solidFill>
                  </a:tcPr>
                </a:tc>
              </a:tr>
            </a:tbl>
          </a:graphicData>
        </a:graphic>
      </p:graphicFrame>
      <p:graphicFrame>
        <p:nvGraphicFramePr>
          <p:cNvPr id="6068" name="Google Shape;6068;p91"/>
          <p:cNvGraphicFramePr/>
          <p:nvPr/>
        </p:nvGraphicFramePr>
        <p:xfrm>
          <a:off x="6167438"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2"/>
                          </a:solidFill>
                        </a:rPr>
                        <a:t>Professional</a:t>
                      </a:r>
                      <a:endParaRPr sz="3200">
                        <a:solidFill>
                          <a:schemeClr val="accent2"/>
                        </a:solidFill>
                      </a:endParaRPr>
                    </a:p>
                  </a:txBody>
                  <a:tcPr marT="45725" marB="45725" marR="91450" marL="91450" anchor="ctr">
                    <a:solidFill>
                      <a:srgbClr val="F2F2F2"/>
                    </a:solidFill>
                  </a:tcPr>
                </a:tc>
              </a:tr>
              <a:tr h="1295525">
                <a:tc>
                  <a:txBody>
                    <a:bodyPr/>
                    <a:lstStyle/>
                    <a:p>
                      <a:pPr indent="0" lvl="0" marL="0" marR="0" rtl="0" algn="ctr">
                        <a:spcBef>
                          <a:spcPts val="0"/>
                        </a:spcBef>
                        <a:spcAft>
                          <a:spcPts val="0"/>
                        </a:spcAft>
                        <a:buNone/>
                      </a:pPr>
                      <a:r>
                        <a:rPr lang="en-US" sz="3600"/>
                        <a:t>$00/</a:t>
                      </a:r>
                      <a:r>
                        <a:rPr lang="en-US" sz="2000"/>
                        <a:t>YR</a:t>
                      </a:r>
                      <a:endParaRPr sz="20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507275">
                <a:tc>
                  <a:txBody>
                    <a:bodyPr/>
                    <a:lstStyle/>
                    <a:p>
                      <a:pPr indent="0" lvl="0" marL="0" marR="0" rtl="0" algn="ctr">
                        <a:spcBef>
                          <a:spcPts val="0"/>
                        </a:spcBef>
                        <a:spcAft>
                          <a:spcPts val="0"/>
                        </a:spcAft>
                        <a:buNone/>
                      </a:pPr>
                      <a:r>
                        <a:t/>
                      </a:r>
                      <a:endParaRPr sz="1800"/>
                    </a:p>
                  </a:txBody>
                  <a:tcPr marT="45725" marB="45725" marR="91450" marL="91450" anchor="ctr">
                    <a:solidFill>
                      <a:srgbClr val="F2F2F2"/>
                    </a:solidFill>
                  </a:tcPr>
                </a:tc>
              </a:tr>
            </a:tbl>
          </a:graphicData>
        </a:graphic>
      </p:graphicFrame>
      <p:graphicFrame>
        <p:nvGraphicFramePr>
          <p:cNvPr id="6069" name="Google Shape;6069;p91"/>
          <p:cNvGraphicFramePr/>
          <p:nvPr/>
        </p:nvGraphicFramePr>
        <p:xfrm>
          <a:off x="9083675"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3"/>
                          </a:solidFill>
                        </a:rPr>
                        <a:t>Enterprise</a:t>
                      </a:r>
                      <a:endParaRPr sz="3200">
                        <a:solidFill>
                          <a:schemeClr val="accent3"/>
                        </a:solidFill>
                      </a:endParaRPr>
                    </a:p>
                  </a:txBody>
                  <a:tcPr marT="45725" marB="45725" marR="91450" marL="91450" anchor="ctr">
                    <a:solidFill>
                      <a:srgbClr val="F2F2F2"/>
                    </a:solidFill>
                  </a:tcPr>
                </a:tc>
              </a:tr>
              <a:tr h="1295525">
                <a:tc>
                  <a:txBody>
                    <a:bodyPr/>
                    <a:lstStyle/>
                    <a:p>
                      <a:pPr indent="0" lvl="0" marL="0" marR="0" rtl="0" algn="ctr">
                        <a:spcBef>
                          <a:spcPts val="0"/>
                        </a:spcBef>
                        <a:spcAft>
                          <a:spcPts val="0"/>
                        </a:spcAft>
                        <a:buNone/>
                      </a:pPr>
                      <a:r>
                        <a:rPr lang="en-US" sz="3600"/>
                        <a:t>$00/</a:t>
                      </a:r>
                      <a:r>
                        <a:rPr lang="en-US" sz="2000"/>
                        <a:t>YR</a:t>
                      </a:r>
                      <a:endParaRPr sz="20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2F2F2"/>
                    </a:solidFill>
                  </a:tcPr>
                </a:tc>
              </a:tr>
              <a:tr h="507275">
                <a:tc>
                  <a:txBody>
                    <a:bodyPr/>
                    <a:lstStyle/>
                    <a:p>
                      <a:pPr indent="0" lvl="0" marL="0" marR="0" rtl="0" algn="ctr">
                        <a:spcBef>
                          <a:spcPts val="0"/>
                        </a:spcBef>
                        <a:spcAft>
                          <a:spcPts val="0"/>
                        </a:spcAft>
                        <a:buNone/>
                      </a:pPr>
                      <a:r>
                        <a:t/>
                      </a:r>
                      <a:endParaRPr sz="1600"/>
                    </a:p>
                  </a:txBody>
                  <a:tcPr marT="45725" marB="45725" marR="91450" marL="91450" anchor="ctr">
                    <a:solidFill>
                      <a:srgbClr val="F2F2F2"/>
                    </a:solidFill>
                  </a:tcPr>
                </a:tc>
              </a:tr>
            </a:tbl>
          </a:graphicData>
        </a:graphic>
      </p:graphicFrame>
      <p:sp>
        <p:nvSpPr>
          <p:cNvPr id="6070" name="Google Shape;6070;p91"/>
          <p:cNvSpPr/>
          <p:nvPr/>
        </p:nvSpPr>
        <p:spPr>
          <a:xfrm>
            <a:off x="732437" y="5855680"/>
            <a:ext cx="1980000" cy="36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30-Day Free Trial</a:t>
            </a:r>
            <a:endParaRPr sz="1400">
              <a:solidFill>
                <a:schemeClr val="lt1"/>
              </a:solidFill>
              <a:latin typeface="Arial"/>
              <a:ea typeface="Arial"/>
              <a:cs typeface="Arial"/>
              <a:sym typeface="Arial"/>
            </a:endParaRPr>
          </a:p>
        </p:txBody>
      </p:sp>
      <p:sp>
        <p:nvSpPr>
          <p:cNvPr id="6071" name="Google Shape;6071;p91"/>
          <p:cNvSpPr/>
          <p:nvPr/>
        </p:nvSpPr>
        <p:spPr>
          <a:xfrm>
            <a:off x="3648675" y="5855680"/>
            <a:ext cx="1980000" cy="360000"/>
          </a:xfrm>
          <a:prstGeom prst="rect">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30-Day Free Trial</a:t>
            </a:r>
            <a:endParaRPr sz="1400">
              <a:solidFill>
                <a:schemeClr val="lt1"/>
              </a:solidFill>
              <a:latin typeface="Arial"/>
              <a:ea typeface="Arial"/>
              <a:cs typeface="Arial"/>
              <a:sym typeface="Arial"/>
            </a:endParaRPr>
          </a:p>
        </p:txBody>
      </p:sp>
      <p:sp>
        <p:nvSpPr>
          <p:cNvPr id="6072" name="Google Shape;6072;p91"/>
          <p:cNvSpPr/>
          <p:nvPr/>
        </p:nvSpPr>
        <p:spPr>
          <a:xfrm>
            <a:off x="6564913" y="5855680"/>
            <a:ext cx="1980000" cy="360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30-Day Free Trial</a:t>
            </a:r>
            <a:endParaRPr sz="1400">
              <a:solidFill>
                <a:schemeClr val="lt1"/>
              </a:solidFill>
              <a:latin typeface="Arial"/>
              <a:ea typeface="Arial"/>
              <a:cs typeface="Arial"/>
              <a:sym typeface="Arial"/>
            </a:endParaRPr>
          </a:p>
        </p:txBody>
      </p:sp>
      <p:sp>
        <p:nvSpPr>
          <p:cNvPr id="6073" name="Google Shape;6073;p91"/>
          <p:cNvSpPr/>
          <p:nvPr/>
        </p:nvSpPr>
        <p:spPr>
          <a:xfrm>
            <a:off x="9481151" y="5855680"/>
            <a:ext cx="1980000" cy="36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30-Day Free Trial</a:t>
            </a:r>
            <a:endParaRPr sz="1400">
              <a:solidFill>
                <a:schemeClr val="lt1"/>
              </a:solidFill>
              <a:latin typeface="Arial"/>
              <a:ea typeface="Arial"/>
              <a:cs typeface="Arial"/>
              <a:sym typeface="Aria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7" name="Shape 6077"/>
        <p:cNvGrpSpPr/>
        <p:nvPr/>
      </p:nvGrpSpPr>
      <p:grpSpPr>
        <a:xfrm>
          <a:off x="0" y="0"/>
          <a:ext cx="0" cy="0"/>
          <a:chOff x="0" y="0"/>
          <a:chExt cx="0" cy="0"/>
        </a:xfrm>
      </p:grpSpPr>
      <p:sp>
        <p:nvSpPr>
          <p:cNvPr id="6078" name="Google Shape;6078;p92"/>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079" name="Google Shape;6079;p92"/>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80" name="Google Shape;6080;p92"/>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Pricing Plan Table</a:t>
            </a:r>
            <a:endParaRPr/>
          </a:p>
        </p:txBody>
      </p:sp>
      <p:sp>
        <p:nvSpPr>
          <p:cNvPr id="6081" name="Google Shape;6081;p92"/>
          <p:cNvSpPr txBox="1"/>
          <p:nvPr>
            <p:ph idx="1" type="subTitle"/>
          </p:nvPr>
        </p:nvSpPr>
        <p:spPr>
          <a:xfrm>
            <a:off x="336000" y="1070208"/>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800"/>
              <a:buNone/>
            </a:pPr>
            <a:r>
              <a:rPr lang="en-US"/>
              <a:t>Lorem Ipsum is simply dummy text of the printing and typesetting industry</a:t>
            </a:r>
            <a:endParaRPr/>
          </a:p>
        </p:txBody>
      </p:sp>
      <p:graphicFrame>
        <p:nvGraphicFramePr>
          <p:cNvPr id="6082" name="Google Shape;6082;p92"/>
          <p:cNvGraphicFramePr/>
          <p:nvPr/>
        </p:nvGraphicFramePr>
        <p:xfrm>
          <a:off x="336550" y="1612900"/>
          <a:ext cx="3000000" cy="3000000"/>
        </p:xfrm>
        <a:graphic>
          <a:graphicData uri="http://schemas.openxmlformats.org/drawingml/2006/table">
            <a:tbl>
              <a:tblPr bandRow="1" firstRow="1">
                <a:noFill/>
                <a:tableStyleId>{9BDEB019-1C6F-4D5D-BDA5-C469D446D397}</a:tableStyleId>
              </a:tblPr>
              <a:tblGrid>
                <a:gridCol w="2771775"/>
              </a:tblGrid>
              <a:tr h="1296300">
                <a:tc>
                  <a:txBody>
                    <a:bodyPr/>
                    <a:lstStyle/>
                    <a:p>
                      <a:pPr indent="0" lvl="0" marL="0" marR="0" rtl="0" algn="ctr">
                        <a:spcBef>
                          <a:spcPts val="0"/>
                        </a:spcBef>
                        <a:spcAft>
                          <a:spcPts val="0"/>
                        </a:spcAft>
                        <a:buNone/>
                      </a:pPr>
                      <a:r>
                        <a:rPr lang="en-US" sz="3200">
                          <a:solidFill>
                            <a:schemeClr val="accent6"/>
                          </a:solidFill>
                        </a:rPr>
                        <a:t>Basic</a:t>
                      </a:r>
                      <a:endParaRPr sz="3200">
                        <a:solidFill>
                          <a:schemeClr val="accent6"/>
                        </a:solidFill>
                      </a:endParaRPr>
                    </a:p>
                  </a:txBody>
                  <a:tcPr marT="45725" marB="45725" marR="91450" marL="91450" anchor="ctr">
                    <a:solidFill>
                      <a:srgbClr val="FEE0DF"/>
                    </a:solidFill>
                  </a:tcPr>
                </a:tc>
              </a:tr>
              <a:tr h="1296300">
                <a:tc>
                  <a:txBody>
                    <a:bodyPr/>
                    <a:lstStyle/>
                    <a:p>
                      <a:pPr indent="0" lvl="0" marL="0" marR="0" rtl="0" algn="ctr">
                        <a:spcBef>
                          <a:spcPts val="0"/>
                        </a:spcBef>
                        <a:spcAft>
                          <a:spcPts val="0"/>
                        </a:spcAft>
                        <a:buNone/>
                      </a:pPr>
                      <a:r>
                        <a:rPr lang="en-US" sz="3600"/>
                        <a:t>$35</a:t>
                      </a:r>
                      <a:endParaRPr sz="2000"/>
                    </a:p>
                  </a:txBody>
                  <a:tcPr marT="45725" marB="45725" marR="91450" marL="91450" anchor="ctr">
                    <a:solidFill>
                      <a:srgbClr val="FEE0DF"/>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EE0DF"/>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FEE0DF"/>
                    </a:solidFill>
                  </a:tcPr>
                </a:tc>
              </a:tr>
              <a:tr h="394875">
                <a:tc>
                  <a:txBody>
                    <a:bodyPr/>
                    <a:lstStyle/>
                    <a:p>
                      <a:pPr indent="0" lvl="0" marL="0" marR="0" rtl="0" algn="ctr">
                        <a:lnSpc>
                          <a:spcPct val="100000"/>
                        </a:lnSpc>
                        <a:spcBef>
                          <a:spcPts val="0"/>
                        </a:spcBef>
                        <a:spcAft>
                          <a:spcPts val="0"/>
                        </a:spcAft>
                        <a:buClr>
                          <a:schemeClr val="dk1"/>
                        </a:buClr>
                        <a:buSzPts val="1600"/>
                        <a:buFont typeface="Arial"/>
                        <a:buNone/>
                      </a:pPr>
                      <a:r>
                        <a:t/>
                      </a:r>
                      <a:endParaRPr sz="1600"/>
                    </a:p>
                  </a:txBody>
                  <a:tcPr marT="45725" marB="45725" marR="91450" marL="91450" anchor="ctr">
                    <a:solidFill>
                      <a:srgbClr val="FEE0DF"/>
                    </a:solidFill>
                  </a:tcPr>
                </a:tc>
              </a:tr>
              <a:tr h="394875">
                <a:tc>
                  <a:txBody>
                    <a:bodyPr/>
                    <a:lstStyle/>
                    <a:p>
                      <a:pPr indent="0" lvl="0" marL="0" marR="0" rtl="0" algn="ctr">
                        <a:spcBef>
                          <a:spcPts val="0"/>
                        </a:spcBef>
                        <a:spcAft>
                          <a:spcPts val="0"/>
                        </a:spcAft>
                        <a:buNone/>
                      </a:pPr>
                      <a:r>
                        <a:t/>
                      </a:r>
                      <a:endParaRPr sz="1600"/>
                    </a:p>
                  </a:txBody>
                  <a:tcPr marT="45725" marB="45725" marR="91450" marL="91450" anchor="ctr">
                    <a:solidFill>
                      <a:srgbClr val="FEE0DF"/>
                    </a:solidFill>
                  </a:tcPr>
                </a:tc>
              </a:tr>
              <a:tr h="507875">
                <a:tc>
                  <a:txBody>
                    <a:bodyPr/>
                    <a:lstStyle/>
                    <a:p>
                      <a:pPr indent="0" lvl="0" marL="0" marR="0" rtl="0" algn="ctr">
                        <a:spcBef>
                          <a:spcPts val="0"/>
                        </a:spcBef>
                        <a:spcAft>
                          <a:spcPts val="0"/>
                        </a:spcAft>
                        <a:buNone/>
                      </a:pPr>
                      <a:r>
                        <a:t/>
                      </a:r>
                      <a:endParaRPr sz="1600"/>
                    </a:p>
                  </a:txBody>
                  <a:tcPr marT="45725" marB="45725" marR="91450" marL="91450" anchor="ctr">
                    <a:solidFill>
                      <a:srgbClr val="FEE0DF"/>
                    </a:solidFill>
                  </a:tcPr>
                </a:tc>
              </a:tr>
            </a:tbl>
          </a:graphicData>
        </a:graphic>
      </p:graphicFrame>
      <p:graphicFrame>
        <p:nvGraphicFramePr>
          <p:cNvPr id="6083" name="Google Shape;6083;p92"/>
          <p:cNvGraphicFramePr/>
          <p:nvPr/>
        </p:nvGraphicFramePr>
        <p:xfrm>
          <a:off x="3252788"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1"/>
                          </a:solidFill>
                        </a:rPr>
                        <a:t>Regular</a:t>
                      </a:r>
                      <a:endParaRPr sz="3200">
                        <a:solidFill>
                          <a:schemeClr val="accent1"/>
                        </a:solidFill>
                      </a:endParaRPr>
                    </a:p>
                  </a:txBody>
                  <a:tcPr marT="45725" marB="45725" marR="91450" marL="91450" anchor="ctr">
                    <a:solidFill>
                      <a:srgbClr val="CDEAF3"/>
                    </a:solidFill>
                  </a:tcPr>
                </a:tc>
              </a:tr>
              <a:tr h="1295525">
                <a:tc>
                  <a:txBody>
                    <a:bodyPr/>
                    <a:lstStyle/>
                    <a:p>
                      <a:pPr indent="0" lvl="0" marL="0" marR="0" rtl="0" algn="ctr">
                        <a:spcBef>
                          <a:spcPts val="0"/>
                        </a:spcBef>
                        <a:spcAft>
                          <a:spcPts val="0"/>
                        </a:spcAft>
                        <a:buNone/>
                      </a:pPr>
                      <a:r>
                        <a:rPr lang="en-US" sz="3600"/>
                        <a:t>$44</a:t>
                      </a:r>
                      <a:endParaRPr sz="2000"/>
                    </a:p>
                  </a:txBody>
                  <a:tcPr marT="45725" marB="45725" marR="91450" marL="91450" anchor="ctr">
                    <a:solidFill>
                      <a:srgbClr val="CDEAF3"/>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CDEAF3"/>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CDEAF3"/>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CDEAF3"/>
                    </a:solidFill>
                  </a:tcPr>
                </a:tc>
              </a:tr>
              <a:tr h="395425">
                <a:tc>
                  <a:txBody>
                    <a:bodyPr/>
                    <a:lstStyle/>
                    <a:p>
                      <a:pPr indent="0" lvl="0" marL="0" marR="0" rtl="0" algn="ctr">
                        <a:spcBef>
                          <a:spcPts val="0"/>
                        </a:spcBef>
                        <a:spcAft>
                          <a:spcPts val="0"/>
                        </a:spcAft>
                        <a:buNone/>
                      </a:pPr>
                      <a:r>
                        <a:t/>
                      </a:r>
                      <a:endParaRPr sz="1600"/>
                    </a:p>
                  </a:txBody>
                  <a:tcPr marT="45725" marB="45725" marR="91450" marL="91450" anchor="ctr">
                    <a:solidFill>
                      <a:srgbClr val="CDEAF3"/>
                    </a:solidFill>
                  </a:tcPr>
                </a:tc>
              </a:tr>
              <a:tr h="507275">
                <a:tc>
                  <a:txBody>
                    <a:bodyPr/>
                    <a:lstStyle/>
                    <a:p>
                      <a:pPr indent="0" lvl="0" marL="0" marR="0" rtl="0" algn="ctr">
                        <a:spcBef>
                          <a:spcPts val="0"/>
                        </a:spcBef>
                        <a:spcAft>
                          <a:spcPts val="0"/>
                        </a:spcAft>
                        <a:buNone/>
                      </a:pPr>
                      <a:r>
                        <a:t/>
                      </a:r>
                      <a:endParaRPr sz="1600"/>
                    </a:p>
                  </a:txBody>
                  <a:tcPr marT="45725" marB="45725" marR="91450" marL="91450" anchor="ctr">
                    <a:solidFill>
                      <a:srgbClr val="CDEAF3"/>
                    </a:solidFill>
                  </a:tcPr>
                </a:tc>
              </a:tr>
            </a:tbl>
          </a:graphicData>
        </a:graphic>
      </p:graphicFrame>
      <p:graphicFrame>
        <p:nvGraphicFramePr>
          <p:cNvPr id="6084" name="Google Shape;6084;p92"/>
          <p:cNvGraphicFramePr/>
          <p:nvPr/>
        </p:nvGraphicFramePr>
        <p:xfrm>
          <a:off x="6167438"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2"/>
                          </a:solidFill>
                        </a:rPr>
                        <a:t>Pro</a:t>
                      </a:r>
                      <a:endParaRPr sz="3200">
                        <a:solidFill>
                          <a:schemeClr val="accent2"/>
                        </a:solidFill>
                      </a:endParaRPr>
                    </a:p>
                  </a:txBody>
                  <a:tcPr marT="45725" marB="45725" marR="91450" marL="91450" anchor="ctr">
                    <a:solidFill>
                      <a:srgbClr val="DAEFF4"/>
                    </a:solidFill>
                  </a:tcPr>
                </a:tc>
              </a:tr>
              <a:tr h="1295525">
                <a:tc>
                  <a:txBody>
                    <a:bodyPr/>
                    <a:lstStyle/>
                    <a:p>
                      <a:pPr indent="0" lvl="0" marL="0" marR="0" rtl="0" algn="ctr">
                        <a:spcBef>
                          <a:spcPts val="0"/>
                        </a:spcBef>
                        <a:spcAft>
                          <a:spcPts val="0"/>
                        </a:spcAft>
                        <a:buNone/>
                      </a:pPr>
                      <a:r>
                        <a:rPr lang="en-US" sz="3600"/>
                        <a:t>$59</a:t>
                      </a:r>
                      <a:endParaRPr sz="2000"/>
                    </a:p>
                  </a:txBody>
                  <a:tcPr marT="45725" marB="45725" marR="91450" marL="91450" anchor="ctr">
                    <a:solidFill>
                      <a:srgbClr val="DAEF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DAEF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DAEF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DAEF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DAEFF4"/>
                    </a:solidFill>
                  </a:tcPr>
                </a:tc>
              </a:tr>
              <a:tr h="507275">
                <a:tc>
                  <a:txBody>
                    <a:bodyPr/>
                    <a:lstStyle/>
                    <a:p>
                      <a:pPr indent="0" lvl="0" marL="0" marR="0" rtl="0" algn="ctr">
                        <a:spcBef>
                          <a:spcPts val="0"/>
                        </a:spcBef>
                        <a:spcAft>
                          <a:spcPts val="0"/>
                        </a:spcAft>
                        <a:buNone/>
                      </a:pPr>
                      <a:r>
                        <a:t/>
                      </a:r>
                      <a:endParaRPr sz="1800"/>
                    </a:p>
                  </a:txBody>
                  <a:tcPr marT="45725" marB="45725" marR="91450" marL="91450" anchor="ctr">
                    <a:solidFill>
                      <a:srgbClr val="DAEFF4"/>
                    </a:solidFill>
                  </a:tcPr>
                </a:tc>
              </a:tr>
            </a:tbl>
          </a:graphicData>
        </a:graphic>
      </p:graphicFrame>
      <p:graphicFrame>
        <p:nvGraphicFramePr>
          <p:cNvPr id="6085" name="Google Shape;6085;p92"/>
          <p:cNvGraphicFramePr/>
          <p:nvPr/>
        </p:nvGraphicFramePr>
        <p:xfrm>
          <a:off x="9083675" y="1612900"/>
          <a:ext cx="3000000" cy="3000000"/>
        </p:xfrm>
        <a:graphic>
          <a:graphicData uri="http://schemas.openxmlformats.org/drawingml/2006/table">
            <a:tbl>
              <a:tblPr bandRow="1" firstRow="1">
                <a:noFill/>
                <a:tableStyleId>{9BDEB019-1C6F-4D5D-BDA5-C469D446D397}</a:tableStyleId>
              </a:tblPr>
              <a:tblGrid>
                <a:gridCol w="2771775"/>
              </a:tblGrid>
              <a:tr h="1295525">
                <a:tc>
                  <a:txBody>
                    <a:bodyPr/>
                    <a:lstStyle/>
                    <a:p>
                      <a:pPr indent="0" lvl="0" marL="0" marR="0" rtl="0" algn="ctr">
                        <a:spcBef>
                          <a:spcPts val="0"/>
                        </a:spcBef>
                        <a:spcAft>
                          <a:spcPts val="0"/>
                        </a:spcAft>
                        <a:buNone/>
                      </a:pPr>
                      <a:r>
                        <a:rPr lang="en-US" sz="3200">
                          <a:solidFill>
                            <a:schemeClr val="accent3"/>
                          </a:solidFill>
                        </a:rPr>
                        <a:t>Ultimate</a:t>
                      </a:r>
                      <a:endParaRPr sz="3200">
                        <a:solidFill>
                          <a:schemeClr val="accent3"/>
                        </a:solidFill>
                      </a:endParaRPr>
                    </a:p>
                  </a:txBody>
                  <a:tcPr marT="45725" marB="45725" marR="91450" marL="91450" anchor="ctr">
                    <a:solidFill>
                      <a:srgbClr val="E1F4F4"/>
                    </a:solidFill>
                  </a:tcPr>
                </a:tc>
              </a:tr>
              <a:tr h="1295525">
                <a:tc>
                  <a:txBody>
                    <a:bodyPr/>
                    <a:lstStyle/>
                    <a:p>
                      <a:pPr indent="0" lvl="0" marL="0" marR="0" rtl="0" algn="ctr">
                        <a:spcBef>
                          <a:spcPts val="0"/>
                        </a:spcBef>
                        <a:spcAft>
                          <a:spcPts val="0"/>
                        </a:spcAft>
                        <a:buNone/>
                      </a:pPr>
                      <a:r>
                        <a:rPr lang="en-US" sz="3600"/>
                        <a:t>$99</a:t>
                      </a:r>
                      <a:endParaRPr sz="2000"/>
                    </a:p>
                  </a:txBody>
                  <a:tcPr marT="45725" marB="45725" marR="91450" marL="91450" anchor="ctr">
                    <a:solidFill>
                      <a:srgbClr val="E1F4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E1F4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E1F4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E1F4F4"/>
                    </a:solidFill>
                  </a:tcPr>
                </a:tc>
              </a:tr>
              <a:tr h="395425">
                <a:tc>
                  <a:txBody>
                    <a:bodyPr/>
                    <a:lstStyle/>
                    <a:p>
                      <a:pPr indent="0" lvl="0" marL="0" marR="0" rtl="0" algn="ctr">
                        <a:lnSpc>
                          <a:spcPct val="100000"/>
                        </a:lnSpc>
                        <a:spcBef>
                          <a:spcPts val="0"/>
                        </a:spcBef>
                        <a:spcAft>
                          <a:spcPts val="0"/>
                        </a:spcAft>
                        <a:buClr>
                          <a:schemeClr val="dk1"/>
                        </a:buClr>
                        <a:buSzPts val="1600"/>
                        <a:buFont typeface="Arial"/>
                        <a:buNone/>
                      </a:pPr>
                      <a:r>
                        <a:rPr lang="en-US" sz="1600"/>
                        <a:t>Lorem Ipsum </a:t>
                      </a:r>
                      <a:endParaRPr sz="1600"/>
                    </a:p>
                  </a:txBody>
                  <a:tcPr marT="45725" marB="45725" marR="91450" marL="91450" anchor="ctr">
                    <a:solidFill>
                      <a:srgbClr val="E1F4F4"/>
                    </a:solidFill>
                  </a:tcPr>
                </a:tc>
              </a:tr>
              <a:tr h="507275">
                <a:tc>
                  <a:txBody>
                    <a:bodyPr/>
                    <a:lstStyle/>
                    <a:p>
                      <a:pPr indent="0" lvl="0" marL="0" marR="0" rtl="0" algn="ctr">
                        <a:spcBef>
                          <a:spcPts val="0"/>
                        </a:spcBef>
                        <a:spcAft>
                          <a:spcPts val="0"/>
                        </a:spcAft>
                        <a:buNone/>
                      </a:pPr>
                      <a:r>
                        <a:t/>
                      </a:r>
                      <a:endParaRPr sz="1600"/>
                    </a:p>
                  </a:txBody>
                  <a:tcPr marT="45725" marB="45725" marR="91450" marL="91450" anchor="ctr">
                    <a:solidFill>
                      <a:srgbClr val="E1F4F4"/>
                    </a:solidFill>
                  </a:tcPr>
                </a:tc>
              </a:tr>
            </a:tbl>
          </a:graphicData>
        </a:graphic>
      </p:graphicFrame>
      <p:sp>
        <p:nvSpPr>
          <p:cNvPr id="6086" name="Google Shape;6086;p92"/>
          <p:cNvSpPr/>
          <p:nvPr/>
        </p:nvSpPr>
        <p:spPr>
          <a:xfrm>
            <a:off x="732437" y="5855680"/>
            <a:ext cx="1980000" cy="360000"/>
          </a:xfrm>
          <a:prstGeom prst="rect">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BUY</a:t>
            </a:r>
            <a:endParaRPr sz="1400">
              <a:solidFill>
                <a:schemeClr val="lt1"/>
              </a:solidFill>
              <a:latin typeface="Arial"/>
              <a:ea typeface="Arial"/>
              <a:cs typeface="Arial"/>
              <a:sym typeface="Arial"/>
            </a:endParaRPr>
          </a:p>
        </p:txBody>
      </p:sp>
      <p:sp>
        <p:nvSpPr>
          <p:cNvPr id="6087" name="Google Shape;6087;p92"/>
          <p:cNvSpPr/>
          <p:nvPr/>
        </p:nvSpPr>
        <p:spPr>
          <a:xfrm>
            <a:off x="3648675" y="5855680"/>
            <a:ext cx="1980000" cy="360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BUT</a:t>
            </a:r>
            <a:endParaRPr sz="1400">
              <a:solidFill>
                <a:schemeClr val="lt1"/>
              </a:solidFill>
              <a:latin typeface="Arial"/>
              <a:ea typeface="Arial"/>
              <a:cs typeface="Arial"/>
              <a:sym typeface="Arial"/>
            </a:endParaRPr>
          </a:p>
        </p:txBody>
      </p:sp>
      <p:sp>
        <p:nvSpPr>
          <p:cNvPr id="6088" name="Google Shape;6088;p92"/>
          <p:cNvSpPr/>
          <p:nvPr/>
        </p:nvSpPr>
        <p:spPr>
          <a:xfrm>
            <a:off x="6564913" y="5855680"/>
            <a:ext cx="1980000" cy="360000"/>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BUT</a:t>
            </a:r>
            <a:endParaRPr sz="1400">
              <a:solidFill>
                <a:schemeClr val="lt1"/>
              </a:solidFill>
              <a:latin typeface="Arial"/>
              <a:ea typeface="Arial"/>
              <a:cs typeface="Arial"/>
              <a:sym typeface="Arial"/>
            </a:endParaRPr>
          </a:p>
        </p:txBody>
      </p:sp>
      <p:sp>
        <p:nvSpPr>
          <p:cNvPr id="6089" name="Google Shape;6089;p92"/>
          <p:cNvSpPr/>
          <p:nvPr/>
        </p:nvSpPr>
        <p:spPr>
          <a:xfrm>
            <a:off x="9481151" y="5855680"/>
            <a:ext cx="1980000" cy="360000"/>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BUY</a:t>
            </a:r>
            <a:endParaRPr sz="1400">
              <a:solidFill>
                <a:schemeClr val="lt1"/>
              </a:solidFill>
              <a:latin typeface="Arial"/>
              <a:ea typeface="Arial"/>
              <a:cs typeface="Arial"/>
              <a:sym typeface="Arial"/>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3" name="Shape 6093"/>
        <p:cNvGrpSpPr/>
        <p:nvPr/>
      </p:nvGrpSpPr>
      <p:grpSpPr>
        <a:xfrm>
          <a:off x="0" y="0"/>
          <a:ext cx="0" cy="0"/>
          <a:chOff x="0" y="0"/>
          <a:chExt cx="0" cy="0"/>
        </a:xfrm>
      </p:grpSpPr>
      <p:sp>
        <p:nvSpPr>
          <p:cNvPr id="6094" name="Google Shape;6094;p93"/>
          <p:cNvSpPr txBox="1"/>
          <p:nvPr>
            <p:ph idx="1" type="body"/>
          </p:nvPr>
        </p:nvSpPr>
        <p:spPr>
          <a:xfrm>
            <a:off x="2402477" y="365041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095" name="Google Shape;6095;p93"/>
          <p:cNvSpPr txBox="1"/>
          <p:nvPr>
            <p:ph idx="2" type="body"/>
          </p:nvPr>
        </p:nvSpPr>
        <p:spPr>
          <a:xfrm>
            <a:off x="2220381" y="397888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096" name="Google Shape;6096;p93"/>
          <p:cNvSpPr txBox="1"/>
          <p:nvPr>
            <p:ph idx="3" type="body"/>
          </p:nvPr>
        </p:nvSpPr>
        <p:spPr>
          <a:xfrm>
            <a:off x="5289222" y="365041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097" name="Google Shape;6097;p93"/>
          <p:cNvSpPr txBox="1"/>
          <p:nvPr>
            <p:ph idx="4" type="body"/>
          </p:nvPr>
        </p:nvSpPr>
        <p:spPr>
          <a:xfrm>
            <a:off x="5109222" y="397888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098" name="Google Shape;6098;p93"/>
          <p:cNvSpPr txBox="1"/>
          <p:nvPr>
            <p:ph idx="5" type="body"/>
          </p:nvPr>
        </p:nvSpPr>
        <p:spPr>
          <a:xfrm>
            <a:off x="8162299" y="365041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099" name="Google Shape;6099;p93"/>
          <p:cNvSpPr txBox="1"/>
          <p:nvPr>
            <p:ph idx="6" type="body"/>
          </p:nvPr>
        </p:nvSpPr>
        <p:spPr>
          <a:xfrm>
            <a:off x="7982299" y="397888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00" name="Google Shape;6100;p93"/>
          <p:cNvSpPr/>
          <p:nvPr>
            <p:ph idx="7" type="body"/>
          </p:nvPr>
        </p:nvSpPr>
        <p:spPr>
          <a:xfrm>
            <a:off x="2706381" y="2261901"/>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3200"/>
              <a:buNone/>
            </a:pPr>
            <a:r>
              <a:rPr lang="en-US"/>
              <a:t>1</a:t>
            </a:r>
            <a:endParaRPr/>
          </a:p>
        </p:txBody>
      </p:sp>
      <p:sp>
        <p:nvSpPr>
          <p:cNvPr id="6101" name="Google Shape;6101;p93"/>
          <p:cNvSpPr/>
          <p:nvPr>
            <p:ph idx="8" type="body"/>
          </p:nvPr>
        </p:nvSpPr>
        <p:spPr>
          <a:xfrm>
            <a:off x="5595222"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accent3"/>
              </a:buClr>
              <a:buSzPts val="3200"/>
              <a:buNone/>
            </a:pPr>
            <a:r>
              <a:rPr lang="en-US"/>
              <a:t>2</a:t>
            </a:r>
            <a:endParaRPr/>
          </a:p>
        </p:txBody>
      </p:sp>
      <p:sp>
        <p:nvSpPr>
          <p:cNvPr id="6102" name="Google Shape;6102;p93"/>
          <p:cNvSpPr/>
          <p:nvPr>
            <p:ph idx="9" type="body"/>
          </p:nvPr>
        </p:nvSpPr>
        <p:spPr>
          <a:xfrm>
            <a:off x="8468299"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3200"/>
              <a:buNone/>
            </a:pPr>
            <a:r>
              <a:rPr lang="en-US"/>
              <a:t>3</a:t>
            </a:r>
            <a:endParaRPr/>
          </a:p>
        </p:txBody>
      </p:sp>
      <p:sp>
        <p:nvSpPr>
          <p:cNvPr id="6103" name="Google Shape;6103;p93"/>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3-Step Process </a:t>
            </a:r>
            <a:endParaRPr/>
          </a:p>
        </p:txBody>
      </p:sp>
      <p:sp>
        <p:nvSpPr>
          <p:cNvPr id="6104" name="Google Shape;6104;p93"/>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05" name="Google Shape;6105;p93"/>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06" name="Google Shape;6106;p93"/>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0" name="Shape 6110"/>
        <p:cNvGrpSpPr/>
        <p:nvPr/>
      </p:nvGrpSpPr>
      <p:grpSpPr>
        <a:xfrm>
          <a:off x="0" y="0"/>
          <a:ext cx="0" cy="0"/>
          <a:chOff x="0" y="0"/>
          <a:chExt cx="0" cy="0"/>
        </a:xfrm>
      </p:grpSpPr>
      <p:sp>
        <p:nvSpPr>
          <p:cNvPr id="6111" name="Google Shape;6111;p94"/>
          <p:cNvSpPr txBox="1"/>
          <p:nvPr>
            <p:ph idx="1" type="body"/>
          </p:nvPr>
        </p:nvSpPr>
        <p:spPr>
          <a:xfrm>
            <a:off x="2402477" y="39118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112" name="Google Shape;6112;p94"/>
          <p:cNvSpPr txBox="1"/>
          <p:nvPr>
            <p:ph idx="2" type="body"/>
          </p:nvPr>
        </p:nvSpPr>
        <p:spPr>
          <a:xfrm>
            <a:off x="2220381" y="424032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13" name="Google Shape;6113;p94"/>
          <p:cNvSpPr txBox="1"/>
          <p:nvPr>
            <p:ph idx="3" type="body"/>
          </p:nvPr>
        </p:nvSpPr>
        <p:spPr>
          <a:xfrm>
            <a:off x="5289222" y="39118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114" name="Google Shape;6114;p94"/>
          <p:cNvSpPr txBox="1"/>
          <p:nvPr>
            <p:ph idx="4" type="body"/>
          </p:nvPr>
        </p:nvSpPr>
        <p:spPr>
          <a:xfrm>
            <a:off x="5109222" y="424032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15" name="Google Shape;6115;p94"/>
          <p:cNvSpPr txBox="1"/>
          <p:nvPr>
            <p:ph idx="5" type="body"/>
          </p:nvPr>
        </p:nvSpPr>
        <p:spPr>
          <a:xfrm>
            <a:off x="8162299" y="391185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116" name="Google Shape;6116;p94"/>
          <p:cNvSpPr txBox="1"/>
          <p:nvPr>
            <p:ph idx="6" type="body"/>
          </p:nvPr>
        </p:nvSpPr>
        <p:spPr>
          <a:xfrm>
            <a:off x="7982299" y="4240321"/>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17" name="Google Shape;6117;p94"/>
          <p:cNvSpPr/>
          <p:nvPr>
            <p:ph idx="7" type="body"/>
          </p:nvPr>
        </p:nvSpPr>
        <p:spPr>
          <a:xfrm>
            <a:off x="2706381" y="2261901"/>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3200"/>
              <a:buNone/>
            </a:pPr>
            <a:r>
              <a:rPr lang="en-US"/>
              <a:t>1</a:t>
            </a:r>
            <a:endParaRPr/>
          </a:p>
        </p:txBody>
      </p:sp>
      <p:sp>
        <p:nvSpPr>
          <p:cNvPr id="6118" name="Google Shape;6118;p94"/>
          <p:cNvSpPr/>
          <p:nvPr>
            <p:ph idx="8" type="body"/>
          </p:nvPr>
        </p:nvSpPr>
        <p:spPr>
          <a:xfrm>
            <a:off x="5595222"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accent3"/>
              </a:buClr>
              <a:buSzPts val="3200"/>
              <a:buNone/>
            </a:pPr>
            <a:r>
              <a:rPr lang="en-US"/>
              <a:t>2</a:t>
            </a:r>
            <a:endParaRPr/>
          </a:p>
        </p:txBody>
      </p:sp>
      <p:sp>
        <p:nvSpPr>
          <p:cNvPr id="6119" name="Google Shape;6119;p94"/>
          <p:cNvSpPr/>
          <p:nvPr>
            <p:ph idx="9" type="body"/>
          </p:nvPr>
        </p:nvSpPr>
        <p:spPr>
          <a:xfrm>
            <a:off x="8468299" y="2262013"/>
            <a:ext cx="1008000" cy="1008000"/>
          </a:xfrm>
          <a:prstGeom prst="ellipse">
            <a:avLst/>
          </a:prstGeom>
          <a:solidFill>
            <a:schemeClr val="lt1"/>
          </a:solidFill>
          <a:ln>
            <a:noFill/>
          </a:ln>
          <a:effectLst>
            <a:outerShdw blurRad="63500" rotWithShape="0" algn="ctr">
              <a:srgbClr val="000000">
                <a:alpha val="40000"/>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3200"/>
              <a:buNone/>
            </a:pPr>
            <a:r>
              <a:rPr lang="en-US"/>
              <a:t>3</a:t>
            </a:r>
            <a:endParaRPr/>
          </a:p>
        </p:txBody>
      </p:sp>
      <p:sp>
        <p:nvSpPr>
          <p:cNvPr id="6120" name="Google Shape;6120;p94"/>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3-Step Process </a:t>
            </a:r>
            <a:endParaRPr/>
          </a:p>
        </p:txBody>
      </p:sp>
      <p:sp>
        <p:nvSpPr>
          <p:cNvPr id="6121" name="Google Shape;6121;p94"/>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22" name="Google Shape;6122;p94"/>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23" name="Google Shape;6123;p94"/>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7" name="Shape 6127"/>
        <p:cNvGrpSpPr/>
        <p:nvPr/>
      </p:nvGrpSpPr>
      <p:grpSpPr>
        <a:xfrm>
          <a:off x="0" y="0"/>
          <a:ext cx="0" cy="0"/>
          <a:chOff x="0" y="0"/>
          <a:chExt cx="0" cy="0"/>
        </a:xfrm>
      </p:grpSpPr>
      <p:sp>
        <p:nvSpPr>
          <p:cNvPr id="6128" name="Google Shape;6128;p95"/>
          <p:cNvSpPr txBox="1"/>
          <p:nvPr>
            <p:ph idx="1" type="body"/>
          </p:nvPr>
        </p:nvSpPr>
        <p:spPr>
          <a:xfrm>
            <a:off x="2316971" y="2227987"/>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129" name="Google Shape;6129;p95"/>
          <p:cNvSpPr txBox="1"/>
          <p:nvPr>
            <p:ph idx="2" type="body"/>
          </p:nvPr>
        </p:nvSpPr>
        <p:spPr>
          <a:xfrm>
            <a:off x="1776971" y="2556455"/>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30" name="Google Shape;6130;p95"/>
          <p:cNvSpPr txBox="1"/>
          <p:nvPr>
            <p:ph idx="3" type="body"/>
          </p:nvPr>
        </p:nvSpPr>
        <p:spPr>
          <a:xfrm>
            <a:off x="5289222" y="4924165"/>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131" name="Google Shape;6131;p95"/>
          <p:cNvSpPr txBox="1"/>
          <p:nvPr>
            <p:ph idx="4" type="body"/>
          </p:nvPr>
        </p:nvSpPr>
        <p:spPr>
          <a:xfrm>
            <a:off x="5016000" y="5252633"/>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32" name="Google Shape;6132;p95"/>
          <p:cNvSpPr txBox="1"/>
          <p:nvPr>
            <p:ph idx="5" type="body"/>
          </p:nvPr>
        </p:nvSpPr>
        <p:spPr>
          <a:xfrm>
            <a:off x="8266113" y="2227987"/>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6133" name="Google Shape;6133;p95"/>
          <p:cNvSpPr txBox="1"/>
          <p:nvPr>
            <p:ph idx="6" type="body"/>
          </p:nvPr>
        </p:nvSpPr>
        <p:spPr>
          <a:xfrm>
            <a:off x="8266113" y="2556455"/>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34" name="Google Shape;6134;p95"/>
          <p:cNvSpPr/>
          <p:nvPr>
            <p:ph idx="7" type="body"/>
          </p:nvPr>
        </p:nvSpPr>
        <p:spPr>
          <a:xfrm>
            <a:off x="4825337" y="2453132"/>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1</a:t>
            </a:r>
            <a:endParaRPr/>
          </a:p>
        </p:txBody>
      </p:sp>
      <p:sp>
        <p:nvSpPr>
          <p:cNvPr id="6135" name="Google Shape;6135;p95"/>
          <p:cNvSpPr/>
          <p:nvPr>
            <p:ph idx="8" type="body"/>
          </p:nvPr>
        </p:nvSpPr>
        <p:spPr>
          <a:xfrm>
            <a:off x="5826000" y="4156230"/>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2</a:t>
            </a:r>
            <a:endParaRPr/>
          </a:p>
        </p:txBody>
      </p:sp>
      <p:sp>
        <p:nvSpPr>
          <p:cNvPr id="6136" name="Google Shape;6136;p95"/>
          <p:cNvSpPr/>
          <p:nvPr>
            <p:ph idx="9" type="body"/>
          </p:nvPr>
        </p:nvSpPr>
        <p:spPr>
          <a:xfrm>
            <a:off x="6775993" y="2453132"/>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3</a:t>
            </a:r>
            <a:endParaRPr/>
          </a:p>
        </p:txBody>
      </p:sp>
      <p:sp>
        <p:nvSpPr>
          <p:cNvPr id="6137" name="Google Shape;6137;p95"/>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3-Step Circular Process </a:t>
            </a:r>
            <a:endParaRPr/>
          </a:p>
        </p:txBody>
      </p:sp>
      <p:sp>
        <p:nvSpPr>
          <p:cNvPr id="6138" name="Google Shape;6138;p95"/>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39" name="Google Shape;6139;p95"/>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40" name="Google Shape;6140;p95"/>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4" name="Shape 6144"/>
        <p:cNvGrpSpPr/>
        <p:nvPr/>
      </p:nvGrpSpPr>
      <p:grpSpPr>
        <a:xfrm>
          <a:off x="0" y="0"/>
          <a:ext cx="0" cy="0"/>
          <a:chOff x="0" y="0"/>
          <a:chExt cx="0" cy="0"/>
        </a:xfrm>
      </p:grpSpPr>
      <p:sp>
        <p:nvSpPr>
          <p:cNvPr id="6145" name="Google Shape;6145;p96"/>
          <p:cNvSpPr txBox="1"/>
          <p:nvPr>
            <p:ph idx="1" type="body"/>
          </p:nvPr>
        </p:nvSpPr>
        <p:spPr>
          <a:xfrm>
            <a:off x="2316971" y="3960184"/>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146" name="Google Shape;6146;p96"/>
          <p:cNvSpPr txBox="1"/>
          <p:nvPr>
            <p:ph idx="2" type="body"/>
          </p:nvPr>
        </p:nvSpPr>
        <p:spPr>
          <a:xfrm>
            <a:off x="1776971" y="4288652"/>
            <a:ext cx="216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47" name="Google Shape;6147;p96"/>
          <p:cNvSpPr txBox="1"/>
          <p:nvPr>
            <p:ph idx="3" type="body"/>
          </p:nvPr>
        </p:nvSpPr>
        <p:spPr>
          <a:xfrm>
            <a:off x="5289222" y="1608804"/>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148" name="Google Shape;6148;p96"/>
          <p:cNvSpPr txBox="1"/>
          <p:nvPr>
            <p:ph idx="4" type="body"/>
          </p:nvPr>
        </p:nvSpPr>
        <p:spPr>
          <a:xfrm>
            <a:off x="5016000" y="1937272"/>
            <a:ext cx="2160000" cy="90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49" name="Google Shape;6149;p96"/>
          <p:cNvSpPr txBox="1"/>
          <p:nvPr>
            <p:ph idx="5" type="body"/>
          </p:nvPr>
        </p:nvSpPr>
        <p:spPr>
          <a:xfrm>
            <a:off x="8266113" y="3960184"/>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6150" name="Google Shape;6150;p96"/>
          <p:cNvSpPr txBox="1"/>
          <p:nvPr>
            <p:ph idx="6" type="body"/>
          </p:nvPr>
        </p:nvSpPr>
        <p:spPr>
          <a:xfrm>
            <a:off x="8266113" y="4288652"/>
            <a:ext cx="216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51" name="Google Shape;6151;p96"/>
          <p:cNvSpPr/>
          <p:nvPr>
            <p:ph idx="7" type="body"/>
          </p:nvPr>
        </p:nvSpPr>
        <p:spPr>
          <a:xfrm>
            <a:off x="4407145" y="4384608"/>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1</a:t>
            </a:r>
            <a:endParaRPr/>
          </a:p>
        </p:txBody>
      </p:sp>
      <p:sp>
        <p:nvSpPr>
          <p:cNvPr id="6152" name="Google Shape;6152;p96"/>
          <p:cNvSpPr/>
          <p:nvPr>
            <p:ph idx="8" type="body"/>
          </p:nvPr>
        </p:nvSpPr>
        <p:spPr>
          <a:xfrm>
            <a:off x="5826000" y="3048463"/>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2</a:t>
            </a:r>
            <a:endParaRPr/>
          </a:p>
        </p:txBody>
      </p:sp>
      <p:sp>
        <p:nvSpPr>
          <p:cNvPr id="6153" name="Google Shape;6153;p96"/>
          <p:cNvSpPr/>
          <p:nvPr>
            <p:ph idx="9" type="body"/>
          </p:nvPr>
        </p:nvSpPr>
        <p:spPr>
          <a:xfrm>
            <a:off x="7244855" y="4413614"/>
            <a:ext cx="540000" cy="540000"/>
          </a:xfrm>
          <a:prstGeom prst="ellipse">
            <a:avLst/>
          </a:prstGeom>
          <a:solidFill>
            <a:schemeClr val="lt1"/>
          </a:solid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dk2"/>
              </a:buClr>
              <a:buSzPts val="1800"/>
              <a:buNone/>
            </a:pPr>
            <a:r>
              <a:rPr lang="en-US"/>
              <a:t>3</a:t>
            </a:r>
            <a:endParaRPr/>
          </a:p>
        </p:txBody>
      </p:sp>
      <p:sp>
        <p:nvSpPr>
          <p:cNvPr id="6154" name="Google Shape;6154;p96"/>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3-Step Process </a:t>
            </a:r>
            <a:endParaRPr/>
          </a:p>
        </p:txBody>
      </p:sp>
      <p:sp>
        <p:nvSpPr>
          <p:cNvPr id="6155" name="Google Shape;6155;p96"/>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56" name="Google Shape;6156;p96"/>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57" name="Google Shape;6157;p96"/>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1" name="Shape 6161"/>
        <p:cNvGrpSpPr/>
        <p:nvPr/>
      </p:nvGrpSpPr>
      <p:grpSpPr>
        <a:xfrm>
          <a:off x="0" y="0"/>
          <a:ext cx="0" cy="0"/>
          <a:chOff x="0" y="0"/>
          <a:chExt cx="0" cy="0"/>
        </a:xfrm>
      </p:grpSpPr>
      <p:sp>
        <p:nvSpPr>
          <p:cNvPr id="6162" name="Google Shape;6162;p97"/>
          <p:cNvSpPr txBox="1"/>
          <p:nvPr>
            <p:ph idx="1" type="body"/>
          </p:nvPr>
        </p:nvSpPr>
        <p:spPr>
          <a:xfrm>
            <a:off x="965708" y="352930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163" name="Google Shape;6163;p97"/>
          <p:cNvSpPr txBox="1"/>
          <p:nvPr>
            <p:ph idx="2" type="body"/>
          </p:nvPr>
        </p:nvSpPr>
        <p:spPr>
          <a:xfrm>
            <a:off x="785708" y="3826243"/>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64" name="Google Shape;6164;p97"/>
          <p:cNvSpPr txBox="1"/>
          <p:nvPr>
            <p:ph idx="3" type="body"/>
          </p:nvPr>
        </p:nvSpPr>
        <p:spPr>
          <a:xfrm>
            <a:off x="3844201" y="352930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165" name="Google Shape;6165;p97"/>
          <p:cNvSpPr txBox="1"/>
          <p:nvPr>
            <p:ph idx="4" type="body"/>
          </p:nvPr>
        </p:nvSpPr>
        <p:spPr>
          <a:xfrm>
            <a:off x="3664201" y="3826243"/>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66" name="Google Shape;6166;p97"/>
          <p:cNvSpPr txBox="1"/>
          <p:nvPr>
            <p:ph idx="5" type="body"/>
          </p:nvPr>
        </p:nvSpPr>
        <p:spPr>
          <a:xfrm>
            <a:off x="6730348" y="3529307"/>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167" name="Google Shape;6167;p97"/>
          <p:cNvSpPr txBox="1"/>
          <p:nvPr>
            <p:ph idx="6" type="body"/>
          </p:nvPr>
        </p:nvSpPr>
        <p:spPr>
          <a:xfrm>
            <a:off x="6550348" y="3826243"/>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68" name="Google Shape;6168;p97"/>
          <p:cNvSpPr/>
          <p:nvPr>
            <p:ph idx="7" type="body"/>
          </p:nvPr>
        </p:nvSpPr>
        <p:spPr>
          <a:xfrm>
            <a:off x="1434128"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1</a:t>
            </a:r>
            <a:endParaRPr/>
          </a:p>
        </p:txBody>
      </p:sp>
      <p:sp>
        <p:nvSpPr>
          <p:cNvPr id="6169" name="Google Shape;6169;p97"/>
          <p:cNvSpPr/>
          <p:nvPr>
            <p:ph idx="8" type="body"/>
          </p:nvPr>
        </p:nvSpPr>
        <p:spPr>
          <a:xfrm>
            <a:off x="4312553"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2</a:t>
            </a:r>
            <a:endParaRPr/>
          </a:p>
        </p:txBody>
      </p:sp>
      <p:sp>
        <p:nvSpPr>
          <p:cNvPr id="6170" name="Google Shape;6170;p97"/>
          <p:cNvSpPr/>
          <p:nvPr>
            <p:ph idx="9" type="body"/>
          </p:nvPr>
        </p:nvSpPr>
        <p:spPr>
          <a:xfrm>
            <a:off x="7190978"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3</a:t>
            </a:r>
            <a:endParaRPr/>
          </a:p>
        </p:txBody>
      </p:sp>
      <p:sp>
        <p:nvSpPr>
          <p:cNvPr id="6171" name="Google Shape;6171;p97"/>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4-Step Process </a:t>
            </a:r>
            <a:endParaRPr/>
          </a:p>
        </p:txBody>
      </p:sp>
      <p:sp>
        <p:nvSpPr>
          <p:cNvPr id="6172" name="Google Shape;6172;p97"/>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73" name="Google Shape;6173;p97"/>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74" name="Google Shape;6174;p97"/>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175" name="Google Shape;6175;p97"/>
          <p:cNvSpPr/>
          <p:nvPr>
            <p:ph idx="14" type="body"/>
          </p:nvPr>
        </p:nvSpPr>
        <p:spPr>
          <a:xfrm>
            <a:off x="10069404" y="2417950"/>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4</a:t>
            </a:r>
            <a:endParaRPr/>
          </a:p>
        </p:txBody>
      </p:sp>
      <p:sp>
        <p:nvSpPr>
          <p:cNvPr id="6176" name="Google Shape;6176;p97"/>
          <p:cNvSpPr txBox="1"/>
          <p:nvPr>
            <p:ph idx="15" type="body"/>
          </p:nvPr>
        </p:nvSpPr>
        <p:spPr>
          <a:xfrm>
            <a:off x="9612736" y="3466243"/>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6177" name="Google Shape;6177;p97"/>
          <p:cNvSpPr txBox="1"/>
          <p:nvPr>
            <p:ph idx="16" type="body"/>
          </p:nvPr>
        </p:nvSpPr>
        <p:spPr>
          <a:xfrm>
            <a:off x="9432736" y="3763179"/>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81" name="Shape 6181"/>
        <p:cNvGrpSpPr/>
        <p:nvPr/>
      </p:nvGrpSpPr>
      <p:grpSpPr>
        <a:xfrm>
          <a:off x="0" y="0"/>
          <a:ext cx="0" cy="0"/>
          <a:chOff x="0" y="0"/>
          <a:chExt cx="0" cy="0"/>
        </a:xfrm>
      </p:grpSpPr>
      <p:sp>
        <p:nvSpPr>
          <p:cNvPr id="6182" name="Google Shape;6182;p98"/>
          <p:cNvSpPr txBox="1"/>
          <p:nvPr>
            <p:ph idx="1" type="body"/>
          </p:nvPr>
        </p:nvSpPr>
        <p:spPr>
          <a:xfrm>
            <a:off x="965708" y="293020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1</a:t>
            </a:r>
            <a:endParaRPr/>
          </a:p>
        </p:txBody>
      </p:sp>
      <p:sp>
        <p:nvSpPr>
          <p:cNvPr id="6183" name="Google Shape;6183;p98"/>
          <p:cNvSpPr txBox="1"/>
          <p:nvPr>
            <p:ph idx="2" type="body"/>
          </p:nvPr>
        </p:nvSpPr>
        <p:spPr>
          <a:xfrm>
            <a:off x="785708" y="3503354"/>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84" name="Google Shape;6184;p98"/>
          <p:cNvSpPr txBox="1"/>
          <p:nvPr>
            <p:ph idx="3" type="body"/>
          </p:nvPr>
        </p:nvSpPr>
        <p:spPr>
          <a:xfrm>
            <a:off x="3844201" y="293020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2</a:t>
            </a:r>
            <a:endParaRPr/>
          </a:p>
        </p:txBody>
      </p:sp>
      <p:sp>
        <p:nvSpPr>
          <p:cNvPr id="6185" name="Google Shape;6185;p98"/>
          <p:cNvSpPr txBox="1"/>
          <p:nvPr>
            <p:ph idx="4" type="body"/>
          </p:nvPr>
        </p:nvSpPr>
        <p:spPr>
          <a:xfrm>
            <a:off x="3664201" y="3503354"/>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86" name="Google Shape;6186;p98"/>
          <p:cNvSpPr txBox="1"/>
          <p:nvPr>
            <p:ph idx="5" type="body"/>
          </p:nvPr>
        </p:nvSpPr>
        <p:spPr>
          <a:xfrm>
            <a:off x="6730348" y="293020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3</a:t>
            </a:r>
            <a:endParaRPr/>
          </a:p>
        </p:txBody>
      </p:sp>
      <p:sp>
        <p:nvSpPr>
          <p:cNvPr id="6187" name="Google Shape;6187;p98"/>
          <p:cNvSpPr txBox="1"/>
          <p:nvPr>
            <p:ph idx="6" type="body"/>
          </p:nvPr>
        </p:nvSpPr>
        <p:spPr>
          <a:xfrm>
            <a:off x="6550348" y="3503354"/>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188" name="Google Shape;6188;p98"/>
          <p:cNvSpPr/>
          <p:nvPr>
            <p:ph idx="7" type="body"/>
          </p:nvPr>
        </p:nvSpPr>
        <p:spPr>
          <a:xfrm>
            <a:off x="1393680" y="207109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1</a:t>
            </a:r>
            <a:endParaRPr/>
          </a:p>
        </p:txBody>
      </p:sp>
      <p:sp>
        <p:nvSpPr>
          <p:cNvPr id="6189" name="Google Shape;6189;p98"/>
          <p:cNvSpPr/>
          <p:nvPr>
            <p:ph idx="8" type="body"/>
          </p:nvPr>
        </p:nvSpPr>
        <p:spPr>
          <a:xfrm>
            <a:off x="4282616" y="2071099"/>
            <a:ext cx="720000" cy="720000"/>
          </a:xfrm>
          <a:prstGeom prst="ellipse">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2</a:t>
            </a:r>
            <a:endParaRPr/>
          </a:p>
        </p:txBody>
      </p:sp>
      <p:sp>
        <p:nvSpPr>
          <p:cNvPr id="6190" name="Google Shape;6190;p98"/>
          <p:cNvSpPr/>
          <p:nvPr>
            <p:ph idx="9" type="body"/>
          </p:nvPr>
        </p:nvSpPr>
        <p:spPr>
          <a:xfrm>
            <a:off x="7171552" y="2071099"/>
            <a:ext cx="720000" cy="720000"/>
          </a:xfrm>
          <a:prstGeom prst="ellipse">
            <a:avLst/>
          </a:prstGeom>
          <a:gradFill>
            <a:gsLst>
              <a:gs pos="0">
                <a:srgbClr val="62BAD1"/>
              </a:gs>
              <a:gs pos="50000">
                <a:srgbClr val="40B5D2"/>
              </a:gs>
              <a:gs pos="100000">
                <a:srgbClr val="31A5C0"/>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3</a:t>
            </a:r>
            <a:endParaRPr/>
          </a:p>
        </p:txBody>
      </p:sp>
      <p:sp>
        <p:nvSpPr>
          <p:cNvPr id="6191" name="Google Shape;6191;p98"/>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4-Step Process </a:t>
            </a:r>
            <a:endParaRPr/>
          </a:p>
        </p:txBody>
      </p:sp>
      <p:sp>
        <p:nvSpPr>
          <p:cNvPr id="6192" name="Google Shape;6192;p98"/>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193" name="Google Shape;6193;p98"/>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194" name="Google Shape;6194;p98"/>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195" name="Google Shape;6195;p98"/>
          <p:cNvSpPr/>
          <p:nvPr>
            <p:ph idx="14" type="body"/>
          </p:nvPr>
        </p:nvSpPr>
        <p:spPr>
          <a:xfrm>
            <a:off x="10060487" y="2071099"/>
            <a:ext cx="720000" cy="720000"/>
          </a:xfrm>
          <a:prstGeom prst="ellipse">
            <a:avLst/>
          </a:prstGeom>
          <a:solidFill>
            <a:schemeClr val="accent3"/>
          </a:soli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4</a:t>
            </a:r>
            <a:endParaRPr/>
          </a:p>
        </p:txBody>
      </p:sp>
      <p:sp>
        <p:nvSpPr>
          <p:cNvPr id="6196" name="Google Shape;6196;p98"/>
          <p:cNvSpPr txBox="1"/>
          <p:nvPr>
            <p:ph idx="15" type="body"/>
          </p:nvPr>
        </p:nvSpPr>
        <p:spPr>
          <a:xfrm>
            <a:off x="9610487" y="2930200"/>
            <a:ext cx="1620000" cy="3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600"/>
              <a:buNone/>
            </a:pPr>
            <a:r>
              <a:rPr lang="en-US"/>
              <a:t>Heading 4</a:t>
            </a:r>
            <a:endParaRPr/>
          </a:p>
        </p:txBody>
      </p:sp>
      <p:sp>
        <p:nvSpPr>
          <p:cNvPr id="6197" name="Google Shape;6197;p98"/>
          <p:cNvSpPr txBox="1"/>
          <p:nvPr>
            <p:ph idx="16" type="body"/>
          </p:nvPr>
        </p:nvSpPr>
        <p:spPr>
          <a:xfrm>
            <a:off x="9430487" y="3503354"/>
            <a:ext cx="1980000" cy="1260000"/>
          </a:xfrm>
          <a:prstGeom prst="rect">
            <a:avLst/>
          </a:prstGeom>
          <a:noFill/>
          <a:ln>
            <a:noFill/>
          </a:ln>
        </p:spPr>
        <p:txBody>
          <a:bodyPr anchorCtr="0" anchor="t" bIns="45700" lIns="91425" spcFirstLastPara="1" rIns="91425" wrap="square" tIns="45700">
            <a:noAutofit/>
          </a:bodyPr>
          <a:lstStyle/>
          <a:p>
            <a:pPr indent="0" lvl="0" marL="0" rtl="0" algn="ct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1" name="Shape 6201"/>
        <p:cNvGrpSpPr/>
        <p:nvPr/>
      </p:nvGrpSpPr>
      <p:grpSpPr>
        <a:xfrm>
          <a:off x="0" y="0"/>
          <a:ext cx="0" cy="0"/>
          <a:chOff x="0" y="0"/>
          <a:chExt cx="0" cy="0"/>
        </a:xfrm>
      </p:grpSpPr>
      <p:sp>
        <p:nvSpPr>
          <p:cNvPr id="6202" name="Google Shape;6202;p99"/>
          <p:cNvSpPr txBox="1"/>
          <p:nvPr>
            <p:ph idx="1" type="body"/>
          </p:nvPr>
        </p:nvSpPr>
        <p:spPr>
          <a:xfrm>
            <a:off x="3115415" y="159449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1</a:t>
            </a:r>
            <a:endParaRPr/>
          </a:p>
        </p:txBody>
      </p:sp>
      <p:sp>
        <p:nvSpPr>
          <p:cNvPr id="6203" name="Google Shape;6203;p99"/>
          <p:cNvSpPr txBox="1"/>
          <p:nvPr>
            <p:ph idx="2" type="body"/>
          </p:nvPr>
        </p:nvSpPr>
        <p:spPr>
          <a:xfrm>
            <a:off x="2215415" y="1891435"/>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04" name="Google Shape;6204;p99"/>
          <p:cNvSpPr txBox="1"/>
          <p:nvPr>
            <p:ph idx="3" type="body"/>
          </p:nvPr>
        </p:nvSpPr>
        <p:spPr>
          <a:xfrm>
            <a:off x="2293661" y="3965049"/>
            <a:ext cx="1620000" cy="36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600"/>
              <a:buNone/>
            </a:pPr>
            <a:r>
              <a:rPr lang="en-US"/>
              <a:t>Heading 2</a:t>
            </a:r>
            <a:endParaRPr/>
          </a:p>
        </p:txBody>
      </p:sp>
      <p:sp>
        <p:nvSpPr>
          <p:cNvPr id="6205" name="Google Shape;6205;p99"/>
          <p:cNvSpPr txBox="1"/>
          <p:nvPr>
            <p:ph idx="4" type="body"/>
          </p:nvPr>
        </p:nvSpPr>
        <p:spPr>
          <a:xfrm>
            <a:off x="1393661" y="4261985"/>
            <a:ext cx="2520000" cy="900000"/>
          </a:xfrm>
          <a:prstGeom prst="rect">
            <a:avLst/>
          </a:prstGeom>
          <a:noFill/>
          <a:ln>
            <a:noFill/>
          </a:ln>
        </p:spPr>
        <p:txBody>
          <a:bodyPr anchorCtr="0" anchor="t" bIns="45700" lIns="91425" spcFirstLastPara="1" rIns="91425" wrap="square" tIns="45700">
            <a:noAutofit/>
          </a:bodyPr>
          <a:lstStyle/>
          <a:p>
            <a:pPr indent="0" lvl="0" marL="0" rtl="0" algn="r">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06" name="Google Shape;6206;p99"/>
          <p:cNvSpPr txBox="1"/>
          <p:nvPr>
            <p:ph idx="5" type="body"/>
          </p:nvPr>
        </p:nvSpPr>
        <p:spPr>
          <a:xfrm>
            <a:off x="7526126" y="5040007"/>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3</a:t>
            </a:r>
            <a:endParaRPr/>
          </a:p>
        </p:txBody>
      </p:sp>
      <p:sp>
        <p:nvSpPr>
          <p:cNvPr id="6207" name="Google Shape;6207;p99"/>
          <p:cNvSpPr txBox="1"/>
          <p:nvPr>
            <p:ph idx="6" type="body"/>
          </p:nvPr>
        </p:nvSpPr>
        <p:spPr>
          <a:xfrm>
            <a:off x="7526126" y="5336943"/>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
        <p:nvSpPr>
          <p:cNvPr id="6208" name="Google Shape;6208;p99"/>
          <p:cNvSpPr/>
          <p:nvPr>
            <p:ph idx="7" type="body"/>
          </p:nvPr>
        </p:nvSpPr>
        <p:spPr>
          <a:xfrm>
            <a:off x="6028141" y="2008451"/>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1</a:t>
            </a:r>
            <a:endParaRPr/>
          </a:p>
        </p:txBody>
      </p:sp>
      <p:sp>
        <p:nvSpPr>
          <p:cNvPr id="6209" name="Google Shape;6209;p99"/>
          <p:cNvSpPr/>
          <p:nvPr>
            <p:ph idx="8" type="body"/>
          </p:nvPr>
        </p:nvSpPr>
        <p:spPr>
          <a:xfrm>
            <a:off x="4245145" y="3533049"/>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2</a:t>
            </a:r>
            <a:endParaRPr/>
          </a:p>
        </p:txBody>
      </p:sp>
      <p:sp>
        <p:nvSpPr>
          <p:cNvPr id="6210" name="Google Shape;6210;p99"/>
          <p:cNvSpPr/>
          <p:nvPr>
            <p:ph idx="9" type="body"/>
          </p:nvPr>
        </p:nvSpPr>
        <p:spPr>
          <a:xfrm>
            <a:off x="5720828" y="5400007"/>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3</a:t>
            </a:r>
            <a:endParaRPr/>
          </a:p>
        </p:txBody>
      </p:sp>
      <p:sp>
        <p:nvSpPr>
          <p:cNvPr id="6211" name="Google Shape;6211;p99"/>
          <p:cNvSpPr txBox="1"/>
          <p:nvPr>
            <p:ph type="title"/>
          </p:nvPr>
        </p:nvSpPr>
        <p:spPr>
          <a:xfrm>
            <a:off x="336000" y="206724"/>
            <a:ext cx="11520000" cy="828000"/>
          </a:xfrm>
          <a:prstGeom prst="rect">
            <a:avLst/>
          </a:prstGeom>
          <a:noFill/>
          <a:ln>
            <a:noFill/>
          </a:ln>
        </p:spPr>
        <p:txBody>
          <a:bodyPr anchorCtr="0" anchor="b" bIns="45700" lIns="91425" spcFirstLastPara="1" rIns="91425" wrap="square" tIns="45700">
            <a:noAutofit/>
          </a:bodyPr>
          <a:lstStyle/>
          <a:p>
            <a:pPr indent="0" lvl="0" marL="0" rtl="0" algn="l">
              <a:lnSpc>
                <a:spcPct val="100000"/>
              </a:lnSpc>
              <a:spcBef>
                <a:spcPts val="0"/>
              </a:spcBef>
              <a:spcAft>
                <a:spcPts val="0"/>
              </a:spcAft>
              <a:buClr>
                <a:schemeClr val="dk2"/>
              </a:buClr>
              <a:buSzPts val="2800"/>
              <a:buFont typeface="Montserrat Black"/>
              <a:buNone/>
            </a:pPr>
            <a:r>
              <a:rPr lang="en-US"/>
              <a:t>4-Step Process </a:t>
            </a:r>
            <a:endParaRPr/>
          </a:p>
        </p:txBody>
      </p:sp>
      <p:sp>
        <p:nvSpPr>
          <p:cNvPr id="6212" name="Google Shape;6212;p99"/>
          <p:cNvSpPr txBox="1"/>
          <p:nvPr>
            <p:ph idx="13" type="subTitle"/>
          </p:nvPr>
        </p:nvSpPr>
        <p:spPr>
          <a:xfrm>
            <a:off x="334963" y="1038676"/>
            <a:ext cx="115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Lorem Ipsum is simply dummy text of the printing and typesetting industry</a:t>
            </a:r>
            <a:endParaRPr/>
          </a:p>
        </p:txBody>
      </p:sp>
      <p:sp>
        <p:nvSpPr>
          <p:cNvPr id="6213" name="Google Shape;6213;p99"/>
          <p:cNvSpPr txBox="1"/>
          <p:nvPr>
            <p:ph idx="11" type="ftr"/>
          </p:nvPr>
        </p:nvSpPr>
        <p:spPr>
          <a:xfrm>
            <a:off x="335998" y="6356350"/>
            <a:ext cx="9000000" cy="360000"/>
          </a:xfrm>
          <a:prstGeom prst="rect">
            <a:avLst/>
          </a:prstGeom>
          <a:noFill/>
          <a:ln>
            <a:noFill/>
          </a:ln>
        </p:spPr>
        <p:txBody>
          <a:bodyPr anchorCtr="0" anchor="ctr" bIns="45700" lIns="91425" spcFirstLastPara="1" rIns="91425" wrap="square" tIns="45700">
            <a:noAutofit/>
          </a:bodyPr>
          <a:lstStyle/>
          <a:p>
            <a:pPr indent="0" lvl="0" marL="0" rtl="0" algn="l">
              <a:spcBef>
                <a:spcPts val="0"/>
              </a:spcBef>
              <a:spcAft>
                <a:spcPts val="0"/>
              </a:spcAft>
              <a:buNone/>
            </a:pPr>
            <a:r>
              <a:rPr lang="en-US"/>
              <a:t>Lorem ipsum dolor sit amet</a:t>
            </a:r>
            <a:endParaRPr/>
          </a:p>
        </p:txBody>
      </p:sp>
      <p:sp>
        <p:nvSpPr>
          <p:cNvPr id="6214" name="Google Shape;6214;p99"/>
          <p:cNvSpPr txBox="1"/>
          <p:nvPr>
            <p:ph idx="12" type="sldNum"/>
          </p:nvPr>
        </p:nvSpPr>
        <p:spPr>
          <a:xfrm>
            <a:off x="11136000" y="6356350"/>
            <a:ext cx="720000" cy="360000"/>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15" name="Google Shape;6215;p99"/>
          <p:cNvSpPr/>
          <p:nvPr>
            <p:ph idx="14" type="body"/>
          </p:nvPr>
        </p:nvSpPr>
        <p:spPr>
          <a:xfrm>
            <a:off x="7526126" y="3776015"/>
            <a:ext cx="432000" cy="432000"/>
          </a:xfrm>
          <a:prstGeom prst="ellipse">
            <a:avLst/>
          </a:prstGeom>
          <a:noFill/>
          <a:ln cap="flat" cmpd="sng" w="38100">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2000"/>
              <a:buNone/>
            </a:pPr>
            <a:r>
              <a:rPr lang="en-US"/>
              <a:t>4</a:t>
            </a:r>
            <a:endParaRPr/>
          </a:p>
        </p:txBody>
      </p:sp>
      <p:sp>
        <p:nvSpPr>
          <p:cNvPr id="6216" name="Google Shape;6216;p99"/>
          <p:cNvSpPr txBox="1"/>
          <p:nvPr>
            <p:ph idx="15" type="body"/>
          </p:nvPr>
        </p:nvSpPr>
        <p:spPr>
          <a:xfrm>
            <a:off x="8173613" y="2532109"/>
            <a:ext cx="1620000" cy="36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600"/>
              <a:buNone/>
            </a:pPr>
            <a:r>
              <a:rPr lang="en-US"/>
              <a:t>Heading 4</a:t>
            </a:r>
            <a:endParaRPr/>
          </a:p>
        </p:txBody>
      </p:sp>
      <p:sp>
        <p:nvSpPr>
          <p:cNvPr id="6217" name="Google Shape;6217;p99"/>
          <p:cNvSpPr txBox="1"/>
          <p:nvPr>
            <p:ph idx="16" type="body"/>
          </p:nvPr>
        </p:nvSpPr>
        <p:spPr>
          <a:xfrm>
            <a:off x="8173613" y="2829045"/>
            <a:ext cx="2520000" cy="9000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Clr>
                <a:schemeClr val="dk1"/>
              </a:buClr>
              <a:buSzPts val="1400"/>
              <a:buNone/>
            </a:pPr>
            <a:r>
              <a:rPr lang="en-US"/>
              <a:t>Lorem ipsum is simply dummy text of the printing and typesetting industry.</a:t>
            </a:r>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Analyst Academy Template 1">
      <a:dk1>
        <a:srgbClr val="000000"/>
      </a:dk1>
      <a:lt1>
        <a:srgbClr val="FFFFFF"/>
      </a:lt1>
      <a:dk2>
        <a:srgbClr val="2C88A5"/>
      </a:dk2>
      <a:lt2>
        <a:srgbClr val="FFFFFF"/>
      </a:lt2>
      <a:accent1>
        <a:srgbClr val="2C88A5"/>
      </a:accent1>
      <a:accent2>
        <a:srgbClr val="48B2CC"/>
      </a:accent2>
      <a:accent3>
        <a:srgbClr val="6FCACB"/>
      </a:accent3>
      <a:accent4>
        <a:srgbClr val="EFCFB8"/>
      </a:accent4>
      <a:accent5>
        <a:srgbClr val="EDE9E0"/>
      </a:accent5>
      <a:accent6>
        <a:srgbClr val="FA6E6A"/>
      </a:accent6>
      <a:hlink>
        <a:srgbClr val="00B0F0"/>
      </a:hlink>
      <a:folHlink>
        <a:srgbClr val="00B0F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Analyst Academy Template 1">
      <a:dk1>
        <a:srgbClr val="000000"/>
      </a:dk1>
      <a:lt1>
        <a:srgbClr val="FFFFFF"/>
      </a:lt1>
      <a:dk2>
        <a:srgbClr val="2C88A5"/>
      </a:dk2>
      <a:lt2>
        <a:srgbClr val="FFFFFF"/>
      </a:lt2>
      <a:accent1>
        <a:srgbClr val="2C88A5"/>
      </a:accent1>
      <a:accent2>
        <a:srgbClr val="48B2CC"/>
      </a:accent2>
      <a:accent3>
        <a:srgbClr val="6FCACB"/>
      </a:accent3>
      <a:accent4>
        <a:srgbClr val="EFCFB8"/>
      </a:accent4>
      <a:accent5>
        <a:srgbClr val="EDE9E0"/>
      </a:accent5>
      <a:accent6>
        <a:srgbClr val="FA6E6A"/>
      </a:accent6>
      <a:hlink>
        <a:srgbClr val="00B0F0"/>
      </a:hlink>
      <a:folHlink>
        <a:srgbClr val="00B0F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2026-02-19T00:15:10Z</dcterms:created>
  <dc:creator>Analyst Academy LLC</dc:creator>
</cp:coreProperties>
</file>