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352" r:id="rId27"/>
    <p:sldId id="353" r:id="rId28"/>
    <p:sldId id="354" r:id="rId29"/>
    <p:sldId id="355" r:id="rId30"/>
    <p:sldId id="285" r:id="rId31"/>
    <p:sldId id="286" r:id="rId32"/>
    <p:sldId id="287" r:id="rId33"/>
    <p:sldId id="288" r:id="rId34"/>
    <p:sldId id="290" r:id="rId35"/>
    <p:sldId id="291" r:id="rId36"/>
    <p:sldId id="292" r:id="rId37"/>
    <p:sldId id="293" r:id="rId38"/>
    <p:sldId id="295" r:id="rId39"/>
    <p:sldId id="294" r:id="rId40"/>
    <p:sldId id="296" r:id="rId41"/>
    <p:sldId id="297" r:id="rId42"/>
    <p:sldId id="298" r:id="rId43"/>
    <p:sldId id="299" r:id="rId44"/>
    <p:sldId id="300" r:id="rId45"/>
    <p:sldId id="301" r:id="rId46"/>
    <p:sldId id="349" r:id="rId47"/>
    <p:sldId id="303" r:id="rId48"/>
    <p:sldId id="304" r:id="rId49"/>
    <p:sldId id="358" r:id="rId50"/>
    <p:sldId id="360" r:id="rId51"/>
    <p:sldId id="362" r:id="rId52"/>
    <p:sldId id="357" r:id="rId53"/>
    <p:sldId id="306" r:id="rId54"/>
    <p:sldId id="307" r:id="rId55"/>
    <p:sldId id="308" r:id="rId56"/>
    <p:sldId id="309" r:id="rId57"/>
    <p:sldId id="310" r:id="rId58"/>
    <p:sldId id="312" r:id="rId59"/>
    <p:sldId id="311" r:id="rId60"/>
    <p:sldId id="313" r:id="rId61"/>
    <p:sldId id="314" r:id="rId62"/>
    <p:sldId id="315" r:id="rId63"/>
    <p:sldId id="316" r:id="rId64"/>
    <p:sldId id="317" r:id="rId65"/>
    <p:sldId id="318" r:id="rId66"/>
    <p:sldId id="319" r:id="rId67"/>
    <p:sldId id="1309" r:id="rId68"/>
    <p:sldId id="320" r:id="rId69"/>
    <p:sldId id="321" r:id="rId70"/>
    <p:sldId id="322" r:id="rId71"/>
    <p:sldId id="323" r:id="rId72"/>
    <p:sldId id="324" r:id="rId73"/>
    <p:sldId id="325" r:id="rId74"/>
    <p:sldId id="326" r:id="rId75"/>
    <p:sldId id="327" r:id="rId76"/>
    <p:sldId id="328" r:id="rId77"/>
    <p:sldId id="329" r:id="rId78"/>
    <p:sldId id="330" r:id="rId79"/>
    <p:sldId id="364" r:id="rId80"/>
    <p:sldId id="331" r:id="rId81"/>
    <p:sldId id="332" r:id="rId82"/>
    <p:sldId id="333" r:id="rId83"/>
    <p:sldId id="334" r:id="rId84"/>
    <p:sldId id="337" r:id="rId85"/>
    <p:sldId id="335" r:id="rId86"/>
    <p:sldId id="336" r:id="rId87"/>
    <p:sldId id="338" r:id="rId88"/>
    <p:sldId id="340" r:id="rId89"/>
    <p:sldId id="341" r:id="rId90"/>
    <p:sldId id="365" r:id="rId91"/>
    <p:sldId id="366" r:id="rId92"/>
    <p:sldId id="367" r:id="rId93"/>
    <p:sldId id="1308" r:id="rId94"/>
    <p:sldId id="343" r:id="rId95"/>
    <p:sldId id="344" r:id="rId96"/>
    <p:sldId id="345" r:id="rId97"/>
    <p:sldId id="346" r:id="rId98"/>
    <p:sldId id="347" r:id="rId99"/>
    <p:sldId id="348" r:id="rId100"/>
  </p:sldIdLst>
  <p:sldSz cx="18288000" cy="10287000"/>
  <p:notesSz cx="7104063" cy="102346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22" autoAdjust="0"/>
    <p:restoredTop sz="76671" autoAdjust="0"/>
  </p:normalViewPr>
  <p:slideViewPr>
    <p:cSldViewPr snapToGrid="0">
      <p:cViewPr>
        <p:scale>
          <a:sx n="44" d="100"/>
          <a:sy n="44" d="100"/>
        </p:scale>
        <p:origin x="1598" y="1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42875" y="768350"/>
            <a:ext cx="6818313" cy="3836988"/>
          </a:xfrm>
          <a:prstGeom prst="rect">
            <a:avLst/>
          </a:prstGeom>
        </p:spPr>
        <p:txBody>
          <a:bodyPr lIns="99075" tIns="49538" rIns="99075" bIns="49538"/>
          <a:lstStyle/>
          <a:p>
            <a:endParaRPr/>
          </a:p>
        </p:txBody>
      </p:sp>
      <p:sp>
        <p:nvSpPr>
          <p:cNvPr id="92" name="Shape 92"/>
          <p:cNvSpPr>
            <a:spLocks noGrp="1"/>
          </p:cNvSpPr>
          <p:nvPr>
            <p:ph type="body" sz="quarter" idx="1"/>
          </p:nvPr>
        </p:nvSpPr>
        <p:spPr>
          <a:xfrm>
            <a:off x="947209" y="4861441"/>
            <a:ext cx="5209646" cy="4605576"/>
          </a:xfrm>
          <a:prstGeom prst="rect">
            <a:avLst/>
          </a:prstGeom>
        </p:spPr>
        <p:txBody>
          <a:bodyPr lIns="99075" tIns="49538" rIns="99075" bIns="49538"/>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42875" y="768350"/>
            <a:ext cx="6818313" cy="3836988"/>
          </a:xfrm>
        </p:spPr>
      </p:sp>
      <p:sp>
        <p:nvSpPr>
          <p:cNvPr id="3" name="Notizenplatzhalter 2"/>
          <p:cNvSpPr>
            <a:spLocks noGrp="1"/>
          </p:cNvSpPr>
          <p:nvPr>
            <p:ph type="body" idx="1"/>
          </p:nvPr>
        </p:nvSpPr>
        <p:spPr/>
        <p:txBody>
          <a:bodyPr/>
          <a:lstStyle/>
          <a:p>
            <a:r>
              <a:rPr lang="en-US" sz="1600" dirty="0"/>
              <a:t>A warm welcome to onboarding in our Toastmasters club, dear new member. My name is XY and I am the current Vice President Education / Vice President Membership of our club.</a:t>
            </a:r>
          </a:p>
          <a:p>
            <a:r>
              <a:rPr lang="en-US" sz="1600" dirty="0"/>
              <a:t>As a guest, you attended our club meetings for the first time, perhaps a little excited and unsure, but full of curiosity and enthusiasm. The warm atmosphere, the friendly welcome and the engaging contributions from our speakers clearly made a positive impression on you – because you have gone from guest to member. My heartfelt congratulations – that is a great decision! I can assure you of that wholeheartedly as a (long-standing) Toastmasters member. Now it is my task to give you an initial insight into how our club works and into the Pathways education program. This will help you to participate actively in club meetings and in Pathways as quickly as possible, and to turn that first spark of curiosity and enthusiasm into a lasting passion for our club.</a:t>
            </a:r>
            <a:endParaRPr lang="de-DE" sz="1600" dirty="0"/>
          </a:p>
        </p:txBody>
      </p:sp>
    </p:spTree>
    <p:extLst>
      <p:ext uri="{BB962C8B-B14F-4D97-AF65-F5344CB8AC3E}">
        <p14:creationId xmlns:p14="http://schemas.microsoft.com/office/powerpoint/2010/main" val="456432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 district is led by the so‑called Trio – three experienced members who change every year and are supported by a core team and helpers like me as Pathways Lead. The District Director Tim Speer is comparable to a President, the Program Quality Director Peter Radko to a Vice President Education, and the Club Growth Director Gustav Winberg to a Vice President Membership at district level.</a:t>
            </a:r>
            <a:endParaRPr lang="de-DE" sz="1600" dirty="0"/>
          </a:p>
        </p:txBody>
      </p:sp>
    </p:spTree>
    <p:extLst>
      <p:ext uri="{BB962C8B-B14F-4D97-AF65-F5344CB8AC3E}">
        <p14:creationId xmlns:p14="http://schemas.microsoft.com/office/powerpoint/2010/main" val="732319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Toastmasters and our district are guided by four core values: integrity, respect, service, and excellence. These values apply to all members – including you. We aim to communicate honestly and respectfully, treat others with respect, and serve our club. This is the only way meetings can be both valuable and enjoyable for everyone. We also strive for high quality in our meetings and in all leadership roles. </a:t>
            </a:r>
            <a:endParaRPr lang="de-DE" sz="1600" dirty="0"/>
          </a:p>
        </p:txBody>
      </p:sp>
    </p:spTree>
    <p:extLst>
      <p:ext uri="{BB962C8B-B14F-4D97-AF65-F5344CB8AC3E}">
        <p14:creationId xmlns:p14="http://schemas.microsoft.com/office/powerpoint/2010/main" val="3057121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You may not have read the Toastmasters Promise very closely when you signed your membership application. In it, you commit to attending meetings regularly and, in the long term, to taking on leadership roles. Only if members adopt this mindset can a volunteer-run club function – everyone needs to contribute. Please do not see the Toastmasters Promise as pressure, but as a guide to help you get the most out of your membership.</a:t>
            </a:r>
            <a:endParaRPr lang="de-DE" sz="1600" dirty="0"/>
          </a:p>
        </p:txBody>
      </p:sp>
    </p:spTree>
    <p:extLst>
      <p:ext uri="{BB962C8B-B14F-4D97-AF65-F5344CB8AC3E}">
        <p14:creationId xmlns:p14="http://schemas.microsoft.com/office/powerpoint/2010/main" val="1503099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Alongside meeting participation, a key element of Toastmasters is the Pathways education program. It is highly individualized and offers you a choice of six different learning paths. These paths cover a wide range of topics, such as “Dynamic Leadership,” “Persuasive Influence,” “Motivational Strategies,” “Engaging Humor,” “Visionary Communication,” and “Presentation Mastery.” </a:t>
            </a:r>
            <a:endParaRPr lang="de-DE" sz="1600" dirty="0"/>
          </a:p>
        </p:txBody>
      </p:sp>
    </p:spTree>
    <p:extLst>
      <p:ext uri="{BB962C8B-B14F-4D97-AF65-F5344CB8AC3E}">
        <p14:creationId xmlns:p14="http://schemas.microsoft.com/office/powerpoint/2010/main" val="159425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Each path consists of five consecutive levels with corresponding modules, called projects. In total, you complete 15 projects per path. We will return to this in more detail later. </a:t>
            </a:r>
            <a:endParaRPr lang="de-DE" sz="1600" dirty="0"/>
          </a:p>
        </p:txBody>
      </p:sp>
    </p:spTree>
    <p:extLst>
      <p:ext uri="{BB962C8B-B14F-4D97-AF65-F5344CB8AC3E}">
        <p14:creationId xmlns:p14="http://schemas.microsoft.com/office/powerpoint/2010/main" val="1698285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Every club is unique. Our club, XY Toastmasters, is the newest / oldest / only club in Z. We meet every (weekday), and our meetings are held in English.</a:t>
            </a:r>
            <a:endParaRPr lang="de-DE" sz="1600" dirty="0"/>
          </a:p>
        </p:txBody>
      </p:sp>
    </p:spTree>
    <p:extLst>
      <p:ext uri="{BB962C8B-B14F-4D97-AF65-F5344CB8AC3E}">
        <p14:creationId xmlns:p14="http://schemas.microsoft.com/office/powerpoint/2010/main" val="306939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Clubs differ not only in their names and formats, but also in some of their meeting roles. In our club we have the following special roles: (name the roles). Other roles are the same in all clubs, such as Toastmaster, Table Topicsmaster, Evaluator and General Evaluator.</a:t>
            </a:r>
            <a:endParaRPr lang="de-DE" sz="1600" dirty="0"/>
          </a:p>
        </p:txBody>
      </p:sp>
    </p:spTree>
    <p:extLst>
      <p:ext uri="{BB962C8B-B14F-4D97-AF65-F5344CB8AC3E}">
        <p14:creationId xmlns:p14="http://schemas.microsoft.com/office/powerpoint/2010/main" val="2673248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Here you can see who the club officers are in our club. Different roles are responsible for different areas of club life (list the individual roles with names and functions). This concludes our first section, about Toastmasters in general and our club in particular.</a:t>
            </a:r>
            <a:endParaRPr lang="de-DE" sz="1600" dirty="0"/>
          </a:p>
        </p:txBody>
      </p:sp>
    </p:spTree>
    <p:extLst>
      <p:ext uri="{BB962C8B-B14F-4D97-AF65-F5344CB8AC3E}">
        <p14:creationId xmlns:p14="http://schemas.microsoft.com/office/powerpoint/2010/main" val="496587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In the second part, we will now turn to two important platforms that you need in order to participate actively in our club and to use the Pathways education program. If you want to take an active role in our club, it is essential that you know how to choose a learning path, work on your Pathways projects, give speeches, and take on meeting roles.</a:t>
            </a:r>
            <a:endParaRPr lang="de-DE" sz="1600" dirty="0"/>
          </a:p>
        </p:txBody>
      </p:sp>
    </p:spTree>
    <p:extLst>
      <p:ext uri="{BB962C8B-B14F-4D97-AF65-F5344CB8AC3E}">
        <p14:creationId xmlns:p14="http://schemas.microsoft.com/office/powerpoint/2010/main" val="177623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One of the most common reasons why guests become members is the opportunity to give speeches in the club. Perhaps that is also true for you. </a:t>
            </a:r>
            <a:endParaRPr lang="de-DE" sz="1600" dirty="0"/>
          </a:p>
        </p:txBody>
      </p:sp>
    </p:spTree>
    <p:extLst>
      <p:ext uri="{BB962C8B-B14F-4D97-AF65-F5344CB8AC3E}">
        <p14:creationId xmlns:p14="http://schemas.microsoft.com/office/powerpoint/2010/main" val="240955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begin, I’d like to give you an overview of what you can expect in this presentation and what onboarding is all about. </a:t>
            </a:r>
            <a:endParaRPr lang="de-DE" sz="1600" dirty="0"/>
          </a:p>
        </p:txBody>
      </p:sp>
    </p:spTree>
    <p:extLst>
      <p:ext uri="{BB962C8B-B14F-4D97-AF65-F5344CB8AC3E}">
        <p14:creationId xmlns:p14="http://schemas.microsoft.com/office/powerpoint/2010/main" val="574674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give a speech, you first start and work on a Pathways project, because prepared speeches are always based on the individual projects within the Pathways learning paths. </a:t>
            </a:r>
            <a:endParaRPr lang="de-DE" sz="1600" dirty="0"/>
          </a:p>
        </p:txBody>
      </p:sp>
    </p:spTree>
    <p:extLst>
      <p:ext uri="{BB962C8B-B14F-4D97-AF65-F5344CB8AC3E}">
        <p14:creationId xmlns:p14="http://schemas.microsoft.com/office/powerpoint/2010/main" val="1541567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So the first thing you need is a learning path, so that you can work on the projects it contains.</a:t>
            </a:r>
            <a:endParaRPr lang="de-DE" sz="1600" dirty="0"/>
          </a:p>
        </p:txBody>
      </p:sp>
    </p:spTree>
    <p:extLst>
      <p:ext uri="{BB962C8B-B14F-4D97-AF65-F5344CB8AC3E}">
        <p14:creationId xmlns:p14="http://schemas.microsoft.com/office/powerpoint/2010/main" val="2433224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select and work on your learning path, and to take on meeting roles, you need to understand the two most important Toastmasters portals. Especially at the beginning of your membership, these two systems often cause confusion. Only when you use them confidently can you fully participate in Toastmasters activities.</a:t>
            </a:r>
            <a:endParaRPr lang="de-DE" sz="1600" dirty="0"/>
          </a:p>
        </p:txBody>
      </p:sp>
    </p:spTree>
    <p:extLst>
      <p:ext uri="{BB962C8B-B14F-4D97-AF65-F5344CB8AC3E}">
        <p14:creationId xmlns:p14="http://schemas.microsoft.com/office/powerpoint/2010/main" val="312064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 first portal is called Base Camp. This is where all aspects of your “speaking career” are managed. Here you have access to all theoretical resources, you work through the individual projects in your learning path, and you complete them. Base Camp is therefore the portal for the Pathways education program.</a:t>
            </a:r>
            <a:endParaRPr lang="de-DE" sz="1600" dirty="0"/>
          </a:p>
        </p:txBody>
      </p:sp>
    </p:spTree>
    <p:extLst>
      <p:ext uri="{BB962C8B-B14F-4D97-AF65-F5344CB8AC3E}">
        <p14:creationId xmlns:p14="http://schemas.microsoft.com/office/powerpoint/2010/main" val="1735222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In contrast, EasySpeak is the portal used to organize club meetings. Here you can confirm your attendance, request speaking slots, and take on meeting roles. EasySpeak can also be used for communication among members. It is very important to know that these two portals are not connected. This means that one portal does not “know” what you are doing in the other. You therefore need a clear understanding of what to do in each portal – and this onboarding is designed to give you exactly that. </a:t>
            </a:r>
            <a:endParaRPr lang="de-DE" sz="1600" dirty="0"/>
          </a:p>
        </p:txBody>
      </p:sp>
    </p:spTree>
    <p:extLst>
      <p:ext uri="{BB962C8B-B14F-4D97-AF65-F5344CB8AC3E}">
        <p14:creationId xmlns:p14="http://schemas.microsoft.com/office/powerpoint/2010/main" val="955683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reach your most important goal – giving a speech in your club – you first need to choose a learning path. As mentioned earlier, there are several paths to choose from, which makes your learning experience at Toastmasters highly individualized. </a:t>
            </a:r>
            <a:endParaRPr lang="de-DE" sz="1600" dirty="0"/>
          </a:p>
        </p:txBody>
      </p:sp>
    </p:spTree>
    <p:extLst>
      <p:ext uri="{BB962C8B-B14F-4D97-AF65-F5344CB8AC3E}">
        <p14:creationId xmlns:p14="http://schemas.microsoft.com/office/powerpoint/2010/main" val="17944286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select a learning path, first go to the Toastmasters International website. This is also where you will later access Base Camp. The web address is: </a:t>
            </a:r>
            <a:r>
              <a:rPr lang="en-US" sz="1600" b="1" dirty="0"/>
              <a:t>toastmasters.org</a:t>
            </a:r>
            <a:r>
              <a:rPr lang="en-US" sz="1600" dirty="0"/>
              <a:t>. </a:t>
            </a:r>
            <a:endParaRPr lang="de-DE" sz="1600" dirty="0"/>
          </a:p>
        </p:txBody>
      </p:sp>
    </p:spTree>
    <p:extLst>
      <p:ext uri="{BB962C8B-B14F-4D97-AF65-F5344CB8AC3E}">
        <p14:creationId xmlns:p14="http://schemas.microsoft.com/office/powerpoint/2010/main" val="1421637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log in, use the email address you provided on your membership application as your username. The first time you log in, you create your password by clicking “First time logging in? Create a password” in the login area and then setting your own password. </a:t>
            </a:r>
            <a:endParaRPr lang="de-DE" sz="1600" dirty="0"/>
          </a:p>
        </p:txBody>
      </p:sp>
    </p:spTree>
    <p:extLst>
      <p:ext uri="{BB962C8B-B14F-4D97-AF65-F5344CB8AC3E}">
        <p14:creationId xmlns:p14="http://schemas.microsoft.com/office/powerpoint/2010/main" val="5043772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Once you have successfully logged in, your name will appear at the top of the page.</a:t>
            </a:r>
            <a:endParaRPr lang="de-DE" sz="1600" dirty="0"/>
          </a:p>
        </p:txBody>
      </p:sp>
    </p:spTree>
    <p:extLst>
      <p:ext uri="{BB962C8B-B14F-4D97-AF65-F5344CB8AC3E}">
        <p14:creationId xmlns:p14="http://schemas.microsoft.com/office/powerpoint/2010/main" val="26060785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choose your first learning path, click on the “Education Programs” tab.</a:t>
            </a:r>
            <a:endParaRPr lang="de-DE" sz="1600" dirty="0"/>
          </a:p>
        </p:txBody>
      </p:sp>
    </p:spTree>
    <p:extLst>
      <p:ext uri="{BB962C8B-B14F-4D97-AF65-F5344CB8AC3E}">
        <p14:creationId xmlns:p14="http://schemas.microsoft.com/office/powerpoint/2010/main" val="1484090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In the first part, I will explain who Toastmasters are and what Toastmasters do, so that you get to know the organization as a whole, beyond our club. </a:t>
            </a:r>
            <a:endParaRPr lang="de-DE" sz="1600" dirty="0"/>
          </a:p>
        </p:txBody>
      </p:sp>
    </p:spTree>
    <p:extLst>
      <p:ext uri="{BB962C8B-B14F-4D97-AF65-F5344CB8AC3E}">
        <p14:creationId xmlns:p14="http://schemas.microsoft.com/office/powerpoint/2010/main" val="6241744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This screen will then appear.</a:t>
            </a:r>
            <a:endParaRPr lang="de-DE" sz="1600" dirty="0"/>
          </a:p>
        </p:txBody>
      </p:sp>
    </p:spTree>
    <p:extLst>
      <p:ext uri="{BB962C8B-B14F-4D97-AF65-F5344CB8AC3E}">
        <p14:creationId xmlns:p14="http://schemas.microsoft.com/office/powerpoint/2010/main" val="24150938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Scroll further down on this page to the very bottom. </a:t>
            </a:r>
            <a:endParaRPr lang="de-DE" sz="1600" dirty="0"/>
          </a:p>
        </p:txBody>
      </p:sp>
    </p:spTree>
    <p:extLst>
      <p:ext uri="{BB962C8B-B14F-4D97-AF65-F5344CB8AC3E}">
        <p14:creationId xmlns:p14="http://schemas.microsoft.com/office/powerpoint/2010/main" val="27784090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There, under the section “More Information”, you will find general information about Pathways…</a:t>
            </a:r>
            <a:endParaRPr lang="de-DE" sz="1600" dirty="0"/>
          </a:p>
        </p:txBody>
      </p:sp>
    </p:spTree>
    <p:extLst>
      <p:ext uri="{BB962C8B-B14F-4D97-AF65-F5344CB8AC3E}">
        <p14:creationId xmlns:p14="http://schemas.microsoft.com/office/powerpoint/2010/main" val="8008637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…and also the section “Choose a Path,” where you can select your first learning path. Your first path is already included in the registration fee, so you do not have to pay anything here. </a:t>
            </a:r>
            <a:endParaRPr lang="de-DE" sz="1600" dirty="0"/>
          </a:p>
        </p:txBody>
      </p:sp>
    </p:spTree>
    <p:extLst>
      <p:ext uri="{BB962C8B-B14F-4D97-AF65-F5344CB8AC3E}">
        <p14:creationId xmlns:p14="http://schemas.microsoft.com/office/powerpoint/2010/main" val="1539019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 first step in choosing a learning path is to select the language in which you want to read and work with your path content. Choosing the correct language here is crucial, because you can only change both the language and the path itself within the first 30 days. </a:t>
            </a:r>
            <a:endParaRPr lang="de-DE" sz="1600" dirty="0"/>
          </a:p>
        </p:txBody>
      </p:sp>
    </p:spTree>
    <p:extLst>
      <p:ext uri="{BB962C8B-B14F-4D97-AF65-F5344CB8AC3E}">
        <p14:creationId xmlns:p14="http://schemas.microsoft.com/office/powerpoint/2010/main" val="3412805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You can now either read the descriptions of all learning paths or… </a:t>
            </a:r>
            <a:endParaRPr lang="de-DE" sz="1600" dirty="0"/>
          </a:p>
        </p:txBody>
      </p:sp>
    </p:spTree>
    <p:extLst>
      <p:ext uri="{BB962C8B-B14F-4D97-AF65-F5344CB8AC3E}">
        <p14:creationId xmlns:p14="http://schemas.microsoft.com/office/powerpoint/2010/main" val="27028963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…complete an online self‑assessment questionnaire. You will be asked a few questions about your interests and existing skills, as well as your specific goals for your personal development with Toastmasters. </a:t>
            </a:r>
            <a:endParaRPr lang="de-DE" sz="1600" dirty="0"/>
          </a:p>
        </p:txBody>
      </p:sp>
    </p:spTree>
    <p:extLst>
      <p:ext uri="{BB962C8B-B14F-4D97-AF65-F5344CB8AC3E}">
        <p14:creationId xmlns:p14="http://schemas.microsoft.com/office/powerpoint/2010/main" val="32520029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Once you have decided how you want to choose your learning path, click on “Continue.” </a:t>
            </a:r>
            <a:endParaRPr lang="de-DE" sz="1600" dirty="0"/>
          </a:p>
        </p:txBody>
      </p:sp>
    </p:spTree>
    <p:extLst>
      <p:ext uri="{BB962C8B-B14F-4D97-AF65-F5344CB8AC3E}">
        <p14:creationId xmlns:p14="http://schemas.microsoft.com/office/powerpoint/2010/main" val="21922030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You can also find more detailed information about each path below the tiles that represent the different learning paths.</a:t>
            </a:r>
            <a:endParaRPr lang="de-DE" sz="1600" dirty="0"/>
          </a:p>
        </p:txBody>
      </p:sp>
    </p:spTree>
    <p:extLst>
      <p:ext uri="{BB962C8B-B14F-4D97-AF65-F5344CB8AC3E}">
        <p14:creationId xmlns:p14="http://schemas.microsoft.com/office/powerpoint/2010/main" val="2393236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Based on your answers in the self‑assessment, the paths that best match your needs will be suggested. You can select one of these recommended paths, but you are not obliged to follow the recommendations if another path interests you more. Once you have made your choice, click on that path. </a:t>
            </a:r>
            <a:endParaRPr lang="de-DE" sz="1600" dirty="0"/>
          </a:p>
        </p:txBody>
      </p:sp>
    </p:spTree>
    <p:extLst>
      <p:ext uri="{BB962C8B-B14F-4D97-AF65-F5344CB8AC3E}">
        <p14:creationId xmlns:p14="http://schemas.microsoft.com/office/powerpoint/2010/main" val="693131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In the second part, I will show you how to choose a learning path, give speeches, and take on roles in club meetings. The main platforms for this are Base Camp and EasySpeak, which I will also explain in more detail. </a:t>
            </a:r>
            <a:endParaRPr lang="de-DE" sz="1600" dirty="0"/>
          </a:p>
        </p:txBody>
      </p:sp>
    </p:spTree>
    <p:extLst>
      <p:ext uri="{BB962C8B-B14F-4D97-AF65-F5344CB8AC3E}">
        <p14:creationId xmlns:p14="http://schemas.microsoft.com/office/powerpoint/2010/main" val="6573240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For confirmation, you will then be asked once again to verify your selection.</a:t>
            </a:r>
            <a:endParaRPr lang="de-DE" sz="1600" dirty="0"/>
          </a:p>
        </p:txBody>
      </p:sp>
    </p:spTree>
    <p:extLst>
      <p:ext uri="{BB962C8B-B14F-4D97-AF65-F5344CB8AC3E}">
        <p14:creationId xmlns:p14="http://schemas.microsoft.com/office/powerpoint/2010/main" val="8273996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An invoice will then appear, but for your first learning path the amount is 0 euros – you do not have to pay anything at this point. Each additional path costs 20 USD plus tax. The path you selected will be available to you within 24 hours. </a:t>
            </a:r>
            <a:endParaRPr lang="de-DE" sz="1600" dirty="0"/>
          </a:p>
        </p:txBody>
      </p:sp>
    </p:spTree>
    <p:extLst>
      <p:ext uri="{BB962C8B-B14F-4D97-AF65-F5344CB8AC3E}">
        <p14:creationId xmlns:p14="http://schemas.microsoft.com/office/powerpoint/2010/main" val="12360262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You have now successfully completed the first important step towards working on your speech projects and giving speeches in our club. Congratulations!</a:t>
            </a:r>
            <a:endParaRPr lang="de-DE" sz="1600" dirty="0"/>
          </a:p>
        </p:txBody>
      </p:sp>
    </p:spTree>
    <p:extLst>
      <p:ext uri="{BB962C8B-B14F-4D97-AF65-F5344CB8AC3E}">
        <p14:creationId xmlns:p14="http://schemas.microsoft.com/office/powerpoint/2010/main" val="15843975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access your chosen learning path and its speech projects, go to the TMI homepage again… </a:t>
            </a:r>
            <a:endParaRPr lang="de-DE" sz="1600" dirty="0"/>
          </a:p>
        </p:txBody>
      </p:sp>
    </p:spTree>
    <p:extLst>
      <p:ext uri="{BB962C8B-B14F-4D97-AF65-F5344CB8AC3E}">
        <p14:creationId xmlns:p14="http://schemas.microsoft.com/office/powerpoint/2010/main" val="24103218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…and log in once more using the login details you now know. </a:t>
            </a:r>
            <a:endParaRPr lang="de-DE" sz="1600" dirty="0"/>
          </a:p>
        </p:txBody>
      </p:sp>
    </p:spTree>
    <p:extLst>
      <p:ext uri="{BB962C8B-B14F-4D97-AF65-F5344CB8AC3E}">
        <p14:creationId xmlns:p14="http://schemas.microsoft.com/office/powerpoint/2010/main" val="14708705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After a successful login, your name will again appear at the top of the page.</a:t>
            </a:r>
            <a:endParaRPr lang="de-DE" sz="1600" dirty="0"/>
          </a:p>
        </p:txBody>
      </p:sp>
    </p:spTree>
    <p:extLst>
      <p:ext uri="{BB962C8B-B14F-4D97-AF65-F5344CB8AC3E}">
        <p14:creationId xmlns:p14="http://schemas.microsoft.com/office/powerpoint/2010/main" val="5557405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Either the “My Education and Achievements” area appears immediately, or you select “My Home” from the dropdown menu next to your name to get there. After choosing your path, you will now see the tile “Go to Base Camp,” which takes you from the general TMI homepage to the Base Camp portal.</a:t>
            </a:r>
            <a:endParaRPr lang="de-DE" sz="1600" dirty="0"/>
          </a:p>
        </p:txBody>
      </p:sp>
    </p:spTree>
    <p:extLst>
      <p:ext uri="{BB962C8B-B14F-4D97-AF65-F5344CB8AC3E}">
        <p14:creationId xmlns:p14="http://schemas.microsoft.com/office/powerpoint/2010/main" val="17224277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You will now see your learning dashboard with various tabs. Under the “Paths &amp; Learning” tab you will find your learning path. Click on the path tile to open it. </a:t>
            </a:r>
            <a:endParaRPr lang="de-DE" sz="1600" dirty="0"/>
          </a:p>
        </p:txBody>
      </p:sp>
    </p:spTree>
    <p:extLst>
      <p:ext uri="{BB962C8B-B14F-4D97-AF65-F5344CB8AC3E}">
        <p14:creationId xmlns:p14="http://schemas.microsoft.com/office/powerpoint/2010/main" val="40483684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An overview page of all five levels of your path will now appear. You can expand the levels on the right. </a:t>
            </a:r>
            <a:endParaRPr lang="de-DE" sz="1600" dirty="0"/>
          </a:p>
        </p:txBody>
      </p:sp>
    </p:spTree>
    <p:extLst>
      <p:ext uri="{BB962C8B-B14F-4D97-AF65-F5344CB8AC3E}">
        <p14:creationId xmlns:p14="http://schemas.microsoft.com/office/powerpoint/2010/main" val="9599854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When you expand a level, you will see a dedicated section with all requirements for that level, including all projects.</a:t>
            </a:r>
            <a:endParaRPr lang="de-DE" sz="1600" dirty="0"/>
          </a:p>
        </p:txBody>
      </p:sp>
    </p:spTree>
    <p:extLst>
      <p:ext uri="{BB962C8B-B14F-4D97-AF65-F5344CB8AC3E}">
        <p14:creationId xmlns:p14="http://schemas.microsoft.com/office/powerpoint/2010/main" val="2214691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conclude, I will give you some further information about the special characteristics of our club (such as our mentoring program, any hybrid meetings we may hold, recurring special events, and similar activities).</a:t>
            </a:r>
            <a:endParaRPr lang="de-DE" sz="1600" dirty="0"/>
          </a:p>
        </p:txBody>
      </p:sp>
    </p:spTree>
    <p:extLst>
      <p:ext uri="{BB962C8B-B14F-4D97-AF65-F5344CB8AC3E}">
        <p14:creationId xmlns:p14="http://schemas.microsoft.com/office/powerpoint/2010/main" val="6072453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In this overview of all level requirements, you will first see downloadable resources for the level. Below that, all projects associated with the level are listed, followed by the meeting roles that must be completed for that level. In higher levels, presentations from the Educational Series are also added.</a:t>
            </a:r>
            <a:endParaRPr lang="de-DE" sz="1600" dirty="0"/>
          </a:p>
        </p:txBody>
      </p:sp>
    </p:spTree>
    <p:extLst>
      <p:ext uri="{BB962C8B-B14F-4D97-AF65-F5344CB8AC3E}">
        <p14:creationId xmlns:p14="http://schemas.microsoft.com/office/powerpoint/2010/main" val="9803733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 second page provides a checklist where you must mark all requirements you have completed. Only then will you be able to request level completion later on.</a:t>
            </a:r>
            <a:endParaRPr lang="de-DE" sz="1600" dirty="0"/>
          </a:p>
        </p:txBody>
      </p:sp>
    </p:spTree>
    <p:extLst>
      <p:ext uri="{BB962C8B-B14F-4D97-AF65-F5344CB8AC3E}">
        <p14:creationId xmlns:p14="http://schemas.microsoft.com/office/powerpoint/2010/main" val="31026963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 overview page also shows all projects in each level. Your first project is usually the Icebreaker, in which you introduce yourself to our club. This is your easiest task because you are talking about someone you know very well – yourself. As a rule, you can complete the projects within a level in any order you like – so follow your personal interests here. The levels themselves, however, can only be completed in numerical order from 1 to 5. To open a project, simply click on its name.</a:t>
            </a:r>
            <a:endParaRPr lang="de-DE" sz="1600" dirty="0"/>
          </a:p>
        </p:txBody>
      </p:sp>
    </p:spTree>
    <p:extLst>
      <p:ext uri="{BB962C8B-B14F-4D97-AF65-F5344CB8AC3E}">
        <p14:creationId xmlns:p14="http://schemas.microsoft.com/office/powerpoint/2010/main" val="15864583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 side navigation bar on the left shows you the table of contents for the project as well as a list of the other projects in the selected level. You can use this navigation bar to jump easily to any page within the project. Of course, you can also use the “Next” button at the bottom of each page to move forward step by step. On the first page of the project, in addition to a brief introduction to the topic, you will find the “Resources” section further down. Here you can download helpful documents such as the project checklist, the evaluation form for your speech evaluator, the full project content, and other useful materials. It is best to print the evaluation form right away so you can hand it to your evaluator before the meeting. </a:t>
            </a:r>
            <a:endParaRPr lang="de-DE" sz="1600" dirty="0"/>
          </a:p>
        </p:txBody>
      </p:sp>
    </p:spTree>
    <p:extLst>
      <p:ext uri="{BB962C8B-B14F-4D97-AF65-F5344CB8AC3E}">
        <p14:creationId xmlns:p14="http://schemas.microsoft.com/office/powerpoint/2010/main" val="10772479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On one of the following pages, you will find the competencies you can develop by working through the project. </a:t>
            </a:r>
            <a:endParaRPr lang="de-DE" sz="1600" dirty="0"/>
          </a:p>
        </p:txBody>
      </p:sp>
    </p:spTree>
    <p:extLst>
      <p:ext uri="{BB962C8B-B14F-4D97-AF65-F5344CB8AC3E}">
        <p14:creationId xmlns:p14="http://schemas.microsoft.com/office/powerpoint/2010/main" val="34798361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At the beginning of the project, you also have the option to record your prior knowledge of the topic and any open questions in a free‑text field. After completing the project, you can use the last column in this overview to note what you have learned. Using this function is completely optional. You are not strictly required to read all of the theory in the project, but it is highly recommended. The theory provides a solid foundation to help you develop step by step and deliver your speeches with a clear goal and focus.</a:t>
            </a:r>
            <a:endParaRPr lang="de-DE" sz="1600" dirty="0"/>
          </a:p>
        </p:txBody>
      </p:sp>
    </p:spTree>
    <p:extLst>
      <p:ext uri="{BB962C8B-B14F-4D97-AF65-F5344CB8AC3E}">
        <p14:creationId xmlns:p14="http://schemas.microsoft.com/office/powerpoint/2010/main" val="38014521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At the end of the theoretical part of the project, as at the beginning, you will find a description of the project assignment. This describes the minimum requirements you must meet in order to complete your project. Below that you will also find an interactive checklist, where you can add, tick off, or delete items and adapt it in this way to your individual needs. The checklist helps you keep track of all the steps you need to take to finish your project. One of these steps is to request your project speech. Once your project speech is fully developed and rehearsed, it is time to request a speech slot for a meeting in EasySpeak. I will explain how to do this in more detail later.</a:t>
            </a:r>
            <a:endParaRPr lang="de-DE" sz="1600" dirty="0"/>
          </a:p>
        </p:txBody>
      </p:sp>
    </p:spTree>
    <p:extLst>
      <p:ext uri="{BB962C8B-B14F-4D97-AF65-F5344CB8AC3E}">
        <p14:creationId xmlns:p14="http://schemas.microsoft.com/office/powerpoint/2010/main" val="7101458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Below the checklist you will also find a description of your evaluator’s criteria. These become visible when you expand each item. If you give your evaluator the evaluation form, they can focus very specifically on the project assignment and on the objectives, you had when prepared your speech. This makes their feedback more targeted than if they only commented on general aspects.</a:t>
            </a:r>
            <a:endParaRPr lang="de-DE" sz="1600" dirty="0"/>
          </a:p>
        </p:txBody>
      </p:sp>
    </p:spTree>
    <p:extLst>
      <p:ext uri="{BB962C8B-B14F-4D97-AF65-F5344CB8AC3E}">
        <p14:creationId xmlns:p14="http://schemas.microsoft.com/office/powerpoint/2010/main" val="1518365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 evaluation form consists of several pages. On the first page, your evaluator can enter, as free text, your existing strengths, areas for improvement, and areas in which you can particularly challenge yourself. On the second page, they award points from 1–5 for various aspects of a good presentation. An explanation of what each point value means is provided on the third page, or in the description of the evaluation criteria in Base Camp that I showed you earlier. </a:t>
            </a:r>
            <a:endParaRPr lang="de-DE" sz="1600" dirty="0"/>
          </a:p>
        </p:txBody>
      </p:sp>
    </p:spTree>
    <p:extLst>
      <p:ext uri="{BB962C8B-B14F-4D97-AF65-F5344CB8AC3E}">
        <p14:creationId xmlns:p14="http://schemas.microsoft.com/office/powerpoint/2010/main" val="19408537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If you already know who your evaluator will be, you can send them the evaluation form directly from Base Camp via email. After selecting our club, you will see all club members and can choose your evaluator. Below that, select the evaluation form that belongs to your project. You can also use the text field to give your evaluator notes on what they should pay particular attention to in your speech. When you click “Save &amp; Send Email,” the evaluation form is automatically sent to your evaluator. At the same time, the speech title and date are saved, if you enter them here, so your speech is recorded within your project in Base Camp. If you prefer, you can also save only the title and date of the planned speech without sending the evaluation form to your evaluator – to do this, click “Save Log”.</a:t>
            </a:r>
            <a:endParaRPr lang="de-DE" sz="1600" dirty="0"/>
          </a:p>
        </p:txBody>
      </p:sp>
    </p:spTree>
    <p:extLst>
      <p:ext uri="{BB962C8B-B14F-4D97-AF65-F5344CB8AC3E}">
        <p14:creationId xmlns:p14="http://schemas.microsoft.com/office/powerpoint/2010/main" val="1823971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Let’s start with the first topic: Who are Toastmasters and what is Toastmasters? </a:t>
            </a:r>
            <a:endParaRPr lang="de-DE" sz="1600" dirty="0"/>
          </a:p>
        </p:txBody>
      </p:sp>
    </p:spTree>
    <p:extLst>
      <p:ext uri="{BB962C8B-B14F-4D97-AF65-F5344CB8AC3E}">
        <p14:creationId xmlns:p14="http://schemas.microsoft.com/office/powerpoint/2010/main" val="29722558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You are now well prepared to give your speech in the club and to receive focused, project‑specific feedback.</a:t>
            </a:r>
            <a:endParaRPr lang="de-DE" sz="1600" dirty="0"/>
          </a:p>
        </p:txBody>
      </p:sp>
    </p:spTree>
    <p:extLst>
      <p:ext uri="{BB962C8B-B14F-4D97-AF65-F5344CB8AC3E}">
        <p14:creationId xmlns:p14="http://schemas.microsoft.com/office/powerpoint/2010/main" val="34058970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Registering your speech for a club meeting in EasySpeak does not mean that you have completed your project. You still need to explicitly complete the project in Base Camp after your speech! To do this, go in Base Camp to the “Before You Continue” page….</a:t>
            </a:r>
            <a:endParaRPr lang="de-DE" sz="1600" dirty="0"/>
          </a:p>
        </p:txBody>
      </p:sp>
    </p:spTree>
    <p:extLst>
      <p:ext uri="{BB962C8B-B14F-4D97-AF65-F5344CB8AC3E}">
        <p14:creationId xmlns:p14="http://schemas.microsoft.com/office/powerpoint/2010/main" val="22043424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….and confirm twice, that you have met all the requirements for the project. If you have done everything correctly… </a:t>
            </a:r>
            <a:endParaRPr lang="de-DE" sz="1600" dirty="0"/>
          </a:p>
        </p:txBody>
      </p:sp>
    </p:spTree>
    <p:extLst>
      <p:ext uri="{BB962C8B-B14F-4D97-AF65-F5344CB8AC3E}">
        <p14:creationId xmlns:p14="http://schemas.microsoft.com/office/powerpoint/2010/main" val="3603608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 confirmation will appear stating that your project has been completed. </a:t>
            </a:r>
            <a:endParaRPr lang="de-DE" sz="1600" dirty="0"/>
          </a:p>
        </p:txBody>
      </p:sp>
    </p:spTree>
    <p:extLst>
      <p:ext uri="{BB962C8B-B14F-4D97-AF65-F5344CB8AC3E}">
        <p14:creationId xmlns:p14="http://schemas.microsoft.com/office/powerpoint/2010/main" val="16244534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Once you have completed a project, the percentage shown in the progress indicator at the top left automatically increases.</a:t>
            </a:r>
            <a:endParaRPr lang="de-DE" sz="1600" dirty="0"/>
          </a:p>
        </p:txBody>
      </p:sp>
    </p:spTree>
    <p:extLst>
      <p:ext uri="{BB962C8B-B14F-4D97-AF65-F5344CB8AC3E}">
        <p14:creationId xmlns:p14="http://schemas.microsoft.com/office/powerpoint/2010/main" val="33130515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You can also see that you have completed your first project by the green check mark in front of the completed project on the overview page. You can now work on and complete the remaining projects in the level in a similar way. </a:t>
            </a:r>
            <a:endParaRPr lang="de-DE" sz="1600" dirty="0"/>
          </a:p>
        </p:txBody>
      </p:sp>
    </p:spTree>
    <p:extLst>
      <p:ext uri="{BB962C8B-B14F-4D97-AF65-F5344CB8AC3E}">
        <p14:creationId xmlns:p14="http://schemas.microsoft.com/office/powerpoint/2010/main" val="29334154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Once you have completed all projects in the level, you can apply for level completion.</a:t>
            </a:r>
            <a:endParaRPr lang="de-DE" sz="1600" dirty="0"/>
          </a:p>
        </p:txBody>
      </p:sp>
    </p:spTree>
    <p:extLst>
      <p:ext uri="{BB962C8B-B14F-4D97-AF65-F5344CB8AC3E}">
        <p14:creationId xmlns:p14="http://schemas.microsoft.com/office/powerpoint/2010/main" val="56323440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Please note: in addition to the learning path projects, there are further requirements for level completion, namely the performance of specific meeting roles. These vary from level to level. From Level 3 onwards, longer presentations from various educational series are also included. To keep track of all requirements for a level, I recommend printing the Pathways checklist and using it to monitor whether you have fulfilled everything. Once all requirements are met, you can apply for level completion. You will find this Pathways checklist on the Pathways page of District 95 – you will hear more about this later. </a:t>
            </a:r>
            <a:endParaRPr lang="de-DE" sz="1600" dirty="0"/>
          </a:p>
        </p:txBody>
      </p:sp>
    </p:spTree>
    <p:extLst>
      <p:ext uri="{BB962C8B-B14F-4D97-AF65-F5344CB8AC3E}">
        <p14:creationId xmlns:p14="http://schemas.microsoft.com/office/powerpoint/2010/main" val="16533291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If you have not marked all projects and other requirements as completed in Base Camp, a red warning message will appear, and you will not be able to submit a level completion request. In that case, simply go through all projects in the level again, complete any remaining ones, and make sure you have checked off all requirements in the level checklist at the beginning of the level. </a:t>
            </a:r>
            <a:endParaRPr lang="de-DE" sz="1600" dirty="0"/>
          </a:p>
        </p:txBody>
      </p:sp>
    </p:spTree>
    <p:extLst>
      <p:ext uri="{BB962C8B-B14F-4D97-AF65-F5344CB8AC3E}">
        <p14:creationId xmlns:p14="http://schemas.microsoft.com/office/powerpoint/2010/main" val="22933937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If no red warning notice appears, you can submit your application for level completion.</a:t>
            </a:r>
            <a:endParaRPr lang="de-DE" sz="1600" dirty="0"/>
          </a:p>
        </p:txBody>
      </p:sp>
    </p:spTree>
    <p:extLst>
      <p:ext uri="{BB962C8B-B14F-4D97-AF65-F5344CB8AC3E}">
        <p14:creationId xmlns:p14="http://schemas.microsoft.com/office/powerpoint/2010/main" val="3568638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Toastmasters International, or TMI for short, is a global, non-profit educational organization dedicated to developing communication and leadership skills. </a:t>
            </a:r>
            <a:endParaRPr lang="de-DE" sz="1600" dirty="0"/>
          </a:p>
        </p:txBody>
      </p:sp>
    </p:spTree>
    <p:extLst>
      <p:ext uri="{BB962C8B-B14F-4D97-AF65-F5344CB8AC3E}">
        <p14:creationId xmlns:p14="http://schemas.microsoft.com/office/powerpoint/2010/main" val="30581691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 Vice President Education will then receive an email informing them of your level completion request and will approve it if you have indeed met all the requirements. After their approval, you will receive confirmation of the level completion in Base Camp as well as a corresponding email. (or in the first person as Vice President Education) </a:t>
            </a:r>
            <a:endParaRPr lang="de-DE" sz="1600" dirty="0"/>
          </a:p>
        </p:txBody>
      </p:sp>
    </p:spTree>
    <p:extLst>
      <p:ext uri="{BB962C8B-B14F-4D97-AF65-F5344CB8AC3E}">
        <p14:creationId xmlns:p14="http://schemas.microsoft.com/office/powerpoint/2010/main" val="32185122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By now, you should have all the essential information you need to use your path, your projects, and Base Camp. Next, I’d like to explain how you can request and deliver your speech in the club.</a:t>
            </a:r>
            <a:endParaRPr lang="de-DE" sz="1600" dirty="0"/>
          </a:p>
        </p:txBody>
      </p:sp>
    </p:spTree>
    <p:extLst>
      <p:ext uri="{BB962C8B-B14F-4D97-AF65-F5344CB8AC3E}">
        <p14:creationId xmlns:p14="http://schemas.microsoft.com/office/powerpoint/2010/main" val="230334085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For this step you will use EasySpeak, your second key portal. This platform is used to organize club meetings.</a:t>
            </a:r>
            <a:endParaRPr lang="de-DE" sz="1600" dirty="0"/>
          </a:p>
        </p:txBody>
      </p:sp>
    </p:spTree>
    <p:extLst>
      <p:ext uri="{BB962C8B-B14F-4D97-AF65-F5344CB8AC3E}">
        <p14:creationId xmlns:p14="http://schemas.microsoft.com/office/powerpoint/2010/main" val="352761859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Go to the EasySpeak website at </a:t>
            </a:r>
            <a:r>
              <a:rPr lang="en-US" sz="1600" b="1" dirty="0"/>
              <a:t>tmclub.eu</a:t>
            </a:r>
            <a:r>
              <a:rPr lang="en-US" sz="1600" dirty="0"/>
              <a:t>. This is important because there are several different EasySpeak sites.</a:t>
            </a:r>
            <a:endParaRPr lang="de-DE" sz="1600" dirty="0"/>
          </a:p>
        </p:txBody>
      </p:sp>
    </p:spTree>
    <p:extLst>
      <p:ext uri="{BB962C8B-B14F-4D97-AF65-F5344CB8AC3E}">
        <p14:creationId xmlns:p14="http://schemas.microsoft.com/office/powerpoint/2010/main" val="17983260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Log in with the access data you should have received from your Vice President Education or Vice President Membership (from me) soon after you joined the club.</a:t>
            </a:r>
            <a:endParaRPr lang="de-DE" sz="1600" dirty="0"/>
          </a:p>
        </p:txBody>
      </p:sp>
    </p:spTree>
    <p:extLst>
      <p:ext uri="{BB962C8B-B14F-4D97-AF65-F5344CB8AC3E}">
        <p14:creationId xmlns:p14="http://schemas.microsoft.com/office/powerpoint/2010/main" val="60898050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On the left-hand side, under “Actions,” click on “Request a Speech.”</a:t>
            </a:r>
            <a:endParaRPr lang="de-DE" sz="1600" dirty="0"/>
          </a:p>
        </p:txBody>
      </p:sp>
    </p:spTree>
    <p:extLst>
      <p:ext uri="{BB962C8B-B14F-4D97-AF65-F5344CB8AC3E}">
        <p14:creationId xmlns:p14="http://schemas.microsoft.com/office/powerpoint/2010/main" val="276356327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Now enter the title of your speech and, if you wish, a brief explanation for the Toastmaster of the Evening, so they can introduce your speech effectively and set the right tone.</a:t>
            </a:r>
            <a:endParaRPr lang="de-DE" sz="1600" dirty="0"/>
          </a:p>
        </p:txBody>
      </p:sp>
    </p:spTree>
    <p:extLst>
      <p:ext uri="{BB962C8B-B14F-4D97-AF65-F5344CB8AC3E}">
        <p14:creationId xmlns:p14="http://schemas.microsoft.com/office/powerpoint/2010/main" val="70985328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Next, select the path (called “manual” in EasySpeak) to which your speech project belongs. It is important that you choose the English path in the most recent version. Currently, this is version 2025-10. The latest version ensures that all updates are included.</a:t>
            </a:r>
            <a:endParaRPr lang="de-DE" sz="1600" dirty="0"/>
          </a:p>
        </p:txBody>
      </p:sp>
    </p:spTree>
    <p:extLst>
      <p:ext uri="{BB962C8B-B14F-4D97-AF65-F5344CB8AC3E}">
        <p14:creationId xmlns:p14="http://schemas.microsoft.com/office/powerpoint/2010/main" val="64391409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This also allows you to select the two newer Level 1 projects…</a:t>
            </a:r>
            <a:endParaRPr lang="de-DE" sz="1600" dirty="0"/>
          </a:p>
        </p:txBody>
      </p:sp>
    </p:spTree>
    <p:extLst>
      <p:ext uri="{BB962C8B-B14F-4D97-AF65-F5344CB8AC3E}">
        <p14:creationId xmlns:p14="http://schemas.microsoft.com/office/powerpoint/2010/main" val="214597775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…as well as presentations from the educational series and the new meeting roles that have only been part of Pathways since October 2025.</a:t>
            </a:r>
            <a:endParaRPr lang="de-DE" sz="1600" dirty="0"/>
          </a:p>
        </p:txBody>
      </p:sp>
    </p:spTree>
    <p:extLst>
      <p:ext uri="{BB962C8B-B14F-4D97-AF65-F5344CB8AC3E}">
        <p14:creationId xmlns:p14="http://schemas.microsoft.com/office/powerpoint/2010/main" val="783570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 organization was founded in 1924 by Dr. Ralph Smedley and is therefore over 100 years old. It is called “International” because there are more than 13,800 clubs in nearly 150 countries with over 270,000 members. As a member, you can visit any Toastmasters club worldwide and take part in its meetings – a great opportunity to build a network both internationally and within Germany. </a:t>
            </a:r>
            <a:endParaRPr lang="de-DE" sz="1600" dirty="0"/>
          </a:p>
        </p:txBody>
      </p:sp>
    </p:spTree>
    <p:extLst>
      <p:ext uri="{BB962C8B-B14F-4D97-AF65-F5344CB8AC3E}">
        <p14:creationId xmlns:p14="http://schemas.microsoft.com/office/powerpoint/2010/main" val="114168445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To complete the request, enter your preferred dates for the speech. (Since our club has many members and speech slots fill up quickly, it’s best to enter three different dates here.) Icebreaker speeches are usually given priority.</a:t>
            </a:r>
            <a:endParaRPr lang="de-DE" sz="1600" dirty="0"/>
          </a:p>
        </p:txBody>
      </p:sp>
    </p:spTree>
    <p:extLst>
      <p:ext uri="{BB962C8B-B14F-4D97-AF65-F5344CB8AC3E}">
        <p14:creationId xmlns:p14="http://schemas.microsoft.com/office/powerpoint/2010/main" val="3785164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dirty="0"/>
              <a:t>Don’t forget to save your entries. The Vice President Education will then receive an email that you wish to give a speech and on which dates. They will schedule it for a meeting on the agenda. (or in the first person as Vice President Education) You must then confirm your attendance at that meeting and your speech.</a:t>
            </a:r>
            <a:endParaRPr lang="de-DE" sz="1600" dirty="0"/>
          </a:p>
        </p:txBody>
      </p:sp>
    </p:spTree>
    <p:extLst>
      <p:ext uri="{BB962C8B-B14F-4D97-AF65-F5344CB8AC3E}">
        <p14:creationId xmlns:p14="http://schemas.microsoft.com/office/powerpoint/2010/main" val="758748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dirty="0"/>
              <a:t>To do this, go again to the EasySpeak website </a:t>
            </a:r>
            <a:r>
              <a:rPr lang="en-US" sz="1600" b="1" dirty="0"/>
              <a:t>tmclub.eu</a:t>
            </a:r>
            <a:r>
              <a:rPr lang="en-US" sz="1600" dirty="0"/>
              <a:t>.</a:t>
            </a:r>
            <a:endParaRPr lang="de-DE" sz="1600" dirty="0"/>
          </a:p>
        </p:txBody>
      </p:sp>
    </p:spTree>
    <p:extLst>
      <p:ext uri="{BB962C8B-B14F-4D97-AF65-F5344CB8AC3E}">
        <p14:creationId xmlns:p14="http://schemas.microsoft.com/office/powerpoint/2010/main" val="380357931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Log in again or ensure you stay logged in by ticking the “Remember me” box.</a:t>
            </a:r>
          </a:p>
          <a:p>
            <a:endParaRPr lang="de-DE" sz="1600" dirty="0"/>
          </a:p>
        </p:txBody>
      </p:sp>
    </p:spTree>
    <p:extLst>
      <p:ext uri="{BB962C8B-B14F-4D97-AF65-F5344CB8AC3E}">
        <p14:creationId xmlns:p14="http://schemas.microsoft.com/office/powerpoint/2010/main" val="408663533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If you have not yet confirmed your speech, you will see a question mark in a circle in front of your name. </a:t>
            </a:r>
            <a:endParaRPr lang="de-DE" sz="1600" dirty="0"/>
          </a:p>
        </p:txBody>
      </p:sp>
    </p:spTree>
    <p:extLst>
      <p:ext uri="{BB962C8B-B14F-4D97-AF65-F5344CB8AC3E}">
        <p14:creationId xmlns:p14="http://schemas.microsoft.com/office/powerpoint/2010/main" val="354051050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Click on the green thumbs‑up icon to confirm that you will actually give your speech.</a:t>
            </a:r>
            <a:endParaRPr lang="de-DE" sz="1600" dirty="0"/>
          </a:p>
        </p:txBody>
      </p:sp>
    </p:spTree>
    <p:extLst>
      <p:ext uri="{BB962C8B-B14F-4D97-AF65-F5344CB8AC3E}">
        <p14:creationId xmlns:p14="http://schemas.microsoft.com/office/powerpoint/2010/main" val="183773824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 green check mark will then appear in front of your name, showing that you have successfully confirmed your speech.</a:t>
            </a:r>
            <a:endParaRPr lang="de-DE" sz="1600" dirty="0"/>
          </a:p>
        </p:txBody>
      </p:sp>
    </p:spTree>
    <p:extLst>
      <p:ext uri="{BB962C8B-B14F-4D97-AF65-F5344CB8AC3E}">
        <p14:creationId xmlns:p14="http://schemas.microsoft.com/office/powerpoint/2010/main" val="123803533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Even if you are not planning to give a speech, you should still confirm your attendance or absence for every meeting. First select the date of the next meeting…</a:t>
            </a:r>
            <a:endParaRPr lang="de-DE" sz="1600" dirty="0"/>
          </a:p>
        </p:txBody>
      </p:sp>
    </p:spTree>
    <p:extLst>
      <p:ext uri="{BB962C8B-B14F-4D97-AF65-F5344CB8AC3E}">
        <p14:creationId xmlns:p14="http://schemas.microsoft.com/office/powerpoint/2010/main" val="300732586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…then indicate whether you will attend – click “yes” – or will not attend – click “no.” If you are still unsure, click the question mark. This makes it much easier for the Toastmaster to organize the meeting and also helps you commit to your own plans. </a:t>
            </a:r>
            <a:endParaRPr lang="de-DE" sz="1600" dirty="0"/>
          </a:p>
        </p:txBody>
      </p:sp>
    </p:spTree>
    <p:extLst>
      <p:ext uri="{BB962C8B-B14F-4D97-AF65-F5344CB8AC3E}">
        <p14:creationId xmlns:p14="http://schemas.microsoft.com/office/powerpoint/2010/main" val="136120026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In meetings where you are not speaking, it is very helpful if you take on other meeting roles. This allows you to regularly practice your communication and leadership skills and build self‑confidence. If you want to know what a specific role involves or how best to prepare, click on the role name. A general description of the role will appear. (Then a role description tailored specifically to the practices of our club will appear.) Then click “Yes” next to the role you would like to take on.</a:t>
            </a:r>
            <a:endParaRPr lang="de-DE" sz="1600" dirty="0"/>
          </a:p>
        </p:txBody>
      </p:sp>
    </p:spTree>
    <p:extLst>
      <p:ext uri="{BB962C8B-B14F-4D97-AF65-F5344CB8AC3E}">
        <p14:creationId xmlns:p14="http://schemas.microsoft.com/office/powerpoint/2010/main" val="3596708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As a member of a club in Germany, you belong to District 95 together with members from Denmark, Norway, Sweden, Greenland, Iceland and the Faroe Islands. From July 2026 onwards, Finland and Estonia will also be part of our district. At the moment, District 95 consists of 143 clubs in 6 divisions. </a:t>
            </a:r>
            <a:endParaRPr lang="de-DE" sz="1600" dirty="0"/>
          </a:p>
        </p:txBody>
      </p:sp>
    </p:spTree>
    <p:extLst>
      <p:ext uri="{BB962C8B-B14F-4D97-AF65-F5344CB8AC3E}">
        <p14:creationId xmlns:p14="http://schemas.microsoft.com/office/powerpoint/2010/main" val="8455472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If everything has worked correctly, a green check mark will appear in front of your name, and a pencil icon will also appear next to it.</a:t>
            </a:r>
            <a:endParaRPr lang="de-DE" sz="1600" dirty="0"/>
          </a:p>
        </p:txBody>
      </p:sp>
    </p:spTree>
    <p:extLst>
      <p:ext uri="{BB962C8B-B14F-4D97-AF65-F5344CB8AC3E}">
        <p14:creationId xmlns:p14="http://schemas.microsoft.com/office/powerpoint/2010/main" val="365211666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When you click on the pencil icon, a window opens in which you can assign the role to your current level – provided that this role is one of the requirements for that level. Assigning the role to the correct Pathways level is important so that all your efforts are documented in EasySpeak and (me as) your Vice President Education can see, at level completion, that you have fulfilled all requirements.</a:t>
            </a:r>
            <a:endParaRPr lang="de-DE" sz="1600" dirty="0"/>
          </a:p>
        </p:txBody>
      </p:sp>
    </p:spTree>
    <p:extLst>
      <p:ext uri="{BB962C8B-B14F-4D97-AF65-F5344CB8AC3E}">
        <p14:creationId xmlns:p14="http://schemas.microsoft.com/office/powerpoint/2010/main" val="195139214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You can find an overview of all your meeting activities on the left under “Actions” by clicking on “ “View my Speech Progress”.</a:t>
            </a:r>
            <a:endParaRPr lang="de-DE" sz="1600" dirty="0"/>
          </a:p>
        </p:txBody>
      </p:sp>
    </p:spTree>
    <p:extLst>
      <p:ext uri="{BB962C8B-B14F-4D97-AF65-F5344CB8AC3E}">
        <p14:creationId xmlns:p14="http://schemas.microsoft.com/office/powerpoint/2010/main" val="40295442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This opens your workbook matrix, where your meeting roles, all your speeches, and later your presentations from the educational series are documented.</a:t>
            </a:r>
            <a:endParaRPr lang="de-DE" sz="1600" dirty="0"/>
          </a:p>
        </p:txBody>
      </p:sp>
    </p:spTree>
    <p:extLst>
      <p:ext uri="{BB962C8B-B14F-4D97-AF65-F5344CB8AC3E}">
        <p14:creationId xmlns:p14="http://schemas.microsoft.com/office/powerpoint/2010/main" val="295173447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Let me summarize once more: to select your path and to start and complete your speech projects, you log in to the TMI homepage and go to the Base Camp portal. Your learning materials are stored there. The organization of club meetings, on the other hand, takes place in the second portal, EasySpeak. There you can confirm your attendance or absence and sign up for speeches and meeting roles. You now know the most important basics to participate actively in meetings and to work with your Pathways learning materials.</a:t>
            </a:r>
            <a:endParaRPr lang="de-DE" sz="1600" dirty="0"/>
          </a:p>
        </p:txBody>
      </p:sp>
    </p:spTree>
    <p:extLst>
      <p:ext uri="{BB962C8B-B14F-4D97-AF65-F5344CB8AC3E}">
        <p14:creationId xmlns:p14="http://schemas.microsoft.com/office/powerpoint/2010/main" val="23240600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500" dirty="0"/>
              <a:t>District 95 has created its own Pathways page where you can find many important materials on Pathways. Enter the web address shown. Here you can, for example, download the starter handbook for new members. It contains additional information specifically for you as a new member. You will also find all the offers from the District 95 Pathways Lead, Andrea Hoffmann, including her monthly intensive workshops on Pathways and Base Camp. These are an excellent second step to deepen your knowledge of Pathways and Base Camp. The date and registration link for the next workshop are also listed on this page. If you have questions about Pathways that I (your VP Education) cannot answer, you can contact Andrea at any time at the email address shown here, or join her on Zoom during her office hour every second Tuesday of the month at 7:00 p.m. In the download area at the bottom of the page, you will also find many additional helpful resources and manuals, which she updates and expands regularly. So take a close look at this page – and feel free to return to it from time to time.</a:t>
            </a:r>
            <a:endParaRPr lang="de-DE" sz="1500" dirty="0"/>
          </a:p>
        </p:txBody>
      </p:sp>
    </p:spTree>
    <p:extLst>
      <p:ext uri="{BB962C8B-B14F-4D97-AF65-F5344CB8AC3E}">
        <p14:creationId xmlns:p14="http://schemas.microsoft.com/office/powerpoint/2010/main" val="26714661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Let’s now move on to some information that is specific to our club.</a:t>
            </a:r>
            <a:endParaRPr lang="de-DE" sz="1600" dirty="0"/>
          </a:p>
        </p:txBody>
      </p:sp>
    </p:spTree>
    <p:extLst>
      <p:ext uri="{BB962C8B-B14F-4D97-AF65-F5344CB8AC3E}">
        <p14:creationId xmlns:p14="http://schemas.microsoft.com/office/powerpoint/2010/main" val="362833883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600" dirty="0"/>
          </a:p>
        </p:txBody>
      </p:sp>
    </p:spTree>
    <p:extLst>
      <p:ext uri="{BB962C8B-B14F-4D97-AF65-F5344CB8AC3E}">
        <p14:creationId xmlns:p14="http://schemas.microsoft.com/office/powerpoint/2010/main" val="172597754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Do you have any questions about what I’ve explained so far – or any additional questions beyond that?</a:t>
            </a:r>
            <a:endParaRPr lang="de-DE" sz="1600" dirty="0"/>
          </a:p>
        </p:txBody>
      </p:sp>
    </p:spTree>
    <p:extLst>
      <p:ext uri="{BB962C8B-B14F-4D97-AF65-F5344CB8AC3E}">
        <p14:creationId xmlns:p14="http://schemas.microsoft.com/office/powerpoint/2010/main" val="203814907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Dear new member, after attending your first Toastmasters meeting full of curiosity and enthusiasm and moving from guest to member, we now want to use this timely onboarding to ignite a lasting passion for Toastmasters and for our club. Your active participation in meetings and in Pathways will help you achieve your goals and will also move our entire club forward. Thank you for taking the time to familiarize yourself with the first steps and the most important tools. Now nothing stands in the way of successfully developing your communication and leadership skills!</a:t>
            </a:r>
            <a:endParaRPr lang="de-DE" sz="1600" dirty="0"/>
          </a:p>
        </p:txBody>
      </p:sp>
    </p:spTree>
    <p:extLst>
      <p:ext uri="{BB962C8B-B14F-4D97-AF65-F5344CB8AC3E}">
        <p14:creationId xmlns:p14="http://schemas.microsoft.com/office/powerpoint/2010/main" val="437382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eltext"/>
          <p:cNvSpPr txBox="1">
            <a:spLocks noGrp="1"/>
          </p:cNvSpPr>
          <p:nvPr>
            <p:ph type="title"/>
          </p:nvPr>
        </p:nvSpPr>
        <p:spPr>
          <a:xfrm>
            <a:off x="685800" y="2130425"/>
            <a:ext cx="7772400" cy="1470025"/>
          </a:xfrm>
          <a:prstGeom prst="rect">
            <a:avLst/>
          </a:prstGeom>
        </p:spPr>
        <p:txBody>
          <a:bodyPr/>
          <a:lstStyle/>
          <a:p>
            <a:r>
              <a:t>Titeltext</a:t>
            </a:r>
          </a:p>
        </p:txBody>
      </p:sp>
      <p:sp>
        <p:nvSpPr>
          <p:cNvPr id="12" name="Textebene 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Textebene 1</a:t>
            </a:r>
          </a:p>
          <a:p>
            <a:pPr lvl="1"/>
            <a:r>
              <a:t>Textebene 2</a:t>
            </a:r>
          </a:p>
          <a:p>
            <a:pPr lvl="2"/>
            <a:r>
              <a:t>Textebene 3</a:t>
            </a:r>
          </a:p>
          <a:p>
            <a:pPr lvl="3"/>
            <a:r>
              <a:t>Textebene 4</a:t>
            </a:r>
          </a:p>
          <a:p>
            <a:pPr lvl="4"/>
            <a:r>
              <a:t>Textebene 5</a:t>
            </a:r>
          </a:p>
        </p:txBody>
      </p:sp>
      <p:sp>
        <p:nvSpPr>
          <p:cNvPr id="1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eltext"/>
          <p:cNvSpPr txBox="1">
            <a:spLocks noGrp="1"/>
          </p:cNvSpPr>
          <p:nvPr>
            <p:ph type="title"/>
          </p:nvPr>
        </p:nvSpPr>
        <p:spPr>
          <a:prstGeom prst="rect">
            <a:avLst/>
          </a:prstGeom>
        </p:spPr>
        <p:txBody>
          <a:bodyPr/>
          <a:lstStyle/>
          <a:p>
            <a:r>
              <a:t>Titeltext</a:t>
            </a:r>
          </a:p>
        </p:txBody>
      </p:sp>
      <p:sp>
        <p:nvSpPr>
          <p:cNvPr id="21" name="Textebene 1…"/>
          <p:cNvSpPr txBox="1">
            <a:spLocks noGrp="1"/>
          </p:cNvSpPr>
          <p:nvPr>
            <p:ph type="body" sz="quarter" idx="1"/>
          </p:nvPr>
        </p:nvSpPr>
        <p:spPr>
          <a:xfrm>
            <a:off x="457200" y="1600200"/>
            <a:ext cx="8229600" cy="4525963"/>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el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Titeltext</a:t>
            </a:r>
          </a:p>
        </p:txBody>
      </p:sp>
      <p:sp>
        <p:nvSpPr>
          <p:cNvPr id="30" name="Textebene 1…"/>
          <p:cNvSpPr txBox="1">
            <a:spLocks noGrp="1"/>
          </p:cNvSpPr>
          <p:nvPr>
            <p:ph type="body" sz="quarter" idx="1"/>
          </p:nvPr>
        </p:nvSpPr>
        <p:spPr>
          <a:xfrm>
            <a:off x="722312" y="2906713"/>
            <a:ext cx="7772401" cy="1500191"/>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Textebene 1</a:t>
            </a:r>
          </a:p>
          <a:p>
            <a:pPr lvl="1"/>
            <a:r>
              <a:t>Textebene 2</a:t>
            </a:r>
          </a:p>
          <a:p>
            <a:pPr lvl="2"/>
            <a:r>
              <a:t>Textebene 3</a:t>
            </a:r>
          </a:p>
          <a:p>
            <a:pPr lvl="3"/>
            <a:r>
              <a:t>Textebene 4</a:t>
            </a:r>
          </a:p>
          <a:p>
            <a:pPr lvl="4"/>
            <a:r>
              <a:t>Textebene 5</a:t>
            </a:r>
          </a:p>
        </p:txBody>
      </p:sp>
      <p:sp>
        <p:nvSpPr>
          <p:cNvPr id="3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eltext"/>
          <p:cNvSpPr txBox="1">
            <a:spLocks noGrp="1"/>
          </p:cNvSpPr>
          <p:nvPr>
            <p:ph type="title"/>
          </p:nvPr>
        </p:nvSpPr>
        <p:spPr>
          <a:prstGeom prst="rect">
            <a:avLst/>
          </a:prstGeom>
        </p:spPr>
        <p:txBody>
          <a:bodyPr/>
          <a:lstStyle/>
          <a:p>
            <a:r>
              <a:t>Titeltext</a:t>
            </a:r>
          </a:p>
        </p:txBody>
      </p:sp>
      <p:sp>
        <p:nvSpPr>
          <p:cNvPr id="39" name="Textebene 1…"/>
          <p:cNvSpPr txBox="1">
            <a:spLocks noGrp="1"/>
          </p:cNvSpPr>
          <p:nvPr>
            <p:ph type="body" sz="quarter"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Textebene 1</a:t>
            </a:r>
          </a:p>
          <a:p>
            <a:pPr lvl="1"/>
            <a:r>
              <a:t>Textebene 2</a:t>
            </a:r>
          </a:p>
          <a:p>
            <a:pPr lvl="2"/>
            <a:r>
              <a:t>Textebene 3</a:t>
            </a:r>
          </a:p>
          <a:p>
            <a:pPr lvl="3"/>
            <a:r>
              <a:t>Textebene 4</a:t>
            </a:r>
          </a:p>
          <a:p>
            <a:pPr lvl="4"/>
            <a:r>
              <a:t>Textebene 5</a:t>
            </a:r>
          </a:p>
        </p:txBody>
      </p:sp>
      <p:sp>
        <p:nvSpPr>
          <p:cNvPr id="4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eltext"/>
          <p:cNvSpPr txBox="1">
            <a:spLocks noGrp="1"/>
          </p:cNvSpPr>
          <p:nvPr>
            <p:ph type="title"/>
          </p:nvPr>
        </p:nvSpPr>
        <p:spPr>
          <a:prstGeom prst="rect">
            <a:avLst/>
          </a:prstGeom>
        </p:spPr>
        <p:txBody>
          <a:bodyPr/>
          <a:lstStyle/>
          <a:p>
            <a:r>
              <a:t>Titeltext</a:t>
            </a:r>
          </a:p>
        </p:txBody>
      </p:sp>
      <p:sp>
        <p:nvSpPr>
          <p:cNvPr id="48" name="Textebene 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Textebene 1</a:t>
            </a:r>
          </a:p>
          <a:p>
            <a:pPr lvl="1"/>
            <a:r>
              <a:t>Textebene 2</a:t>
            </a:r>
          </a:p>
          <a:p>
            <a:pPr lvl="2"/>
            <a:r>
              <a:t>Textebene 3</a:t>
            </a:r>
          </a:p>
          <a:p>
            <a:pPr lvl="3"/>
            <a:r>
              <a:t>Textebene 4</a:t>
            </a:r>
          </a:p>
          <a:p>
            <a:pPr lvl="4"/>
            <a:r>
              <a:t>Textebene 5</a:t>
            </a:r>
          </a:p>
        </p:txBody>
      </p:sp>
      <p:sp>
        <p:nvSpPr>
          <p:cNvPr id="49" name="Text Placeholder 4"/>
          <p:cNvSpPr>
            <a:spLocks noGrp="1"/>
          </p:cNvSpPr>
          <p:nvPr>
            <p:ph type="body" sz="quarter" idx="21"/>
          </p:nvPr>
        </p:nvSpPr>
        <p:spPr>
          <a:xfrm>
            <a:off x="4645025" y="1535111"/>
            <a:ext cx="4041775" cy="639767"/>
          </a:xfrm>
          <a:prstGeom prst="rect">
            <a:avLst/>
          </a:prstGeom>
        </p:spPr>
        <p:txBody>
          <a:bodyPr anchor="b"/>
          <a:lstStyle/>
          <a:p>
            <a:endParaRPr/>
          </a:p>
        </p:txBody>
      </p:sp>
      <p:sp>
        <p:nvSpPr>
          <p:cNvPr id="5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eltext"/>
          <p:cNvSpPr txBox="1">
            <a:spLocks noGrp="1"/>
          </p:cNvSpPr>
          <p:nvPr>
            <p:ph type="title"/>
          </p:nvPr>
        </p:nvSpPr>
        <p:spPr>
          <a:prstGeom prst="rect">
            <a:avLst/>
          </a:prstGeom>
        </p:spPr>
        <p:txBody>
          <a:bodyPr/>
          <a:lstStyle/>
          <a:p>
            <a:r>
              <a:t>Titeltext</a:t>
            </a:r>
          </a:p>
        </p:txBody>
      </p:sp>
      <p:sp>
        <p:nvSpPr>
          <p:cNvPr id="58"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eltext"/>
          <p:cNvSpPr txBox="1">
            <a:spLocks noGrp="1"/>
          </p:cNvSpPr>
          <p:nvPr>
            <p:ph type="title"/>
          </p:nvPr>
        </p:nvSpPr>
        <p:spPr>
          <a:xfrm>
            <a:off x="457200" y="273050"/>
            <a:ext cx="3008316" cy="1162050"/>
          </a:xfrm>
          <a:prstGeom prst="rect">
            <a:avLst/>
          </a:prstGeom>
        </p:spPr>
        <p:txBody>
          <a:bodyPr anchor="b"/>
          <a:lstStyle>
            <a:lvl1pPr algn="l">
              <a:defRPr sz="2000" b="1"/>
            </a:lvl1pPr>
          </a:lstStyle>
          <a:p>
            <a:r>
              <a:t>Titeltext</a:t>
            </a:r>
          </a:p>
        </p:txBody>
      </p:sp>
      <p:sp>
        <p:nvSpPr>
          <p:cNvPr id="73" name="Textebene 1…"/>
          <p:cNvSpPr txBox="1">
            <a:spLocks noGrp="1"/>
          </p:cNvSpPr>
          <p:nvPr>
            <p:ph type="body" sz="quarter" idx="1"/>
          </p:nvPr>
        </p:nvSpPr>
        <p:spPr>
          <a:xfrm>
            <a:off x="3575050" y="273050"/>
            <a:ext cx="5111750" cy="5853113"/>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74" name="Text Placeholder 3"/>
          <p:cNvSpPr>
            <a:spLocks noGrp="1"/>
          </p:cNvSpPr>
          <p:nvPr>
            <p:ph type="body" sz="quarter" idx="21"/>
          </p:nvPr>
        </p:nvSpPr>
        <p:spPr>
          <a:xfrm>
            <a:off x="457198" y="1435100"/>
            <a:ext cx="3008317" cy="4691063"/>
          </a:xfrm>
          <a:prstGeom prst="rect">
            <a:avLst/>
          </a:prstGeom>
        </p:spPr>
        <p:txBody>
          <a:bodyPr/>
          <a:lstStyle/>
          <a:p>
            <a:endParaRPr/>
          </a:p>
        </p:txBody>
      </p:sp>
      <p:sp>
        <p:nvSpPr>
          <p:cNvPr id="7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eltext"/>
          <p:cNvSpPr txBox="1">
            <a:spLocks noGrp="1"/>
          </p:cNvSpPr>
          <p:nvPr>
            <p:ph type="title"/>
          </p:nvPr>
        </p:nvSpPr>
        <p:spPr>
          <a:xfrm>
            <a:off x="1792288" y="4800600"/>
            <a:ext cx="5486404" cy="566738"/>
          </a:xfrm>
          <a:prstGeom prst="rect">
            <a:avLst/>
          </a:prstGeom>
        </p:spPr>
        <p:txBody>
          <a:bodyPr anchor="b"/>
          <a:lstStyle>
            <a:lvl1pPr algn="l">
              <a:defRPr sz="2000" b="1"/>
            </a:lvl1pPr>
          </a:lstStyle>
          <a:p>
            <a:r>
              <a:t>Titeltext</a:t>
            </a:r>
          </a:p>
        </p:txBody>
      </p:sp>
      <p:sp>
        <p:nvSpPr>
          <p:cNvPr id="83" name="Picture Placeholder 2"/>
          <p:cNvSpPr>
            <a:spLocks noGrp="1"/>
          </p:cNvSpPr>
          <p:nvPr>
            <p:ph type="pic" sz="quarter" idx="21"/>
          </p:nvPr>
        </p:nvSpPr>
        <p:spPr>
          <a:xfrm>
            <a:off x="1792288" y="612775"/>
            <a:ext cx="5486404" cy="4114800"/>
          </a:xfrm>
          <a:prstGeom prst="rect">
            <a:avLst/>
          </a:prstGeom>
        </p:spPr>
        <p:txBody>
          <a:bodyPr lIns="91439" tIns="45719" rIns="91439" bIns="45719">
            <a:noAutofit/>
          </a:bodyPr>
          <a:lstStyle/>
          <a:p>
            <a:endParaRPr/>
          </a:p>
        </p:txBody>
      </p:sp>
      <p:sp>
        <p:nvSpPr>
          <p:cNvPr id="84" name="Textebene 1…"/>
          <p:cNvSpPr txBox="1">
            <a:spLocks noGrp="1"/>
          </p:cNvSpPr>
          <p:nvPr>
            <p:ph type="body" sz="quarter" idx="1"/>
          </p:nvPr>
        </p:nvSpPr>
        <p:spPr>
          <a:xfrm>
            <a:off x="1792288" y="5367337"/>
            <a:ext cx="5486404" cy="804866"/>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Textebene 1</a:t>
            </a:r>
          </a:p>
          <a:p>
            <a:pPr lvl="1"/>
            <a:r>
              <a:t>Textebene 2</a:t>
            </a:r>
          </a:p>
          <a:p>
            <a:pPr lvl="2"/>
            <a:r>
              <a:t>Textebene 3</a:t>
            </a:r>
          </a:p>
          <a:p>
            <a:pPr lvl="3"/>
            <a:r>
              <a:t>Textebene 4</a:t>
            </a:r>
          </a:p>
          <a:p>
            <a:pPr lvl="4"/>
            <a:r>
              <a:t>Textebene 5</a:t>
            </a:r>
          </a:p>
        </p:txBody>
      </p:sp>
      <p:sp>
        <p:nvSpPr>
          <p:cNvPr id="8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Titeltext</a:t>
            </a:r>
          </a:p>
        </p:txBody>
      </p:sp>
      <p:sp>
        <p:nvSpPr>
          <p:cNvPr id="3" name="Textebene 1…"/>
          <p:cNvSpPr txBox="1">
            <a:spLocks noGrp="1"/>
          </p:cNvSpPr>
          <p:nvPr>
            <p:ph type="body" idx="1"/>
          </p:nvPr>
        </p:nvSpPr>
        <p:spPr>
          <a:xfrm>
            <a:off x="10207625" y="3657600"/>
            <a:ext cx="7162800" cy="6629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Textebene 1</a:t>
            </a:r>
          </a:p>
          <a:p>
            <a:pPr lvl="1"/>
            <a:r>
              <a:t>Textebene 2</a:t>
            </a:r>
          </a:p>
          <a:p>
            <a:pPr lvl="2"/>
            <a:r>
              <a:t>Textebene 3</a:t>
            </a:r>
          </a:p>
          <a:p>
            <a:pPr lvl="3"/>
            <a:r>
              <a:t>Textebene 4</a:t>
            </a:r>
          </a:p>
          <a:p>
            <a:pPr lvl="4"/>
            <a:r>
              <a:t>Textebene 5</a:t>
            </a:r>
          </a:p>
        </p:txBody>
      </p:sp>
      <p:sp>
        <p:nvSpPr>
          <p:cNvPr id="4" name="Foliennummer"/>
          <p:cNvSpPr txBox="1">
            <a:spLocks noGrp="1"/>
          </p:cNvSpPr>
          <p:nvPr>
            <p:ph type="sldNum" sz="quarter" idx="2"/>
          </p:nvPr>
        </p:nvSpPr>
        <p:spPr>
          <a:xfrm>
            <a:off x="8428181" y="6414762"/>
            <a:ext cx="258620" cy="248301"/>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1.jpeg"/><Relationship Id="rId7" Type="http://schemas.openxmlformats.org/officeDocument/2006/relationships/image" Target="../media/image22.png"/><Relationship Id="rId12"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16.png"/><Relationship Id="rId5" Type="http://schemas.openxmlformats.org/officeDocument/2006/relationships/image" Target="../media/image20.png"/><Relationship Id="rId15" Type="http://schemas.openxmlformats.org/officeDocument/2006/relationships/image" Target="../media/image5.pn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14.png"/><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4.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5.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4.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2.png"/><Relationship Id="rId2" Type="http://schemas.openxmlformats.org/officeDocument/2006/relationships/notesSlide" Target="../notesSlides/notesSlide16.xml"/><Relationship Id="rId16" Type="http://schemas.openxmlformats.org/officeDocument/2006/relationships/image" Target="../media/image47.png"/><Relationship Id="rId20"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4.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48.jpe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jpeg"/><Relationship Id="rId7"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55.png"/><Relationship Id="rId4" Type="http://schemas.openxmlformats.org/officeDocument/2006/relationships/image" Target="../media/image4.png"/><Relationship Id="rId9"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4.png"/><Relationship Id="rId9" Type="http://schemas.openxmlformats.org/officeDocument/2006/relationships/image" Target="../media/image60.png"/></Relationships>
</file>

<file path=ppt/slides/_rels/slide2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60.png"/></Relationships>
</file>

<file path=ppt/slides/_rels/slide2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0.png"/><Relationship Id="rId5" Type="http://schemas.openxmlformats.org/officeDocument/2006/relationships/image" Target="../media/image63.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s>
</file>

<file path=ppt/slides/_rels/slide2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65.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png"/><Relationship Id="rId5" Type="http://schemas.openxmlformats.org/officeDocument/2006/relationships/image" Target="../media/image56.png"/><Relationship Id="rId10" Type="http://schemas.openxmlformats.org/officeDocument/2006/relationships/image" Target="../media/image66.png"/><Relationship Id="rId4" Type="http://schemas.openxmlformats.org/officeDocument/2006/relationships/image" Target="../media/image4.png"/><Relationship Id="rId9" Type="http://schemas.openxmlformats.org/officeDocument/2006/relationships/image" Target="../media/image60.png"/></Relationships>
</file>

<file path=ppt/slides/_rels/slide3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png"/><Relationship Id="rId5" Type="http://schemas.openxmlformats.org/officeDocument/2006/relationships/image" Target="../media/image56.png"/><Relationship Id="rId10" Type="http://schemas.openxmlformats.org/officeDocument/2006/relationships/image" Target="../media/image66.png"/><Relationship Id="rId4" Type="http://schemas.openxmlformats.org/officeDocument/2006/relationships/image" Target="../media/image4.png"/><Relationship Id="rId9" Type="http://schemas.openxmlformats.org/officeDocument/2006/relationships/image" Target="../media/image60.png"/></Relationships>
</file>

<file path=ppt/slides/_rels/slide32.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7.png"/><Relationship Id="rId5" Type="http://schemas.openxmlformats.org/officeDocument/2006/relationships/image" Target="../media/image56.png"/><Relationship Id="rId10" Type="http://schemas.openxmlformats.org/officeDocument/2006/relationships/image" Target="../media/image66.png"/><Relationship Id="rId4" Type="http://schemas.openxmlformats.org/officeDocument/2006/relationships/image" Target="../media/image4.png"/><Relationship Id="rId9" Type="http://schemas.openxmlformats.org/officeDocument/2006/relationships/image" Target="../media/image60.png"/></Relationships>
</file>

<file path=ppt/slides/_rels/slide33.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3.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68.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7.png"/><Relationship Id="rId5" Type="http://schemas.openxmlformats.org/officeDocument/2006/relationships/image" Target="../media/image56.png"/><Relationship Id="rId10" Type="http://schemas.openxmlformats.org/officeDocument/2006/relationships/image" Target="../media/image66.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jpeg"/><Relationship Id="rId7" Type="http://schemas.openxmlformats.org/officeDocument/2006/relationships/image" Target="../media/image70.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jpeg"/><Relationship Id="rId7"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63.png"/></Relationships>
</file>

<file path=ppt/slides/_rels/slide3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jpeg"/><Relationship Id="rId7"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63.png"/></Relationships>
</file>

<file path=ppt/slides/_rels/slide3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jpeg"/><Relationship Id="rId7"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69.jpe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63.png"/></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73.jpe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jpeg"/><Relationship Id="rId7"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74.png"/><Relationship Id="rId11" Type="http://schemas.openxmlformats.org/officeDocument/2006/relationships/image" Target="../media/image73.jpeg"/><Relationship Id="rId5" Type="http://schemas.openxmlformats.org/officeDocument/2006/relationships/image" Target="../media/image63.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1.jpeg"/><Relationship Id="rId7" Type="http://schemas.openxmlformats.org/officeDocument/2006/relationships/image" Target="../media/image77.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76.jpeg"/><Relationship Id="rId4" Type="http://schemas.openxmlformats.org/officeDocument/2006/relationships/image" Target="../media/image4.png"/><Relationship Id="rId9"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jpeg"/><Relationship Id="rId7"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49.png"/></Relationships>
</file>

<file path=ppt/slides/_rels/slide43.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2" Type="http://schemas.openxmlformats.org/officeDocument/2006/relationships/notesSlide" Target="../notesSlides/notesSlide43.xml"/><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1.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44.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85.png"/><Relationship Id="rId3" Type="http://schemas.openxmlformats.org/officeDocument/2006/relationships/image" Target="../media/image1.jpeg"/><Relationship Id="rId7" Type="http://schemas.openxmlformats.org/officeDocument/2006/relationships/image" Target="../media/image57.png"/><Relationship Id="rId12" Type="http://schemas.openxmlformats.org/officeDocument/2006/relationships/image" Target="../media/image84.png"/><Relationship Id="rId2" Type="http://schemas.openxmlformats.org/officeDocument/2006/relationships/notesSlide" Target="../notesSlides/notesSlide44.xml"/><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83.png"/><Relationship Id="rId5" Type="http://schemas.openxmlformats.org/officeDocument/2006/relationships/image" Target="../media/image62.png"/><Relationship Id="rId15" Type="http://schemas.openxmlformats.org/officeDocument/2006/relationships/image" Target="../media/image87.png"/><Relationship Id="rId10" Type="http://schemas.openxmlformats.org/officeDocument/2006/relationships/image" Target="../media/image60.png"/><Relationship Id="rId4" Type="http://schemas.openxmlformats.org/officeDocument/2006/relationships/image" Target="../media/image4.png"/><Relationship Id="rId9" Type="http://schemas.openxmlformats.org/officeDocument/2006/relationships/image" Target="../media/image59.png"/><Relationship Id="rId14" Type="http://schemas.openxmlformats.org/officeDocument/2006/relationships/image" Target="../media/image86.png"/></Relationships>
</file>

<file path=ppt/slides/_rels/slide45.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45.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0.png"/><Relationship Id="rId5" Type="http://schemas.openxmlformats.org/officeDocument/2006/relationships/image" Target="../media/image63.pn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4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18" Type="http://schemas.openxmlformats.org/officeDocument/2006/relationships/image" Target="../media/image89.jpe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46.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88.png"/><Relationship Id="rId15" Type="http://schemas.openxmlformats.org/officeDocument/2006/relationships/image" Target="../media/image86.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47.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18" Type="http://schemas.openxmlformats.org/officeDocument/2006/relationships/image" Target="../media/image91.jp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47.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90.pn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4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48.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92.jpe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49.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17" Type="http://schemas.openxmlformats.org/officeDocument/2006/relationships/image" Target="../media/image63.png"/><Relationship Id="rId2" Type="http://schemas.openxmlformats.org/officeDocument/2006/relationships/notesSlide" Target="../notesSlides/notesSlide49.xml"/><Relationship Id="rId16" Type="http://schemas.openxmlformats.org/officeDocument/2006/relationships/image" Target="../media/image93.jp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image" Target="../media/image5.png"/></Relationships>
</file>

<file path=ppt/slides/_rels/slide50.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17" Type="http://schemas.openxmlformats.org/officeDocument/2006/relationships/image" Target="../media/image63.png"/><Relationship Id="rId2" Type="http://schemas.openxmlformats.org/officeDocument/2006/relationships/notesSlide" Target="../notesSlides/notesSlide50.xml"/><Relationship Id="rId16" Type="http://schemas.openxmlformats.org/officeDocument/2006/relationships/image" Target="../media/image94.jp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51.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17" Type="http://schemas.openxmlformats.org/officeDocument/2006/relationships/image" Target="../media/image63.png"/><Relationship Id="rId2" Type="http://schemas.openxmlformats.org/officeDocument/2006/relationships/notesSlide" Target="../notesSlides/notesSlide51.xml"/><Relationship Id="rId16" Type="http://schemas.openxmlformats.org/officeDocument/2006/relationships/image" Target="../media/image95.jp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52.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17" Type="http://schemas.openxmlformats.org/officeDocument/2006/relationships/image" Target="../media/image63.png"/><Relationship Id="rId2" Type="http://schemas.openxmlformats.org/officeDocument/2006/relationships/notesSlide" Target="../notesSlides/notesSlide52.xml"/><Relationship Id="rId16" Type="http://schemas.openxmlformats.org/officeDocument/2006/relationships/image" Target="../media/image93.jp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5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18" Type="http://schemas.openxmlformats.org/officeDocument/2006/relationships/image" Target="../media/image68.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53.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96.jpe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54.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2" Type="http://schemas.openxmlformats.org/officeDocument/2006/relationships/notesSlide" Target="../notesSlides/notesSlide54.xml"/><Relationship Id="rId16" Type="http://schemas.openxmlformats.org/officeDocument/2006/relationships/image" Target="../media/image97.jpe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55.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2" Type="http://schemas.openxmlformats.org/officeDocument/2006/relationships/notesSlide" Target="../notesSlides/notesSlide55.xml"/><Relationship Id="rId16" Type="http://schemas.openxmlformats.org/officeDocument/2006/relationships/image" Target="../media/image98.jpe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5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18" Type="http://schemas.openxmlformats.org/officeDocument/2006/relationships/image" Target="../media/image68.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56.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100.png"/><Relationship Id="rId11" Type="http://schemas.openxmlformats.org/officeDocument/2006/relationships/image" Target="../media/image60.png"/><Relationship Id="rId5" Type="http://schemas.openxmlformats.org/officeDocument/2006/relationships/image" Target="../media/image99.jpe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57.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2" Type="http://schemas.openxmlformats.org/officeDocument/2006/relationships/notesSlide" Target="../notesSlides/notesSlide57.xml"/><Relationship Id="rId16" Type="http://schemas.openxmlformats.org/officeDocument/2006/relationships/image" Target="../media/image101.jpe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58.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17" Type="http://schemas.openxmlformats.org/officeDocument/2006/relationships/image" Target="../media/image103.jpeg"/><Relationship Id="rId2" Type="http://schemas.openxmlformats.org/officeDocument/2006/relationships/notesSlide" Target="../notesSlides/notesSlide58.xml"/><Relationship Id="rId16" Type="http://schemas.openxmlformats.org/officeDocument/2006/relationships/image" Target="../media/image102.jpe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59.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18" Type="http://schemas.openxmlformats.org/officeDocument/2006/relationships/image" Target="../media/image68.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59.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104.jpe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5.png"/></Relationships>
</file>

<file path=ppt/slides/_rels/slide60.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60.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100.png"/><Relationship Id="rId11" Type="http://schemas.openxmlformats.org/officeDocument/2006/relationships/image" Target="../media/image60.png"/><Relationship Id="rId5" Type="http://schemas.openxmlformats.org/officeDocument/2006/relationships/image" Target="../media/image105.jpe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6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61.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106.jpe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62.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83.png"/><Relationship Id="rId1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63.png"/><Relationship Id="rId12" Type="http://schemas.openxmlformats.org/officeDocument/2006/relationships/image" Target="../media/image60.png"/><Relationship Id="rId17" Type="http://schemas.openxmlformats.org/officeDocument/2006/relationships/image" Target="../media/image87.png"/><Relationship Id="rId2" Type="http://schemas.openxmlformats.org/officeDocument/2006/relationships/notesSlide" Target="../notesSlides/notesSlide62.xml"/><Relationship Id="rId16"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108.jpeg"/><Relationship Id="rId11" Type="http://schemas.openxmlformats.org/officeDocument/2006/relationships/image" Target="../media/image59.png"/><Relationship Id="rId5" Type="http://schemas.openxmlformats.org/officeDocument/2006/relationships/image" Target="../media/image107.jpeg"/><Relationship Id="rId15" Type="http://schemas.openxmlformats.org/officeDocument/2006/relationships/image" Target="../media/image85.png"/><Relationship Id="rId10" Type="http://schemas.openxmlformats.org/officeDocument/2006/relationships/image" Target="../media/image58.png"/><Relationship Id="rId4" Type="http://schemas.openxmlformats.org/officeDocument/2006/relationships/image" Target="../media/image4.png"/><Relationship Id="rId9" Type="http://schemas.openxmlformats.org/officeDocument/2006/relationships/image" Target="../media/image57.png"/><Relationship Id="rId14" Type="http://schemas.openxmlformats.org/officeDocument/2006/relationships/image" Target="../media/image84.png"/></Relationships>
</file>

<file path=ppt/slides/_rels/slide63.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17" Type="http://schemas.openxmlformats.org/officeDocument/2006/relationships/image" Target="../media/image110.png"/><Relationship Id="rId2" Type="http://schemas.openxmlformats.org/officeDocument/2006/relationships/notesSlide" Target="../notesSlides/notesSlide63.xml"/><Relationship Id="rId16" Type="http://schemas.openxmlformats.org/officeDocument/2006/relationships/image" Target="../media/image109.jpe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6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18" Type="http://schemas.openxmlformats.org/officeDocument/2006/relationships/image" Target="../media/image113.jpe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64.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112.jpeg"/><Relationship Id="rId11" Type="http://schemas.openxmlformats.org/officeDocument/2006/relationships/image" Target="../media/image60.png"/><Relationship Id="rId5" Type="http://schemas.openxmlformats.org/officeDocument/2006/relationships/image" Target="../media/image111.jpeg"/><Relationship Id="rId15" Type="http://schemas.openxmlformats.org/officeDocument/2006/relationships/image" Target="../media/image86.png"/><Relationship Id="rId10" Type="http://schemas.openxmlformats.org/officeDocument/2006/relationships/image" Target="../media/image59.png"/><Relationship Id="rId19" Type="http://schemas.openxmlformats.org/officeDocument/2006/relationships/image" Target="../media/image63.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65.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83.png"/><Relationship Id="rId1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115.png"/><Relationship Id="rId12" Type="http://schemas.openxmlformats.org/officeDocument/2006/relationships/image" Target="../media/image60.png"/><Relationship Id="rId17" Type="http://schemas.openxmlformats.org/officeDocument/2006/relationships/image" Target="../media/image87.png"/><Relationship Id="rId2" Type="http://schemas.openxmlformats.org/officeDocument/2006/relationships/notesSlide" Target="../notesSlides/notesSlide65.xml"/><Relationship Id="rId16"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59.png"/><Relationship Id="rId5" Type="http://schemas.openxmlformats.org/officeDocument/2006/relationships/image" Target="../media/image114.jpeg"/><Relationship Id="rId15" Type="http://schemas.openxmlformats.org/officeDocument/2006/relationships/image" Target="../media/image85.png"/><Relationship Id="rId10" Type="http://schemas.openxmlformats.org/officeDocument/2006/relationships/image" Target="../media/image58.png"/><Relationship Id="rId4" Type="http://schemas.openxmlformats.org/officeDocument/2006/relationships/image" Target="../media/image4.png"/><Relationship Id="rId9" Type="http://schemas.openxmlformats.org/officeDocument/2006/relationships/image" Target="../media/image57.png"/><Relationship Id="rId14" Type="http://schemas.openxmlformats.org/officeDocument/2006/relationships/image" Target="../media/image84.png"/></Relationships>
</file>

<file path=ppt/slides/_rels/slide6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18" Type="http://schemas.openxmlformats.org/officeDocument/2006/relationships/image" Target="../media/image116.jpe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66.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114.jpe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67.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17" Type="http://schemas.openxmlformats.org/officeDocument/2006/relationships/image" Target="../media/image63.png"/><Relationship Id="rId2" Type="http://schemas.openxmlformats.org/officeDocument/2006/relationships/notesSlide" Target="../notesSlides/notesSlide67.xml"/><Relationship Id="rId16" Type="http://schemas.openxmlformats.org/officeDocument/2006/relationships/image" Target="../media/image117.jp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6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4.png"/><Relationship Id="rId3" Type="http://schemas.openxmlformats.org/officeDocument/2006/relationships/image" Target="../media/image1.jpeg"/><Relationship Id="rId7" Type="http://schemas.openxmlformats.org/officeDocument/2006/relationships/image" Target="../media/image56.png"/><Relationship Id="rId12" Type="http://schemas.openxmlformats.org/officeDocument/2006/relationships/image" Target="../media/image83.png"/><Relationship Id="rId17" Type="http://schemas.openxmlformats.org/officeDocument/2006/relationships/image" Target="../media/image6.png"/><Relationship Id="rId2" Type="http://schemas.openxmlformats.org/officeDocument/2006/relationships/notesSlide" Target="../notesSlides/notesSlide68.xml"/><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0.png"/><Relationship Id="rId5" Type="http://schemas.openxmlformats.org/officeDocument/2006/relationships/image" Target="../media/image118.jpeg"/><Relationship Id="rId15" Type="http://schemas.openxmlformats.org/officeDocument/2006/relationships/image" Target="../media/image86.png"/><Relationship Id="rId10" Type="http://schemas.openxmlformats.org/officeDocument/2006/relationships/image" Target="../media/image59.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85.png"/></Relationships>
</file>

<file path=ppt/slides/_rels/slide69.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0.png"/><Relationship Id="rId18" Type="http://schemas.openxmlformats.org/officeDocument/2006/relationships/image" Target="../media/image87.png"/><Relationship Id="rId3" Type="http://schemas.openxmlformats.org/officeDocument/2006/relationships/image" Target="../media/image1.jpeg"/><Relationship Id="rId7" Type="http://schemas.openxmlformats.org/officeDocument/2006/relationships/image" Target="../media/image121.jpeg"/><Relationship Id="rId12" Type="http://schemas.openxmlformats.org/officeDocument/2006/relationships/image" Target="../media/image59.png"/><Relationship Id="rId17" Type="http://schemas.openxmlformats.org/officeDocument/2006/relationships/image" Target="../media/image86.png"/><Relationship Id="rId2" Type="http://schemas.openxmlformats.org/officeDocument/2006/relationships/notesSlide" Target="../notesSlides/notesSlide69.xml"/><Relationship Id="rId16"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120.jpeg"/><Relationship Id="rId11" Type="http://schemas.openxmlformats.org/officeDocument/2006/relationships/image" Target="../media/image58.png"/><Relationship Id="rId5" Type="http://schemas.openxmlformats.org/officeDocument/2006/relationships/image" Target="../media/image119.jpeg"/><Relationship Id="rId15" Type="http://schemas.openxmlformats.org/officeDocument/2006/relationships/image" Target="../media/image84.png"/><Relationship Id="rId10" Type="http://schemas.openxmlformats.org/officeDocument/2006/relationships/image" Target="../media/image57.png"/><Relationship Id="rId19"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56.png"/><Relationship Id="rId14" Type="http://schemas.openxmlformats.org/officeDocument/2006/relationships/image" Target="../media/image83.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 Id="rId9" Type="http://schemas.openxmlformats.org/officeDocument/2006/relationships/image" Target="../media/image4.png"/></Relationships>
</file>

<file path=ppt/slides/_rels/slide70.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86.png"/><Relationship Id="rId3" Type="http://schemas.openxmlformats.org/officeDocument/2006/relationships/image" Target="../media/image1.jpeg"/><Relationship Id="rId7" Type="http://schemas.openxmlformats.org/officeDocument/2006/relationships/image" Target="../media/image58.png"/><Relationship Id="rId12" Type="http://schemas.openxmlformats.org/officeDocument/2006/relationships/image" Target="../media/image85.png"/><Relationship Id="rId2" Type="http://schemas.openxmlformats.org/officeDocument/2006/relationships/notesSlide" Target="../notesSlides/notesSlide70.xml"/><Relationship Id="rId16" Type="http://schemas.openxmlformats.org/officeDocument/2006/relationships/image" Target="../media/image122.jpe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4.png"/><Relationship Id="rId5" Type="http://schemas.openxmlformats.org/officeDocument/2006/relationships/image" Target="../media/image56.png"/><Relationship Id="rId15" Type="http://schemas.openxmlformats.org/officeDocument/2006/relationships/image" Target="../media/image6.png"/><Relationship Id="rId10" Type="http://schemas.openxmlformats.org/officeDocument/2006/relationships/image" Target="../media/image83.png"/><Relationship Id="rId4" Type="http://schemas.openxmlformats.org/officeDocument/2006/relationships/image" Target="../media/image4.png"/><Relationship Id="rId9" Type="http://schemas.openxmlformats.org/officeDocument/2006/relationships/image" Target="../media/image60.png"/><Relationship Id="rId14" Type="http://schemas.openxmlformats.org/officeDocument/2006/relationships/image" Target="../media/image87.png"/></Relationships>
</file>

<file path=ppt/slides/_rels/slide7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jpeg"/><Relationship Id="rId7" Type="http://schemas.openxmlformats.org/officeDocument/2006/relationships/image" Target="../media/image50.png"/><Relationship Id="rId2" Type="http://schemas.openxmlformats.org/officeDocument/2006/relationships/notesSlide" Target="../notesSlides/notesSlide71.xml"/><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81.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49.png"/></Relationships>
</file>

<file path=ppt/slides/_rels/slide7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jpeg"/><Relationship Id="rId7" Type="http://schemas.openxmlformats.org/officeDocument/2006/relationships/image" Target="../media/image54.png"/><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6.png"/><Relationship Id="rId4" Type="http://schemas.openxmlformats.org/officeDocument/2006/relationships/image" Target="../media/image4.png"/></Relationships>
</file>

<file path=ppt/slides/_rels/slide73.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4.png"/><Relationship Id="rId9" Type="http://schemas.openxmlformats.org/officeDocument/2006/relationships/image" Target="../media/image6.png"/></Relationships>
</file>

<file path=ppt/slides/_rels/slide7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126.jpg"/><Relationship Id="rId5" Type="http://schemas.openxmlformats.org/officeDocument/2006/relationships/image" Target="../media/image56.png"/><Relationship Id="rId10" Type="http://schemas.openxmlformats.org/officeDocument/2006/relationships/image" Target="../media/image63.png"/><Relationship Id="rId4" Type="http://schemas.openxmlformats.org/officeDocument/2006/relationships/image" Target="../media/image4.png"/><Relationship Id="rId9" Type="http://schemas.openxmlformats.org/officeDocument/2006/relationships/image" Target="../media/image125.png"/></Relationships>
</file>

<file path=ppt/slides/_rels/slide7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jpeg"/><Relationship Id="rId7" Type="http://schemas.openxmlformats.org/officeDocument/2006/relationships/image" Target="../media/image57.png"/><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126.jpg"/><Relationship Id="rId5" Type="http://schemas.openxmlformats.org/officeDocument/2006/relationships/image" Target="../media/image4.png"/><Relationship Id="rId10" Type="http://schemas.openxmlformats.org/officeDocument/2006/relationships/image" Target="../media/image63.png"/><Relationship Id="rId4" Type="http://schemas.openxmlformats.org/officeDocument/2006/relationships/image" Target="../media/image125.png"/><Relationship Id="rId9" Type="http://schemas.openxmlformats.org/officeDocument/2006/relationships/image" Target="../media/image6.png"/></Relationships>
</file>

<file path=ppt/slides/_rels/slide7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jpeg"/><Relationship Id="rId7" Type="http://schemas.openxmlformats.org/officeDocument/2006/relationships/image" Target="../media/image56.png"/><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3.png"/><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127.jpeg"/><Relationship Id="rId9" Type="http://schemas.openxmlformats.org/officeDocument/2006/relationships/image" Target="../media/image58.png"/></Relationships>
</file>

<file path=ppt/slides/_rels/slide77.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130.jpg"/><Relationship Id="rId3" Type="http://schemas.openxmlformats.org/officeDocument/2006/relationships/image" Target="../media/image1.jpeg"/><Relationship Id="rId7" Type="http://schemas.openxmlformats.org/officeDocument/2006/relationships/image" Target="../media/image129.png"/><Relationship Id="rId12" Type="http://schemas.openxmlformats.org/officeDocument/2006/relationships/image" Target="../media/image6.pn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8.png"/><Relationship Id="rId5" Type="http://schemas.openxmlformats.org/officeDocument/2006/relationships/image" Target="../media/image128.jpeg"/><Relationship Id="rId10" Type="http://schemas.openxmlformats.org/officeDocument/2006/relationships/image" Target="../media/image57.png"/><Relationship Id="rId4" Type="http://schemas.openxmlformats.org/officeDocument/2006/relationships/image" Target="../media/image63.png"/><Relationship Id="rId9" Type="http://schemas.openxmlformats.org/officeDocument/2006/relationships/image" Target="../media/image56.png"/><Relationship Id="rId14" Type="http://schemas.openxmlformats.org/officeDocument/2006/relationships/image" Target="../media/image110.png"/></Relationships>
</file>

<file path=ppt/slides/_rels/slide7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jpeg"/><Relationship Id="rId7" Type="http://schemas.openxmlformats.org/officeDocument/2006/relationships/image" Target="../media/image129.png"/><Relationship Id="rId12" Type="http://schemas.openxmlformats.org/officeDocument/2006/relationships/image" Target="../media/image6.png"/><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8.png"/><Relationship Id="rId5" Type="http://schemas.openxmlformats.org/officeDocument/2006/relationships/image" Target="../media/image63.png"/><Relationship Id="rId10" Type="http://schemas.openxmlformats.org/officeDocument/2006/relationships/image" Target="../media/image57.png"/><Relationship Id="rId4" Type="http://schemas.openxmlformats.org/officeDocument/2006/relationships/image" Target="../media/image131.png"/><Relationship Id="rId9" Type="http://schemas.openxmlformats.org/officeDocument/2006/relationships/image" Target="../media/image56.png"/></Relationships>
</file>

<file path=ppt/slides/_rels/slide79.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3.png"/><Relationship Id="rId3" Type="http://schemas.openxmlformats.org/officeDocument/2006/relationships/image" Target="../media/image1.jpeg"/><Relationship Id="rId7" Type="http://schemas.openxmlformats.org/officeDocument/2006/relationships/image" Target="../media/image55.png"/><Relationship Id="rId12" Type="http://schemas.openxmlformats.org/officeDocument/2006/relationships/image" Target="../media/image132.jpg"/><Relationship Id="rId2" Type="http://schemas.openxmlformats.org/officeDocument/2006/relationships/notesSlide" Target="../notesSlides/notesSlide79.xml"/><Relationship Id="rId1" Type="http://schemas.openxmlformats.org/officeDocument/2006/relationships/slideLayout" Target="../slideLayouts/slideLayout7.xml"/><Relationship Id="rId6" Type="http://schemas.openxmlformats.org/officeDocument/2006/relationships/image" Target="../media/image129.png"/><Relationship Id="rId11" Type="http://schemas.openxmlformats.org/officeDocument/2006/relationships/image" Target="../media/image6.png"/><Relationship Id="rId5" Type="http://schemas.openxmlformats.org/officeDocument/2006/relationships/image" Target="../media/image4.png"/><Relationship Id="rId10" Type="http://schemas.openxmlformats.org/officeDocument/2006/relationships/image" Target="../media/image58.png"/><Relationship Id="rId4" Type="http://schemas.openxmlformats.org/officeDocument/2006/relationships/image" Target="../media/image131.png"/><Relationship Id="rId9" Type="http://schemas.openxmlformats.org/officeDocument/2006/relationships/image" Target="../media/image57.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123.png"/><Relationship Id="rId12" Type="http://schemas.openxmlformats.org/officeDocument/2006/relationships/image" Target="../media/image58.png"/><Relationship Id="rId2" Type="http://schemas.openxmlformats.org/officeDocument/2006/relationships/notesSlide" Target="../notesSlides/notesSlide80.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7.png"/><Relationship Id="rId5" Type="http://schemas.openxmlformats.org/officeDocument/2006/relationships/image" Target="../media/image63.png"/><Relationship Id="rId10" Type="http://schemas.openxmlformats.org/officeDocument/2006/relationships/image" Target="../media/image56.png"/><Relationship Id="rId4" Type="http://schemas.openxmlformats.org/officeDocument/2006/relationships/image" Target="../media/image133.png"/><Relationship Id="rId9" Type="http://schemas.openxmlformats.org/officeDocument/2006/relationships/image" Target="../media/image55.png"/></Relationships>
</file>

<file path=ppt/slides/_rels/slide81.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123.png"/><Relationship Id="rId12" Type="http://schemas.openxmlformats.org/officeDocument/2006/relationships/image" Target="../media/image58.png"/><Relationship Id="rId2" Type="http://schemas.openxmlformats.org/officeDocument/2006/relationships/notesSlide" Target="../notesSlides/notesSlide8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7.png"/><Relationship Id="rId5" Type="http://schemas.openxmlformats.org/officeDocument/2006/relationships/image" Target="../media/image63.png"/><Relationship Id="rId10" Type="http://schemas.openxmlformats.org/officeDocument/2006/relationships/image" Target="../media/image56.png"/><Relationship Id="rId4" Type="http://schemas.openxmlformats.org/officeDocument/2006/relationships/image" Target="../media/image133.png"/><Relationship Id="rId9" Type="http://schemas.openxmlformats.org/officeDocument/2006/relationships/image" Target="../media/image55.png"/></Relationships>
</file>

<file path=ppt/slides/_rels/slide8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png"/><Relationship Id="rId4" Type="http://schemas.openxmlformats.org/officeDocument/2006/relationships/image" Target="../media/image124.png"/><Relationship Id="rId9" Type="http://schemas.openxmlformats.org/officeDocument/2006/relationships/image" Target="../media/image4.png"/></Relationships>
</file>

<file path=ppt/slides/_rels/slide83.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126.jpg"/><Relationship Id="rId3" Type="http://schemas.openxmlformats.org/officeDocument/2006/relationships/image" Target="../media/image1.jpeg"/><Relationship Id="rId7" Type="http://schemas.openxmlformats.org/officeDocument/2006/relationships/image" Target="../media/image4.png"/><Relationship Id="rId12" Type="http://schemas.openxmlformats.org/officeDocument/2006/relationships/image" Target="../media/image6.png"/><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59.png"/><Relationship Id="rId5" Type="http://schemas.openxmlformats.org/officeDocument/2006/relationships/image" Target="../media/image135.png"/><Relationship Id="rId10" Type="http://schemas.openxmlformats.org/officeDocument/2006/relationships/image" Target="../media/image58.png"/><Relationship Id="rId4" Type="http://schemas.openxmlformats.org/officeDocument/2006/relationships/image" Target="../media/image134.png"/><Relationship Id="rId9" Type="http://schemas.openxmlformats.org/officeDocument/2006/relationships/image" Target="../media/image57.png"/></Relationships>
</file>

<file path=ppt/slides/_rels/slide8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84.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36.png"/></Relationships>
</file>

<file path=ppt/slides/_rels/slide8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jpeg"/><Relationship Id="rId7" Type="http://schemas.openxmlformats.org/officeDocument/2006/relationships/image" Target="../media/image56.png"/><Relationship Id="rId2" Type="http://schemas.openxmlformats.org/officeDocument/2006/relationships/notesSlide" Target="../notesSlides/notesSlide85.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63.png"/><Relationship Id="rId10" Type="http://schemas.openxmlformats.org/officeDocument/2006/relationships/image" Target="../media/image59.png"/><Relationship Id="rId4" Type="http://schemas.openxmlformats.org/officeDocument/2006/relationships/image" Target="../media/image137.png"/><Relationship Id="rId9" Type="http://schemas.openxmlformats.org/officeDocument/2006/relationships/image" Target="../media/image58.png"/></Relationships>
</file>

<file path=ppt/slides/_rels/slide8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86.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38.png"/></Relationships>
</file>

<file path=ppt/slides/_rels/slide8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4.png"/><Relationship Id="rId12" Type="http://schemas.openxmlformats.org/officeDocument/2006/relationships/image" Target="../media/image63.png"/><Relationship Id="rId2" Type="http://schemas.openxmlformats.org/officeDocument/2006/relationships/notesSlide" Target="../notesSlides/notesSlide87.xml"/><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126.jpg"/><Relationship Id="rId5" Type="http://schemas.openxmlformats.org/officeDocument/2006/relationships/image" Target="../media/image57.png"/><Relationship Id="rId10" Type="http://schemas.openxmlformats.org/officeDocument/2006/relationships/image" Target="../media/image135.png"/><Relationship Id="rId4" Type="http://schemas.openxmlformats.org/officeDocument/2006/relationships/image" Target="../media/image56.png"/><Relationship Id="rId9" Type="http://schemas.openxmlformats.org/officeDocument/2006/relationships/image" Target="../media/image134.png"/></Relationships>
</file>

<file path=ppt/slides/_rels/slide8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jpeg"/><Relationship Id="rId7" Type="http://schemas.openxmlformats.org/officeDocument/2006/relationships/image" Target="../media/image56.png"/><Relationship Id="rId2" Type="http://schemas.openxmlformats.org/officeDocument/2006/relationships/notesSlide" Target="../notesSlides/notesSlide8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3.png"/><Relationship Id="rId10" Type="http://schemas.openxmlformats.org/officeDocument/2006/relationships/image" Target="../media/image6.png"/><Relationship Id="rId4" Type="http://schemas.openxmlformats.org/officeDocument/2006/relationships/image" Target="../media/image139.png"/><Relationship Id="rId9" Type="http://schemas.openxmlformats.org/officeDocument/2006/relationships/image" Target="../media/image58.png"/></Relationships>
</file>

<file path=ppt/slides/_rels/slide8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jpeg"/><Relationship Id="rId7" Type="http://schemas.openxmlformats.org/officeDocument/2006/relationships/image" Target="../media/image56.png"/><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3.png"/><Relationship Id="rId10" Type="http://schemas.openxmlformats.org/officeDocument/2006/relationships/image" Target="../media/image6.png"/><Relationship Id="rId4" Type="http://schemas.openxmlformats.org/officeDocument/2006/relationships/image" Target="../media/image139.png"/><Relationship Id="rId9" Type="http://schemas.openxmlformats.org/officeDocument/2006/relationships/image" Target="../media/image58.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15.pn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17.png"/></Relationships>
</file>

<file path=ppt/slides/_rels/slide9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3.png"/><Relationship Id="rId4" Type="http://schemas.openxmlformats.org/officeDocument/2006/relationships/image" Target="../media/image56.png"/><Relationship Id="rId9" Type="http://schemas.openxmlformats.org/officeDocument/2006/relationships/image" Target="../media/image140.jpg"/></Relationships>
</file>

<file path=ppt/slides/_rels/slide9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3.png"/><Relationship Id="rId5" Type="http://schemas.openxmlformats.org/officeDocument/2006/relationships/image" Target="../media/image56.png"/><Relationship Id="rId10" Type="http://schemas.openxmlformats.org/officeDocument/2006/relationships/image" Target="../media/image141.jpg"/><Relationship Id="rId4" Type="http://schemas.openxmlformats.org/officeDocument/2006/relationships/image" Target="../media/image4.png"/><Relationship Id="rId9" Type="http://schemas.openxmlformats.org/officeDocument/2006/relationships/image" Target="../media/image140.jpg"/></Relationships>
</file>

<file path=ppt/slides/_rels/slide9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92.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126.jpg"/><Relationship Id="rId5" Type="http://schemas.openxmlformats.org/officeDocument/2006/relationships/image" Target="../media/image56.png"/><Relationship Id="rId10" Type="http://schemas.openxmlformats.org/officeDocument/2006/relationships/image" Target="../media/image135.png"/><Relationship Id="rId4" Type="http://schemas.openxmlformats.org/officeDocument/2006/relationships/image" Target="../media/image4.png"/><Relationship Id="rId9" Type="http://schemas.openxmlformats.org/officeDocument/2006/relationships/image" Target="../media/image63.png"/></Relationships>
</file>

<file path=ppt/slides/_rels/slide9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143.jpg"/><Relationship Id="rId5" Type="http://schemas.openxmlformats.org/officeDocument/2006/relationships/image" Target="../media/image56.png"/><Relationship Id="rId10" Type="http://schemas.openxmlformats.org/officeDocument/2006/relationships/image" Target="../media/image142.jpg"/><Relationship Id="rId4" Type="http://schemas.openxmlformats.org/officeDocument/2006/relationships/image" Target="../media/image4.png"/><Relationship Id="rId9" Type="http://schemas.openxmlformats.org/officeDocument/2006/relationships/image" Target="../media/image6.png"/></Relationships>
</file>

<file path=ppt/slides/_rels/slide9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95.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jpeg"/><Relationship Id="rId7" Type="http://schemas.openxmlformats.org/officeDocument/2006/relationships/image" Target="../media/image144.png"/><Relationship Id="rId2" Type="http://schemas.openxmlformats.org/officeDocument/2006/relationships/notesSlide" Target="../notesSlides/notesSlide9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hyperlink" Target="https://toastmasters-95.org/toastmasters-pathways-learning/" TargetMode="External"/><Relationship Id="rId9" Type="http://schemas.openxmlformats.org/officeDocument/2006/relationships/image" Target="../media/image63.png"/></Relationships>
</file>

<file path=ppt/slides/_rels/slide9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96.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image" Target="../media/image5.png"/></Relationships>
</file>

<file path=ppt/slides/_rels/slide9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7.xml"/><Relationship Id="rId1" Type="http://schemas.openxmlformats.org/officeDocument/2006/relationships/slideLayout" Target="../slideLayouts/slideLayout7.xml"/><Relationship Id="rId5" Type="http://schemas.openxmlformats.org/officeDocument/2006/relationships/image" Target="../media/image146.png"/><Relationship Id="rId4" Type="http://schemas.openxmlformats.org/officeDocument/2006/relationships/image" Target="../media/image4.png"/></Relationships>
</file>

<file path=ppt/slides/_rels/slide9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9.xml"/><Relationship Id="rId1" Type="http://schemas.openxmlformats.org/officeDocument/2006/relationships/slideLayout" Target="../slideLayouts/slideLayout7.xml"/><Relationship Id="rId6" Type="http://schemas.openxmlformats.org/officeDocument/2006/relationships/image" Target="../media/image147.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5" name="Freeform 4"/>
          <p:cNvSpPr/>
          <p:nvPr/>
        </p:nvSpPr>
        <p:spPr>
          <a:xfrm>
            <a:off x="7573566" y="3853951"/>
            <a:ext cx="10199810" cy="879929"/>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96" name="Freeform 5"/>
          <p:cNvSpPr/>
          <p:nvPr/>
        </p:nvSpPr>
        <p:spPr>
          <a:xfrm>
            <a:off x="1966657" y="2146000"/>
            <a:ext cx="3968051" cy="5761231"/>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7" name="Freeform 6"/>
          <p:cNvSpPr/>
          <p:nvPr/>
        </p:nvSpPr>
        <p:spPr>
          <a:xfrm>
            <a:off x="2371406" y="2783863"/>
            <a:ext cx="3031265" cy="251594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8" name="Freeform 8"/>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99" name="TextBox 9"/>
          <p:cNvSpPr txBox="1"/>
          <p:nvPr/>
        </p:nvSpPr>
        <p:spPr>
          <a:xfrm>
            <a:off x="7587022" y="3600401"/>
            <a:ext cx="10172898" cy="10361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8900"/>
              </a:lnSpc>
              <a:defRPr sz="4900">
                <a:solidFill>
                  <a:srgbClr val="FFFFFF"/>
                </a:solidFill>
                <a:latin typeface="Arial"/>
                <a:ea typeface="Arial"/>
                <a:cs typeface="Arial"/>
                <a:sym typeface="Arial"/>
              </a:defRPr>
            </a:lvl1pPr>
          </a:lstStyle>
          <a:p>
            <a:r>
              <a:t>Welcome</a:t>
            </a:r>
          </a:p>
        </p:txBody>
      </p:sp>
      <p:sp>
        <p:nvSpPr>
          <p:cNvPr id="100" name="TextBox 10"/>
          <p:cNvSpPr txBox="1"/>
          <p:nvPr/>
        </p:nvSpPr>
        <p:spPr>
          <a:xfrm>
            <a:off x="7359696" y="4576728"/>
            <a:ext cx="10627550" cy="11335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700"/>
              </a:lnSpc>
              <a:defRPr sz="5500" b="1">
                <a:solidFill>
                  <a:srgbClr val="772432"/>
                </a:solidFill>
                <a:latin typeface="Arial"/>
                <a:ea typeface="Arial"/>
                <a:cs typeface="Arial"/>
                <a:sym typeface="Arial"/>
              </a:defRPr>
            </a:lvl1pPr>
          </a:lstStyle>
          <a:p>
            <a:r>
              <a:t>To Your Onboarding Journey</a:t>
            </a:r>
          </a:p>
        </p:txBody>
      </p:sp>
      <p:sp>
        <p:nvSpPr>
          <p:cNvPr id="101" name="Freeform 11"/>
          <p:cNvSpPr/>
          <p:nvPr/>
        </p:nvSpPr>
        <p:spPr>
          <a:xfrm>
            <a:off x="567021" y="9525671"/>
            <a:ext cx="2799272" cy="63823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3" name="AutoShape 4"/>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4" name="Freeform 5"/>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45"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6" name="AutoShape 7"/>
          <p:cNvSpPr/>
          <p:nvPr/>
        </p:nvSpPr>
        <p:spPr>
          <a:xfrm>
            <a:off x="7517541" y="4171713"/>
            <a:ext cx="10181116" cy="880393"/>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7" name="Freeform 9"/>
          <p:cNvSpPr/>
          <p:nvPr/>
        </p:nvSpPr>
        <p:spPr>
          <a:xfrm flipH="1">
            <a:off x="10892042" y="5545601"/>
            <a:ext cx="3432118" cy="233344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8" name="Freeform 12"/>
          <p:cNvSpPr/>
          <p:nvPr/>
        </p:nvSpPr>
        <p:spPr>
          <a:xfrm>
            <a:off x="15013381" y="5507501"/>
            <a:ext cx="2054033" cy="233344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9" name="Freeform 13"/>
          <p:cNvSpPr/>
          <p:nvPr/>
        </p:nvSpPr>
        <p:spPr>
          <a:xfrm>
            <a:off x="7887027" y="5478443"/>
            <a:ext cx="2222019" cy="2375263"/>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0" name="TextBox 14"/>
          <p:cNvSpPr txBox="1"/>
          <p:nvPr/>
        </p:nvSpPr>
        <p:spPr>
          <a:xfrm>
            <a:off x="7517541" y="4313201"/>
            <a:ext cx="10181116" cy="5074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200"/>
              </a:lnSpc>
              <a:defRPr sz="3000" b="1">
                <a:solidFill>
                  <a:srgbClr val="545454"/>
                </a:solidFill>
                <a:latin typeface="Arial"/>
                <a:ea typeface="Arial"/>
                <a:cs typeface="Arial"/>
                <a:sym typeface="Arial"/>
              </a:defRPr>
            </a:lvl1pPr>
          </a:lstStyle>
          <a:p>
            <a:r>
              <a:t>District 95 - TRIO</a:t>
            </a:r>
          </a:p>
        </p:txBody>
      </p:sp>
      <p:sp>
        <p:nvSpPr>
          <p:cNvPr id="251" name="TextBox 15"/>
          <p:cNvSpPr txBox="1"/>
          <p:nvPr/>
        </p:nvSpPr>
        <p:spPr>
          <a:xfrm>
            <a:off x="7517541" y="8051748"/>
            <a:ext cx="2960988" cy="3613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000"/>
              </a:lnSpc>
              <a:defRPr sz="2100" b="1">
                <a:solidFill>
                  <a:srgbClr val="545454"/>
                </a:solidFill>
                <a:latin typeface="Arial"/>
                <a:ea typeface="Arial"/>
                <a:cs typeface="Arial"/>
                <a:sym typeface="Arial"/>
              </a:defRPr>
            </a:lvl1pPr>
          </a:lstStyle>
          <a:p>
            <a:r>
              <a:t>Tim Speer</a:t>
            </a:r>
          </a:p>
        </p:txBody>
      </p:sp>
      <p:sp>
        <p:nvSpPr>
          <p:cNvPr id="252" name="TextBox 16"/>
          <p:cNvSpPr txBox="1"/>
          <p:nvPr/>
        </p:nvSpPr>
        <p:spPr>
          <a:xfrm>
            <a:off x="7517541" y="8395920"/>
            <a:ext cx="2960988" cy="315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600"/>
              </a:lnSpc>
              <a:defRPr sz="1900">
                <a:solidFill>
                  <a:srgbClr val="545454"/>
                </a:solidFill>
                <a:latin typeface="Arial"/>
                <a:ea typeface="Arial"/>
                <a:cs typeface="Arial"/>
                <a:sym typeface="Arial"/>
              </a:defRPr>
            </a:lvl1pPr>
          </a:lstStyle>
          <a:p>
            <a:r>
              <a:t>District Director</a:t>
            </a:r>
          </a:p>
        </p:txBody>
      </p:sp>
      <p:sp>
        <p:nvSpPr>
          <p:cNvPr id="253" name="TextBox 17"/>
          <p:cNvSpPr txBox="1"/>
          <p:nvPr/>
        </p:nvSpPr>
        <p:spPr>
          <a:xfrm>
            <a:off x="11127609" y="8051748"/>
            <a:ext cx="2960988" cy="3613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000"/>
              </a:lnSpc>
              <a:defRPr sz="2100" b="1">
                <a:solidFill>
                  <a:srgbClr val="545454"/>
                </a:solidFill>
                <a:latin typeface="Arial"/>
                <a:ea typeface="Arial"/>
                <a:cs typeface="Arial"/>
                <a:sym typeface="Arial"/>
              </a:defRPr>
            </a:lvl1pPr>
          </a:lstStyle>
          <a:p>
            <a:r>
              <a:t>Peter Ratko </a:t>
            </a:r>
          </a:p>
        </p:txBody>
      </p:sp>
      <p:sp>
        <p:nvSpPr>
          <p:cNvPr id="254" name="TextBox 18"/>
          <p:cNvSpPr txBox="1"/>
          <p:nvPr/>
        </p:nvSpPr>
        <p:spPr>
          <a:xfrm>
            <a:off x="11127609" y="8395920"/>
            <a:ext cx="2960988" cy="315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600"/>
              </a:lnSpc>
              <a:defRPr sz="1900">
                <a:solidFill>
                  <a:srgbClr val="545454"/>
                </a:solidFill>
                <a:latin typeface="Arial"/>
                <a:ea typeface="Arial"/>
                <a:cs typeface="Arial"/>
                <a:sym typeface="Arial"/>
              </a:defRPr>
            </a:lvl1pPr>
          </a:lstStyle>
          <a:p>
            <a:r>
              <a:t>Program Quality Director</a:t>
            </a:r>
          </a:p>
        </p:txBody>
      </p:sp>
      <p:sp>
        <p:nvSpPr>
          <p:cNvPr id="255" name="TextBox 19"/>
          <p:cNvSpPr txBox="1"/>
          <p:nvPr/>
        </p:nvSpPr>
        <p:spPr>
          <a:xfrm>
            <a:off x="14737674" y="8051748"/>
            <a:ext cx="2960988" cy="3613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000"/>
              </a:lnSpc>
              <a:defRPr sz="2100" b="1">
                <a:solidFill>
                  <a:srgbClr val="545454"/>
                </a:solidFill>
                <a:latin typeface="Arial"/>
                <a:ea typeface="Arial"/>
                <a:cs typeface="Arial"/>
                <a:sym typeface="Arial"/>
              </a:defRPr>
            </a:lvl1pPr>
          </a:lstStyle>
          <a:p>
            <a:r>
              <a:t>Gustaf Winberg</a:t>
            </a:r>
          </a:p>
        </p:txBody>
      </p:sp>
      <p:sp>
        <p:nvSpPr>
          <p:cNvPr id="256" name="TextBox 20"/>
          <p:cNvSpPr txBox="1"/>
          <p:nvPr/>
        </p:nvSpPr>
        <p:spPr>
          <a:xfrm>
            <a:off x="14737674" y="8395920"/>
            <a:ext cx="2960988" cy="315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600"/>
              </a:lnSpc>
              <a:defRPr sz="1900">
                <a:solidFill>
                  <a:srgbClr val="545454"/>
                </a:solidFill>
                <a:latin typeface="Arial"/>
                <a:ea typeface="Arial"/>
                <a:cs typeface="Arial"/>
                <a:sym typeface="Arial"/>
              </a:defRPr>
            </a:lvl1pPr>
          </a:lstStyle>
          <a:p>
            <a:r>
              <a:t>Club Growth Director</a:t>
            </a:r>
          </a:p>
        </p:txBody>
      </p:sp>
      <p:sp>
        <p:nvSpPr>
          <p:cNvPr id="257" name="AutoShape 21"/>
          <p:cNvSpPr/>
          <p:nvPr/>
        </p:nvSpPr>
        <p:spPr>
          <a:xfrm>
            <a:off x="222347" y="3009885"/>
            <a:ext cx="6742056" cy="6061093"/>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58" name="Freeform 22"/>
          <p:cNvSpPr/>
          <p:nvPr/>
        </p:nvSpPr>
        <p:spPr>
          <a:xfrm rot="21458604">
            <a:off x="4148802" y="3129470"/>
            <a:ext cx="2638343" cy="315496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9" name="Freeform 23"/>
          <p:cNvSpPr/>
          <p:nvPr/>
        </p:nvSpPr>
        <p:spPr>
          <a:xfrm rot="974888">
            <a:off x="2489973" y="4787724"/>
            <a:ext cx="642793" cy="458322"/>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0" name="Freeform 24"/>
          <p:cNvSpPr/>
          <p:nvPr/>
        </p:nvSpPr>
        <p:spPr>
          <a:xfrm>
            <a:off x="3184044" y="5339212"/>
            <a:ext cx="346673" cy="525258"/>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1" name="Freeform 25"/>
          <p:cNvSpPr/>
          <p:nvPr/>
        </p:nvSpPr>
        <p:spPr>
          <a:xfrm>
            <a:off x="4542823" y="6609905"/>
            <a:ext cx="647307" cy="810976"/>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2" name="Freeform 26"/>
          <p:cNvSpPr/>
          <p:nvPr/>
        </p:nvSpPr>
        <p:spPr>
          <a:xfrm>
            <a:off x="4277064" y="7314813"/>
            <a:ext cx="1230468" cy="1635514"/>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3" name="Freeform 27"/>
          <p:cNvSpPr/>
          <p:nvPr/>
        </p:nvSpPr>
        <p:spPr>
          <a:xfrm rot="3866173">
            <a:off x="798348" y="2824202"/>
            <a:ext cx="1233582" cy="2117739"/>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4" name="Freeform 28"/>
          <p:cNvSpPr/>
          <p:nvPr/>
        </p:nvSpPr>
        <p:spPr>
          <a:xfrm rot="20470089">
            <a:off x="4479697" y="3925951"/>
            <a:ext cx="1870601" cy="2986987"/>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5" name="TextBox 5"/>
          <p:cNvSpPr txBox="1"/>
          <p:nvPr/>
        </p:nvSpPr>
        <p:spPr>
          <a:xfrm>
            <a:off x="2017240" y="904126"/>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266" name="Freeform 17"/>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7"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0"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71" name="Freeform 4"/>
          <p:cNvSpPr/>
          <p:nvPr/>
        </p:nvSpPr>
        <p:spPr>
          <a:xfrm>
            <a:off x="-143779" y="3257887"/>
            <a:ext cx="5065566" cy="4688069"/>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2" name="Freeform 6"/>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73" name="Freeform 7"/>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4" name="TextBox 8"/>
          <p:cNvSpPr txBox="1"/>
          <p:nvPr/>
        </p:nvSpPr>
        <p:spPr>
          <a:xfrm>
            <a:off x="2055339" y="1562542"/>
            <a:ext cx="9848930" cy="483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2500">
                <a:solidFill>
                  <a:srgbClr val="454129"/>
                </a:solidFill>
                <a:latin typeface="Arial"/>
                <a:ea typeface="Arial"/>
                <a:cs typeface="Arial"/>
                <a:sym typeface="Arial"/>
              </a:defRPr>
            </a:lvl1pPr>
          </a:lstStyle>
          <a:p>
            <a:r>
              <a:t>Core Values of Toastmasters International</a:t>
            </a:r>
          </a:p>
        </p:txBody>
      </p:sp>
      <p:sp>
        <p:nvSpPr>
          <p:cNvPr id="275" name="TextBox 9"/>
          <p:cNvSpPr txBox="1"/>
          <p:nvPr/>
        </p:nvSpPr>
        <p:spPr>
          <a:xfrm>
            <a:off x="4514005" y="2871882"/>
            <a:ext cx="13383562" cy="1094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3200"/>
              </a:lnSpc>
              <a:defRPr sz="2000" b="1" u="sng">
                <a:solidFill>
                  <a:srgbClr val="772432"/>
                </a:solidFill>
                <a:latin typeface="Arial"/>
                <a:ea typeface="Arial"/>
                <a:cs typeface="Arial"/>
                <a:sym typeface="Arial"/>
              </a:defRPr>
            </a:pPr>
            <a:r>
              <a:t>Integrity:</a:t>
            </a:r>
          </a:p>
          <a:p>
            <a:pPr>
              <a:lnSpc>
                <a:spcPts val="2800"/>
              </a:lnSpc>
              <a:defRPr>
                <a:solidFill>
                  <a:srgbClr val="191919"/>
                </a:solidFill>
                <a:latin typeface="Arial"/>
                <a:ea typeface="Arial"/>
                <a:cs typeface="Arial"/>
                <a:sym typeface="Arial"/>
              </a:defRPr>
            </a:pPr>
            <a:r>
              <a:t>Align actions with words, demonstrate honesty and trustworthiness, communicate with sincerity and consideration, acknowledge mistakes, and strive to do what is right.</a:t>
            </a:r>
          </a:p>
        </p:txBody>
      </p:sp>
      <p:sp>
        <p:nvSpPr>
          <p:cNvPr id="276" name="TextBox 10"/>
          <p:cNvSpPr txBox="1"/>
          <p:nvPr/>
        </p:nvSpPr>
        <p:spPr>
          <a:xfrm>
            <a:off x="4514005" y="4447068"/>
            <a:ext cx="13383562" cy="1094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3200"/>
              </a:lnSpc>
              <a:defRPr sz="2000" b="1" u="sng">
                <a:solidFill>
                  <a:srgbClr val="772432"/>
                </a:solidFill>
                <a:latin typeface="Arial"/>
                <a:ea typeface="Arial"/>
                <a:cs typeface="Arial"/>
                <a:sym typeface="Arial"/>
              </a:defRPr>
            </a:pPr>
            <a:r>
              <a:rPr dirty="0"/>
              <a:t>Respect:</a:t>
            </a:r>
          </a:p>
          <a:p>
            <a:pPr>
              <a:lnSpc>
                <a:spcPts val="2800"/>
              </a:lnSpc>
              <a:defRPr>
                <a:solidFill>
                  <a:srgbClr val="191919"/>
                </a:solidFill>
                <a:latin typeface="Arial"/>
                <a:ea typeface="Arial"/>
                <a:cs typeface="Arial"/>
                <a:sym typeface="Arial"/>
              </a:defRPr>
            </a:pPr>
            <a:r>
              <a:rPr dirty="0"/>
              <a:t>Treat everyone with dignity, welcome diverse perspectives, acknowledge all contributions, believe in positive intentions, take mutual responsibility, and offer criticism without belittling.</a:t>
            </a:r>
          </a:p>
        </p:txBody>
      </p:sp>
      <p:sp>
        <p:nvSpPr>
          <p:cNvPr id="277" name="TextBox 11"/>
          <p:cNvSpPr txBox="1"/>
          <p:nvPr/>
        </p:nvSpPr>
        <p:spPr>
          <a:xfrm>
            <a:off x="4514005" y="6021232"/>
            <a:ext cx="13383562" cy="1094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3200"/>
              </a:lnSpc>
              <a:defRPr sz="2000" b="1" u="sng">
                <a:solidFill>
                  <a:srgbClr val="772432"/>
                </a:solidFill>
                <a:latin typeface="Arial"/>
                <a:ea typeface="Arial"/>
                <a:cs typeface="Arial"/>
                <a:sym typeface="Arial"/>
              </a:defRPr>
            </a:pPr>
            <a:r>
              <a:t>Service:</a:t>
            </a:r>
          </a:p>
          <a:p>
            <a:pPr>
              <a:lnSpc>
                <a:spcPts val="2800"/>
              </a:lnSpc>
              <a:defRPr>
                <a:solidFill>
                  <a:srgbClr val="191919"/>
                </a:solidFill>
                <a:latin typeface="Arial"/>
                <a:ea typeface="Arial"/>
                <a:cs typeface="Arial"/>
                <a:sym typeface="Arial"/>
              </a:defRPr>
            </a:pPr>
            <a:r>
              <a:t>Provide high-quality, exceptional support by fulfilling individual and organizational duties with responsiveness, attentiveness, and passion.</a:t>
            </a:r>
          </a:p>
        </p:txBody>
      </p:sp>
      <p:sp>
        <p:nvSpPr>
          <p:cNvPr id="278" name="TextBox 12"/>
          <p:cNvSpPr txBox="1"/>
          <p:nvPr/>
        </p:nvSpPr>
        <p:spPr>
          <a:xfrm>
            <a:off x="4514005" y="7595396"/>
            <a:ext cx="13383562" cy="1094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3200"/>
              </a:lnSpc>
              <a:defRPr sz="2000" b="1" u="sng">
                <a:solidFill>
                  <a:srgbClr val="772432"/>
                </a:solidFill>
                <a:latin typeface="Arial"/>
                <a:ea typeface="Arial"/>
                <a:cs typeface="Arial"/>
                <a:sym typeface="Arial"/>
              </a:defRPr>
            </a:pPr>
            <a:r>
              <a:t>Excellence: </a:t>
            </a:r>
          </a:p>
          <a:p>
            <a:pPr>
              <a:lnSpc>
                <a:spcPts val="2800"/>
              </a:lnSpc>
              <a:defRPr>
                <a:solidFill>
                  <a:srgbClr val="191919"/>
                </a:solidFill>
                <a:latin typeface="Arial"/>
                <a:ea typeface="Arial"/>
                <a:cs typeface="Arial"/>
                <a:sym typeface="Arial"/>
              </a:defRPr>
            </a:pPr>
            <a:r>
              <a:t>Always strive to meet or exceed expectations by honoring the Toastmasters Promise, fostering a collaborative environment, developing creative solutions, and optimizing quality to deliver outstanding service.</a:t>
            </a:r>
          </a:p>
        </p:txBody>
      </p:sp>
      <p:sp>
        <p:nvSpPr>
          <p:cNvPr id="279" name="TextBox 5"/>
          <p:cNvSpPr txBox="1"/>
          <p:nvPr/>
        </p:nvSpPr>
        <p:spPr>
          <a:xfrm>
            <a:off x="2017240" y="904126"/>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280" name="Freeform 17"/>
          <p:cNvSpPr/>
          <p:nvPr/>
        </p:nvSpPr>
        <p:spPr>
          <a:xfrm>
            <a:off x="646686" y="770704"/>
            <a:ext cx="992438" cy="10231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1"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4" name="AutoShape 4"/>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85" name="Freeform 5"/>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86"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7" name="Freeform 7"/>
          <p:cNvSpPr/>
          <p:nvPr/>
        </p:nvSpPr>
        <p:spPr>
          <a:xfrm>
            <a:off x="771058" y="4612937"/>
            <a:ext cx="4457076" cy="306423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8" name="TextBox 8"/>
          <p:cNvSpPr txBox="1"/>
          <p:nvPr/>
        </p:nvSpPr>
        <p:spPr>
          <a:xfrm>
            <a:off x="5726577" y="2864446"/>
            <a:ext cx="10224846" cy="3383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800"/>
              </a:lnSpc>
              <a:defRPr sz="2000" b="1" u="sng">
                <a:solidFill>
                  <a:srgbClr val="191919"/>
                </a:solidFill>
                <a:latin typeface="Arial"/>
                <a:ea typeface="Arial"/>
                <a:cs typeface="Arial"/>
                <a:sym typeface="Arial"/>
              </a:defRPr>
            </a:lvl1pPr>
          </a:lstStyle>
          <a:p>
            <a:r>
              <a:t>As a member of Toastmasters International and my club, I promise </a:t>
            </a:r>
          </a:p>
        </p:txBody>
      </p:sp>
      <p:sp>
        <p:nvSpPr>
          <p:cNvPr id="289" name="TextBox 9"/>
          <p:cNvSpPr txBox="1"/>
          <p:nvPr/>
        </p:nvSpPr>
        <p:spPr>
          <a:xfrm>
            <a:off x="2055339" y="1562542"/>
            <a:ext cx="9848930" cy="483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2500">
                <a:solidFill>
                  <a:srgbClr val="454129"/>
                </a:solidFill>
                <a:latin typeface="Arial"/>
                <a:ea typeface="Arial"/>
                <a:cs typeface="Arial"/>
                <a:sym typeface="Arial"/>
              </a:defRPr>
            </a:lvl1pPr>
          </a:lstStyle>
          <a:p>
            <a:r>
              <a:t>Your Toastmasters Promise</a:t>
            </a:r>
          </a:p>
        </p:txBody>
      </p:sp>
      <p:sp>
        <p:nvSpPr>
          <p:cNvPr id="290" name="TextBox 10"/>
          <p:cNvSpPr txBox="1"/>
          <p:nvPr/>
        </p:nvSpPr>
        <p:spPr>
          <a:xfrm>
            <a:off x="5520190" y="3352220"/>
            <a:ext cx="11698735" cy="424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3700"/>
              </a:lnSpc>
              <a:buSzPct val="100000"/>
              <a:buFont typeface="Arial"/>
              <a:buChar char="•"/>
              <a:defRPr>
                <a:solidFill>
                  <a:srgbClr val="191919"/>
                </a:solidFill>
                <a:latin typeface="Arial"/>
                <a:ea typeface="Arial"/>
                <a:cs typeface="Arial"/>
                <a:sym typeface="Arial"/>
              </a:defRPr>
            </a:pPr>
            <a:r>
              <a:t>To attend club meetings regularly</a:t>
            </a:r>
          </a:p>
        </p:txBody>
      </p:sp>
      <p:sp>
        <p:nvSpPr>
          <p:cNvPr id="291" name="TextBox 11"/>
          <p:cNvSpPr txBox="1"/>
          <p:nvPr/>
        </p:nvSpPr>
        <p:spPr>
          <a:xfrm>
            <a:off x="5520192" y="3869978"/>
            <a:ext cx="12032044" cy="424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3700"/>
              </a:lnSpc>
              <a:buSzPct val="100000"/>
              <a:buFont typeface="Arial"/>
              <a:buChar char="•"/>
              <a:defRPr>
                <a:solidFill>
                  <a:srgbClr val="191919"/>
                </a:solidFill>
                <a:latin typeface="Arial"/>
                <a:ea typeface="Arial"/>
                <a:cs typeface="Arial"/>
                <a:sym typeface="Arial"/>
              </a:defRPr>
            </a:pPr>
            <a:r>
              <a:t>To prepare all of my projects to the best of my ability, basing them on the Toastmasters education program</a:t>
            </a:r>
          </a:p>
        </p:txBody>
      </p:sp>
      <p:sp>
        <p:nvSpPr>
          <p:cNvPr id="292" name="TextBox 12"/>
          <p:cNvSpPr txBox="1"/>
          <p:nvPr/>
        </p:nvSpPr>
        <p:spPr>
          <a:xfrm>
            <a:off x="5520192" y="4389030"/>
            <a:ext cx="12032044" cy="424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3700"/>
              </a:lnSpc>
              <a:buSzPct val="100000"/>
              <a:buFont typeface="Arial"/>
              <a:buChar char="•"/>
              <a:defRPr>
                <a:solidFill>
                  <a:srgbClr val="191919"/>
                </a:solidFill>
                <a:latin typeface="Arial"/>
                <a:ea typeface="Arial"/>
                <a:cs typeface="Arial"/>
                <a:sym typeface="Arial"/>
              </a:defRPr>
            </a:pPr>
            <a:r>
              <a:t>To prepare for and fulfill meeting assignments</a:t>
            </a:r>
          </a:p>
        </p:txBody>
      </p:sp>
      <p:sp>
        <p:nvSpPr>
          <p:cNvPr id="293" name="TextBox 13"/>
          <p:cNvSpPr txBox="1"/>
          <p:nvPr/>
        </p:nvSpPr>
        <p:spPr>
          <a:xfrm>
            <a:off x="5520192" y="4909380"/>
            <a:ext cx="12032044" cy="424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3700"/>
              </a:lnSpc>
              <a:buSzPct val="100000"/>
              <a:buFont typeface="Arial"/>
              <a:buChar char="•"/>
              <a:defRPr>
                <a:solidFill>
                  <a:srgbClr val="191919"/>
                </a:solidFill>
                <a:latin typeface="Arial"/>
                <a:ea typeface="Arial"/>
                <a:cs typeface="Arial"/>
                <a:sym typeface="Arial"/>
              </a:defRPr>
            </a:pPr>
            <a:r>
              <a:t>To provide fellow members with helpful, constructive evaluations</a:t>
            </a:r>
          </a:p>
        </p:txBody>
      </p:sp>
      <p:sp>
        <p:nvSpPr>
          <p:cNvPr id="294" name="TextBox 14"/>
          <p:cNvSpPr txBox="1"/>
          <p:nvPr/>
        </p:nvSpPr>
        <p:spPr>
          <a:xfrm>
            <a:off x="5520192" y="5551909"/>
            <a:ext cx="12032044" cy="2922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2400"/>
              </a:lnSpc>
              <a:buSzPct val="100000"/>
              <a:buFont typeface="Arial"/>
              <a:buChar char="•"/>
              <a:defRPr>
                <a:solidFill>
                  <a:srgbClr val="191919"/>
                </a:solidFill>
                <a:latin typeface="Arial"/>
                <a:ea typeface="Arial"/>
                <a:cs typeface="Arial"/>
                <a:sym typeface="Arial"/>
              </a:defRPr>
            </a:pPr>
            <a:r>
              <a:t>To help the club maintain the positive, friendly environment necessary for all members to learn and grow</a:t>
            </a:r>
          </a:p>
        </p:txBody>
      </p:sp>
      <p:sp>
        <p:nvSpPr>
          <p:cNvPr id="295" name="TextBox 15"/>
          <p:cNvSpPr txBox="1"/>
          <p:nvPr/>
        </p:nvSpPr>
        <p:spPr>
          <a:xfrm>
            <a:off x="5520192" y="5913511"/>
            <a:ext cx="12032044" cy="424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3700"/>
              </a:lnSpc>
              <a:buSzPct val="100000"/>
              <a:buFont typeface="Arial"/>
              <a:buChar char="•"/>
              <a:defRPr>
                <a:solidFill>
                  <a:srgbClr val="191919"/>
                </a:solidFill>
                <a:latin typeface="Arial"/>
                <a:ea typeface="Arial"/>
                <a:cs typeface="Arial"/>
                <a:sym typeface="Arial"/>
              </a:defRPr>
            </a:pPr>
            <a:r>
              <a:t>To serve my club as an officer when called upon to do so</a:t>
            </a:r>
          </a:p>
        </p:txBody>
      </p:sp>
      <p:sp>
        <p:nvSpPr>
          <p:cNvPr id="296" name="TextBox 16"/>
          <p:cNvSpPr txBox="1"/>
          <p:nvPr/>
        </p:nvSpPr>
        <p:spPr>
          <a:xfrm>
            <a:off x="5520192" y="6433858"/>
            <a:ext cx="12032044" cy="4243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3700"/>
              </a:lnSpc>
              <a:buSzPct val="100000"/>
              <a:buFont typeface="Arial"/>
              <a:buChar char="•"/>
              <a:defRPr>
                <a:solidFill>
                  <a:srgbClr val="191919"/>
                </a:solidFill>
                <a:latin typeface="Arial"/>
                <a:ea typeface="Arial"/>
                <a:cs typeface="Arial"/>
                <a:sym typeface="Arial"/>
              </a:defRPr>
            </a:pPr>
            <a:r>
              <a:t>To treat my fellow club members and our guests with respect and courtesy</a:t>
            </a:r>
          </a:p>
        </p:txBody>
      </p:sp>
      <p:sp>
        <p:nvSpPr>
          <p:cNvPr id="297" name="TextBox 17"/>
          <p:cNvSpPr txBox="1"/>
          <p:nvPr/>
        </p:nvSpPr>
        <p:spPr>
          <a:xfrm>
            <a:off x="5520189" y="7078384"/>
            <a:ext cx="12768157" cy="2592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buSzPct val="100000"/>
              <a:buFont typeface="Arial"/>
              <a:buChar char="•"/>
              <a:defRPr>
                <a:solidFill>
                  <a:srgbClr val="191919"/>
                </a:solidFill>
                <a:latin typeface="Arial"/>
                <a:ea typeface="Arial"/>
                <a:cs typeface="Arial"/>
                <a:sym typeface="Arial"/>
              </a:defRPr>
            </a:pPr>
            <a:r>
              <a:t>To bring guests to club meetings so they can see the benefits Toastmasters membership offers</a:t>
            </a:r>
          </a:p>
        </p:txBody>
      </p:sp>
      <p:sp>
        <p:nvSpPr>
          <p:cNvPr id="298" name="TextBox 18"/>
          <p:cNvSpPr txBox="1"/>
          <p:nvPr/>
        </p:nvSpPr>
        <p:spPr>
          <a:xfrm>
            <a:off x="5520192" y="7477737"/>
            <a:ext cx="12032044" cy="424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3700"/>
              </a:lnSpc>
              <a:buSzPct val="100000"/>
              <a:buFont typeface="Arial"/>
              <a:buChar char="•"/>
              <a:defRPr>
                <a:solidFill>
                  <a:srgbClr val="191919"/>
                </a:solidFill>
                <a:latin typeface="Arial"/>
                <a:ea typeface="Arial"/>
                <a:cs typeface="Arial"/>
                <a:sym typeface="Arial"/>
              </a:defRPr>
            </a:pPr>
            <a:r>
              <a:t>To adhere to the guidelines and rules for all Toastmasters education and recognition programs</a:t>
            </a:r>
          </a:p>
        </p:txBody>
      </p:sp>
      <p:sp>
        <p:nvSpPr>
          <p:cNvPr id="299" name="TextBox 19"/>
          <p:cNvSpPr txBox="1"/>
          <p:nvPr/>
        </p:nvSpPr>
        <p:spPr>
          <a:xfrm>
            <a:off x="5520190" y="8121911"/>
            <a:ext cx="12455309" cy="597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2400"/>
              </a:lnSpc>
              <a:buSzPct val="100000"/>
              <a:buFont typeface="Arial"/>
              <a:buChar char="•"/>
              <a:defRPr>
                <a:solidFill>
                  <a:srgbClr val="191919"/>
                </a:solidFill>
                <a:latin typeface="Arial"/>
                <a:ea typeface="Arial"/>
                <a:cs typeface="Arial"/>
                <a:sym typeface="Arial"/>
              </a:defRPr>
            </a:pPr>
            <a:r>
              <a:t>To act within Toastmasters’ core values of integrity, respect, service and excellence during the conduct of all Toastmasters activities</a:t>
            </a:r>
          </a:p>
        </p:txBody>
      </p:sp>
      <p:sp>
        <p:nvSpPr>
          <p:cNvPr id="300" name="TextBox 5"/>
          <p:cNvSpPr txBox="1"/>
          <p:nvPr/>
        </p:nvSpPr>
        <p:spPr>
          <a:xfrm>
            <a:off x="2017240" y="904126"/>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301" name="Freeform 17"/>
          <p:cNvSpPr/>
          <p:nvPr/>
        </p:nvSpPr>
        <p:spPr>
          <a:xfrm>
            <a:off x="646686" y="770704"/>
            <a:ext cx="992438" cy="10231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02"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0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06" name="Freeform 5"/>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30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08" name="AutoShape 7"/>
          <p:cNvSpPr/>
          <p:nvPr/>
        </p:nvSpPr>
        <p:spPr>
          <a:xfrm>
            <a:off x="2072299" y="3507032"/>
            <a:ext cx="14143402" cy="938067"/>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09" name="AutoShape 8"/>
          <p:cNvSpPr/>
          <p:nvPr/>
        </p:nvSpPr>
        <p:spPr>
          <a:xfrm>
            <a:off x="12941920" y="5143500"/>
            <a:ext cx="2138935" cy="2092924"/>
          </a:xfrm>
          <a:prstGeom prst="rect">
            <a:avLst/>
          </a:prstGeom>
          <a:solidFill>
            <a:srgbClr val="FFFFFF">
              <a:alpha val="4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310" name="AutoShape 9"/>
          <p:cNvSpPr/>
          <p:nvPr/>
        </p:nvSpPr>
        <p:spPr>
          <a:xfrm>
            <a:off x="10968272" y="5143500"/>
            <a:ext cx="1783154" cy="2092924"/>
          </a:xfrm>
          <a:prstGeom prst="rect">
            <a:avLst/>
          </a:prstGeom>
          <a:solidFill>
            <a:srgbClr val="FFFFFF">
              <a:alpha val="4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311" name="AutoShape 10"/>
          <p:cNvSpPr/>
          <p:nvPr/>
        </p:nvSpPr>
        <p:spPr>
          <a:xfrm>
            <a:off x="9274084" y="5143500"/>
            <a:ext cx="1470413" cy="2092924"/>
          </a:xfrm>
          <a:prstGeom prst="rect">
            <a:avLst/>
          </a:prstGeom>
          <a:solidFill>
            <a:srgbClr val="FFFFFF">
              <a:alpha val="4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312" name="AutoShape 11"/>
          <p:cNvSpPr/>
          <p:nvPr/>
        </p:nvSpPr>
        <p:spPr>
          <a:xfrm>
            <a:off x="7439041" y="5143500"/>
            <a:ext cx="1656186" cy="2092924"/>
          </a:xfrm>
          <a:prstGeom prst="rect">
            <a:avLst/>
          </a:prstGeom>
          <a:solidFill>
            <a:srgbClr val="FFFFFF">
              <a:alpha val="4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313" name="AutoShape 12"/>
          <p:cNvSpPr/>
          <p:nvPr/>
        </p:nvSpPr>
        <p:spPr>
          <a:xfrm>
            <a:off x="5119134" y="5143500"/>
            <a:ext cx="2138935" cy="2092924"/>
          </a:xfrm>
          <a:prstGeom prst="rect">
            <a:avLst/>
          </a:prstGeom>
          <a:solidFill>
            <a:srgbClr val="FFFFFF">
              <a:alpha val="4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314" name="AutoShape 13"/>
          <p:cNvSpPr/>
          <p:nvPr/>
        </p:nvSpPr>
        <p:spPr>
          <a:xfrm>
            <a:off x="3207147" y="5143500"/>
            <a:ext cx="1732074" cy="2092924"/>
          </a:xfrm>
          <a:prstGeom prst="rect">
            <a:avLst/>
          </a:prstGeom>
          <a:solidFill>
            <a:srgbClr val="FFFFFF">
              <a:alpha val="4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315" name="Freeform 14"/>
          <p:cNvSpPr/>
          <p:nvPr/>
        </p:nvSpPr>
        <p:spPr>
          <a:xfrm>
            <a:off x="13533710" y="5272306"/>
            <a:ext cx="955358" cy="95535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16" name="Freeform 15"/>
          <p:cNvSpPr/>
          <p:nvPr/>
        </p:nvSpPr>
        <p:spPr>
          <a:xfrm>
            <a:off x="9528964" y="5272306"/>
            <a:ext cx="955358" cy="95535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17" name="Freeform 16"/>
          <p:cNvSpPr/>
          <p:nvPr/>
        </p:nvSpPr>
        <p:spPr>
          <a:xfrm>
            <a:off x="7789295" y="5272306"/>
            <a:ext cx="944039" cy="94403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18" name="Freeform 17"/>
          <p:cNvSpPr/>
          <p:nvPr/>
        </p:nvSpPr>
        <p:spPr>
          <a:xfrm>
            <a:off x="11382168" y="5272306"/>
            <a:ext cx="955358" cy="955358"/>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19" name="Freeform 18"/>
          <p:cNvSpPr/>
          <p:nvPr/>
        </p:nvSpPr>
        <p:spPr>
          <a:xfrm>
            <a:off x="3570759" y="5272306"/>
            <a:ext cx="955358" cy="95535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20" name="Freeform 19"/>
          <p:cNvSpPr/>
          <p:nvPr/>
        </p:nvSpPr>
        <p:spPr>
          <a:xfrm>
            <a:off x="5711452" y="5272306"/>
            <a:ext cx="955355" cy="955358"/>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21" name="TextBox 20"/>
          <p:cNvSpPr txBox="1"/>
          <p:nvPr/>
        </p:nvSpPr>
        <p:spPr>
          <a:xfrm>
            <a:off x="4785778" y="3586655"/>
            <a:ext cx="9054450" cy="3789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200"/>
              </a:lnSpc>
              <a:defRPr sz="2000" b="1">
                <a:solidFill>
                  <a:srgbClr val="014F74"/>
                </a:solidFill>
                <a:latin typeface="Arial"/>
                <a:ea typeface="Arial"/>
                <a:cs typeface="Arial"/>
                <a:sym typeface="Arial"/>
              </a:defRPr>
            </a:lvl1pPr>
          </a:lstStyle>
          <a:p>
            <a:r>
              <a:t>Six learning paths, each consisting of five levels</a:t>
            </a:r>
          </a:p>
        </p:txBody>
      </p:sp>
      <p:sp>
        <p:nvSpPr>
          <p:cNvPr id="322" name="TextBox 21"/>
          <p:cNvSpPr txBox="1"/>
          <p:nvPr/>
        </p:nvSpPr>
        <p:spPr>
          <a:xfrm>
            <a:off x="4449152" y="3971535"/>
            <a:ext cx="9727705"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545454"/>
                </a:solidFill>
                <a:latin typeface="Arial"/>
                <a:ea typeface="Arial"/>
                <a:cs typeface="Arial"/>
                <a:sym typeface="Arial"/>
              </a:defRPr>
            </a:lvl1pPr>
          </a:lstStyle>
          <a:p>
            <a:r>
              <a:t>Each path consists of speech projects, roles, and tasks that members perform in the club.</a:t>
            </a:r>
          </a:p>
        </p:txBody>
      </p:sp>
      <p:sp>
        <p:nvSpPr>
          <p:cNvPr id="323" name="TextBox 22"/>
          <p:cNvSpPr txBox="1"/>
          <p:nvPr/>
        </p:nvSpPr>
        <p:spPr>
          <a:xfrm>
            <a:off x="3207147" y="6341962"/>
            <a:ext cx="1731014" cy="597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a:solidFill>
                  <a:srgbClr val="545454"/>
                </a:solidFill>
                <a:latin typeface="Arial"/>
                <a:ea typeface="Arial"/>
                <a:cs typeface="Arial"/>
                <a:sym typeface="Arial"/>
              </a:defRPr>
            </a:lvl1pPr>
          </a:lstStyle>
          <a:p>
            <a:r>
              <a:t>Dynamic Leadership</a:t>
            </a:r>
          </a:p>
        </p:txBody>
      </p:sp>
      <p:sp>
        <p:nvSpPr>
          <p:cNvPr id="324" name="TextBox 23"/>
          <p:cNvSpPr txBox="1"/>
          <p:nvPr/>
        </p:nvSpPr>
        <p:spPr>
          <a:xfrm>
            <a:off x="10934993" y="6341962"/>
            <a:ext cx="1802490" cy="619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545454"/>
                </a:solidFill>
                <a:latin typeface="Arial"/>
                <a:ea typeface="Arial"/>
                <a:cs typeface="Arial"/>
                <a:sym typeface="Arial"/>
              </a:defRPr>
            </a:lvl1pPr>
          </a:lstStyle>
          <a:p>
            <a:r>
              <a:t>Visionary Communication</a:t>
            </a:r>
          </a:p>
        </p:txBody>
      </p:sp>
      <p:sp>
        <p:nvSpPr>
          <p:cNvPr id="325" name="TextBox 24"/>
          <p:cNvSpPr txBox="1"/>
          <p:nvPr/>
        </p:nvSpPr>
        <p:spPr>
          <a:xfrm>
            <a:off x="7439041" y="6341962"/>
            <a:ext cx="1644546" cy="597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a:solidFill>
                  <a:srgbClr val="545454"/>
                </a:solidFill>
                <a:latin typeface="Arial"/>
                <a:ea typeface="Arial"/>
                <a:cs typeface="Arial"/>
                <a:sym typeface="Arial"/>
              </a:defRPr>
            </a:lvl1pPr>
          </a:lstStyle>
          <a:p>
            <a:r>
              <a:t>Motivational Strategies</a:t>
            </a:r>
          </a:p>
        </p:txBody>
      </p:sp>
      <p:sp>
        <p:nvSpPr>
          <p:cNvPr id="326" name="TextBox 25"/>
          <p:cNvSpPr txBox="1"/>
          <p:nvPr/>
        </p:nvSpPr>
        <p:spPr>
          <a:xfrm>
            <a:off x="9276198" y="6341962"/>
            <a:ext cx="1460888" cy="597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a:solidFill>
                  <a:srgbClr val="545454"/>
                </a:solidFill>
                <a:latin typeface="Arial"/>
                <a:ea typeface="Arial"/>
                <a:cs typeface="Arial"/>
                <a:sym typeface="Arial"/>
              </a:defRPr>
            </a:lvl1pPr>
          </a:lstStyle>
          <a:p>
            <a:r>
              <a:t>Engaging Humor</a:t>
            </a:r>
          </a:p>
        </p:txBody>
      </p:sp>
      <p:sp>
        <p:nvSpPr>
          <p:cNvPr id="327" name="TextBox 26"/>
          <p:cNvSpPr txBox="1"/>
          <p:nvPr/>
        </p:nvSpPr>
        <p:spPr>
          <a:xfrm>
            <a:off x="5119134" y="6341962"/>
            <a:ext cx="2138935" cy="597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400"/>
              </a:lnSpc>
              <a:defRPr>
                <a:solidFill>
                  <a:srgbClr val="545454"/>
                </a:solidFill>
                <a:latin typeface="Arial"/>
                <a:ea typeface="Arial"/>
                <a:cs typeface="Arial"/>
                <a:sym typeface="Arial"/>
              </a:defRPr>
            </a:pPr>
            <a:r>
              <a:t>Persuasive </a:t>
            </a:r>
            <a:br/>
            <a:r>
              <a:t>Influence</a:t>
            </a:r>
          </a:p>
        </p:txBody>
      </p:sp>
      <p:sp>
        <p:nvSpPr>
          <p:cNvPr id="328" name="TextBox 27"/>
          <p:cNvSpPr txBox="1"/>
          <p:nvPr/>
        </p:nvSpPr>
        <p:spPr>
          <a:xfrm>
            <a:off x="13011590" y="6341962"/>
            <a:ext cx="2069266" cy="597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a:solidFill>
                  <a:srgbClr val="545454"/>
                </a:solidFill>
                <a:latin typeface="Arial"/>
                <a:ea typeface="Arial"/>
                <a:cs typeface="Arial"/>
                <a:sym typeface="Arial"/>
              </a:defRPr>
            </a:lvl1pPr>
          </a:lstStyle>
          <a:p>
            <a:r>
              <a:t>Presentation Mastery</a:t>
            </a:r>
          </a:p>
        </p:txBody>
      </p:sp>
      <p:sp>
        <p:nvSpPr>
          <p:cNvPr id="329" name="TextBox 28"/>
          <p:cNvSpPr txBox="1"/>
          <p:nvPr/>
        </p:nvSpPr>
        <p:spPr>
          <a:xfrm>
            <a:off x="2055339" y="1562542"/>
            <a:ext cx="9848930" cy="483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4100"/>
              </a:lnSpc>
              <a:defRPr sz="2500">
                <a:solidFill>
                  <a:srgbClr val="454129"/>
                </a:solidFill>
                <a:latin typeface="Arial"/>
                <a:ea typeface="Arial"/>
                <a:cs typeface="Arial"/>
                <a:sym typeface="Arial"/>
              </a:defRPr>
            </a:pPr>
            <a:r>
              <a:t>Toastmasters Education Program - “Pathways”</a:t>
            </a:r>
          </a:p>
        </p:txBody>
      </p:sp>
      <p:sp>
        <p:nvSpPr>
          <p:cNvPr id="330" name="TextBox 5"/>
          <p:cNvSpPr txBox="1"/>
          <p:nvPr/>
        </p:nvSpPr>
        <p:spPr>
          <a:xfrm>
            <a:off x="2017240" y="904126"/>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331" name="Freeform 17"/>
          <p:cNvSpPr/>
          <p:nvPr/>
        </p:nvSpPr>
        <p:spPr>
          <a:xfrm>
            <a:off x="646686" y="770704"/>
            <a:ext cx="992438" cy="1023131"/>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32"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3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36" name="AutoShape 4"/>
          <p:cNvSpPr/>
          <p:nvPr/>
        </p:nvSpPr>
        <p:spPr>
          <a:xfrm>
            <a:off x="668122" y="4071677"/>
            <a:ext cx="2571210" cy="4796086"/>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37" name="AutoShape 5"/>
          <p:cNvSpPr/>
          <p:nvPr/>
        </p:nvSpPr>
        <p:spPr>
          <a:xfrm>
            <a:off x="659060" y="5701908"/>
            <a:ext cx="2567902" cy="588213"/>
          </a:xfrm>
          <a:prstGeom prst="rect">
            <a:avLst/>
          </a:prstGeom>
          <a:solidFill>
            <a:srgbClr val="01425F"/>
          </a:solidFill>
          <a:ln w="12700">
            <a:miter lim="400000"/>
          </a:ln>
        </p:spPr>
        <p:txBody>
          <a:bodyPr lIns="45718" tIns="45718" rIns="45718" bIns="45718"/>
          <a:lstStyle/>
          <a:p>
            <a:pPr>
              <a:defRPr>
                <a:latin typeface="+mj-lt"/>
                <a:ea typeface="+mj-ea"/>
                <a:cs typeface="+mj-cs"/>
                <a:sym typeface="Calibri"/>
              </a:defRPr>
            </a:pPr>
            <a:endParaRPr/>
          </a:p>
        </p:txBody>
      </p:sp>
      <p:sp>
        <p:nvSpPr>
          <p:cNvPr id="338" name="AutoShape 6"/>
          <p:cNvSpPr/>
          <p:nvPr/>
        </p:nvSpPr>
        <p:spPr>
          <a:xfrm>
            <a:off x="659060" y="6471091"/>
            <a:ext cx="2567902" cy="356428"/>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39" name="AutoShape 7"/>
          <p:cNvSpPr/>
          <p:nvPr/>
        </p:nvSpPr>
        <p:spPr>
          <a:xfrm>
            <a:off x="659060" y="6901329"/>
            <a:ext cx="2567902" cy="356427"/>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40" name="AutoShape 8"/>
          <p:cNvSpPr/>
          <p:nvPr/>
        </p:nvSpPr>
        <p:spPr>
          <a:xfrm>
            <a:off x="659060" y="7331632"/>
            <a:ext cx="2567902" cy="669273"/>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41" name="TextBox 9"/>
          <p:cNvSpPr txBox="1"/>
          <p:nvPr/>
        </p:nvSpPr>
        <p:spPr>
          <a:xfrm>
            <a:off x="659057" y="6449845"/>
            <a:ext cx="2580278"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latin typeface="Arial"/>
                <a:ea typeface="Arial"/>
                <a:cs typeface="Arial"/>
                <a:sym typeface="Arial"/>
              </a:defRPr>
            </a:lvl1pPr>
          </a:lstStyle>
          <a:p>
            <a:r>
              <a:t>Icebreaker</a:t>
            </a:r>
          </a:p>
        </p:txBody>
      </p:sp>
      <p:sp>
        <p:nvSpPr>
          <p:cNvPr id="342" name="TextBox 10"/>
          <p:cNvSpPr txBox="1"/>
          <p:nvPr/>
        </p:nvSpPr>
        <p:spPr>
          <a:xfrm>
            <a:off x="659057" y="6879138"/>
            <a:ext cx="2580278"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latin typeface="Arial"/>
                <a:ea typeface="Arial"/>
                <a:cs typeface="Arial"/>
                <a:sym typeface="Arial"/>
              </a:defRPr>
            </a:lvl1pPr>
          </a:lstStyle>
          <a:p>
            <a:r>
              <a:t>Evaluation &amp; Feedback</a:t>
            </a:r>
          </a:p>
        </p:txBody>
      </p:sp>
      <p:sp>
        <p:nvSpPr>
          <p:cNvPr id="343" name="TextBox 11"/>
          <p:cNvSpPr txBox="1"/>
          <p:nvPr/>
        </p:nvSpPr>
        <p:spPr>
          <a:xfrm>
            <a:off x="707198" y="7415531"/>
            <a:ext cx="2580278" cy="4088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600"/>
              </a:lnSpc>
              <a:defRPr sz="1600">
                <a:latin typeface="Arial"/>
                <a:ea typeface="Arial"/>
                <a:cs typeface="Arial"/>
                <a:sym typeface="Arial"/>
              </a:defRPr>
            </a:lvl1pPr>
          </a:lstStyle>
          <a:p>
            <a:r>
              <a:t>Writing a Speech with Purpose</a:t>
            </a:r>
          </a:p>
        </p:txBody>
      </p:sp>
      <p:sp>
        <p:nvSpPr>
          <p:cNvPr id="344" name="TextBox 12"/>
          <p:cNvSpPr txBox="1"/>
          <p:nvPr/>
        </p:nvSpPr>
        <p:spPr>
          <a:xfrm>
            <a:off x="646683" y="5802438"/>
            <a:ext cx="2580279"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solidFill>
                  <a:srgbClr val="FFFFFF"/>
                </a:solidFill>
                <a:latin typeface="Arial"/>
                <a:ea typeface="Arial"/>
                <a:cs typeface="Arial"/>
                <a:sym typeface="Arial"/>
              </a:defRPr>
            </a:lvl1pPr>
          </a:lstStyle>
          <a:p>
            <a:r>
              <a:t>Master the basics</a:t>
            </a:r>
          </a:p>
        </p:txBody>
      </p:sp>
      <p:sp>
        <p:nvSpPr>
          <p:cNvPr id="345" name="AutoShape 13"/>
          <p:cNvSpPr/>
          <p:nvPr/>
        </p:nvSpPr>
        <p:spPr>
          <a:xfrm>
            <a:off x="2072299" y="2381137"/>
            <a:ext cx="14143402" cy="938067"/>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46" name="TextBox 14"/>
          <p:cNvSpPr txBox="1"/>
          <p:nvPr/>
        </p:nvSpPr>
        <p:spPr>
          <a:xfrm>
            <a:off x="4785778" y="2470287"/>
            <a:ext cx="9054450" cy="3789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200"/>
              </a:lnSpc>
              <a:defRPr sz="2000" b="1">
                <a:solidFill>
                  <a:srgbClr val="014F74"/>
                </a:solidFill>
                <a:latin typeface="Arial"/>
                <a:ea typeface="Arial"/>
                <a:cs typeface="Arial"/>
                <a:sym typeface="Arial"/>
              </a:defRPr>
            </a:lvl1pPr>
          </a:lstStyle>
          <a:p>
            <a:r>
              <a:t>Six learning paths, each consisting of five levels</a:t>
            </a:r>
          </a:p>
        </p:txBody>
      </p:sp>
      <p:sp>
        <p:nvSpPr>
          <p:cNvPr id="347" name="TextBox 15"/>
          <p:cNvSpPr txBox="1"/>
          <p:nvPr/>
        </p:nvSpPr>
        <p:spPr>
          <a:xfrm>
            <a:off x="4439627" y="2859539"/>
            <a:ext cx="9727705"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545454"/>
                </a:solidFill>
                <a:latin typeface="Arial"/>
                <a:ea typeface="Arial"/>
                <a:cs typeface="Arial"/>
                <a:sym typeface="Arial"/>
              </a:defRPr>
            </a:lvl1pPr>
          </a:lstStyle>
          <a:p>
            <a:r>
              <a:t>Each path consists of speech projects, roles, and tasks that members perform in the club.</a:t>
            </a:r>
          </a:p>
        </p:txBody>
      </p:sp>
      <p:sp>
        <p:nvSpPr>
          <p:cNvPr id="348" name="Freeform 17"/>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349" name="Freeform 18"/>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50" name="AutoShape 19"/>
          <p:cNvSpPr/>
          <p:nvPr/>
        </p:nvSpPr>
        <p:spPr>
          <a:xfrm>
            <a:off x="668122" y="8096150"/>
            <a:ext cx="2567902" cy="635407"/>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51" name="TextBox 20"/>
          <p:cNvSpPr txBox="1"/>
          <p:nvPr/>
        </p:nvSpPr>
        <p:spPr>
          <a:xfrm>
            <a:off x="668120" y="8187094"/>
            <a:ext cx="2580278" cy="4088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600"/>
              </a:lnSpc>
              <a:defRPr sz="1600">
                <a:latin typeface="Arial"/>
                <a:ea typeface="Arial"/>
                <a:cs typeface="Arial"/>
                <a:sym typeface="Arial"/>
              </a:defRPr>
            </a:lvl1pPr>
          </a:lstStyle>
          <a:p>
            <a:r>
              <a:t>Introduction to Vocal Variety and Body Language</a:t>
            </a:r>
          </a:p>
        </p:txBody>
      </p:sp>
      <p:sp>
        <p:nvSpPr>
          <p:cNvPr id="352" name="AutoShape 21"/>
          <p:cNvSpPr/>
          <p:nvPr/>
        </p:nvSpPr>
        <p:spPr>
          <a:xfrm>
            <a:off x="3493989" y="4071677"/>
            <a:ext cx="2571210" cy="3770789"/>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53" name="AutoShape 22"/>
          <p:cNvSpPr/>
          <p:nvPr/>
        </p:nvSpPr>
        <p:spPr>
          <a:xfrm>
            <a:off x="3487494" y="5701908"/>
            <a:ext cx="2580278" cy="588213"/>
          </a:xfrm>
          <a:prstGeom prst="rect">
            <a:avLst/>
          </a:prstGeom>
          <a:solidFill>
            <a:srgbClr val="0467A2"/>
          </a:solidFill>
          <a:ln w="12700">
            <a:miter lim="400000"/>
          </a:ln>
        </p:spPr>
        <p:txBody>
          <a:bodyPr lIns="45718" tIns="45718" rIns="45718" bIns="45718"/>
          <a:lstStyle/>
          <a:p>
            <a:pPr>
              <a:defRPr>
                <a:latin typeface="+mj-lt"/>
                <a:ea typeface="+mj-ea"/>
                <a:cs typeface="+mj-cs"/>
                <a:sym typeface="Calibri"/>
              </a:defRPr>
            </a:pPr>
            <a:endParaRPr/>
          </a:p>
        </p:txBody>
      </p:sp>
      <p:sp>
        <p:nvSpPr>
          <p:cNvPr id="354" name="AutoShape 23"/>
          <p:cNvSpPr/>
          <p:nvPr/>
        </p:nvSpPr>
        <p:spPr>
          <a:xfrm>
            <a:off x="3488287" y="6471091"/>
            <a:ext cx="2580278" cy="356428"/>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55" name="AutoShape 24"/>
          <p:cNvSpPr/>
          <p:nvPr/>
        </p:nvSpPr>
        <p:spPr>
          <a:xfrm>
            <a:off x="3487494" y="6901329"/>
            <a:ext cx="2580278" cy="786728"/>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56" name="TextBox 25"/>
          <p:cNvSpPr txBox="1"/>
          <p:nvPr/>
        </p:nvSpPr>
        <p:spPr>
          <a:xfrm>
            <a:off x="3497812" y="5802438"/>
            <a:ext cx="2580278"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solidFill>
                  <a:srgbClr val="FFFFFF"/>
                </a:solidFill>
                <a:latin typeface="Arial"/>
                <a:ea typeface="Arial"/>
                <a:cs typeface="Arial"/>
                <a:sym typeface="Arial"/>
              </a:defRPr>
            </a:lvl1pPr>
          </a:lstStyle>
          <a:p>
            <a:r>
              <a:t>Recognize your own style</a:t>
            </a:r>
          </a:p>
        </p:txBody>
      </p:sp>
      <p:sp>
        <p:nvSpPr>
          <p:cNvPr id="357" name="TextBox 26"/>
          <p:cNvSpPr txBox="1"/>
          <p:nvPr/>
        </p:nvSpPr>
        <p:spPr>
          <a:xfrm>
            <a:off x="3503788" y="6440237"/>
            <a:ext cx="2580278"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latin typeface="Arial"/>
                <a:ea typeface="Arial"/>
                <a:cs typeface="Arial"/>
                <a:sym typeface="Arial"/>
              </a:defRPr>
            </a:lvl1pPr>
          </a:lstStyle>
          <a:p>
            <a:r>
              <a:t>2 required projects</a:t>
            </a:r>
          </a:p>
        </p:txBody>
      </p:sp>
      <p:sp>
        <p:nvSpPr>
          <p:cNvPr id="358" name="TextBox 27"/>
          <p:cNvSpPr txBox="1"/>
          <p:nvPr/>
        </p:nvSpPr>
        <p:spPr>
          <a:xfrm>
            <a:off x="3392246" y="6987033"/>
            <a:ext cx="2828716" cy="4975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000"/>
              </a:lnSpc>
              <a:defRPr sz="1500">
                <a:latin typeface="Arial"/>
                <a:ea typeface="Arial"/>
                <a:cs typeface="Arial"/>
                <a:sym typeface="Arial"/>
              </a:defRPr>
            </a:lvl1pPr>
          </a:lstStyle>
          <a:p>
            <a:r>
              <a:t>Introduction to Toastmasters Mentoring</a:t>
            </a:r>
          </a:p>
        </p:txBody>
      </p:sp>
      <p:sp>
        <p:nvSpPr>
          <p:cNvPr id="359" name="AutoShape 28"/>
          <p:cNvSpPr/>
          <p:nvPr/>
        </p:nvSpPr>
        <p:spPr>
          <a:xfrm>
            <a:off x="6325275" y="4071677"/>
            <a:ext cx="2571213" cy="3770789"/>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60" name="AutoShape 29"/>
          <p:cNvSpPr/>
          <p:nvPr/>
        </p:nvSpPr>
        <p:spPr>
          <a:xfrm>
            <a:off x="6322607" y="5710111"/>
            <a:ext cx="2580277" cy="580010"/>
          </a:xfrm>
          <a:prstGeom prst="rect">
            <a:avLst/>
          </a:prstGeom>
          <a:solidFill>
            <a:srgbClr val="AA161D"/>
          </a:solidFill>
          <a:ln w="12700">
            <a:miter lim="400000"/>
          </a:ln>
        </p:spPr>
        <p:txBody>
          <a:bodyPr lIns="45718" tIns="45718" rIns="45718" bIns="45718"/>
          <a:lstStyle/>
          <a:p>
            <a:pPr>
              <a:defRPr>
                <a:latin typeface="+mj-lt"/>
                <a:ea typeface="+mj-ea"/>
                <a:cs typeface="+mj-cs"/>
                <a:sym typeface="Calibri"/>
              </a:defRPr>
            </a:pPr>
            <a:endParaRPr/>
          </a:p>
        </p:txBody>
      </p:sp>
      <p:sp>
        <p:nvSpPr>
          <p:cNvPr id="361" name="AutoShape 30"/>
          <p:cNvSpPr/>
          <p:nvPr/>
        </p:nvSpPr>
        <p:spPr>
          <a:xfrm>
            <a:off x="6322607" y="6471091"/>
            <a:ext cx="2580277" cy="356428"/>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62" name="AutoShape 31"/>
          <p:cNvSpPr/>
          <p:nvPr/>
        </p:nvSpPr>
        <p:spPr>
          <a:xfrm>
            <a:off x="6322607" y="6901329"/>
            <a:ext cx="2580277" cy="786728"/>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63" name="TextBox 32"/>
          <p:cNvSpPr txBox="1"/>
          <p:nvPr/>
        </p:nvSpPr>
        <p:spPr>
          <a:xfrm>
            <a:off x="6328583" y="6438801"/>
            <a:ext cx="2580277"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latin typeface="Arial"/>
                <a:ea typeface="Arial"/>
                <a:cs typeface="Arial"/>
                <a:sym typeface="Arial"/>
              </a:defRPr>
            </a:lvl1pPr>
          </a:lstStyle>
          <a:p>
            <a:r>
              <a:t>1 required project</a:t>
            </a:r>
          </a:p>
        </p:txBody>
      </p:sp>
      <p:sp>
        <p:nvSpPr>
          <p:cNvPr id="364" name="TextBox 33"/>
          <p:cNvSpPr txBox="1"/>
          <p:nvPr/>
        </p:nvSpPr>
        <p:spPr>
          <a:xfrm>
            <a:off x="6328583" y="7080249"/>
            <a:ext cx="2580277"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latin typeface="Arial"/>
                <a:ea typeface="Arial"/>
                <a:cs typeface="Arial"/>
                <a:sym typeface="Arial"/>
              </a:defRPr>
            </a:lvl1pPr>
          </a:lstStyle>
          <a:p>
            <a:r>
              <a:t>2 elective projects</a:t>
            </a:r>
          </a:p>
        </p:txBody>
      </p:sp>
      <p:sp>
        <p:nvSpPr>
          <p:cNvPr id="365" name="TextBox 34"/>
          <p:cNvSpPr txBox="1"/>
          <p:nvPr/>
        </p:nvSpPr>
        <p:spPr>
          <a:xfrm>
            <a:off x="6322188" y="5802438"/>
            <a:ext cx="2580277"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solidFill>
                  <a:srgbClr val="FFFFFF"/>
                </a:solidFill>
                <a:latin typeface="Arial"/>
                <a:ea typeface="Arial"/>
                <a:cs typeface="Arial"/>
                <a:sym typeface="Arial"/>
              </a:defRPr>
            </a:lvl1pPr>
          </a:lstStyle>
          <a:p>
            <a:r>
              <a:t>Expand your knowledge</a:t>
            </a:r>
          </a:p>
        </p:txBody>
      </p:sp>
      <p:sp>
        <p:nvSpPr>
          <p:cNvPr id="366" name="AutoShape 35"/>
          <p:cNvSpPr/>
          <p:nvPr/>
        </p:nvSpPr>
        <p:spPr>
          <a:xfrm>
            <a:off x="9175556" y="4071677"/>
            <a:ext cx="2571214" cy="3753763"/>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67" name="AutoShape 36"/>
          <p:cNvSpPr/>
          <p:nvPr/>
        </p:nvSpPr>
        <p:spPr>
          <a:xfrm>
            <a:off x="9181951" y="5710111"/>
            <a:ext cx="2580277" cy="580010"/>
          </a:xfrm>
          <a:prstGeom prst="rect">
            <a:avLst/>
          </a:prstGeom>
          <a:solidFill>
            <a:srgbClr val="DD5C48"/>
          </a:solidFill>
          <a:ln w="12700">
            <a:miter lim="400000"/>
          </a:ln>
        </p:spPr>
        <p:txBody>
          <a:bodyPr lIns="45718" tIns="45718" rIns="45718" bIns="45718"/>
          <a:lstStyle/>
          <a:p>
            <a:pPr>
              <a:defRPr>
                <a:latin typeface="+mj-lt"/>
                <a:ea typeface="+mj-ea"/>
                <a:cs typeface="+mj-cs"/>
                <a:sym typeface="Calibri"/>
              </a:defRPr>
            </a:pPr>
            <a:endParaRPr/>
          </a:p>
        </p:txBody>
      </p:sp>
      <p:sp>
        <p:nvSpPr>
          <p:cNvPr id="368" name="AutoShape 37"/>
          <p:cNvSpPr/>
          <p:nvPr/>
        </p:nvSpPr>
        <p:spPr>
          <a:xfrm>
            <a:off x="9181951" y="6471091"/>
            <a:ext cx="2580277" cy="356428"/>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69" name="AutoShape 38"/>
          <p:cNvSpPr/>
          <p:nvPr/>
        </p:nvSpPr>
        <p:spPr>
          <a:xfrm>
            <a:off x="9181951" y="6901329"/>
            <a:ext cx="2580277" cy="786728"/>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70" name="TextBox 39"/>
          <p:cNvSpPr txBox="1"/>
          <p:nvPr/>
        </p:nvSpPr>
        <p:spPr>
          <a:xfrm>
            <a:off x="9187929" y="7080249"/>
            <a:ext cx="2580277"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latin typeface="Arial"/>
                <a:ea typeface="Arial"/>
                <a:cs typeface="Arial"/>
                <a:sym typeface="Arial"/>
              </a:defRPr>
            </a:lvl1pPr>
          </a:lstStyle>
          <a:p>
            <a:r>
              <a:t>1 elective project</a:t>
            </a:r>
          </a:p>
        </p:txBody>
      </p:sp>
      <p:sp>
        <p:nvSpPr>
          <p:cNvPr id="371" name="TextBox 40"/>
          <p:cNvSpPr txBox="1"/>
          <p:nvPr/>
        </p:nvSpPr>
        <p:spPr>
          <a:xfrm>
            <a:off x="9181741" y="5802438"/>
            <a:ext cx="2580277"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solidFill>
                  <a:srgbClr val="FFFFFF"/>
                </a:solidFill>
                <a:latin typeface="Arial"/>
                <a:ea typeface="Arial"/>
                <a:cs typeface="Arial"/>
                <a:sym typeface="Arial"/>
              </a:defRPr>
            </a:lvl1pPr>
          </a:lstStyle>
          <a:p>
            <a:r>
              <a:t>Develop skills</a:t>
            </a:r>
          </a:p>
        </p:txBody>
      </p:sp>
      <p:sp>
        <p:nvSpPr>
          <p:cNvPr id="372" name="TextBox 41"/>
          <p:cNvSpPr txBox="1"/>
          <p:nvPr/>
        </p:nvSpPr>
        <p:spPr>
          <a:xfrm>
            <a:off x="9187929" y="6438801"/>
            <a:ext cx="2580277"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latin typeface="Arial"/>
                <a:ea typeface="Arial"/>
                <a:cs typeface="Arial"/>
                <a:sym typeface="Arial"/>
              </a:defRPr>
            </a:lvl1pPr>
          </a:lstStyle>
          <a:p>
            <a:r>
              <a:t>1 required project</a:t>
            </a:r>
          </a:p>
        </p:txBody>
      </p:sp>
      <p:sp>
        <p:nvSpPr>
          <p:cNvPr id="373" name="AutoShape 42"/>
          <p:cNvSpPr/>
          <p:nvPr/>
        </p:nvSpPr>
        <p:spPr>
          <a:xfrm>
            <a:off x="12006326" y="4071677"/>
            <a:ext cx="2571210" cy="3753763"/>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74" name="AutoShape 43"/>
          <p:cNvSpPr/>
          <p:nvPr/>
        </p:nvSpPr>
        <p:spPr>
          <a:xfrm>
            <a:off x="12018308" y="5701908"/>
            <a:ext cx="2559231" cy="588213"/>
          </a:xfrm>
          <a:prstGeom prst="rect">
            <a:avLst/>
          </a:prstGeom>
          <a:solidFill>
            <a:srgbClr val="B4CACD"/>
          </a:solidFill>
          <a:ln w="12700">
            <a:miter lim="400000"/>
          </a:ln>
        </p:spPr>
        <p:txBody>
          <a:bodyPr lIns="45718" tIns="45718" rIns="45718" bIns="45718"/>
          <a:lstStyle/>
          <a:p>
            <a:pPr>
              <a:defRPr>
                <a:latin typeface="+mj-lt"/>
                <a:ea typeface="+mj-ea"/>
                <a:cs typeface="+mj-cs"/>
                <a:sym typeface="Calibri"/>
              </a:defRPr>
            </a:pPr>
            <a:endParaRPr/>
          </a:p>
        </p:txBody>
      </p:sp>
      <p:sp>
        <p:nvSpPr>
          <p:cNvPr id="375" name="AutoShape 44"/>
          <p:cNvSpPr/>
          <p:nvPr/>
        </p:nvSpPr>
        <p:spPr>
          <a:xfrm>
            <a:off x="12018309" y="6290116"/>
            <a:ext cx="2580277" cy="537403"/>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76" name="TextBox 45"/>
          <p:cNvSpPr txBox="1"/>
          <p:nvPr/>
        </p:nvSpPr>
        <p:spPr>
          <a:xfrm>
            <a:off x="12037797" y="6316259"/>
            <a:ext cx="2553250" cy="477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1900"/>
              </a:lnSpc>
              <a:defRPr sz="1600">
                <a:latin typeface="Arial"/>
                <a:ea typeface="Arial"/>
                <a:cs typeface="Arial"/>
                <a:sym typeface="Arial"/>
              </a:defRPr>
            </a:pPr>
            <a:r>
              <a:t>1 required project</a:t>
            </a:r>
          </a:p>
          <a:p>
            <a:pPr algn="ctr">
              <a:lnSpc>
                <a:spcPts val="1900"/>
              </a:lnSpc>
              <a:defRPr sz="1600">
                <a:latin typeface="Arial"/>
                <a:ea typeface="Arial"/>
                <a:cs typeface="Arial"/>
                <a:sym typeface="Arial"/>
              </a:defRPr>
            </a:pPr>
            <a:r>
              <a:t>(1–2 speeches)</a:t>
            </a:r>
          </a:p>
        </p:txBody>
      </p:sp>
      <p:sp>
        <p:nvSpPr>
          <p:cNvPr id="377" name="AutoShape 46"/>
          <p:cNvSpPr/>
          <p:nvPr/>
        </p:nvSpPr>
        <p:spPr>
          <a:xfrm>
            <a:off x="12024286" y="6901329"/>
            <a:ext cx="2580277" cy="786728"/>
          </a:xfrm>
          <a:prstGeom prst="rect">
            <a:avLst/>
          </a:prstGeom>
          <a:solidFill>
            <a:srgbClr val="FFFFFF">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378" name="TextBox 47"/>
          <p:cNvSpPr txBox="1"/>
          <p:nvPr/>
        </p:nvSpPr>
        <p:spPr>
          <a:xfrm>
            <a:off x="12029037" y="7090881"/>
            <a:ext cx="2580277"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latin typeface="Arial"/>
                <a:ea typeface="Arial"/>
                <a:cs typeface="Arial"/>
                <a:sym typeface="Arial"/>
              </a:defRPr>
            </a:lvl1pPr>
          </a:lstStyle>
          <a:p>
            <a:r>
              <a:t>1 elective project</a:t>
            </a:r>
          </a:p>
        </p:txBody>
      </p:sp>
      <p:sp>
        <p:nvSpPr>
          <p:cNvPr id="379" name="TextBox 48"/>
          <p:cNvSpPr txBox="1"/>
          <p:nvPr/>
        </p:nvSpPr>
        <p:spPr>
          <a:xfrm>
            <a:off x="12029037" y="5802438"/>
            <a:ext cx="2580277" cy="297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600">
                <a:solidFill>
                  <a:srgbClr val="FFFFFF"/>
                </a:solidFill>
                <a:latin typeface="Arial"/>
                <a:ea typeface="Arial"/>
                <a:cs typeface="Arial"/>
                <a:sym typeface="Arial"/>
              </a:defRPr>
            </a:lvl1pPr>
          </a:lstStyle>
          <a:p>
            <a:r>
              <a:t>Demonstrate expertise</a:t>
            </a:r>
          </a:p>
        </p:txBody>
      </p:sp>
      <p:sp>
        <p:nvSpPr>
          <p:cNvPr id="380" name="AutoShape 49"/>
          <p:cNvSpPr/>
          <p:nvPr/>
        </p:nvSpPr>
        <p:spPr>
          <a:xfrm>
            <a:off x="14876008" y="4071677"/>
            <a:ext cx="2571213" cy="3753763"/>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381" name="AutoShape 50"/>
          <p:cNvSpPr/>
          <p:nvPr/>
        </p:nvSpPr>
        <p:spPr>
          <a:xfrm>
            <a:off x="14876008" y="5701908"/>
            <a:ext cx="2571213" cy="588213"/>
          </a:xfrm>
          <a:prstGeom prst="rect">
            <a:avLst/>
          </a:prstGeom>
          <a:solidFill>
            <a:srgbClr val="545454"/>
          </a:solidFill>
          <a:ln w="12700">
            <a:miter lim="400000"/>
          </a:ln>
        </p:spPr>
        <p:txBody>
          <a:bodyPr lIns="45718" tIns="45718" rIns="45718" bIns="45718"/>
          <a:lstStyle/>
          <a:p>
            <a:pPr>
              <a:defRPr>
                <a:latin typeface="+mj-lt"/>
                <a:ea typeface="+mj-ea"/>
                <a:cs typeface="+mj-cs"/>
                <a:sym typeface="Calibri"/>
              </a:defRPr>
            </a:pPr>
            <a:endParaRPr/>
          </a:p>
        </p:txBody>
      </p:sp>
      <p:sp>
        <p:nvSpPr>
          <p:cNvPr id="382" name="Freeform 51"/>
          <p:cNvSpPr/>
          <p:nvPr/>
        </p:nvSpPr>
        <p:spPr>
          <a:xfrm>
            <a:off x="15304298" y="4071677"/>
            <a:ext cx="1714634" cy="1714633"/>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83" name="Freeform 52"/>
          <p:cNvSpPr/>
          <p:nvPr/>
        </p:nvSpPr>
        <p:spPr>
          <a:xfrm>
            <a:off x="15446455" y="4214324"/>
            <a:ext cx="1429347" cy="142934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84" name="Freeform 53"/>
          <p:cNvSpPr/>
          <p:nvPr/>
        </p:nvSpPr>
        <p:spPr>
          <a:xfrm>
            <a:off x="15752936" y="4330348"/>
            <a:ext cx="815559" cy="1087412"/>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85" name="TextBox 54"/>
          <p:cNvSpPr txBox="1"/>
          <p:nvPr/>
        </p:nvSpPr>
        <p:spPr>
          <a:xfrm>
            <a:off x="14880783" y="6806576"/>
            <a:ext cx="2580277" cy="2184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700"/>
              </a:lnSpc>
              <a:defRPr sz="1700">
                <a:solidFill>
                  <a:srgbClr val="020302"/>
                </a:solidFill>
                <a:latin typeface="Arial"/>
                <a:ea typeface="Arial"/>
                <a:cs typeface="Arial"/>
                <a:sym typeface="Arial"/>
              </a:defRPr>
            </a:lvl1pPr>
          </a:lstStyle>
          <a:p>
            <a:r>
              <a:t>1 speech</a:t>
            </a:r>
          </a:p>
        </p:txBody>
      </p:sp>
      <p:sp>
        <p:nvSpPr>
          <p:cNvPr id="386" name="TextBox 55"/>
          <p:cNvSpPr txBox="1"/>
          <p:nvPr/>
        </p:nvSpPr>
        <p:spPr>
          <a:xfrm>
            <a:off x="14876008" y="5792913"/>
            <a:ext cx="2571213" cy="2997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sz="1700">
                <a:solidFill>
                  <a:srgbClr val="FFFFFF"/>
                </a:solidFill>
                <a:latin typeface="Arial"/>
                <a:ea typeface="Arial"/>
                <a:cs typeface="Arial"/>
                <a:sym typeface="Arial"/>
              </a:defRPr>
            </a:lvl1pPr>
          </a:lstStyle>
          <a:p>
            <a:r>
              <a:t>Path Completion</a:t>
            </a:r>
          </a:p>
        </p:txBody>
      </p:sp>
      <p:sp>
        <p:nvSpPr>
          <p:cNvPr id="387" name="AutoShape 56"/>
          <p:cNvSpPr/>
          <p:nvPr/>
        </p:nvSpPr>
        <p:spPr>
          <a:xfrm>
            <a:off x="1720475" y="4573204"/>
            <a:ext cx="782917" cy="4"/>
          </a:xfrm>
          <a:prstGeom prst="line">
            <a:avLst/>
          </a:prstGeom>
          <a:ln w="85725" cap="rnd">
            <a:solidFill>
              <a:srgbClr val="A9B2B1"/>
            </a:solidFill>
          </a:ln>
        </p:spPr>
        <p:txBody>
          <a:bodyPr lIns="45718" tIns="45718" rIns="45718" bIns="45718"/>
          <a:lstStyle/>
          <a:p>
            <a:endParaRPr/>
          </a:p>
        </p:txBody>
      </p:sp>
      <p:sp>
        <p:nvSpPr>
          <p:cNvPr id="388" name="AutoShape 57"/>
          <p:cNvSpPr/>
          <p:nvPr/>
        </p:nvSpPr>
        <p:spPr>
          <a:xfrm>
            <a:off x="1720475" y="4733304"/>
            <a:ext cx="782917" cy="4"/>
          </a:xfrm>
          <a:prstGeom prst="line">
            <a:avLst/>
          </a:prstGeom>
          <a:ln w="85725" cap="rnd">
            <a:solidFill>
              <a:srgbClr val="A9B2B1"/>
            </a:solidFill>
          </a:ln>
        </p:spPr>
        <p:txBody>
          <a:bodyPr lIns="45718" tIns="45718" rIns="45718" bIns="45718"/>
          <a:lstStyle/>
          <a:p>
            <a:endParaRPr/>
          </a:p>
        </p:txBody>
      </p:sp>
      <p:sp>
        <p:nvSpPr>
          <p:cNvPr id="389" name="AutoShape 58"/>
          <p:cNvSpPr/>
          <p:nvPr/>
        </p:nvSpPr>
        <p:spPr>
          <a:xfrm>
            <a:off x="1720475" y="4903401"/>
            <a:ext cx="782917" cy="4"/>
          </a:xfrm>
          <a:prstGeom prst="line">
            <a:avLst/>
          </a:prstGeom>
          <a:ln w="85725" cap="rnd">
            <a:solidFill>
              <a:srgbClr val="A9B2B1"/>
            </a:solidFill>
          </a:ln>
        </p:spPr>
        <p:txBody>
          <a:bodyPr lIns="45718" tIns="45718" rIns="45718" bIns="45718"/>
          <a:lstStyle/>
          <a:p>
            <a:endParaRPr/>
          </a:p>
        </p:txBody>
      </p:sp>
      <p:sp>
        <p:nvSpPr>
          <p:cNvPr id="390" name="AutoShape 59"/>
          <p:cNvSpPr/>
          <p:nvPr/>
        </p:nvSpPr>
        <p:spPr>
          <a:xfrm>
            <a:off x="1720475" y="5073500"/>
            <a:ext cx="782917" cy="4"/>
          </a:xfrm>
          <a:prstGeom prst="line">
            <a:avLst/>
          </a:prstGeom>
          <a:ln w="85725" cap="rnd">
            <a:solidFill>
              <a:srgbClr val="A9B2B1"/>
            </a:solidFill>
          </a:ln>
        </p:spPr>
        <p:txBody>
          <a:bodyPr lIns="45718" tIns="45718" rIns="45718" bIns="45718"/>
          <a:lstStyle/>
          <a:p>
            <a:endParaRPr/>
          </a:p>
        </p:txBody>
      </p:sp>
      <p:sp>
        <p:nvSpPr>
          <p:cNvPr id="391" name="AutoShape 60"/>
          <p:cNvSpPr/>
          <p:nvPr/>
        </p:nvSpPr>
        <p:spPr>
          <a:xfrm>
            <a:off x="1720475" y="5243598"/>
            <a:ext cx="782917" cy="4"/>
          </a:xfrm>
          <a:prstGeom prst="line">
            <a:avLst/>
          </a:prstGeom>
          <a:ln w="85725" cap="rnd">
            <a:solidFill>
              <a:srgbClr val="772432"/>
            </a:solidFill>
          </a:ln>
        </p:spPr>
        <p:txBody>
          <a:bodyPr lIns="45718" tIns="45718" rIns="45718" bIns="45718"/>
          <a:lstStyle/>
          <a:p>
            <a:endParaRPr/>
          </a:p>
        </p:txBody>
      </p:sp>
      <p:sp>
        <p:nvSpPr>
          <p:cNvPr id="392" name="TextBox 61"/>
          <p:cNvSpPr txBox="1"/>
          <p:nvPr/>
        </p:nvSpPr>
        <p:spPr>
          <a:xfrm>
            <a:off x="1130402" y="4100252"/>
            <a:ext cx="496642" cy="1184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800"/>
              </a:lnSpc>
              <a:defRPr sz="7000">
                <a:solidFill>
                  <a:srgbClr val="004165"/>
                </a:solidFill>
                <a:latin typeface="Arial"/>
                <a:ea typeface="Arial"/>
                <a:cs typeface="Arial"/>
                <a:sym typeface="Arial"/>
              </a:defRPr>
            </a:lvl1pPr>
          </a:lstStyle>
          <a:p>
            <a:r>
              <a:t>1</a:t>
            </a:r>
          </a:p>
        </p:txBody>
      </p:sp>
      <p:sp>
        <p:nvSpPr>
          <p:cNvPr id="393" name="AutoShape 62"/>
          <p:cNvSpPr/>
          <p:nvPr/>
        </p:nvSpPr>
        <p:spPr>
          <a:xfrm>
            <a:off x="4680939" y="4573204"/>
            <a:ext cx="782917" cy="4"/>
          </a:xfrm>
          <a:prstGeom prst="line">
            <a:avLst/>
          </a:prstGeom>
          <a:ln w="85725" cap="rnd">
            <a:solidFill>
              <a:srgbClr val="A9B2B1"/>
            </a:solidFill>
          </a:ln>
        </p:spPr>
        <p:txBody>
          <a:bodyPr lIns="45718" tIns="45718" rIns="45718" bIns="45718"/>
          <a:lstStyle/>
          <a:p>
            <a:endParaRPr/>
          </a:p>
        </p:txBody>
      </p:sp>
      <p:sp>
        <p:nvSpPr>
          <p:cNvPr id="394" name="AutoShape 63"/>
          <p:cNvSpPr/>
          <p:nvPr/>
        </p:nvSpPr>
        <p:spPr>
          <a:xfrm>
            <a:off x="4680939" y="4733304"/>
            <a:ext cx="782917" cy="4"/>
          </a:xfrm>
          <a:prstGeom prst="line">
            <a:avLst/>
          </a:prstGeom>
          <a:ln w="85725" cap="rnd">
            <a:solidFill>
              <a:srgbClr val="A9B2B1"/>
            </a:solidFill>
          </a:ln>
        </p:spPr>
        <p:txBody>
          <a:bodyPr lIns="45718" tIns="45718" rIns="45718" bIns="45718"/>
          <a:lstStyle/>
          <a:p>
            <a:endParaRPr/>
          </a:p>
        </p:txBody>
      </p:sp>
      <p:sp>
        <p:nvSpPr>
          <p:cNvPr id="395" name="AutoShape 64"/>
          <p:cNvSpPr/>
          <p:nvPr/>
        </p:nvSpPr>
        <p:spPr>
          <a:xfrm>
            <a:off x="4680939" y="4903401"/>
            <a:ext cx="782917" cy="4"/>
          </a:xfrm>
          <a:prstGeom prst="line">
            <a:avLst/>
          </a:prstGeom>
          <a:ln w="85725" cap="rnd">
            <a:solidFill>
              <a:srgbClr val="A9B2B1"/>
            </a:solidFill>
          </a:ln>
        </p:spPr>
        <p:txBody>
          <a:bodyPr lIns="45718" tIns="45718" rIns="45718" bIns="45718"/>
          <a:lstStyle/>
          <a:p>
            <a:endParaRPr/>
          </a:p>
        </p:txBody>
      </p:sp>
      <p:sp>
        <p:nvSpPr>
          <p:cNvPr id="396" name="AutoShape 65"/>
          <p:cNvSpPr/>
          <p:nvPr/>
        </p:nvSpPr>
        <p:spPr>
          <a:xfrm>
            <a:off x="4680939" y="5073500"/>
            <a:ext cx="782917" cy="4"/>
          </a:xfrm>
          <a:prstGeom prst="line">
            <a:avLst/>
          </a:prstGeom>
          <a:ln w="85725" cap="rnd">
            <a:solidFill>
              <a:srgbClr val="772432"/>
            </a:solidFill>
          </a:ln>
        </p:spPr>
        <p:txBody>
          <a:bodyPr lIns="45718" tIns="45718" rIns="45718" bIns="45718"/>
          <a:lstStyle/>
          <a:p>
            <a:endParaRPr/>
          </a:p>
        </p:txBody>
      </p:sp>
      <p:sp>
        <p:nvSpPr>
          <p:cNvPr id="397" name="AutoShape 66"/>
          <p:cNvSpPr/>
          <p:nvPr/>
        </p:nvSpPr>
        <p:spPr>
          <a:xfrm>
            <a:off x="4680939" y="5243598"/>
            <a:ext cx="782917" cy="4"/>
          </a:xfrm>
          <a:prstGeom prst="line">
            <a:avLst/>
          </a:prstGeom>
          <a:ln w="85725" cap="rnd">
            <a:solidFill>
              <a:srgbClr val="772432"/>
            </a:solidFill>
          </a:ln>
        </p:spPr>
        <p:txBody>
          <a:bodyPr lIns="45718" tIns="45718" rIns="45718" bIns="45718"/>
          <a:lstStyle/>
          <a:p>
            <a:endParaRPr/>
          </a:p>
        </p:txBody>
      </p:sp>
      <p:sp>
        <p:nvSpPr>
          <p:cNvPr id="398" name="TextBox 67"/>
          <p:cNvSpPr txBox="1"/>
          <p:nvPr/>
        </p:nvSpPr>
        <p:spPr>
          <a:xfrm>
            <a:off x="4090866" y="4100252"/>
            <a:ext cx="496643" cy="1184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800"/>
              </a:lnSpc>
              <a:defRPr sz="7000">
                <a:solidFill>
                  <a:srgbClr val="004165"/>
                </a:solidFill>
                <a:latin typeface="Arial"/>
                <a:ea typeface="Arial"/>
                <a:cs typeface="Arial"/>
                <a:sym typeface="Arial"/>
              </a:defRPr>
            </a:lvl1pPr>
          </a:lstStyle>
          <a:p>
            <a:r>
              <a:t>2</a:t>
            </a:r>
          </a:p>
        </p:txBody>
      </p:sp>
      <p:sp>
        <p:nvSpPr>
          <p:cNvPr id="399" name="AutoShape 68"/>
          <p:cNvSpPr/>
          <p:nvPr/>
        </p:nvSpPr>
        <p:spPr>
          <a:xfrm>
            <a:off x="7508209" y="4573204"/>
            <a:ext cx="782917" cy="4"/>
          </a:xfrm>
          <a:prstGeom prst="line">
            <a:avLst/>
          </a:prstGeom>
          <a:ln w="85725" cap="rnd">
            <a:solidFill>
              <a:srgbClr val="A9B2B1"/>
            </a:solidFill>
          </a:ln>
        </p:spPr>
        <p:txBody>
          <a:bodyPr lIns="45718" tIns="45718" rIns="45718" bIns="45718"/>
          <a:lstStyle/>
          <a:p>
            <a:endParaRPr/>
          </a:p>
        </p:txBody>
      </p:sp>
      <p:sp>
        <p:nvSpPr>
          <p:cNvPr id="400" name="AutoShape 69"/>
          <p:cNvSpPr/>
          <p:nvPr/>
        </p:nvSpPr>
        <p:spPr>
          <a:xfrm>
            <a:off x="7508209" y="4733304"/>
            <a:ext cx="782917" cy="4"/>
          </a:xfrm>
          <a:prstGeom prst="line">
            <a:avLst/>
          </a:prstGeom>
          <a:ln w="85725" cap="rnd">
            <a:solidFill>
              <a:srgbClr val="A9B2B1"/>
            </a:solidFill>
          </a:ln>
        </p:spPr>
        <p:txBody>
          <a:bodyPr lIns="45718" tIns="45718" rIns="45718" bIns="45718"/>
          <a:lstStyle/>
          <a:p>
            <a:endParaRPr/>
          </a:p>
        </p:txBody>
      </p:sp>
      <p:sp>
        <p:nvSpPr>
          <p:cNvPr id="401" name="AutoShape 70"/>
          <p:cNvSpPr/>
          <p:nvPr/>
        </p:nvSpPr>
        <p:spPr>
          <a:xfrm>
            <a:off x="7508209" y="4903401"/>
            <a:ext cx="782917" cy="4"/>
          </a:xfrm>
          <a:prstGeom prst="line">
            <a:avLst/>
          </a:prstGeom>
          <a:ln w="85725" cap="rnd">
            <a:solidFill>
              <a:srgbClr val="772432"/>
            </a:solidFill>
          </a:ln>
        </p:spPr>
        <p:txBody>
          <a:bodyPr lIns="45718" tIns="45718" rIns="45718" bIns="45718"/>
          <a:lstStyle/>
          <a:p>
            <a:endParaRPr/>
          </a:p>
        </p:txBody>
      </p:sp>
      <p:sp>
        <p:nvSpPr>
          <p:cNvPr id="402" name="AutoShape 71"/>
          <p:cNvSpPr/>
          <p:nvPr/>
        </p:nvSpPr>
        <p:spPr>
          <a:xfrm>
            <a:off x="7508209" y="5073500"/>
            <a:ext cx="782917" cy="4"/>
          </a:xfrm>
          <a:prstGeom prst="line">
            <a:avLst/>
          </a:prstGeom>
          <a:ln w="85725" cap="rnd">
            <a:solidFill>
              <a:srgbClr val="772432"/>
            </a:solidFill>
          </a:ln>
        </p:spPr>
        <p:txBody>
          <a:bodyPr lIns="45718" tIns="45718" rIns="45718" bIns="45718"/>
          <a:lstStyle/>
          <a:p>
            <a:endParaRPr/>
          </a:p>
        </p:txBody>
      </p:sp>
      <p:sp>
        <p:nvSpPr>
          <p:cNvPr id="403" name="AutoShape 72"/>
          <p:cNvSpPr/>
          <p:nvPr/>
        </p:nvSpPr>
        <p:spPr>
          <a:xfrm>
            <a:off x="7508209" y="5243598"/>
            <a:ext cx="782917" cy="4"/>
          </a:xfrm>
          <a:prstGeom prst="line">
            <a:avLst/>
          </a:prstGeom>
          <a:ln w="85725" cap="rnd">
            <a:solidFill>
              <a:srgbClr val="772432"/>
            </a:solidFill>
          </a:ln>
        </p:spPr>
        <p:txBody>
          <a:bodyPr lIns="45718" tIns="45718" rIns="45718" bIns="45718"/>
          <a:lstStyle/>
          <a:p>
            <a:endParaRPr/>
          </a:p>
        </p:txBody>
      </p:sp>
      <p:sp>
        <p:nvSpPr>
          <p:cNvPr id="404" name="TextBox 73"/>
          <p:cNvSpPr txBox="1"/>
          <p:nvPr/>
        </p:nvSpPr>
        <p:spPr>
          <a:xfrm>
            <a:off x="6918135" y="4100252"/>
            <a:ext cx="496643" cy="1184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800"/>
              </a:lnSpc>
              <a:defRPr sz="7000">
                <a:solidFill>
                  <a:srgbClr val="004165"/>
                </a:solidFill>
                <a:latin typeface="Arial"/>
                <a:ea typeface="Arial"/>
                <a:cs typeface="Arial"/>
                <a:sym typeface="Arial"/>
              </a:defRPr>
            </a:lvl1pPr>
          </a:lstStyle>
          <a:p>
            <a:r>
              <a:t>3</a:t>
            </a:r>
          </a:p>
        </p:txBody>
      </p:sp>
      <p:sp>
        <p:nvSpPr>
          <p:cNvPr id="405" name="AutoShape 74"/>
          <p:cNvSpPr/>
          <p:nvPr/>
        </p:nvSpPr>
        <p:spPr>
          <a:xfrm>
            <a:off x="10358490" y="4573204"/>
            <a:ext cx="782918" cy="4"/>
          </a:xfrm>
          <a:prstGeom prst="line">
            <a:avLst/>
          </a:prstGeom>
          <a:ln w="85725" cap="rnd">
            <a:solidFill>
              <a:srgbClr val="A9B2B1"/>
            </a:solidFill>
          </a:ln>
        </p:spPr>
        <p:txBody>
          <a:bodyPr lIns="45718" tIns="45718" rIns="45718" bIns="45718"/>
          <a:lstStyle/>
          <a:p>
            <a:endParaRPr/>
          </a:p>
        </p:txBody>
      </p:sp>
      <p:sp>
        <p:nvSpPr>
          <p:cNvPr id="406" name="AutoShape 75"/>
          <p:cNvSpPr/>
          <p:nvPr/>
        </p:nvSpPr>
        <p:spPr>
          <a:xfrm>
            <a:off x="10358490" y="4733304"/>
            <a:ext cx="782918" cy="4"/>
          </a:xfrm>
          <a:prstGeom prst="line">
            <a:avLst/>
          </a:prstGeom>
          <a:ln w="85725" cap="rnd">
            <a:solidFill>
              <a:srgbClr val="772432"/>
            </a:solidFill>
          </a:ln>
        </p:spPr>
        <p:txBody>
          <a:bodyPr lIns="45718" tIns="45718" rIns="45718" bIns="45718"/>
          <a:lstStyle/>
          <a:p>
            <a:endParaRPr/>
          </a:p>
        </p:txBody>
      </p:sp>
      <p:sp>
        <p:nvSpPr>
          <p:cNvPr id="407" name="AutoShape 76"/>
          <p:cNvSpPr/>
          <p:nvPr/>
        </p:nvSpPr>
        <p:spPr>
          <a:xfrm>
            <a:off x="10358490" y="4903401"/>
            <a:ext cx="782918" cy="4"/>
          </a:xfrm>
          <a:prstGeom prst="line">
            <a:avLst/>
          </a:prstGeom>
          <a:ln w="85725" cap="rnd">
            <a:solidFill>
              <a:srgbClr val="772432"/>
            </a:solidFill>
          </a:ln>
        </p:spPr>
        <p:txBody>
          <a:bodyPr lIns="45718" tIns="45718" rIns="45718" bIns="45718"/>
          <a:lstStyle/>
          <a:p>
            <a:endParaRPr/>
          </a:p>
        </p:txBody>
      </p:sp>
      <p:sp>
        <p:nvSpPr>
          <p:cNvPr id="408" name="AutoShape 77"/>
          <p:cNvSpPr/>
          <p:nvPr/>
        </p:nvSpPr>
        <p:spPr>
          <a:xfrm>
            <a:off x="10358490" y="5073500"/>
            <a:ext cx="782918" cy="4"/>
          </a:xfrm>
          <a:prstGeom prst="line">
            <a:avLst/>
          </a:prstGeom>
          <a:ln w="85725" cap="rnd">
            <a:solidFill>
              <a:srgbClr val="772432"/>
            </a:solidFill>
          </a:ln>
        </p:spPr>
        <p:txBody>
          <a:bodyPr lIns="45718" tIns="45718" rIns="45718" bIns="45718"/>
          <a:lstStyle/>
          <a:p>
            <a:endParaRPr/>
          </a:p>
        </p:txBody>
      </p:sp>
      <p:sp>
        <p:nvSpPr>
          <p:cNvPr id="409" name="AutoShape 78"/>
          <p:cNvSpPr/>
          <p:nvPr/>
        </p:nvSpPr>
        <p:spPr>
          <a:xfrm>
            <a:off x="10358490" y="5243598"/>
            <a:ext cx="782918" cy="4"/>
          </a:xfrm>
          <a:prstGeom prst="line">
            <a:avLst/>
          </a:prstGeom>
          <a:ln w="85725" cap="rnd">
            <a:solidFill>
              <a:srgbClr val="772432"/>
            </a:solidFill>
          </a:ln>
        </p:spPr>
        <p:txBody>
          <a:bodyPr lIns="45718" tIns="45718" rIns="45718" bIns="45718"/>
          <a:lstStyle/>
          <a:p>
            <a:endParaRPr/>
          </a:p>
        </p:txBody>
      </p:sp>
      <p:sp>
        <p:nvSpPr>
          <p:cNvPr id="410" name="TextBox 79"/>
          <p:cNvSpPr txBox="1"/>
          <p:nvPr/>
        </p:nvSpPr>
        <p:spPr>
          <a:xfrm>
            <a:off x="9768416" y="4100252"/>
            <a:ext cx="496643" cy="1184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800"/>
              </a:lnSpc>
              <a:defRPr sz="7000">
                <a:solidFill>
                  <a:srgbClr val="004165"/>
                </a:solidFill>
                <a:latin typeface="Arial"/>
                <a:ea typeface="Arial"/>
                <a:cs typeface="Arial"/>
                <a:sym typeface="Arial"/>
              </a:defRPr>
            </a:lvl1pPr>
          </a:lstStyle>
          <a:p>
            <a:r>
              <a:t>4</a:t>
            </a:r>
          </a:p>
        </p:txBody>
      </p:sp>
      <p:sp>
        <p:nvSpPr>
          <p:cNvPr id="411" name="AutoShape 80"/>
          <p:cNvSpPr/>
          <p:nvPr/>
        </p:nvSpPr>
        <p:spPr>
          <a:xfrm>
            <a:off x="13216500" y="4573204"/>
            <a:ext cx="782917" cy="4"/>
          </a:xfrm>
          <a:prstGeom prst="line">
            <a:avLst/>
          </a:prstGeom>
          <a:ln w="85725" cap="rnd">
            <a:solidFill>
              <a:srgbClr val="772432"/>
            </a:solidFill>
          </a:ln>
        </p:spPr>
        <p:txBody>
          <a:bodyPr lIns="45718" tIns="45718" rIns="45718" bIns="45718"/>
          <a:lstStyle/>
          <a:p>
            <a:endParaRPr/>
          </a:p>
        </p:txBody>
      </p:sp>
      <p:sp>
        <p:nvSpPr>
          <p:cNvPr id="412" name="AutoShape 81"/>
          <p:cNvSpPr/>
          <p:nvPr/>
        </p:nvSpPr>
        <p:spPr>
          <a:xfrm>
            <a:off x="13216500" y="4733304"/>
            <a:ext cx="782917" cy="4"/>
          </a:xfrm>
          <a:prstGeom prst="line">
            <a:avLst/>
          </a:prstGeom>
          <a:ln w="85725" cap="rnd">
            <a:solidFill>
              <a:srgbClr val="772432"/>
            </a:solidFill>
          </a:ln>
        </p:spPr>
        <p:txBody>
          <a:bodyPr lIns="45718" tIns="45718" rIns="45718" bIns="45718"/>
          <a:lstStyle/>
          <a:p>
            <a:endParaRPr/>
          </a:p>
        </p:txBody>
      </p:sp>
      <p:sp>
        <p:nvSpPr>
          <p:cNvPr id="413" name="AutoShape 82"/>
          <p:cNvSpPr/>
          <p:nvPr/>
        </p:nvSpPr>
        <p:spPr>
          <a:xfrm>
            <a:off x="13216500" y="4903401"/>
            <a:ext cx="782917" cy="4"/>
          </a:xfrm>
          <a:prstGeom prst="line">
            <a:avLst/>
          </a:prstGeom>
          <a:ln w="85725" cap="rnd">
            <a:solidFill>
              <a:srgbClr val="772432"/>
            </a:solidFill>
          </a:ln>
        </p:spPr>
        <p:txBody>
          <a:bodyPr lIns="45718" tIns="45718" rIns="45718" bIns="45718"/>
          <a:lstStyle/>
          <a:p>
            <a:endParaRPr/>
          </a:p>
        </p:txBody>
      </p:sp>
      <p:sp>
        <p:nvSpPr>
          <p:cNvPr id="414" name="AutoShape 83"/>
          <p:cNvSpPr/>
          <p:nvPr/>
        </p:nvSpPr>
        <p:spPr>
          <a:xfrm>
            <a:off x="13216500" y="5073500"/>
            <a:ext cx="782917" cy="4"/>
          </a:xfrm>
          <a:prstGeom prst="line">
            <a:avLst/>
          </a:prstGeom>
          <a:ln w="85725" cap="rnd">
            <a:solidFill>
              <a:srgbClr val="772432"/>
            </a:solidFill>
          </a:ln>
        </p:spPr>
        <p:txBody>
          <a:bodyPr lIns="45718" tIns="45718" rIns="45718" bIns="45718"/>
          <a:lstStyle/>
          <a:p>
            <a:endParaRPr/>
          </a:p>
        </p:txBody>
      </p:sp>
      <p:sp>
        <p:nvSpPr>
          <p:cNvPr id="415" name="AutoShape 84"/>
          <p:cNvSpPr/>
          <p:nvPr/>
        </p:nvSpPr>
        <p:spPr>
          <a:xfrm>
            <a:off x="13216500" y="5243598"/>
            <a:ext cx="782917" cy="4"/>
          </a:xfrm>
          <a:prstGeom prst="line">
            <a:avLst/>
          </a:prstGeom>
          <a:ln w="85725" cap="rnd">
            <a:solidFill>
              <a:srgbClr val="772432"/>
            </a:solidFill>
          </a:ln>
        </p:spPr>
        <p:txBody>
          <a:bodyPr lIns="45718" tIns="45718" rIns="45718" bIns="45718"/>
          <a:lstStyle/>
          <a:p>
            <a:endParaRPr/>
          </a:p>
        </p:txBody>
      </p:sp>
      <p:sp>
        <p:nvSpPr>
          <p:cNvPr id="416" name="TextBox 85"/>
          <p:cNvSpPr txBox="1"/>
          <p:nvPr/>
        </p:nvSpPr>
        <p:spPr>
          <a:xfrm>
            <a:off x="12626430" y="4100252"/>
            <a:ext cx="496643" cy="1184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800"/>
              </a:lnSpc>
              <a:defRPr sz="7000">
                <a:solidFill>
                  <a:srgbClr val="004165"/>
                </a:solidFill>
                <a:latin typeface="Arial"/>
                <a:ea typeface="Arial"/>
                <a:cs typeface="Arial"/>
                <a:sym typeface="Arial"/>
              </a:defRPr>
            </a:lvl1pPr>
          </a:lstStyle>
          <a:p>
            <a:r>
              <a:t>5</a:t>
            </a:r>
          </a:p>
        </p:txBody>
      </p:sp>
      <p:sp>
        <p:nvSpPr>
          <p:cNvPr id="417" name="TextBox 86"/>
          <p:cNvSpPr txBox="1"/>
          <p:nvPr/>
        </p:nvSpPr>
        <p:spPr>
          <a:xfrm>
            <a:off x="2055339" y="1562542"/>
            <a:ext cx="9848930" cy="483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4100"/>
              </a:lnSpc>
              <a:defRPr sz="2500">
                <a:solidFill>
                  <a:srgbClr val="454129"/>
                </a:solidFill>
                <a:latin typeface="Arial"/>
                <a:ea typeface="Arial"/>
                <a:cs typeface="Arial"/>
                <a:sym typeface="Arial"/>
              </a:defRPr>
            </a:pPr>
            <a:r>
              <a:t>Toastmasters Education Program - “Pathways”</a:t>
            </a:r>
          </a:p>
        </p:txBody>
      </p:sp>
      <p:sp>
        <p:nvSpPr>
          <p:cNvPr id="418" name="TextBox 5"/>
          <p:cNvSpPr txBox="1"/>
          <p:nvPr/>
        </p:nvSpPr>
        <p:spPr>
          <a:xfrm>
            <a:off x="2017240" y="904126"/>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419" name="Freeform 17"/>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20"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2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424" name="AutoShape 4"/>
          <p:cNvSpPr/>
          <p:nvPr/>
        </p:nvSpPr>
        <p:spPr>
          <a:xfrm>
            <a:off x="6412024" y="4164588"/>
            <a:ext cx="10976349" cy="569701"/>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425" name="Freeform 5"/>
          <p:cNvSpPr/>
          <p:nvPr/>
        </p:nvSpPr>
        <p:spPr>
          <a:xfrm>
            <a:off x="1191112" y="3815414"/>
            <a:ext cx="4589825" cy="4595563"/>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26" name="AutoShape 6"/>
          <p:cNvSpPr/>
          <p:nvPr/>
        </p:nvSpPr>
        <p:spPr>
          <a:xfrm>
            <a:off x="8249387" y="5761899"/>
            <a:ext cx="8050980" cy="387154"/>
          </a:xfrm>
          <a:prstGeom prst="rect">
            <a:avLst/>
          </a:prstGeom>
          <a:solidFill>
            <a:srgbClr val="191919">
              <a:alpha val="4706"/>
            </a:srgbClr>
          </a:solidFill>
          <a:ln w="12700">
            <a:miter lim="400000"/>
          </a:ln>
        </p:spPr>
        <p:txBody>
          <a:bodyPr lIns="45718" tIns="45718" rIns="45718" bIns="45718"/>
          <a:lstStyle/>
          <a:p>
            <a:pPr>
              <a:defRPr>
                <a:latin typeface="+mj-lt"/>
                <a:ea typeface="+mj-ea"/>
                <a:cs typeface="+mj-cs"/>
                <a:sym typeface="Calibri"/>
              </a:defRPr>
            </a:pPr>
            <a:endParaRPr/>
          </a:p>
        </p:txBody>
      </p:sp>
      <p:sp>
        <p:nvSpPr>
          <p:cNvPr id="427" name="TextBox 7"/>
          <p:cNvSpPr txBox="1"/>
          <p:nvPr/>
        </p:nvSpPr>
        <p:spPr>
          <a:xfrm>
            <a:off x="8357013" y="5796624"/>
            <a:ext cx="6261691" cy="2922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400"/>
              </a:lnSpc>
              <a:defRPr>
                <a:solidFill>
                  <a:srgbClr val="545454"/>
                </a:solidFill>
                <a:latin typeface="Arial"/>
                <a:ea typeface="Arial"/>
                <a:cs typeface="Arial"/>
                <a:sym typeface="Arial"/>
              </a:defRPr>
            </a:lvl1pPr>
          </a:lstStyle>
          <a:p>
            <a:r>
              <a:t>Founded in Cologne: 01/01/2001</a:t>
            </a:r>
          </a:p>
        </p:txBody>
      </p:sp>
      <p:sp>
        <p:nvSpPr>
          <p:cNvPr id="428" name="TextBox 8"/>
          <p:cNvSpPr txBox="1"/>
          <p:nvPr/>
        </p:nvSpPr>
        <p:spPr>
          <a:xfrm>
            <a:off x="6412024" y="4251318"/>
            <a:ext cx="10847277" cy="3944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3300"/>
              </a:lnSpc>
              <a:defRPr sz="2200" b="1">
                <a:solidFill>
                  <a:srgbClr val="545454"/>
                </a:solidFill>
                <a:latin typeface="Arial"/>
                <a:ea typeface="Arial"/>
                <a:cs typeface="Arial"/>
                <a:sym typeface="Arial"/>
              </a:defRPr>
            </a:pPr>
            <a:r>
              <a:t>The club "</a:t>
            </a:r>
            <a:r>
              <a:rPr>
                <a:solidFill>
                  <a:srgbClr val="FF3C0D"/>
                </a:solidFill>
              </a:rPr>
              <a:t>Insert Club Name</a:t>
            </a:r>
            <a:r>
              <a:t>" is the oldest public speaking club in Cologne.</a:t>
            </a:r>
          </a:p>
        </p:txBody>
      </p:sp>
      <p:sp>
        <p:nvSpPr>
          <p:cNvPr id="429" name="AutoShape 9"/>
          <p:cNvSpPr/>
          <p:nvPr/>
        </p:nvSpPr>
        <p:spPr>
          <a:xfrm>
            <a:off x="7776560" y="5761899"/>
            <a:ext cx="472831" cy="387154"/>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430" name="AutoShape 10"/>
          <p:cNvSpPr/>
          <p:nvPr/>
        </p:nvSpPr>
        <p:spPr>
          <a:xfrm>
            <a:off x="8249387" y="6333111"/>
            <a:ext cx="8050980" cy="387154"/>
          </a:xfrm>
          <a:prstGeom prst="rect">
            <a:avLst/>
          </a:prstGeom>
          <a:solidFill>
            <a:srgbClr val="191919">
              <a:alpha val="4706"/>
            </a:srgbClr>
          </a:solidFill>
          <a:ln w="12700">
            <a:miter lim="400000"/>
          </a:ln>
        </p:spPr>
        <p:txBody>
          <a:bodyPr lIns="45718" tIns="45718" rIns="45718" bIns="45718"/>
          <a:lstStyle/>
          <a:p>
            <a:pPr>
              <a:defRPr>
                <a:latin typeface="+mj-lt"/>
                <a:ea typeface="+mj-ea"/>
                <a:cs typeface="+mj-cs"/>
                <a:sym typeface="Calibri"/>
              </a:defRPr>
            </a:pPr>
            <a:endParaRPr/>
          </a:p>
        </p:txBody>
      </p:sp>
      <p:sp>
        <p:nvSpPr>
          <p:cNvPr id="431" name="TextBox 11"/>
          <p:cNvSpPr txBox="1"/>
          <p:nvPr/>
        </p:nvSpPr>
        <p:spPr>
          <a:xfrm>
            <a:off x="8357013" y="6367836"/>
            <a:ext cx="6261691" cy="2922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400"/>
              </a:lnSpc>
              <a:defRPr>
                <a:solidFill>
                  <a:srgbClr val="545454"/>
                </a:solidFill>
                <a:latin typeface="Arial"/>
                <a:ea typeface="Arial"/>
                <a:cs typeface="Arial"/>
                <a:sym typeface="Arial"/>
              </a:defRPr>
            </a:lvl1pPr>
          </a:lstStyle>
          <a:p>
            <a:r>
              <a:t>Current members: 62</a:t>
            </a:r>
          </a:p>
        </p:txBody>
      </p:sp>
      <p:sp>
        <p:nvSpPr>
          <p:cNvPr id="432" name="AutoShape 12"/>
          <p:cNvSpPr/>
          <p:nvPr/>
        </p:nvSpPr>
        <p:spPr>
          <a:xfrm>
            <a:off x="7776560" y="6333111"/>
            <a:ext cx="472831" cy="387154"/>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433" name="AutoShape 13"/>
          <p:cNvSpPr/>
          <p:nvPr/>
        </p:nvSpPr>
        <p:spPr>
          <a:xfrm>
            <a:off x="8249387" y="6901236"/>
            <a:ext cx="8050980" cy="387154"/>
          </a:xfrm>
          <a:prstGeom prst="rect">
            <a:avLst/>
          </a:prstGeom>
          <a:solidFill>
            <a:srgbClr val="191919">
              <a:alpha val="4706"/>
            </a:srgbClr>
          </a:solidFill>
          <a:ln w="12700">
            <a:miter lim="400000"/>
          </a:ln>
        </p:spPr>
        <p:txBody>
          <a:bodyPr lIns="45718" tIns="45718" rIns="45718" bIns="45718"/>
          <a:lstStyle/>
          <a:p>
            <a:pPr>
              <a:defRPr>
                <a:latin typeface="+mj-lt"/>
                <a:ea typeface="+mj-ea"/>
                <a:cs typeface="+mj-cs"/>
                <a:sym typeface="Calibri"/>
              </a:defRPr>
            </a:pPr>
            <a:endParaRPr/>
          </a:p>
        </p:txBody>
      </p:sp>
      <p:sp>
        <p:nvSpPr>
          <p:cNvPr id="434" name="TextBox 14"/>
          <p:cNvSpPr txBox="1"/>
          <p:nvPr/>
        </p:nvSpPr>
        <p:spPr>
          <a:xfrm>
            <a:off x="8357013" y="6935961"/>
            <a:ext cx="7610945" cy="2922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400"/>
              </a:lnSpc>
              <a:defRPr>
                <a:solidFill>
                  <a:srgbClr val="545454"/>
                </a:solidFill>
                <a:latin typeface="Arial"/>
                <a:ea typeface="Arial"/>
                <a:cs typeface="Arial"/>
                <a:sym typeface="Arial"/>
              </a:defRPr>
            </a:lvl1pPr>
          </a:lstStyle>
          <a:p>
            <a:r>
              <a:t>Meetings hybrid: Every Tuesday &amp; every 4th Tuesday in English</a:t>
            </a:r>
          </a:p>
        </p:txBody>
      </p:sp>
      <p:sp>
        <p:nvSpPr>
          <p:cNvPr id="435" name="AutoShape 15"/>
          <p:cNvSpPr/>
          <p:nvPr/>
        </p:nvSpPr>
        <p:spPr>
          <a:xfrm>
            <a:off x="7776560" y="6901236"/>
            <a:ext cx="472831" cy="387154"/>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436" name="Freeform 17"/>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437" name="Freeform 18"/>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38" name="TextBox 19"/>
          <p:cNvSpPr txBox="1"/>
          <p:nvPr/>
        </p:nvSpPr>
        <p:spPr>
          <a:xfrm>
            <a:off x="13278648" y="529730"/>
            <a:ext cx="3363327" cy="7887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6200"/>
              </a:lnSpc>
              <a:defRPr sz="5900">
                <a:solidFill>
                  <a:srgbClr val="FF3600"/>
                </a:solidFill>
                <a:latin typeface="Arial"/>
                <a:ea typeface="Arial"/>
                <a:cs typeface="Arial"/>
                <a:sym typeface="Arial"/>
              </a:defRPr>
            </a:lvl1pPr>
          </a:lstStyle>
          <a:p>
            <a:r>
              <a:t>Sample</a:t>
            </a:r>
          </a:p>
        </p:txBody>
      </p:sp>
      <p:sp>
        <p:nvSpPr>
          <p:cNvPr id="439" name="TextBox 20"/>
          <p:cNvSpPr txBox="1"/>
          <p:nvPr/>
        </p:nvSpPr>
        <p:spPr>
          <a:xfrm>
            <a:off x="11596423" y="1425209"/>
            <a:ext cx="6385605" cy="528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100"/>
              </a:lnSpc>
              <a:defRPr>
                <a:solidFill>
                  <a:srgbClr val="FF3600"/>
                </a:solidFill>
                <a:latin typeface="Arial"/>
                <a:ea typeface="Arial"/>
                <a:cs typeface="Arial"/>
                <a:sym typeface="Arial"/>
              </a:defRPr>
            </a:pPr>
            <a:r>
              <a:t> Please insert your club's information here </a:t>
            </a:r>
          </a:p>
          <a:p>
            <a:pPr algn="ctr">
              <a:lnSpc>
                <a:spcPts val="2100"/>
              </a:lnSpc>
              <a:defRPr>
                <a:solidFill>
                  <a:srgbClr val="FF3600"/>
                </a:solidFill>
                <a:latin typeface="Arial"/>
                <a:ea typeface="Arial"/>
                <a:cs typeface="Arial"/>
                <a:sym typeface="Arial"/>
              </a:defRPr>
            </a:pPr>
            <a:r>
              <a:t>and remove this note.</a:t>
            </a:r>
          </a:p>
        </p:txBody>
      </p:sp>
      <p:sp>
        <p:nvSpPr>
          <p:cNvPr id="440" name="TextBox 21"/>
          <p:cNvSpPr txBox="1"/>
          <p:nvPr/>
        </p:nvSpPr>
        <p:spPr>
          <a:xfrm>
            <a:off x="2055339" y="1562542"/>
            <a:ext cx="9848930" cy="483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2500">
                <a:solidFill>
                  <a:srgbClr val="454129"/>
                </a:solidFill>
                <a:latin typeface="Arial"/>
                <a:ea typeface="Arial"/>
                <a:cs typeface="Arial"/>
                <a:sym typeface="Arial"/>
              </a:defRPr>
            </a:lvl1pPr>
          </a:lstStyle>
          <a:p>
            <a:r>
              <a:t>Our Club</a:t>
            </a:r>
          </a:p>
        </p:txBody>
      </p:sp>
      <p:sp>
        <p:nvSpPr>
          <p:cNvPr id="441" name="TextBox 22"/>
          <p:cNvSpPr txBox="1"/>
          <p:nvPr/>
        </p:nvSpPr>
        <p:spPr>
          <a:xfrm>
            <a:off x="15526971" y="9013825"/>
            <a:ext cx="2545417"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As of: 05/2025</a:t>
            </a:r>
          </a:p>
        </p:txBody>
      </p:sp>
      <p:sp>
        <p:nvSpPr>
          <p:cNvPr id="442" name="TextBox 26"/>
          <p:cNvSpPr txBox="1"/>
          <p:nvPr/>
        </p:nvSpPr>
        <p:spPr>
          <a:xfrm>
            <a:off x="8707397" y="5076642"/>
            <a:ext cx="6385605" cy="2618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100"/>
              </a:lnSpc>
              <a:defRPr>
                <a:solidFill>
                  <a:srgbClr val="FF3600"/>
                </a:solidFill>
                <a:latin typeface="Arial"/>
                <a:ea typeface="Arial"/>
                <a:cs typeface="Arial"/>
                <a:sym typeface="Arial"/>
              </a:defRPr>
            </a:lvl1pPr>
          </a:lstStyle>
          <a:p>
            <a:r>
              <a:t>(Insert brief description)</a:t>
            </a:r>
          </a:p>
        </p:txBody>
      </p:sp>
      <p:sp>
        <p:nvSpPr>
          <p:cNvPr id="443" name="TextBox 5"/>
          <p:cNvSpPr txBox="1"/>
          <p:nvPr/>
        </p:nvSpPr>
        <p:spPr>
          <a:xfrm>
            <a:off x="2017240" y="904126"/>
            <a:ext cx="1021577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444" name="Freeform 17"/>
          <p:cNvSpPr/>
          <p:nvPr/>
        </p:nvSpPr>
        <p:spPr>
          <a:xfrm>
            <a:off x="646686" y="770704"/>
            <a:ext cx="992438" cy="10231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45"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48"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449" name="Freeform 5"/>
          <p:cNvSpPr/>
          <p:nvPr/>
        </p:nvSpPr>
        <p:spPr>
          <a:xfrm>
            <a:off x="8384233" y="5453076"/>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50" name="Freeform 7"/>
          <p:cNvSpPr/>
          <p:nvPr/>
        </p:nvSpPr>
        <p:spPr>
          <a:xfrm>
            <a:off x="8384233" y="5950084"/>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51" name="Freeform 9"/>
          <p:cNvSpPr/>
          <p:nvPr/>
        </p:nvSpPr>
        <p:spPr>
          <a:xfrm>
            <a:off x="8384233" y="6447092"/>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52" name="Freeform 11"/>
          <p:cNvSpPr/>
          <p:nvPr/>
        </p:nvSpPr>
        <p:spPr>
          <a:xfrm>
            <a:off x="8384233" y="6944100"/>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53" name="Freeform 13"/>
          <p:cNvSpPr/>
          <p:nvPr/>
        </p:nvSpPr>
        <p:spPr>
          <a:xfrm>
            <a:off x="8384233" y="7441107"/>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54" name="Freeform 15"/>
          <p:cNvSpPr/>
          <p:nvPr/>
        </p:nvSpPr>
        <p:spPr>
          <a:xfrm>
            <a:off x="8384233" y="4956069"/>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55" name="Freeform 16"/>
          <p:cNvSpPr/>
          <p:nvPr/>
        </p:nvSpPr>
        <p:spPr>
          <a:xfrm>
            <a:off x="8462605" y="5498641"/>
            <a:ext cx="218121" cy="283736"/>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56" name="Freeform 17"/>
          <p:cNvSpPr/>
          <p:nvPr/>
        </p:nvSpPr>
        <p:spPr>
          <a:xfrm>
            <a:off x="8413904" y="5001516"/>
            <a:ext cx="315524" cy="28397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57" name="Freeform 18"/>
          <p:cNvSpPr/>
          <p:nvPr/>
        </p:nvSpPr>
        <p:spPr>
          <a:xfrm flipH="1">
            <a:off x="8433058" y="6008785"/>
            <a:ext cx="277216" cy="257463"/>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58" name="Freeform 19"/>
          <p:cNvSpPr/>
          <p:nvPr/>
        </p:nvSpPr>
        <p:spPr>
          <a:xfrm>
            <a:off x="8446826" y="6478394"/>
            <a:ext cx="249680" cy="31226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59" name="Freeform 20"/>
          <p:cNvSpPr/>
          <p:nvPr/>
        </p:nvSpPr>
        <p:spPr>
          <a:xfrm>
            <a:off x="8473185" y="6967470"/>
            <a:ext cx="207541" cy="328127"/>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60" name="Freeform 21"/>
          <p:cNvSpPr/>
          <p:nvPr/>
        </p:nvSpPr>
        <p:spPr>
          <a:xfrm>
            <a:off x="8448588" y="7501841"/>
            <a:ext cx="256734" cy="27024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61" name="Freeform 23"/>
          <p:cNvSpPr/>
          <p:nvPr/>
        </p:nvSpPr>
        <p:spPr>
          <a:xfrm>
            <a:off x="8384233" y="8464607"/>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62" name="Freeform 25"/>
          <p:cNvSpPr/>
          <p:nvPr/>
        </p:nvSpPr>
        <p:spPr>
          <a:xfrm>
            <a:off x="12371371" y="4956069"/>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63" name="Freeform 27"/>
          <p:cNvSpPr/>
          <p:nvPr/>
        </p:nvSpPr>
        <p:spPr>
          <a:xfrm>
            <a:off x="12371371" y="5453076"/>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64" name="Freeform 29"/>
          <p:cNvSpPr/>
          <p:nvPr/>
        </p:nvSpPr>
        <p:spPr>
          <a:xfrm>
            <a:off x="12371371" y="5950084"/>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65" name="Freeform 33"/>
          <p:cNvSpPr/>
          <p:nvPr/>
        </p:nvSpPr>
        <p:spPr>
          <a:xfrm>
            <a:off x="8384233" y="7967598"/>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66" name="Freeform 34"/>
          <p:cNvSpPr/>
          <p:nvPr/>
        </p:nvSpPr>
        <p:spPr>
          <a:xfrm>
            <a:off x="8424881" y="8487388"/>
            <a:ext cx="308945" cy="32930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67" name="Freeform 35"/>
          <p:cNvSpPr/>
          <p:nvPr/>
        </p:nvSpPr>
        <p:spPr>
          <a:xfrm>
            <a:off x="12398009" y="5074927"/>
            <a:ext cx="321592" cy="166292"/>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68" name="Freeform 36"/>
          <p:cNvSpPr/>
          <p:nvPr/>
        </p:nvSpPr>
        <p:spPr>
          <a:xfrm>
            <a:off x="12400398" y="5542791"/>
            <a:ext cx="316815" cy="207515"/>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69" name="Freeform 37"/>
          <p:cNvSpPr/>
          <p:nvPr/>
        </p:nvSpPr>
        <p:spPr>
          <a:xfrm>
            <a:off x="12423392" y="5973452"/>
            <a:ext cx="286202" cy="342243"/>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70" name="Freeform 39"/>
          <p:cNvSpPr/>
          <p:nvPr/>
        </p:nvSpPr>
        <p:spPr>
          <a:xfrm>
            <a:off x="8467893" y="7990968"/>
            <a:ext cx="207541" cy="328127"/>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71" name="Freeform 41"/>
          <p:cNvSpPr/>
          <p:nvPr/>
        </p:nvSpPr>
        <p:spPr>
          <a:xfrm>
            <a:off x="12384065" y="6427611"/>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72" name="Freeform 42"/>
          <p:cNvSpPr/>
          <p:nvPr/>
        </p:nvSpPr>
        <p:spPr>
          <a:xfrm>
            <a:off x="12429732" y="6479516"/>
            <a:ext cx="279861" cy="279863"/>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73" name="Freeform 44"/>
          <p:cNvSpPr/>
          <p:nvPr/>
        </p:nvSpPr>
        <p:spPr>
          <a:xfrm>
            <a:off x="12371371" y="6928832"/>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74" name="Freeform 46"/>
          <p:cNvSpPr/>
          <p:nvPr/>
        </p:nvSpPr>
        <p:spPr>
          <a:xfrm>
            <a:off x="12384065" y="7430051"/>
            <a:ext cx="374866" cy="3748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20912" y="20912"/>
                </a:moveTo>
                <a:lnTo>
                  <a:pt x="674" y="20912"/>
                </a:lnTo>
                <a:lnTo>
                  <a:pt x="674" y="674"/>
                </a:lnTo>
                <a:lnTo>
                  <a:pt x="20912" y="674"/>
                </a:lnTo>
                <a:lnTo>
                  <a:pt x="20912" y="20912"/>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75" name="Freeform 47"/>
          <p:cNvSpPr/>
          <p:nvPr/>
        </p:nvSpPr>
        <p:spPr>
          <a:xfrm>
            <a:off x="12381717" y="7013071"/>
            <a:ext cx="354174" cy="2138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76" name="Freeform 48"/>
          <p:cNvSpPr/>
          <p:nvPr/>
        </p:nvSpPr>
        <p:spPr>
          <a:xfrm>
            <a:off x="12423392" y="7495646"/>
            <a:ext cx="280550" cy="236010"/>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77" name="AutoShape 49"/>
          <p:cNvSpPr/>
          <p:nvPr/>
        </p:nvSpPr>
        <p:spPr>
          <a:xfrm>
            <a:off x="6405879" y="3614846"/>
            <a:ext cx="10368800" cy="569701"/>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478" name="TextBox 50"/>
          <p:cNvSpPr txBox="1"/>
          <p:nvPr/>
        </p:nvSpPr>
        <p:spPr>
          <a:xfrm>
            <a:off x="8836938" y="5424516"/>
            <a:ext cx="1564471"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a:solidFill>
                  <a:srgbClr val="545454"/>
                </a:solidFill>
                <a:latin typeface="Arial"/>
                <a:ea typeface="Arial"/>
                <a:cs typeface="Arial"/>
                <a:sym typeface="Arial"/>
              </a:defRPr>
            </a:lvl1pPr>
          </a:lstStyle>
          <a:p>
            <a:r>
              <a:t>Time Keeper</a:t>
            </a:r>
          </a:p>
        </p:txBody>
      </p:sp>
      <p:sp>
        <p:nvSpPr>
          <p:cNvPr id="479" name="TextBox 51"/>
          <p:cNvSpPr txBox="1"/>
          <p:nvPr/>
        </p:nvSpPr>
        <p:spPr>
          <a:xfrm>
            <a:off x="8836938" y="4934432"/>
            <a:ext cx="2970168"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a:solidFill>
                  <a:srgbClr val="545454"/>
                </a:solidFill>
                <a:latin typeface="Arial"/>
                <a:ea typeface="Arial"/>
                <a:cs typeface="Arial"/>
                <a:sym typeface="Arial"/>
              </a:defRPr>
            </a:lvl1pPr>
          </a:lstStyle>
          <a:p>
            <a:r>
              <a:t>Toastmaster of the Evening</a:t>
            </a:r>
          </a:p>
        </p:txBody>
      </p:sp>
      <p:sp>
        <p:nvSpPr>
          <p:cNvPr id="480" name="TextBox 52"/>
          <p:cNvSpPr txBox="1"/>
          <p:nvPr/>
        </p:nvSpPr>
        <p:spPr>
          <a:xfrm>
            <a:off x="8836938" y="5934535"/>
            <a:ext cx="2633631"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a:solidFill>
                  <a:srgbClr val="545454"/>
                </a:solidFill>
                <a:latin typeface="Arial"/>
                <a:ea typeface="Arial"/>
                <a:cs typeface="Arial"/>
                <a:sym typeface="Arial"/>
              </a:defRPr>
            </a:lvl1pPr>
          </a:lstStyle>
          <a:p>
            <a:r>
              <a:t>Word of the Day</a:t>
            </a:r>
          </a:p>
        </p:txBody>
      </p:sp>
      <p:sp>
        <p:nvSpPr>
          <p:cNvPr id="481" name="TextBox 53"/>
          <p:cNvSpPr txBox="1"/>
          <p:nvPr/>
        </p:nvSpPr>
        <p:spPr>
          <a:xfrm>
            <a:off x="8836938" y="6432253"/>
            <a:ext cx="2197416"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a:solidFill>
                  <a:srgbClr val="545454"/>
                </a:solidFill>
                <a:latin typeface="Arial"/>
                <a:ea typeface="Arial"/>
                <a:cs typeface="Arial"/>
                <a:sym typeface="Arial"/>
              </a:defRPr>
            </a:lvl1pPr>
          </a:lstStyle>
          <a:p>
            <a:r>
              <a:t>Tip of the Day</a:t>
            </a:r>
          </a:p>
        </p:txBody>
      </p:sp>
      <p:sp>
        <p:nvSpPr>
          <p:cNvPr id="482" name="TextBox 54"/>
          <p:cNvSpPr txBox="1"/>
          <p:nvPr/>
        </p:nvSpPr>
        <p:spPr>
          <a:xfrm>
            <a:off x="8836938" y="6915177"/>
            <a:ext cx="2753346"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a:solidFill>
                  <a:srgbClr val="545454"/>
                </a:solidFill>
                <a:latin typeface="Arial"/>
                <a:ea typeface="Arial"/>
                <a:cs typeface="Arial"/>
                <a:sym typeface="Arial"/>
              </a:defRPr>
            </a:lvl1pPr>
          </a:lstStyle>
          <a:p>
            <a:r>
              <a:t>Prepared Speeches </a:t>
            </a:r>
          </a:p>
        </p:txBody>
      </p:sp>
      <p:sp>
        <p:nvSpPr>
          <p:cNvPr id="483" name="TextBox 55"/>
          <p:cNvSpPr txBox="1"/>
          <p:nvPr/>
        </p:nvSpPr>
        <p:spPr>
          <a:xfrm>
            <a:off x="8836938" y="7422543"/>
            <a:ext cx="2970168"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spc="-13">
                <a:solidFill>
                  <a:srgbClr val="545454"/>
                </a:solidFill>
                <a:latin typeface="Arial"/>
                <a:ea typeface="Arial"/>
                <a:cs typeface="Arial"/>
                <a:sym typeface="Arial"/>
              </a:defRPr>
            </a:lvl1pPr>
          </a:lstStyle>
          <a:p>
            <a:r>
              <a:t>Evaluator</a:t>
            </a:r>
          </a:p>
        </p:txBody>
      </p:sp>
      <p:sp>
        <p:nvSpPr>
          <p:cNvPr id="484" name="TextBox 56"/>
          <p:cNvSpPr txBox="1"/>
          <p:nvPr/>
        </p:nvSpPr>
        <p:spPr>
          <a:xfrm>
            <a:off x="8836938" y="7939037"/>
            <a:ext cx="3224522"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a:solidFill>
                  <a:srgbClr val="545454"/>
                </a:solidFill>
                <a:latin typeface="Arial"/>
                <a:ea typeface="Arial"/>
                <a:cs typeface="Arial"/>
                <a:sym typeface="Arial"/>
              </a:defRPr>
            </a:lvl1pPr>
          </a:lstStyle>
          <a:p>
            <a:r>
              <a:t>Table Topicsmaster</a:t>
            </a:r>
          </a:p>
        </p:txBody>
      </p:sp>
      <p:sp>
        <p:nvSpPr>
          <p:cNvPr id="485" name="TextBox 57"/>
          <p:cNvSpPr txBox="1"/>
          <p:nvPr/>
        </p:nvSpPr>
        <p:spPr>
          <a:xfrm>
            <a:off x="8836938" y="8436878"/>
            <a:ext cx="2837508"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900"/>
              </a:lnSpc>
              <a:defRPr>
                <a:solidFill>
                  <a:srgbClr val="545454"/>
                </a:solidFill>
                <a:latin typeface="Arial"/>
                <a:ea typeface="Arial"/>
                <a:cs typeface="Arial"/>
                <a:sym typeface="Arial"/>
              </a:defRPr>
            </a:lvl1pPr>
          </a:lstStyle>
          <a:p>
            <a:r>
              <a:t>Table Topics Speaker</a:t>
            </a:r>
          </a:p>
        </p:txBody>
      </p:sp>
      <p:sp>
        <p:nvSpPr>
          <p:cNvPr id="486" name="TextBox 58"/>
          <p:cNvSpPr txBox="1"/>
          <p:nvPr/>
        </p:nvSpPr>
        <p:spPr>
          <a:xfrm>
            <a:off x="12848734" y="4934432"/>
            <a:ext cx="2633177"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just">
              <a:lnSpc>
                <a:spcPts val="2900"/>
              </a:lnSpc>
              <a:defRPr>
                <a:solidFill>
                  <a:srgbClr val="545454"/>
                </a:solidFill>
                <a:latin typeface="Arial"/>
                <a:ea typeface="Arial"/>
                <a:cs typeface="Arial"/>
                <a:sym typeface="Arial"/>
              </a:defRPr>
            </a:lvl1pPr>
          </a:lstStyle>
          <a:p>
            <a:r>
              <a:t>Ah-Counter</a:t>
            </a:r>
          </a:p>
        </p:txBody>
      </p:sp>
      <p:sp>
        <p:nvSpPr>
          <p:cNvPr id="487" name="TextBox 59"/>
          <p:cNvSpPr txBox="1"/>
          <p:nvPr/>
        </p:nvSpPr>
        <p:spPr>
          <a:xfrm>
            <a:off x="12848734" y="5430556"/>
            <a:ext cx="2822265"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just">
              <a:lnSpc>
                <a:spcPts val="2900"/>
              </a:lnSpc>
              <a:defRPr>
                <a:solidFill>
                  <a:srgbClr val="545454"/>
                </a:solidFill>
                <a:latin typeface="Arial"/>
                <a:ea typeface="Arial"/>
                <a:cs typeface="Arial"/>
                <a:sym typeface="Arial"/>
              </a:defRPr>
            </a:lvl1pPr>
          </a:lstStyle>
          <a:p>
            <a:r>
              <a:t>Grammarian</a:t>
            </a:r>
          </a:p>
        </p:txBody>
      </p:sp>
      <p:sp>
        <p:nvSpPr>
          <p:cNvPr id="488" name="TextBox 60"/>
          <p:cNvSpPr txBox="1"/>
          <p:nvPr/>
        </p:nvSpPr>
        <p:spPr>
          <a:xfrm>
            <a:off x="12848734" y="5934535"/>
            <a:ext cx="2443190"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just">
              <a:lnSpc>
                <a:spcPts val="2900"/>
              </a:lnSpc>
              <a:defRPr>
                <a:solidFill>
                  <a:srgbClr val="545454"/>
                </a:solidFill>
                <a:latin typeface="Arial"/>
                <a:ea typeface="Arial"/>
                <a:cs typeface="Arial"/>
                <a:sym typeface="Arial"/>
              </a:defRPr>
            </a:lvl1pPr>
          </a:lstStyle>
          <a:p>
            <a:r>
              <a:t>General Evaluator</a:t>
            </a:r>
          </a:p>
        </p:txBody>
      </p:sp>
      <p:sp>
        <p:nvSpPr>
          <p:cNvPr id="489" name="TextBox 62"/>
          <p:cNvSpPr txBox="1"/>
          <p:nvPr/>
        </p:nvSpPr>
        <p:spPr>
          <a:xfrm>
            <a:off x="12848734" y="6403454"/>
            <a:ext cx="1854059"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just">
              <a:lnSpc>
                <a:spcPts val="2900"/>
              </a:lnSpc>
              <a:defRPr>
                <a:solidFill>
                  <a:srgbClr val="545454"/>
                </a:solidFill>
                <a:latin typeface="Arial"/>
                <a:ea typeface="Arial"/>
                <a:cs typeface="Arial"/>
                <a:sym typeface="Arial"/>
              </a:defRPr>
            </a:lvl1pPr>
          </a:lstStyle>
          <a:p>
            <a:r>
              <a:t>Ballot Counter </a:t>
            </a:r>
          </a:p>
        </p:txBody>
      </p:sp>
      <p:sp>
        <p:nvSpPr>
          <p:cNvPr id="490" name="TextBox 63"/>
          <p:cNvSpPr txBox="1"/>
          <p:nvPr/>
        </p:nvSpPr>
        <p:spPr>
          <a:xfrm>
            <a:off x="12848734" y="6901295"/>
            <a:ext cx="2443190"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just">
              <a:lnSpc>
                <a:spcPts val="2900"/>
              </a:lnSpc>
              <a:defRPr>
                <a:solidFill>
                  <a:srgbClr val="545454"/>
                </a:solidFill>
                <a:latin typeface="Arial"/>
                <a:ea typeface="Arial"/>
                <a:cs typeface="Arial"/>
                <a:sym typeface="Arial"/>
              </a:defRPr>
            </a:lvl1pPr>
          </a:lstStyle>
          <a:p>
            <a:r>
              <a:t>Hybrid Assistant</a:t>
            </a:r>
          </a:p>
        </p:txBody>
      </p:sp>
      <p:sp>
        <p:nvSpPr>
          <p:cNvPr id="491" name="TextBox 64"/>
          <p:cNvSpPr txBox="1"/>
          <p:nvPr/>
        </p:nvSpPr>
        <p:spPr>
          <a:xfrm>
            <a:off x="12848734" y="7408660"/>
            <a:ext cx="2633177" cy="34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just">
              <a:lnSpc>
                <a:spcPts val="2900"/>
              </a:lnSpc>
              <a:defRPr>
                <a:solidFill>
                  <a:srgbClr val="545454"/>
                </a:solidFill>
                <a:latin typeface="Arial"/>
                <a:ea typeface="Arial"/>
                <a:cs typeface="Arial"/>
                <a:sym typeface="Arial"/>
              </a:defRPr>
            </a:lvl1pPr>
          </a:lstStyle>
          <a:p>
            <a:r>
              <a:t>Guest Manager</a:t>
            </a:r>
          </a:p>
        </p:txBody>
      </p:sp>
      <p:sp>
        <p:nvSpPr>
          <p:cNvPr id="492" name="TextBox 65"/>
          <p:cNvSpPr txBox="1"/>
          <p:nvPr/>
        </p:nvSpPr>
        <p:spPr>
          <a:xfrm>
            <a:off x="6405879" y="3643607"/>
            <a:ext cx="10368800" cy="414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3500"/>
              </a:lnSpc>
              <a:defRPr sz="2200" b="1">
                <a:solidFill>
                  <a:srgbClr val="545454"/>
                </a:solidFill>
                <a:latin typeface="Arial"/>
                <a:ea typeface="Arial"/>
                <a:cs typeface="Arial"/>
                <a:sym typeface="Arial"/>
              </a:defRPr>
            </a:pPr>
            <a:r>
              <a:t>Roles at “</a:t>
            </a:r>
            <a:r>
              <a:rPr>
                <a:solidFill>
                  <a:srgbClr val="FF4500"/>
                </a:solidFill>
              </a:rPr>
              <a:t>Insert Club Name</a:t>
            </a:r>
            <a:r>
              <a:t>”</a:t>
            </a:r>
          </a:p>
        </p:txBody>
      </p:sp>
      <p:sp>
        <p:nvSpPr>
          <p:cNvPr id="493" name="Freeform 66"/>
          <p:cNvSpPr/>
          <p:nvPr/>
        </p:nvSpPr>
        <p:spPr>
          <a:xfrm>
            <a:off x="1191112" y="3312255"/>
            <a:ext cx="3806875" cy="5527217"/>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94" name="Freeform 67"/>
          <p:cNvSpPr/>
          <p:nvPr/>
        </p:nvSpPr>
        <p:spPr>
          <a:xfrm>
            <a:off x="1579425" y="3924208"/>
            <a:ext cx="2908138" cy="2413751"/>
          </a:xfrm>
          <a:prstGeom prst="rect">
            <a:avLst/>
          </a:prstGeom>
          <a:blipFill>
            <a:blip r:embed="rId1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95" name="Freeform 69"/>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496" name="Freeform 70"/>
          <p:cNvSpPr/>
          <p:nvPr/>
        </p:nvSpPr>
        <p:spPr>
          <a:xfrm>
            <a:off x="567021" y="9525671"/>
            <a:ext cx="2799272" cy="638237"/>
          </a:xfrm>
          <a:prstGeom prst="rect">
            <a:avLst/>
          </a:prstGeom>
          <a:blipFill>
            <a:blip r:embed="rId1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97" name="TextBox 71"/>
          <p:cNvSpPr txBox="1"/>
          <p:nvPr/>
        </p:nvSpPr>
        <p:spPr>
          <a:xfrm>
            <a:off x="2055339" y="1562542"/>
            <a:ext cx="9848930" cy="483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2500">
                <a:solidFill>
                  <a:srgbClr val="454129"/>
                </a:solidFill>
                <a:latin typeface="Arial"/>
                <a:ea typeface="Arial"/>
                <a:cs typeface="Arial"/>
                <a:sym typeface="Arial"/>
              </a:defRPr>
            </a:lvl1pPr>
          </a:lstStyle>
          <a:p>
            <a:r>
              <a:t>Our Club</a:t>
            </a:r>
          </a:p>
        </p:txBody>
      </p:sp>
      <p:sp>
        <p:nvSpPr>
          <p:cNvPr id="498" name="TextBox 72"/>
          <p:cNvSpPr txBox="1"/>
          <p:nvPr/>
        </p:nvSpPr>
        <p:spPr>
          <a:xfrm>
            <a:off x="13278648" y="529730"/>
            <a:ext cx="3363327" cy="7887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6200"/>
              </a:lnSpc>
              <a:defRPr sz="5900">
                <a:solidFill>
                  <a:srgbClr val="FF3600"/>
                </a:solidFill>
                <a:latin typeface="Arial"/>
                <a:ea typeface="Arial"/>
                <a:cs typeface="Arial"/>
                <a:sym typeface="Arial"/>
              </a:defRPr>
            </a:lvl1pPr>
          </a:lstStyle>
          <a:p>
            <a:r>
              <a:t>Sample</a:t>
            </a:r>
          </a:p>
        </p:txBody>
      </p:sp>
      <p:sp>
        <p:nvSpPr>
          <p:cNvPr id="499" name="TextBox 73"/>
          <p:cNvSpPr txBox="1"/>
          <p:nvPr/>
        </p:nvSpPr>
        <p:spPr>
          <a:xfrm>
            <a:off x="11596423" y="1425209"/>
            <a:ext cx="6385605" cy="528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100"/>
              </a:lnSpc>
              <a:defRPr>
                <a:solidFill>
                  <a:srgbClr val="FF3600"/>
                </a:solidFill>
                <a:latin typeface="Arial"/>
                <a:ea typeface="Arial"/>
                <a:cs typeface="Arial"/>
                <a:sym typeface="Arial"/>
              </a:defRPr>
            </a:pPr>
            <a:r>
              <a:t> Please insert your club's information here and </a:t>
            </a:r>
          </a:p>
          <a:p>
            <a:pPr algn="ctr">
              <a:lnSpc>
                <a:spcPts val="2100"/>
              </a:lnSpc>
              <a:defRPr>
                <a:solidFill>
                  <a:srgbClr val="FF3600"/>
                </a:solidFill>
                <a:latin typeface="Arial"/>
                <a:ea typeface="Arial"/>
                <a:cs typeface="Arial"/>
                <a:sym typeface="Arial"/>
              </a:defRPr>
            </a:pPr>
            <a:r>
              <a:t>remove this note.</a:t>
            </a:r>
          </a:p>
        </p:txBody>
      </p:sp>
      <p:sp>
        <p:nvSpPr>
          <p:cNvPr id="500" name="TextBox 5"/>
          <p:cNvSpPr txBox="1"/>
          <p:nvPr/>
        </p:nvSpPr>
        <p:spPr>
          <a:xfrm>
            <a:off x="2017240" y="904126"/>
            <a:ext cx="10111718"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501" name="Freeform 17"/>
          <p:cNvSpPr/>
          <p:nvPr/>
        </p:nvSpPr>
        <p:spPr>
          <a:xfrm>
            <a:off x="646686" y="770704"/>
            <a:ext cx="992438" cy="1023131"/>
          </a:xfrm>
          <a:prstGeom prst="rect">
            <a:avLst/>
          </a:prstGeom>
          <a:blipFill>
            <a:blip r:embed="rId2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02"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0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506" name="Freeform 5"/>
          <p:cNvSpPr/>
          <p:nvPr/>
        </p:nvSpPr>
        <p:spPr>
          <a:xfrm>
            <a:off x="2690532" y="5459591"/>
            <a:ext cx="1782413" cy="232257"/>
          </a:xfrm>
          <a:custGeom>
            <a:avLst/>
            <a:gdLst/>
            <a:ahLst/>
            <a:cxnLst>
              <a:cxn ang="0">
                <a:pos x="wd2" y="hd2"/>
              </a:cxn>
              <a:cxn ang="5400000">
                <a:pos x="wd2" y="hd2"/>
              </a:cxn>
              <a:cxn ang="10800000">
                <a:pos x="wd2" y="hd2"/>
              </a:cxn>
              <a:cxn ang="16200000">
                <a:pos x="wd2" y="hd2"/>
              </a:cxn>
            </a:cxnLst>
            <a:rect l="0" t="0" r="r" b="b"/>
            <a:pathLst>
              <a:path w="21600" h="21600" extrusionOk="0">
                <a:moveTo>
                  <a:pt x="21121" y="21600"/>
                </a:moveTo>
                <a:lnTo>
                  <a:pt x="479" y="21600"/>
                </a:lnTo>
                <a:cubicBezTo>
                  <a:pt x="215" y="21600"/>
                  <a:pt x="0" y="19951"/>
                  <a:pt x="0" y="17927"/>
                </a:cubicBezTo>
                <a:lnTo>
                  <a:pt x="0" y="3673"/>
                </a:lnTo>
                <a:cubicBezTo>
                  <a:pt x="0" y="1649"/>
                  <a:pt x="215" y="0"/>
                  <a:pt x="479" y="0"/>
                </a:cubicBezTo>
                <a:lnTo>
                  <a:pt x="21121" y="0"/>
                </a:lnTo>
                <a:cubicBezTo>
                  <a:pt x="21385" y="0"/>
                  <a:pt x="21600" y="1649"/>
                  <a:pt x="21600" y="3673"/>
                </a:cubicBezTo>
                <a:lnTo>
                  <a:pt x="21600" y="17927"/>
                </a:lnTo>
                <a:cubicBezTo>
                  <a:pt x="21600" y="19951"/>
                  <a:pt x="21385" y="21600"/>
                  <a:pt x="21121" y="21600"/>
                </a:cubicBez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07" name="Freeform 7"/>
          <p:cNvSpPr/>
          <p:nvPr/>
        </p:nvSpPr>
        <p:spPr>
          <a:xfrm>
            <a:off x="11223528" y="5428743"/>
            <a:ext cx="2080148" cy="263104"/>
          </a:xfrm>
          <a:custGeom>
            <a:avLst/>
            <a:gdLst/>
            <a:ahLst/>
            <a:cxnLst>
              <a:cxn ang="0">
                <a:pos x="wd2" y="hd2"/>
              </a:cxn>
              <a:cxn ang="5400000">
                <a:pos x="wd2" y="hd2"/>
              </a:cxn>
              <a:cxn ang="10800000">
                <a:pos x="wd2" y="hd2"/>
              </a:cxn>
              <a:cxn ang="16200000">
                <a:pos x="wd2" y="hd2"/>
              </a:cxn>
            </a:cxnLst>
            <a:rect l="0" t="0" r="r" b="b"/>
            <a:pathLst>
              <a:path w="21600" h="21600" extrusionOk="0">
                <a:moveTo>
                  <a:pt x="21135" y="21600"/>
                </a:moveTo>
                <a:lnTo>
                  <a:pt x="465" y="21600"/>
                </a:lnTo>
                <a:cubicBezTo>
                  <a:pt x="209" y="21600"/>
                  <a:pt x="0" y="19951"/>
                  <a:pt x="0" y="17927"/>
                </a:cubicBezTo>
                <a:lnTo>
                  <a:pt x="0" y="3673"/>
                </a:lnTo>
                <a:cubicBezTo>
                  <a:pt x="0" y="1649"/>
                  <a:pt x="209" y="0"/>
                  <a:pt x="465" y="0"/>
                </a:cubicBezTo>
                <a:lnTo>
                  <a:pt x="21135" y="0"/>
                </a:lnTo>
                <a:cubicBezTo>
                  <a:pt x="21391" y="0"/>
                  <a:pt x="21600" y="1649"/>
                  <a:pt x="21600" y="3673"/>
                </a:cubicBezTo>
                <a:lnTo>
                  <a:pt x="21600" y="17927"/>
                </a:lnTo>
                <a:cubicBezTo>
                  <a:pt x="21600" y="19951"/>
                  <a:pt x="21391" y="21600"/>
                  <a:pt x="21135" y="21600"/>
                </a:cubicBez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08" name="Freeform 9"/>
          <p:cNvSpPr/>
          <p:nvPr/>
        </p:nvSpPr>
        <p:spPr>
          <a:xfrm>
            <a:off x="8453818" y="3555112"/>
            <a:ext cx="1782413" cy="1782409"/>
          </a:xfrm>
          <a:prstGeom prst="ellipse">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09" name="Freeform 11"/>
          <p:cNvSpPr/>
          <p:nvPr/>
        </p:nvSpPr>
        <p:spPr>
          <a:xfrm>
            <a:off x="8453818" y="5444604"/>
            <a:ext cx="1836263" cy="232257"/>
          </a:xfrm>
          <a:custGeom>
            <a:avLst/>
            <a:gdLst/>
            <a:ahLst/>
            <a:cxnLst>
              <a:cxn ang="0">
                <a:pos x="wd2" y="hd2"/>
              </a:cxn>
              <a:cxn ang="5400000">
                <a:pos x="wd2" y="hd2"/>
              </a:cxn>
              <a:cxn ang="10800000">
                <a:pos x="wd2" y="hd2"/>
              </a:cxn>
              <a:cxn ang="16200000">
                <a:pos x="wd2" y="hd2"/>
              </a:cxn>
            </a:cxnLst>
            <a:rect l="0" t="0" r="r" b="b"/>
            <a:pathLst>
              <a:path w="21600" h="21600" extrusionOk="0">
                <a:moveTo>
                  <a:pt x="21135" y="21600"/>
                </a:moveTo>
                <a:lnTo>
                  <a:pt x="465" y="21600"/>
                </a:lnTo>
                <a:cubicBezTo>
                  <a:pt x="209" y="21600"/>
                  <a:pt x="0" y="19951"/>
                  <a:pt x="0" y="17927"/>
                </a:cubicBezTo>
                <a:lnTo>
                  <a:pt x="0" y="3673"/>
                </a:lnTo>
                <a:cubicBezTo>
                  <a:pt x="0" y="1649"/>
                  <a:pt x="209" y="0"/>
                  <a:pt x="465" y="0"/>
                </a:cubicBezTo>
                <a:lnTo>
                  <a:pt x="21135" y="0"/>
                </a:lnTo>
                <a:cubicBezTo>
                  <a:pt x="21391" y="0"/>
                  <a:pt x="21600" y="1649"/>
                  <a:pt x="21600" y="3673"/>
                </a:cubicBezTo>
                <a:lnTo>
                  <a:pt x="21600" y="17927"/>
                </a:lnTo>
                <a:cubicBezTo>
                  <a:pt x="21600" y="19951"/>
                  <a:pt x="21391" y="21600"/>
                  <a:pt x="21135" y="21600"/>
                </a:cubicBez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10" name="Freeform 13"/>
          <p:cNvSpPr/>
          <p:nvPr/>
        </p:nvSpPr>
        <p:spPr>
          <a:xfrm>
            <a:off x="5558714" y="3559180"/>
            <a:ext cx="1782413" cy="1782411"/>
          </a:xfrm>
          <a:prstGeom prst="ellipse">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11" name="Freeform 15"/>
          <p:cNvSpPr/>
          <p:nvPr/>
        </p:nvSpPr>
        <p:spPr>
          <a:xfrm>
            <a:off x="5558714" y="5448675"/>
            <a:ext cx="1836263" cy="232257"/>
          </a:xfrm>
          <a:custGeom>
            <a:avLst/>
            <a:gdLst/>
            <a:ahLst/>
            <a:cxnLst>
              <a:cxn ang="0">
                <a:pos x="wd2" y="hd2"/>
              </a:cxn>
              <a:cxn ang="5400000">
                <a:pos x="wd2" y="hd2"/>
              </a:cxn>
              <a:cxn ang="10800000">
                <a:pos x="wd2" y="hd2"/>
              </a:cxn>
              <a:cxn ang="16200000">
                <a:pos x="wd2" y="hd2"/>
              </a:cxn>
            </a:cxnLst>
            <a:rect l="0" t="0" r="r" b="b"/>
            <a:pathLst>
              <a:path w="21600" h="21600" extrusionOk="0">
                <a:moveTo>
                  <a:pt x="21135" y="21600"/>
                </a:moveTo>
                <a:lnTo>
                  <a:pt x="465" y="21600"/>
                </a:lnTo>
                <a:cubicBezTo>
                  <a:pt x="209" y="21600"/>
                  <a:pt x="0" y="19951"/>
                  <a:pt x="0" y="17927"/>
                </a:cubicBezTo>
                <a:lnTo>
                  <a:pt x="0" y="3673"/>
                </a:lnTo>
                <a:cubicBezTo>
                  <a:pt x="0" y="1649"/>
                  <a:pt x="209" y="0"/>
                  <a:pt x="465" y="0"/>
                </a:cubicBezTo>
                <a:lnTo>
                  <a:pt x="21135" y="0"/>
                </a:lnTo>
                <a:cubicBezTo>
                  <a:pt x="21391" y="0"/>
                  <a:pt x="21600" y="1649"/>
                  <a:pt x="21600" y="3673"/>
                </a:cubicBezTo>
                <a:lnTo>
                  <a:pt x="21600" y="17927"/>
                </a:lnTo>
                <a:cubicBezTo>
                  <a:pt x="21600" y="19951"/>
                  <a:pt x="21391" y="21600"/>
                  <a:pt x="21135" y="21600"/>
                </a:cubicBez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12" name="Freeform 17"/>
          <p:cNvSpPr/>
          <p:nvPr/>
        </p:nvSpPr>
        <p:spPr>
          <a:xfrm>
            <a:off x="11375849" y="3559180"/>
            <a:ext cx="1782412" cy="1782411"/>
          </a:xfrm>
          <a:prstGeom prst="ellipse">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13" name="Freeform 19"/>
          <p:cNvSpPr/>
          <p:nvPr/>
        </p:nvSpPr>
        <p:spPr>
          <a:xfrm>
            <a:off x="14055154" y="3543558"/>
            <a:ext cx="1782413" cy="1782409"/>
          </a:xfrm>
          <a:prstGeom prst="ellipse">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14" name="Freeform 21"/>
          <p:cNvSpPr/>
          <p:nvPr/>
        </p:nvSpPr>
        <p:spPr>
          <a:xfrm>
            <a:off x="14055154" y="5448038"/>
            <a:ext cx="1782415" cy="232254"/>
          </a:xfrm>
          <a:custGeom>
            <a:avLst/>
            <a:gdLst/>
            <a:ahLst/>
            <a:cxnLst>
              <a:cxn ang="0">
                <a:pos x="wd2" y="hd2"/>
              </a:cxn>
              <a:cxn ang="5400000">
                <a:pos x="wd2" y="hd2"/>
              </a:cxn>
              <a:cxn ang="10800000">
                <a:pos x="wd2" y="hd2"/>
              </a:cxn>
              <a:cxn ang="16200000">
                <a:pos x="wd2" y="hd2"/>
              </a:cxn>
            </a:cxnLst>
            <a:rect l="0" t="0" r="r" b="b"/>
            <a:pathLst>
              <a:path w="21600" h="21600" extrusionOk="0">
                <a:moveTo>
                  <a:pt x="21121" y="21600"/>
                </a:moveTo>
                <a:lnTo>
                  <a:pt x="479" y="21600"/>
                </a:lnTo>
                <a:cubicBezTo>
                  <a:pt x="215" y="21600"/>
                  <a:pt x="0" y="19951"/>
                  <a:pt x="0" y="17927"/>
                </a:cubicBezTo>
                <a:lnTo>
                  <a:pt x="0" y="3673"/>
                </a:lnTo>
                <a:cubicBezTo>
                  <a:pt x="0" y="1649"/>
                  <a:pt x="215" y="0"/>
                  <a:pt x="479" y="0"/>
                </a:cubicBezTo>
                <a:lnTo>
                  <a:pt x="21121" y="0"/>
                </a:lnTo>
                <a:cubicBezTo>
                  <a:pt x="21385" y="0"/>
                  <a:pt x="21600" y="1649"/>
                  <a:pt x="21600" y="3673"/>
                </a:cubicBezTo>
                <a:lnTo>
                  <a:pt x="21600" y="17927"/>
                </a:lnTo>
                <a:cubicBezTo>
                  <a:pt x="21600" y="19951"/>
                  <a:pt x="21385" y="21600"/>
                  <a:pt x="21121" y="21600"/>
                </a:cubicBez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15" name="Freeform 23"/>
          <p:cNvSpPr/>
          <p:nvPr/>
        </p:nvSpPr>
        <p:spPr>
          <a:xfrm>
            <a:off x="2690476" y="6623673"/>
            <a:ext cx="1778781" cy="1778775"/>
          </a:xfrm>
          <a:prstGeom prst="ellipse">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16" name="Freeform 25"/>
          <p:cNvSpPr/>
          <p:nvPr/>
        </p:nvSpPr>
        <p:spPr>
          <a:xfrm>
            <a:off x="2690476" y="8524271"/>
            <a:ext cx="1778780" cy="231783"/>
          </a:xfrm>
          <a:custGeom>
            <a:avLst/>
            <a:gdLst/>
            <a:ahLst/>
            <a:cxnLst>
              <a:cxn ang="0">
                <a:pos x="wd2" y="hd2"/>
              </a:cxn>
              <a:cxn ang="5400000">
                <a:pos x="wd2" y="hd2"/>
              </a:cxn>
              <a:cxn ang="10800000">
                <a:pos x="wd2" y="hd2"/>
              </a:cxn>
              <a:cxn ang="16200000">
                <a:pos x="wd2" y="hd2"/>
              </a:cxn>
            </a:cxnLst>
            <a:rect l="0" t="0" r="r" b="b"/>
            <a:pathLst>
              <a:path w="21600" h="21600" extrusionOk="0">
                <a:moveTo>
                  <a:pt x="21121" y="21600"/>
                </a:moveTo>
                <a:lnTo>
                  <a:pt x="479" y="21600"/>
                </a:lnTo>
                <a:cubicBezTo>
                  <a:pt x="215" y="21600"/>
                  <a:pt x="0" y="19951"/>
                  <a:pt x="0" y="17927"/>
                </a:cubicBezTo>
                <a:lnTo>
                  <a:pt x="0" y="3673"/>
                </a:lnTo>
                <a:cubicBezTo>
                  <a:pt x="0" y="1649"/>
                  <a:pt x="215" y="0"/>
                  <a:pt x="479" y="0"/>
                </a:cubicBezTo>
                <a:lnTo>
                  <a:pt x="21121" y="0"/>
                </a:lnTo>
                <a:cubicBezTo>
                  <a:pt x="21385" y="0"/>
                  <a:pt x="21600" y="1649"/>
                  <a:pt x="21600" y="3673"/>
                </a:cubicBezTo>
                <a:lnTo>
                  <a:pt x="21600" y="17927"/>
                </a:lnTo>
                <a:cubicBezTo>
                  <a:pt x="21600" y="19951"/>
                  <a:pt x="21385" y="21600"/>
                  <a:pt x="21121" y="21600"/>
                </a:cubicBez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17" name="Freeform 27"/>
          <p:cNvSpPr/>
          <p:nvPr/>
        </p:nvSpPr>
        <p:spPr>
          <a:xfrm>
            <a:off x="7927612" y="8509313"/>
            <a:ext cx="3312527" cy="231783"/>
          </a:xfrm>
          <a:custGeom>
            <a:avLst/>
            <a:gdLst/>
            <a:ahLst/>
            <a:cxnLst>
              <a:cxn ang="0">
                <a:pos x="wd2" y="hd2"/>
              </a:cxn>
              <a:cxn ang="5400000">
                <a:pos x="wd2" y="hd2"/>
              </a:cxn>
              <a:cxn ang="10800000">
                <a:pos x="wd2" y="hd2"/>
              </a:cxn>
              <a:cxn ang="16200000">
                <a:pos x="wd2" y="hd2"/>
              </a:cxn>
            </a:cxnLst>
            <a:rect l="0" t="0" r="r" b="b"/>
            <a:pathLst>
              <a:path w="21600" h="21600" extrusionOk="0">
                <a:moveTo>
                  <a:pt x="21135" y="21600"/>
                </a:moveTo>
                <a:lnTo>
                  <a:pt x="465" y="21600"/>
                </a:lnTo>
                <a:cubicBezTo>
                  <a:pt x="209" y="21600"/>
                  <a:pt x="0" y="19951"/>
                  <a:pt x="0" y="17927"/>
                </a:cubicBezTo>
                <a:lnTo>
                  <a:pt x="0" y="3673"/>
                </a:lnTo>
                <a:cubicBezTo>
                  <a:pt x="0" y="1649"/>
                  <a:pt x="209" y="0"/>
                  <a:pt x="465" y="0"/>
                </a:cubicBezTo>
                <a:lnTo>
                  <a:pt x="21135" y="0"/>
                </a:lnTo>
                <a:cubicBezTo>
                  <a:pt x="21391" y="0"/>
                  <a:pt x="21600" y="1649"/>
                  <a:pt x="21600" y="3673"/>
                </a:cubicBezTo>
                <a:lnTo>
                  <a:pt x="21600" y="17927"/>
                </a:lnTo>
                <a:cubicBezTo>
                  <a:pt x="21600" y="19951"/>
                  <a:pt x="21391" y="21600"/>
                  <a:pt x="21135" y="21600"/>
                </a:cubicBez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18" name="Freeform 33"/>
          <p:cNvSpPr/>
          <p:nvPr/>
        </p:nvSpPr>
        <p:spPr>
          <a:xfrm>
            <a:off x="5552809" y="8513374"/>
            <a:ext cx="1832518" cy="231783"/>
          </a:xfrm>
          <a:custGeom>
            <a:avLst/>
            <a:gdLst/>
            <a:ahLst/>
            <a:cxnLst>
              <a:cxn ang="0">
                <a:pos x="wd2" y="hd2"/>
              </a:cxn>
              <a:cxn ang="5400000">
                <a:pos x="wd2" y="hd2"/>
              </a:cxn>
              <a:cxn ang="10800000">
                <a:pos x="wd2" y="hd2"/>
              </a:cxn>
              <a:cxn ang="16200000">
                <a:pos x="wd2" y="hd2"/>
              </a:cxn>
            </a:cxnLst>
            <a:rect l="0" t="0" r="r" b="b"/>
            <a:pathLst>
              <a:path w="21600" h="21600" extrusionOk="0">
                <a:moveTo>
                  <a:pt x="21135" y="21600"/>
                </a:moveTo>
                <a:lnTo>
                  <a:pt x="465" y="21600"/>
                </a:lnTo>
                <a:cubicBezTo>
                  <a:pt x="209" y="21600"/>
                  <a:pt x="0" y="19951"/>
                  <a:pt x="0" y="17927"/>
                </a:cubicBezTo>
                <a:lnTo>
                  <a:pt x="0" y="3673"/>
                </a:lnTo>
                <a:cubicBezTo>
                  <a:pt x="0" y="1649"/>
                  <a:pt x="209" y="0"/>
                  <a:pt x="465" y="0"/>
                </a:cubicBezTo>
                <a:lnTo>
                  <a:pt x="21135" y="0"/>
                </a:lnTo>
                <a:cubicBezTo>
                  <a:pt x="21391" y="0"/>
                  <a:pt x="21600" y="1649"/>
                  <a:pt x="21600" y="3673"/>
                </a:cubicBezTo>
                <a:lnTo>
                  <a:pt x="21600" y="17927"/>
                </a:lnTo>
                <a:cubicBezTo>
                  <a:pt x="21600" y="19951"/>
                  <a:pt x="21391" y="21600"/>
                  <a:pt x="21135" y="21600"/>
                </a:cubicBez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19" name="AutoShape 34"/>
          <p:cNvSpPr/>
          <p:nvPr/>
        </p:nvSpPr>
        <p:spPr>
          <a:xfrm>
            <a:off x="2663607" y="2381137"/>
            <a:ext cx="13200883" cy="569701"/>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520" name="Freeform 36"/>
          <p:cNvSpPr/>
          <p:nvPr/>
        </p:nvSpPr>
        <p:spPr>
          <a:xfrm>
            <a:off x="8427738" y="6620040"/>
            <a:ext cx="1782413" cy="1782409"/>
          </a:xfrm>
          <a:prstGeom prst="ellipse">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21" name="Freeform 38"/>
          <p:cNvSpPr/>
          <p:nvPr/>
        </p:nvSpPr>
        <p:spPr>
          <a:xfrm>
            <a:off x="5587455" y="6623673"/>
            <a:ext cx="1778783" cy="1778775"/>
          </a:xfrm>
          <a:prstGeom prst="ellipse">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22" name="Freeform 40"/>
          <p:cNvSpPr/>
          <p:nvPr/>
        </p:nvSpPr>
        <p:spPr>
          <a:xfrm>
            <a:off x="2690532" y="3559180"/>
            <a:ext cx="1782413" cy="1782411"/>
          </a:xfrm>
          <a:prstGeom prst="ellipse">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23" name="TextBox 41"/>
          <p:cNvSpPr txBox="1"/>
          <p:nvPr/>
        </p:nvSpPr>
        <p:spPr>
          <a:xfrm>
            <a:off x="2663606" y="5684565"/>
            <a:ext cx="1836261"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524" name="TextBox 42"/>
          <p:cNvSpPr txBox="1"/>
          <p:nvPr/>
        </p:nvSpPr>
        <p:spPr>
          <a:xfrm>
            <a:off x="2812083" y="5415405"/>
            <a:ext cx="1539308"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President</a:t>
            </a:r>
          </a:p>
        </p:txBody>
      </p:sp>
      <p:sp>
        <p:nvSpPr>
          <p:cNvPr id="525" name="TextBox 43"/>
          <p:cNvSpPr txBox="1"/>
          <p:nvPr/>
        </p:nvSpPr>
        <p:spPr>
          <a:xfrm>
            <a:off x="11348925" y="5684565"/>
            <a:ext cx="1836263"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526" name="TextBox 44"/>
          <p:cNvSpPr txBox="1"/>
          <p:nvPr/>
        </p:nvSpPr>
        <p:spPr>
          <a:xfrm>
            <a:off x="11198320" y="5400919"/>
            <a:ext cx="2156525"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VP Public Relations </a:t>
            </a:r>
          </a:p>
        </p:txBody>
      </p:sp>
      <p:sp>
        <p:nvSpPr>
          <p:cNvPr id="527" name="TextBox 45"/>
          <p:cNvSpPr txBox="1"/>
          <p:nvPr/>
        </p:nvSpPr>
        <p:spPr>
          <a:xfrm>
            <a:off x="8482324" y="5392916"/>
            <a:ext cx="1807756"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VP Membership</a:t>
            </a:r>
          </a:p>
        </p:txBody>
      </p:sp>
      <p:sp>
        <p:nvSpPr>
          <p:cNvPr id="528" name="TextBox 46"/>
          <p:cNvSpPr txBox="1"/>
          <p:nvPr/>
        </p:nvSpPr>
        <p:spPr>
          <a:xfrm>
            <a:off x="8453818" y="5684565"/>
            <a:ext cx="1836263"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529" name="TextBox 47"/>
          <p:cNvSpPr txBox="1"/>
          <p:nvPr/>
        </p:nvSpPr>
        <p:spPr>
          <a:xfrm>
            <a:off x="5429091" y="5400919"/>
            <a:ext cx="2095509"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VP Education</a:t>
            </a:r>
          </a:p>
        </p:txBody>
      </p:sp>
      <p:sp>
        <p:nvSpPr>
          <p:cNvPr id="530" name="TextBox 48"/>
          <p:cNvSpPr txBox="1"/>
          <p:nvPr/>
        </p:nvSpPr>
        <p:spPr>
          <a:xfrm>
            <a:off x="5558714" y="5680497"/>
            <a:ext cx="1836263"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531" name="TextBox 49"/>
          <p:cNvSpPr txBox="1"/>
          <p:nvPr/>
        </p:nvSpPr>
        <p:spPr>
          <a:xfrm>
            <a:off x="14028230" y="5673014"/>
            <a:ext cx="1836263"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532" name="TextBox 50"/>
          <p:cNvSpPr txBox="1"/>
          <p:nvPr/>
        </p:nvSpPr>
        <p:spPr>
          <a:xfrm>
            <a:off x="14164332" y="5392916"/>
            <a:ext cx="1591955"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Treasurer</a:t>
            </a:r>
          </a:p>
        </p:txBody>
      </p:sp>
      <p:sp>
        <p:nvSpPr>
          <p:cNvPr id="533" name="TextBox 51"/>
          <p:cNvSpPr txBox="1"/>
          <p:nvPr/>
        </p:nvSpPr>
        <p:spPr>
          <a:xfrm>
            <a:off x="2663606" y="8748651"/>
            <a:ext cx="1832513"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534" name="TextBox 52"/>
          <p:cNvSpPr txBox="1"/>
          <p:nvPr/>
        </p:nvSpPr>
        <p:spPr>
          <a:xfrm>
            <a:off x="2868384" y="8481817"/>
            <a:ext cx="1422966"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Secretary</a:t>
            </a:r>
          </a:p>
        </p:txBody>
      </p:sp>
      <p:sp>
        <p:nvSpPr>
          <p:cNvPr id="535" name="TextBox 53"/>
          <p:cNvSpPr txBox="1"/>
          <p:nvPr/>
        </p:nvSpPr>
        <p:spPr>
          <a:xfrm>
            <a:off x="8384812" y="8748651"/>
            <a:ext cx="1832514"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536" name="TextBox 56"/>
          <p:cNvSpPr txBox="1"/>
          <p:nvPr/>
        </p:nvSpPr>
        <p:spPr>
          <a:xfrm>
            <a:off x="5591840" y="8463850"/>
            <a:ext cx="1793485"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Sergeant at Arms</a:t>
            </a:r>
          </a:p>
        </p:txBody>
      </p:sp>
      <p:sp>
        <p:nvSpPr>
          <p:cNvPr id="537" name="TextBox 57"/>
          <p:cNvSpPr txBox="1"/>
          <p:nvPr/>
        </p:nvSpPr>
        <p:spPr>
          <a:xfrm>
            <a:off x="5552809" y="8744590"/>
            <a:ext cx="1832514"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538" name="TextBox 58"/>
          <p:cNvSpPr txBox="1"/>
          <p:nvPr/>
        </p:nvSpPr>
        <p:spPr>
          <a:xfrm>
            <a:off x="7902212" y="8463850"/>
            <a:ext cx="3363327"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Immediate Past President</a:t>
            </a:r>
          </a:p>
        </p:txBody>
      </p:sp>
      <p:sp>
        <p:nvSpPr>
          <p:cNvPr id="539" name="TextBox 59"/>
          <p:cNvSpPr txBox="1"/>
          <p:nvPr/>
        </p:nvSpPr>
        <p:spPr>
          <a:xfrm>
            <a:off x="2690476" y="2454535"/>
            <a:ext cx="13147091" cy="414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3500"/>
              </a:lnSpc>
              <a:defRPr sz="2200" b="1">
                <a:solidFill>
                  <a:srgbClr val="545454"/>
                </a:solidFill>
                <a:latin typeface="Arial"/>
                <a:ea typeface="Arial"/>
                <a:cs typeface="Arial"/>
                <a:sym typeface="Arial"/>
              </a:defRPr>
            </a:pPr>
            <a:r>
              <a:t>The board of “</a:t>
            </a:r>
            <a:r>
              <a:rPr>
                <a:solidFill>
                  <a:srgbClr val="FF1600"/>
                </a:solidFill>
              </a:rPr>
              <a:t>Insert Club Name</a:t>
            </a:r>
            <a:r>
              <a:t>” (01.07.2025 - 30.06.2026) </a:t>
            </a:r>
          </a:p>
        </p:txBody>
      </p:sp>
      <p:sp>
        <p:nvSpPr>
          <p:cNvPr id="540" name="TextBox 60"/>
          <p:cNvSpPr txBox="1"/>
          <p:nvPr/>
        </p:nvSpPr>
        <p:spPr>
          <a:xfrm>
            <a:off x="2055339" y="1562542"/>
            <a:ext cx="9848930" cy="483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4100"/>
              </a:lnSpc>
              <a:defRPr sz="2500">
                <a:solidFill>
                  <a:srgbClr val="454129"/>
                </a:solidFill>
                <a:latin typeface="Arial"/>
                <a:ea typeface="Arial"/>
                <a:cs typeface="Arial"/>
                <a:sym typeface="Arial"/>
              </a:defRPr>
            </a:lvl1pPr>
          </a:lstStyle>
          <a:p>
            <a:r>
              <a:t>Our Club</a:t>
            </a:r>
          </a:p>
        </p:txBody>
      </p:sp>
      <p:sp>
        <p:nvSpPr>
          <p:cNvPr id="541" name="TextBox 61"/>
          <p:cNvSpPr txBox="1"/>
          <p:nvPr/>
        </p:nvSpPr>
        <p:spPr>
          <a:xfrm>
            <a:off x="13278648" y="529730"/>
            <a:ext cx="3363327" cy="7887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6200"/>
              </a:lnSpc>
              <a:defRPr sz="5900">
                <a:solidFill>
                  <a:srgbClr val="FF3600"/>
                </a:solidFill>
                <a:latin typeface="Arial"/>
                <a:ea typeface="Arial"/>
                <a:cs typeface="Arial"/>
                <a:sym typeface="Arial"/>
              </a:defRPr>
            </a:lvl1pPr>
          </a:lstStyle>
          <a:p>
            <a:r>
              <a:t>Sample</a:t>
            </a:r>
          </a:p>
        </p:txBody>
      </p:sp>
      <p:sp>
        <p:nvSpPr>
          <p:cNvPr id="542" name="TextBox 62"/>
          <p:cNvSpPr txBox="1"/>
          <p:nvPr/>
        </p:nvSpPr>
        <p:spPr>
          <a:xfrm>
            <a:off x="11596423" y="1425209"/>
            <a:ext cx="6385605" cy="528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100"/>
              </a:lnSpc>
              <a:defRPr>
                <a:solidFill>
                  <a:srgbClr val="FF3600"/>
                </a:solidFill>
                <a:latin typeface="Arial"/>
                <a:ea typeface="Arial"/>
                <a:cs typeface="Arial"/>
                <a:sym typeface="Arial"/>
              </a:defRPr>
            </a:pPr>
            <a:r>
              <a:t> Please insert your club's information here </a:t>
            </a:r>
          </a:p>
          <a:p>
            <a:pPr algn="ctr">
              <a:lnSpc>
                <a:spcPts val="2100"/>
              </a:lnSpc>
              <a:defRPr>
                <a:solidFill>
                  <a:srgbClr val="FF3600"/>
                </a:solidFill>
                <a:latin typeface="Arial"/>
                <a:ea typeface="Arial"/>
                <a:cs typeface="Arial"/>
                <a:sym typeface="Arial"/>
              </a:defRPr>
            </a:pPr>
            <a:r>
              <a:t>and remove this note.</a:t>
            </a:r>
          </a:p>
        </p:txBody>
      </p:sp>
      <p:sp>
        <p:nvSpPr>
          <p:cNvPr id="543" name="Freeform 64"/>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44" name="Freeform 65"/>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45" name="TextBox 5"/>
          <p:cNvSpPr txBox="1"/>
          <p:nvPr/>
        </p:nvSpPr>
        <p:spPr>
          <a:xfrm>
            <a:off x="2017240" y="904126"/>
            <a:ext cx="10155792"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546" name="Freeform 17"/>
          <p:cNvSpPr/>
          <p:nvPr/>
        </p:nvSpPr>
        <p:spPr>
          <a:xfrm>
            <a:off x="646686" y="770704"/>
            <a:ext cx="992438" cy="10231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47"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
        <p:nvSpPr>
          <p:cNvPr id="2" name="AutoShape 3">
            <a:extLst>
              <a:ext uri="{FF2B5EF4-FFF2-40B4-BE49-F238E27FC236}">
                <a16:creationId xmlns:a16="http://schemas.microsoft.com/office/drawing/2014/main" id="{3E59B6D6-F40C-E4DE-59E7-A27E68337A64}"/>
              </a:ext>
            </a:extLst>
          </p:cNvPr>
          <p:cNvSpPr/>
          <p:nvPr/>
        </p:nvSpPr>
        <p:spPr>
          <a:xfrm>
            <a:off x="646686" y="2381137"/>
            <a:ext cx="18288000" cy="7037052"/>
          </a:xfrm>
          <a:prstGeom prst="rect">
            <a:avLst/>
          </a:prstGeom>
          <a:solidFill>
            <a:srgbClr val="A9B2B1">
              <a:alpha val="14902"/>
            </a:srgbClr>
          </a:solidFill>
          <a:ln w="12700">
            <a:miter lim="400000"/>
          </a:ln>
        </p:spPr>
        <p:txBody>
          <a:bodyPr lIns="45718" tIns="45718" rIns="45718" bIns="45718"/>
          <a:lstStyle/>
          <a:p>
            <a:endParaRPr/>
          </a:p>
        </p:txBody>
      </p:sp>
      <p:sp>
        <p:nvSpPr>
          <p:cNvPr id="3" name="Freeform 27">
            <a:extLst>
              <a:ext uri="{FF2B5EF4-FFF2-40B4-BE49-F238E27FC236}">
                <a16:creationId xmlns:a16="http://schemas.microsoft.com/office/drawing/2014/main" id="{C2D4148C-744C-E31F-2711-567399F5574C}"/>
              </a:ext>
            </a:extLst>
          </p:cNvPr>
          <p:cNvSpPr/>
          <p:nvPr/>
        </p:nvSpPr>
        <p:spPr>
          <a:xfrm>
            <a:off x="11977898" y="8509313"/>
            <a:ext cx="2383088" cy="231781"/>
          </a:xfrm>
          <a:custGeom>
            <a:avLst/>
            <a:gdLst/>
            <a:ahLst/>
            <a:cxnLst>
              <a:cxn ang="0">
                <a:pos x="wd2" y="hd2"/>
              </a:cxn>
              <a:cxn ang="5400000">
                <a:pos x="wd2" y="hd2"/>
              </a:cxn>
              <a:cxn ang="10800000">
                <a:pos x="wd2" y="hd2"/>
              </a:cxn>
              <a:cxn ang="16200000">
                <a:pos x="wd2" y="hd2"/>
              </a:cxn>
            </a:cxnLst>
            <a:rect l="0" t="0" r="r" b="b"/>
            <a:pathLst>
              <a:path w="21600" h="21600" extrusionOk="0">
                <a:moveTo>
                  <a:pt x="21135" y="21600"/>
                </a:moveTo>
                <a:lnTo>
                  <a:pt x="465" y="21600"/>
                </a:lnTo>
                <a:cubicBezTo>
                  <a:pt x="209" y="21600"/>
                  <a:pt x="0" y="19951"/>
                  <a:pt x="0" y="17927"/>
                </a:cubicBezTo>
                <a:lnTo>
                  <a:pt x="0" y="3673"/>
                </a:lnTo>
                <a:cubicBezTo>
                  <a:pt x="0" y="1649"/>
                  <a:pt x="209" y="0"/>
                  <a:pt x="465" y="0"/>
                </a:cubicBezTo>
                <a:lnTo>
                  <a:pt x="21135" y="0"/>
                </a:lnTo>
                <a:cubicBezTo>
                  <a:pt x="21391" y="0"/>
                  <a:pt x="21600" y="1649"/>
                  <a:pt x="21600" y="3673"/>
                </a:cubicBezTo>
                <a:lnTo>
                  <a:pt x="21600" y="17927"/>
                </a:lnTo>
                <a:cubicBezTo>
                  <a:pt x="21600" y="19951"/>
                  <a:pt x="21391" y="21600"/>
                  <a:pt x="21135" y="21600"/>
                </a:cubicBezTo>
                <a:close/>
              </a:path>
            </a:pathLst>
          </a:custGeom>
          <a:solidFill>
            <a:srgbClr val="772432"/>
          </a:solidFill>
          <a:ln w="12700">
            <a:miter lim="400000"/>
          </a:ln>
        </p:spPr>
        <p:txBody>
          <a:bodyPr lIns="45718" tIns="45718" rIns="45718" bIns="45718"/>
          <a:lstStyle/>
          <a:p>
            <a:endParaRPr/>
          </a:p>
        </p:txBody>
      </p:sp>
      <p:sp>
        <p:nvSpPr>
          <p:cNvPr id="4" name="Freeform 36">
            <a:extLst>
              <a:ext uri="{FF2B5EF4-FFF2-40B4-BE49-F238E27FC236}">
                <a16:creationId xmlns:a16="http://schemas.microsoft.com/office/drawing/2014/main" id="{94233108-1E82-6534-7170-ED517F37821E}"/>
              </a:ext>
            </a:extLst>
          </p:cNvPr>
          <p:cNvSpPr/>
          <p:nvPr/>
        </p:nvSpPr>
        <p:spPr>
          <a:xfrm>
            <a:off x="12020824" y="6620040"/>
            <a:ext cx="1782413" cy="1782405"/>
          </a:xfrm>
          <a:prstGeom prst="ellipse">
            <a:avLst/>
          </a:prstGeom>
          <a:blipFill>
            <a:blip r:embed="rId4"/>
            <a:stretch>
              <a:fillRect/>
            </a:stretch>
          </a:blipFill>
          <a:ln w="12700">
            <a:miter lim="400000"/>
          </a:ln>
        </p:spPr>
        <p:txBody>
          <a:bodyPr lIns="45718" tIns="45718" rIns="45718" bIns="45718"/>
          <a:lstStyle/>
          <a:p>
            <a:endParaRPr/>
          </a:p>
        </p:txBody>
      </p:sp>
      <p:sp>
        <p:nvSpPr>
          <p:cNvPr id="5" name="TextBox 53">
            <a:extLst>
              <a:ext uri="{FF2B5EF4-FFF2-40B4-BE49-F238E27FC236}">
                <a16:creationId xmlns:a16="http://schemas.microsoft.com/office/drawing/2014/main" id="{36FEBB9E-A0AD-4709-8B18-BE6AB8E2AC03}"/>
              </a:ext>
            </a:extLst>
          </p:cNvPr>
          <p:cNvSpPr txBox="1"/>
          <p:nvPr/>
        </p:nvSpPr>
        <p:spPr>
          <a:xfrm>
            <a:off x="12142998" y="8748651"/>
            <a:ext cx="1832514" cy="2821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300"/>
              </a:lnSpc>
              <a:defRPr>
                <a:latin typeface="Arial"/>
                <a:ea typeface="Arial"/>
                <a:cs typeface="Arial"/>
                <a:sym typeface="Arial"/>
              </a:defRPr>
            </a:lvl1pPr>
          </a:lstStyle>
          <a:p>
            <a:r>
              <a:t>Name</a:t>
            </a:r>
          </a:p>
        </p:txBody>
      </p:sp>
      <p:sp>
        <p:nvSpPr>
          <p:cNvPr id="6" name="TextBox 58">
            <a:extLst>
              <a:ext uri="{FF2B5EF4-FFF2-40B4-BE49-F238E27FC236}">
                <a16:creationId xmlns:a16="http://schemas.microsoft.com/office/drawing/2014/main" id="{9911C2F3-B1A9-FAE5-1435-E5B5A44B9A42}"/>
              </a:ext>
            </a:extLst>
          </p:cNvPr>
          <p:cNvSpPr txBox="1"/>
          <p:nvPr/>
        </p:nvSpPr>
        <p:spPr>
          <a:xfrm>
            <a:off x="12020824" y="8463850"/>
            <a:ext cx="2383088" cy="2821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rPr dirty="0"/>
              <a:t>Mentorship Manager</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50"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551" name="Freeform 5"/>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552"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53" name="AutoShape 7"/>
          <p:cNvSpPr/>
          <p:nvPr/>
        </p:nvSpPr>
        <p:spPr>
          <a:xfrm>
            <a:off x="1133107" y="6996158"/>
            <a:ext cx="13546648" cy="16671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554" name="Freeform 8"/>
          <p:cNvSpPr/>
          <p:nvPr/>
        </p:nvSpPr>
        <p:spPr>
          <a:xfrm>
            <a:off x="1364741" y="7127123"/>
            <a:ext cx="1312878" cy="135347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55" name="TextBox 9"/>
          <p:cNvSpPr txBox="1"/>
          <p:nvPr/>
        </p:nvSpPr>
        <p:spPr>
          <a:xfrm>
            <a:off x="3079806" y="7572539"/>
            <a:ext cx="504908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545454">
                    <a:alpha val="19608"/>
                  </a:srgbClr>
                </a:solidFill>
                <a:latin typeface="Arial"/>
                <a:ea typeface="Arial"/>
                <a:cs typeface="Arial"/>
                <a:sym typeface="Arial"/>
              </a:defRPr>
            </a:lvl1pPr>
          </a:lstStyle>
          <a:p>
            <a:r>
              <a:t>More information</a:t>
            </a:r>
          </a:p>
        </p:txBody>
      </p:sp>
      <p:sp>
        <p:nvSpPr>
          <p:cNvPr id="556" name="TextBox 10"/>
          <p:cNvSpPr txBox="1"/>
          <p:nvPr/>
        </p:nvSpPr>
        <p:spPr>
          <a:xfrm>
            <a:off x="1796657" y="7510626"/>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alpha val="19608"/>
                  </a:srgbClr>
                </a:solidFill>
                <a:latin typeface="Arial"/>
                <a:ea typeface="Arial"/>
                <a:cs typeface="Arial"/>
                <a:sym typeface="Arial"/>
              </a:defRPr>
            </a:lvl1pPr>
          </a:lstStyle>
          <a:p>
            <a:r>
              <a:t>03</a:t>
            </a:r>
          </a:p>
        </p:txBody>
      </p:sp>
      <p:sp>
        <p:nvSpPr>
          <p:cNvPr id="557" name="Freeform 11"/>
          <p:cNvSpPr/>
          <p:nvPr/>
        </p:nvSpPr>
        <p:spPr>
          <a:xfrm>
            <a:off x="15382907" y="3803920"/>
            <a:ext cx="2536591" cy="368288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58" name="Freeform 12"/>
          <p:cNvSpPr/>
          <p:nvPr/>
        </p:nvSpPr>
        <p:spPr>
          <a:xfrm>
            <a:off x="15641645" y="4211675"/>
            <a:ext cx="1937744" cy="160833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59" name="TextBox 13"/>
          <p:cNvSpPr txBox="1"/>
          <p:nvPr/>
        </p:nvSpPr>
        <p:spPr>
          <a:xfrm>
            <a:off x="1071068" y="976290"/>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545454"/>
                </a:solidFill>
                <a:latin typeface="Arial"/>
                <a:ea typeface="Arial"/>
                <a:cs typeface="Arial"/>
                <a:sym typeface="Arial"/>
              </a:defRPr>
            </a:lvl1pPr>
          </a:lstStyle>
          <a:p>
            <a:r>
              <a:t>Understanding the Onboarding Process</a:t>
            </a:r>
          </a:p>
        </p:txBody>
      </p:sp>
      <p:sp>
        <p:nvSpPr>
          <p:cNvPr id="560" name="AutoShape 14"/>
          <p:cNvSpPr/>
          <p:nvPr/>
        </p:nvSpPr>
        <p:spPr>
          <a:xfrm>
            <a:off x="1133107" y="5045331"/>
            <a:ext cx="13546648" cy="1667115"/>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561" name="Freeform 15"/>
          <p:cNvSpPr/>
          <p:nvPr/>
        </p:nvSpPr>
        <p:spPr>
          <a:xfrm>
            <a:off x="1364741" y="5202149"/>
            <a:ext cx="1312878" cy="1353480"/>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62" name="TextBox 16"/>
          <p:cNvSpPr txBox="1"/>
          <p:nvPr/>
        </p:nvSpPr>
        <p:spPr>
          <a:xfrm>
            <a:off x="3052521" y="5823463"/>
            <a:ext cx="6125308" cy="714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798" lvl="1" indent="-215899">
              <a:lnSpc>
                <a:spcPts val="2900"/>
              </a:lnSpc>
              <a:buSzPct val="100000"/>
              <a:buFont typeface="Arial"/>
              <a:buChar char="•"/>
              <a:defRPr sz="1900">
                <a:solidFill>
                  <a:srgbClr val="191919"/>
                </a:solidFill>
                <a:latin typeface="Arial"/>
                <a:ea typeface="Arial"/>
                <a:cs typeface="Arial"/>
                <a:sym typeface="Arial"/>
              </a:defRPr>
            </a:pPr>
            <a:r>
              <a:t>Base Camp</a:t>
            </a:r>
          </a:p>
          <a:p>
            <a:pPr marL="431798" lvl="1" indent="-215899">
              <a:lnSpc>
                <a:spcPts val="2900"/>
              </a:lnSpc>
              <a:buSzPct val="100000"/>
              <a:buFont typeface="Arial"/>
              <a:buChar char="•"/>
              <a:defRPr sz="1900">
                <a:solidFill>
                  <a:srgbClr val="191919"/>
                </a:solidFill>
                <a:latin typeface="Arial"/>
                <a:ea typeface="Arial"/>
                <a:cs typeface="Arial"/>
                <a:sym typeface="Arial"/>
              </a:defRPr>
            </a:pPr>
            <a:r>
              <a:t>EasySpeak</a:t>
            </a:r>
          </a:p>
        </p:txBody>
      </p:sp>
      <p:sp>
        <p:nvSpPr>
          <p:cNvPr id="563" name="TextBox 17"/>
          <p:cNvSpPr txBox="1"/>
          <p:nvPr/>
        </p:nvSpPr>
        <p:spPr>
          <a:xfrm>
            <a:off x="3052521" y="5270374"/>
            <a:ext cx="11764713"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004165"/>
                </a:solidFill>
                <a:latin typeface="Arial"/>
                <a:ea typeface="Arial"/>
                <a:cs typeface="Arial"/>
                <a:sym typeface="Arial"/>
              </a:defRPr>
            </a:lvl1pPr>
          </a:lstStyle>
          <a:p>
            <a:r>
              <a:t>Select a learning path, deliver speeches, and participate in club roles</a:t>
            </a:r>
          </a:p>
        </p:txBody>
      </p:sp>
      <p:sp>
        <p:nvSpPr>
          <p:cNvPr id="564" name="TextBox 18"/>
          <p:cNvSpPr txBox="1"/>
          <p:nvPr/>
        </p:nvSpPr>
        <p:spPr>
          <a:xfrm>
            <a:off x="1764776" y="5594863"/>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02</a:t>
            </a:r>
          </a:p>
        </p:txBody>
      </p:sp>
      <p:sp>
        <p:nvSpPr>
          <p:cNvPr id="565" name="AutoShape 19"/>
          <p:cNvSpPr/>
          <p:nvPr/>
        </p:nvSpPr>
        <p:spPr>
          <a:xfrm>
            <a:off x="1133107" y="3136057"/>
            <a:ext cx="13546648" cy="1667114"/>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566" name="Freeform 20"/>
          <p:cNvSpPr/>
          <p:nvPr/>
        </p:nvSpPr>
        <p:spPr>
          <a:xfrm>
            <a:off x="1364741" y="3278099"/>
            <a:ext cx="1312878" cy="1353480"/>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67" name="TextBox 21"/>
          <p:cNvSpPr txBox="1"/>
          <p:nvPr/>
        </p:nvSpPr>
        <p:spPr>
          <a:xfrm>
            <a:off x="3079805" y="3793401"/>
            <a:ext cx="859491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772432">
                    <a:alpha val="19608"/>
                  </a:srgbClr>
                </a:solidFill>
                <a:latin typeface="Arial"/>
                <a:ea typeface="Arial"/>
                <a:cs typeface="Arial"/>
                <a:sym typeface="Arial"/>
              </a:defRPr>
            </a:lvl1pPr>
          </a:lstStyle>
          <a:p>
            <a:r>
              <a:t>What is Toastmasters?</a:t>
            </a:r>
          </a:p>
        </p:txBody>
      </p:sp>
      <p:sp>
        <p:nvSpPr>
          <p:cNvPr id="568" name="TextBox 22"/>
          <p:cNvSpPr txBox="1"/>
          <p:nvPr/>
        </p:nvSpPr>
        <p:spPr>
          <a:xfrm>
            <a:off x="1796657" y="3731488"/>
            <a:ext cx="525246"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alpha val="19608"/>
                  </a:srgbClr>
                </a:solidFill>
                <a:latin typeface="Arial"/>
                <a:ea typeface="Arial"/>
                <a:cs typeface="Arial"/>
                <a:sym typeface="Arial"/>
              </a:defRPr>
            </a:lvl1pPr>
          </a:lstStyle>
          <a:p>
            <a:r>
              <a:t>01</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71" name="Freeform 4"/>
          <p:cNvSpPr/>
          <p:nvPr/>
        </p:nvSpPr>
        <p:spPr>
          <a:xfrm>
            <a:off x="12276518" y="7256577"/>
            <a:ext cx="3071694"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A9B2B1"/>
          </a:solidFill>
          <a:ln w="12700">
            <a:miter lim="400000"/>
          </a:ln>
        </p:spPr>
        <p:txBody>
          <a:bodyPr lIns="45718" tIns="45718" rIns="45718" bIns="45718"/>
          <a:lstStyle/>
          <a:p>
            <a:pPr>
              <a:defRPr>
                <a:latin typeface="+mj-lt"/>
                <a:ea typeface="+mj-ea"/>
                <a:cs typeface="+mj-cs"/>
                <a:sym typeface="Calibri"/>
              </a:defRPr>
            </a:pPr>
            <a:endParaRPr/>
          </a:p>
        </p:txBody>
      </p:sp>
      <p:sp>
        <p:nvSpPr>
          <p:cNvPr id="572" name="AutoShape 5"/>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573" name="TextBox 6"/>
          <p:cNvSpPr txBox="1"/>
          <p:nvPr/>
        </p:nvSpPr>
        <p:spPr>
          <a:xfrm>
            <a:off x="12323360" y="7301120"/>
            <a:ext cx="3017618" cy="6136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500"/>
              </a:lnSpc>
              <a:defRPr>
                <a:solidFill>
                  <a:srgbClr val="FFFFFF"/>
                </a:solidFill>
                <a:latin typeface="Arial"/>
                <a:ea typeface="Arial"/>
                <a:cs typeface="Arial"/>
                <a:sym typeface="Arial"/>
              </a:defRPr>
            </a:pPr>
            <a:r>
              <a:rPr dirty="0"/>
              <a:t>… deliver a speech </a:t>
            </a:r>
          </a:p>
          <a:p>
            <a:pPr algn="ctr">
              <a:lnSpc>
                <a:spcPts val="2500"/>
              </a:lnSpc>
              <a:defRPr>
                <a:solidFill>
                  <a:srgbClr val="FFFFFF"/>
                </a:solidFill>
                <a:latin typeface="Arial"/>
                <a:ea typeface="Arial"/>
                <a:cs typeface="Arial"/>
                <a:sym typeface="Arial"/>
              </a:defRPr>
            </a:pPr>
            <a:r>
              <a:rPr dirty="0"/>
              <a:t>at the club</a:t>
            </a:r>
          </a:p>
        </p:txBody>
      </p:sp>
      <p:sp>
        <p:nvSpPr>
          <p:cNvPr id="574" name="Freeform 8"/>
          <p:cNvSpPr/>
          <p:nvPr/>
        </p:nvSpPr>
        <p:spPr>
          <a:xfrm>
            <a:off x="11784534" y="3996823"/>
            <a:ext cx="4057172" cy="2951486"/>
          </a:xfrm>
          <a:prstGeom prst="rect">
            <a:avLst/>
          </a:prstGeom>
          <a:solidFill>
            <a:srgbClr val="A9B2B1"/>
          </a:solidFill>
          <a:ln w="12700">
            <a:miter lim="400000"/>
          </a:ln>
        </p:spPr>
        <p:txBody>
          <a:bodyPr lIns="45718" tIns="45718" rIns="45718" bIns="45718"/>
          <a:lstStyle/>
          <a:p>
            <a:pPr>
              <a:defRPr>
                <a:latin typeface="+mj-lt"/>
                <a:ea typeface="+mj-ea"/>
                <a:cs typeface="+mj-cs"/>
                <a:sym typeface="Calibri"/>
              </a:defRPr>
            </a:pPr>
            <a:endParaRPr/>
          </a:p>
        </p:txBody>
      </p:sp>
      <p:sp>
        <p:nvSpPr>
          <p:cNvPr id="575" name="AutoShape 11"/>
          <p:cNvSpPr/>
          <p:nvPr/>
        </p:nvSpPr>
        <p:spPr>
          <a:xfrm>
            <a:off x="1593560" y="2992501"/>
            <a:ext cx="14248143" cy="569701"/>
          </a:xfrm>
          <a:prstGeom prst="rect">
            <a:avLst/>
          </a:prstGeom>
          <a:solidFill>
            <a:srgbClr val="A9B2B1"/>
          </a:solidFill>
          <a:ln w="12700">
            <a:miter lim="400000"/>
          </a:ln>
        </p:spPr>
        <p:txBody>
          <a:bodyPr lIns="45718" tIns="45718" rIns="45718" bIns="45718"/>
          <a:lstStyle/>
          <a:p>
            <a:pPr>
              <a:defRPr>
                <a:latin typeface="+mj-lt"/>
                <a:ea typeface="+mj-ea"/>
                <a:cs typeface="+mj-cs"/>
                <a:sym typeface="Calibri"/>
              </a:defRPr>
            </a:pPr>
            <a:endParaRPr/>
          </a:p>
        </p:txBody>
      </p:sp>
      <p:sp>
        <p:nvSpPr>
          <p:cNvPr id="576" name="TextBox 12"/>
          <p:cNvSpPr txBox="1"/>
          <p:nvPr/>
        </p:nvSpPr>
        <p:spPr>
          <a:xfrm>
            <a:off x="3683363" y="2966198"/>
            <a:ext cx="10368800" cy="4940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200"/>
              </a:lnSpc>
              <a:defRPr sz="2500">
                <a:solidFill>
                  <a:srgbClr val="FFFFFF"/>
                </a:solidFill>
                <a:latin typeface="Arial"/>
                <a:ea typeface="Arial"/>
                <a:cs typeface="Arial"/>
                <a:sym typeface="Arial"/>
              </a:defRPr>
            </a:lvl1pPr>
          </a:lstStyle>
          <a:p>
            <a:r>
              <a:t>To...</a:t>
            </a:r>
          </a:p>
        </p:txBody>
      </p:sp>
      <p:sp>
        <p:nvSpPr>
          <p:cNvPr id="577" name="Freeform 14"/>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578" name="Freeform 15"/>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79" name="Freeform 16"/>
          <p:cNvSpPr/>
          <p:nvPr/>
        </p:nvSpPr>
        <p:spPr>
          <a:xfrm>
            <a:off x="646686" y="770704"/>
            <a:ext cx="992438" cy="10231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8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58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582" name="TextBox 1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Select a learning path, deliver speeches, and participate in club roles</a:t>
            </a:r>
          </a:p>
        </p:txBody>
      </p:sp>
      <p:pic>
        <p:nvPicPr>
          <p:cNvPr id="583" name="icon1.png" descr="icon1.png"/>
          <p:cNvPicPr>
            <a:picLocks noChangeAspect="1"/>
          </p:cNvPicPr>
          <p:nvPr/>
        </p:nvPicPr>
        <p:blipFill>
          <a:blip r:embed="rId6"/>
          <a:stretch>
            <a:fillRect/>
          </a:stretch>
        </p:blipFill>
        <p:spPr>
          <a:xfrm>
            <a:off x="12387246" y="4098068"/>
            <a:ext cx="2850240" cy="285024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4"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5" name="TextBox 6"/>
          <p:cNvSpPr txBox="1"/>
          <p:nvPr/>
        </p:nvSpPr>
        <p:spPr>
          <a:xfrm>
            <a:off x="1071068" y="976290"/>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545454"/>
                </a:solidFill>
                <a:latin typeface="Arial"/>
                <a:ea typeface="Arial"/>
                <a:cs typeface="Arial"/>
                <a:sym typeface="Arial"/>
              </a:defRPr>
            </a:lvl1pPr>
          </a:lstStyle>
          <a:p>
            <a:r>
              <a:t>Understanding the Onboarding Process</a:t>
            </a:r>
          </a:p>
        </p:txBody>
      </p:sp>
      <p:sp>
        <p:nvSpPr>
          <p:cNvPr id="106" name="Freeform 8"/>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07" name="Freeform 9"/>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8" name="Freeform 8"/>
          <p:cNvSpPr/>
          <p:nvPr/>
        </p:nvSpPr>
        <p:spPr>
          <a:xfrm>
            <a:off x="15382907" y="3803920"/>
            <a:ext cx="2536591" cy="368288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9" name="Freeform 9"/>
          <p:cNvSpPr/>
          <p:nvPr/>
        </p:nvSpPr>
        <p:spPr>
          <a:xfrm>
            <a:off x="15641645" y="4211675"/>
            <a:ext cx="1937744" cy="16083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86"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587" name="Freeform 5"/>
          <p:cNvSpPr/>
          <p:nvPr/>
        </p:nvSpPr>
        <p:spPr>
          <a:xfrm>
            <a:off x="11784534" y="3996823"/>
            <a:ext cx="4057172" cy="2951486"/>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588" name="AutoShape 8"/>
          <p:cNvSpPr/>
          <p:nvPr/>
        </p:nvSpPr>
        <p:spPr>
          <a:xfrm>
            <a:off x="1593560" y="2992501"/>
            <a:ext cx="14248143" cy="569701"/>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589" name="TextBox 9"/>
          <p:cNvSpPr txBox="1"/>
          <p:nvPr/>
        </p:nvSpPr>
        <p:spPr>
          <a:xfrm>
            <a:off x="3683363" y="2975648"/>
            <a:ext cx="10368800" cy="4940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200"/>
              </a:lnSpc>
              <a:defRPr sz="2500">
                <a:solidFill>
                  <a:srgbClr val="FFFFFF"/>
                </a:solidFill>
                <a:latin typeface="Arial"/>
                <a:ea typeface="Arial"/>
                <a:cs typeface="Arial"/>
                <a:sym typeface="Arial"/>
              </a:defRPr>
            </a:lvl1pPr>
          </a:lstStyle>
          <a:p>
            <a:r>
              <a:t>You must first...</a:t>
            </a:r>
          </a:p>
        </p:txBody>
      </p:sp>
      <p:sp>
        <p:nvSpPr>
          <p:cNvPr id="590" name="Freeform 11"/>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591" name="Freeform 12"/>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92" name="Freeform 14"/>
          <p:cNvSpPr/>
          <p:nvPr/>
        </p:nvSpPr>
        <p:spPr>
          <a:xfrm>
            <a:off x="7300582" y="7256577"/>
            <a:ext cx="3071694"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593" name="TextBox 15"/>
          <p:cNvSpPr txBox="1"/>
          <p:nvPr/>
        </p:nvSpPr>
        <p:spPr>
          <a:xfrm>
            <a:off x="7485525" y="7410429"/>
            <a:ext cx="2765880" cy="619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t>...start and work on a speech project</a:t>
            </a:r>
          </a:p>
        </p:txBody>
      </p:sp>
      <p:sp>
        <p:nvSpPr>
          <p:cNvPr id="594" name="Freeform 17"/>
          <p:cNvSpPr/>
          <p:nvPr/>
        </p:nvSpPr>
        <p:spPr>
          <a:xfrm>
            <a:off x="6808596" y="3996823"/>
            <a:ext cx="4057171" cy="295148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595" name="TextBox 20"/>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Select a learning path, deliver speeches, and participate in club roles</a:t>
            </a:r>
          </a:p>
        </p:txBody>
      </p:sp>
      <p:pic>
        <p:nvPicPr>
          <p:cNvPr id="596" name="icon1.png" descr="icon1.png"/>
          <p:cNvPicPr>
            <a:picLocks noChangeAspect="1"/>
          </p:cNvPicPr>
          <p:nvPr/>
        </p:nvPicPr>
        <p:blipFill>
          <a:blip r:embed="rId5"/>
          <a:stretch>
            <a:fillRect/>
          </a:stretch>
        </p:blipFill>
        <p:spPr>
          <a:xfrm>
            <a:off x="12387246" y="4098068"/>
            <a:ext cx="2850240" cy="2850240"/>
          </a:xfrm>
          <a:prstGeom prst="rect">
            <a:avLst/>
          </a:prstGeom>
          <a:ln w="12700">
            <a:miter lim="400000"/>
          </a:ln>
        </p:spPr>
      </p:pic>
      <p:pic>
        <p:nvPicPr>
          <p:cNvPr id="597" name="icon2.png" descr="icon2.png"/>
          <p:cNvPicPr>
            <a:picLocks noChangeAspect="1"/>
          </p:cNvPicPr>
          <p:nvPr/>
        </p:nvPicPr>
        <p:blipFill>
          <a:blip r:embed="rId6"/>
          <a:stretch>
            <a:fillRect/>
          </a:stretch>
        </p:blipFill>
        <p:spPr>
          <a:xfrm>
            <a:off x="7331918" y="3936719"/>
            <a:ext cx="3071694" cy="3071692"/>
          </a:xfrm>
          <a:prstGeom prst="rect">
            <a:avLst/>
          </a:prstGeom>
          <a:ln w="12700">
            <a:miter lim="400000"/>
          </a:ln>
        </p:spPr>
      </p:pic>
      <p:sp>
        <p:nvSpPr>
          <p:cNvPr id="598" name="Freeform 16"/>
          <p:cNvSpPr/>
          <p:nvPr/>
        </p:nvSpPr>
        <p:spPr>
          <a:xfrm>
            <a:off x="646686" y="770704"/>
            <a:ext cx="992438" cy="102313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599"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600"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0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604" name="Freeform 5"/>
          <p:cNvSpPr/>
          <p:nvPr/>
        </p:nvSpPr>
        <p:spPr>
          <a:xfrm>
            <a:off x="11784534" y="3996823"/>
            <a:ext cx="4057172" cy="2951486"/>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605" name="AutoShape 8"/>
          <p:cNvSpPr/>
          <p:nvPr/>
        </p:nvSpPr>
        <p:spPr>
          <a:xfrm>
            <a:off x="1593560" y="2992501"/>
            <a:ext cx="14248143" cy="569701"/>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06" name="TextBox 9"/>
          <p:cNvSpPr txBox="1"/>
          <p:nvPr/>
        </p:nvSpPr>
        <p:spPr>
          <a:xfrm>
            <a:off x="3683363" y="2988423"/>
            <a:ext cx="10368800" cy="4940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200"/>
              </a:lnSpc>
              <a:defRPr sz="2500">
                <a:solidFill>
                  <a:srgbClr val="FFFFFF"/>
                </a:solidFill>
                <a:latin typeface="Arial"/>
                <a:ea typeface="Arial"/>
                <a:cs typeface="Arial"/>
                <a:sym typeface="Arial"/>
              </a:defRPr>
            </a:lvl1pPr>
          </a:lstStyle>
          <a:p>
            <a:r>
              <a:t>For that, you need a...</a:t>
            </a:r>
          </a:p>
        </p:txBody>
      </p:sp>
      <p:sp>
        <p:nvSpPr>
          <p:cNvPr id="607" name="Freeform 11"/>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608" name="Freeform 12"/>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09" name="Freeform 14"/>
          <p:cNvSpPr/>
          <p:nvPr/>
        </p:nvSpPr>
        <p:spPr>
          <a:xfrm>
            <a:off x="6808596" y="3996823"/>
            <a:ext cx="4057171" cy="2951486"/>
          </a:xfrm>
          <a:prstGeom prst="rect">
            <a:avLst/>
          </a:prstGeom>
          <a:solidFill>
            <a:srgbClr val="183F62"/>
          </a:solidFill>
          <a:ln w="12700">
            <a:miter lim="400000"/>
          </a:ln>
        </p:spPr>
        <p:txBody>
          <a:bodyPr lIns="45718" tIns="45718" rIns="45718" bIns="45718"/>
          <a:lstStyle/>
          <a:p>
            <a:pPr>
              <a:defRPr>
                <a:solidFill>
                  <a:srgbClr val="183F62"/>
                </a:solidFill>
                <a:latin typeface="+mj-lt"/>
                <a:ea typeface="+mj-ea"/>
                <a:cs typeface="+mj-cs"/>
                <a:sym typeface="Calibri"/>
              </a:defRPr>
            </a:pPr>
            <a:endParaRPr/>
          </a:p>
        </p:txBody>
      </p:sp>
      <p:sp>
        <p:nvSpPr>
          <p:cNvPr id="610" name="Freeform 18"/>
          <p:cNvSpPr/>
          <p:nvPr/>
        </p:nvSpPr>
        <p:spPr>
          <a:xfrm>
            <a:off x="2147920" y="7256577"/>
            <a:ext cx="3071693"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11" name="TextBox 19"/>
          <p:cNvSpPr txBox="1"/>
          <p:nvPr/>
        </p:nvSpPr>
        <p:spPr>
          <a:xfrm>
            <a:off x="2322121" y="7546954"/>
            <a:ext cx="2765877" cy="302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t>...learning path</a:t>
            </a:r>
          </a:p>
        </p:txBody>
      </p:sp>
      <p:sp>
        <p:nvSpPr>
          <p:cNvPr id="612" name="Freeform 21"/>
          <p:cNvSpPr/>
          <p:nvPr/>
        </p:nvSpPr>
        <p:spPr>
          <a:xfrm>
            <a:off x="1593561" y="3996823"/>
            <a:ext cx="4296267" cy="295148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13" name="TextBox 24"/>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Select a learning path, deliver speeches, and participate in club roles</a:t>
            </a:r>
          </a:p>
        </p:txBody>
      </p:sp>
      <p:pic>
        <p:nvPicPr>
          <p:cNvPr id="614" name="icon1.png" descr="icon1.png"/>
          <p:cNvPicPr>
            <a:picLocks noChangeAspect="1"/>
          </p:cNvPicPr>
          <p:nvPr/>
        </p:nvPicPr>
        <p:blipFill>
          <a:blip r:embed="rId5"/>
          <a:stretch>
            <a:fillRect/>
          </a:stretch>
        </p:blipFill>
        <p:spPr>
          <a:xfrm>
            <a:off x="12387246" y="4098068"/>
            <a:ext cx="2850240" cy="2850240"/>
          </a:xfrm>
          <a:prstGeom prst="rect">
            <a:avLst/>
          </a:prstGeom>
          <a:ln w="12700">
            <a:miter lim="400000"/>
          </a:ln>
        </p:spPr>
      </p:pic>
      <p:pic>
        <p:nvPicPr>
          <p:cNvPr id="615" name="icon2.png" descr="icon2.png"/>
          <p:cNvPicPr>
            <a:picLocks noChangeAspect="1"/>
          </p:cNvPicPr>
          <p:nvPr/>
        </p:nvPicPr>
        <p:blipFill>
          <a:blip r:embed="rId6"/>
          <a:stretch>
            <a:fillRect/>
          </a:stretch>
        </p:blipFill>
        <p:spPr>
          <a:xfrm>
            <a:off x="7331918" y="3936719"/>
            <a:ext cx="3071694" cy="3071692"/>
          </a:xfrm>
          <a:prstGeom prst="rect">
            <a:avLst/>
          </a:prstGeom>
          <a:ln w="12700">
            <a:miter lim="400000"/>
          </a:ln>
        </p:spPr>
      </p:pic>
      <p:pic>
        <p:nvPicPr>
          <p:cNvPr id="616" name="icon3.png" descr="icon3.png"/>
          <p:cNvPicPr>
            <a:picLocks noChangeAspect="1"/>
          </p:cNvPicPr>
          <p:nvPr/>
        </p:nvPicPr>
        <p:blipFill>
          <a:blip r:embed="rId7"/>
          <a:stretch>
            <a:fillRect/>
          </a:stretch>
        </p:blipFill>
        <p:spPr>
          <a:xfrm>
            <a:off x="2709491" y="4332380"/>
            <a:ext cx="2280368" cy="2280369"/>
          </a:xfrm>
          <a:prstGeom prst="rect">
            <a:avLst/>
          </a:prstGeom>
          <a:ln w="12700">
            <a:miter lim="400000"/>
          </a:ln>
        </p:spPr>
      </p:pic>
      <p:sp>
        <p:nvSpPr>
          <p:cNvPr id="617" name="Freeform 16"/>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18"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619"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22"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623"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624"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25" name="AutoShape 7"/>
          <p:cNvSpPr/>
          <p:nvPr/>
        </p:nvSpPr>
        <p:spPr>
          <a:xfrm>
            <a:off x="0" y="2797093"/>
            <a:ext cx="18288000" cy="77191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626" name="TextBox 8"/>
          <p:cNvSpPr txBox="1"/>
          <p:nvPr/>
        </p:nvSpPr>
        <p:spPr>
          <a:xfrm>
            <a:off x="1653812" y="2975086"/>
            <a:ext cx="14980376"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800"/>
              </a:lnSpc>
              <a:defRPr b="1">
                <a:solidFill>
                  <a:srgbClr val="545454"/>
                </a:solidFill>
                <a:latin typeface="Arial"/>
                <a:ea typeface="Arial"/>
                <a:cs typeface="Arial"/>
                <a:sym typeface="Arial"/>
              </a:defRPr>
            </a:pPr>
            <a:r>
              <a:t>As a Toastmasters club member, you need access to </a:t>
            </a:r>
            <a:r>
              <a:rPr u="sng"/>
              <a:t>two portals</a:t>
            </a:r>
            <a:r>
              <a:t> with different purposes:</a:t>
            </a:r>
          </a:p>
        </p:txBody>
      </p:sp>
      <p:sp>
        <p:nvSpPr>
          <p:cNvPr id="627"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Select a learning path, deliver speeches, and participate in club roles</a:t>
            </a:r>
          </a:p>
        </p:txBody>
      </p:sp>
      <p:sp>
        <p:nvSpPr>
          <p:cNvPr id="628" name="Freeform 16"/>
          <p:cNvSpPr/>
          <p:nvPr/>
        </p:nvSpPr>
        <p:spPr>
          <a:xfrm>
            <a:off x="646686" y="770704"/>
            <a:ext cx="992438" cy="10231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29"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630"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3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634"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635"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36" name="AutoShape 7"/>
          <p:cNvSpPr/>
          <p:nvPr/>
        </p:nvSpPr>
        <p:spPr>
          <a:xfrm>
            <a:off x="1914693" y="4051901"/>
            <a:ext cx="6721441" cy="5366292"/>
          </a:xfrm>
          <a:prstGeom prst="rect">
            <a:avLst/>
          </a:prstGeom>
          <a:solidFill>
            <a:srgbClr val="BEBEBE">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637" name="Freeform 8"/>
          <p:cNvSpPr/>
          <p:nvPr/>
        </p:nvSpPr>
        <p:spPr>
          <a:xfrm>
            <a:off x="3349037" y="4760150"/>
            <a:ext cx="3852753" cy="248502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38" name="AutoShape 10"/>
          <p:cNvSpPr/>
          <p:nvPr/>
        </p:nvSpPr>
        <p:spPr>
          <a:xfrm>
            <a:off x="3397546" y="8495048"/>
            <a:ext cx="3755736" cy="252835"/>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39" name="AutoShape 11"/>
          <p:cNvSpPr/>
          <p:nvPr/>
        </p:nvSpPr>
        <p:spPr>
          <a:xfrm>
            <a:off x="3397546" y="8849034"/>
            <a:ext cx="3755736" cy="252835"/>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40" name="AutoShape 12"/>
          <p:cNvSpPr/>
          <p:nvPr/>
        </p:nvSpPr>
        <p:spPr>
          <a:xfrm>
            <a:off x="2138416" y="7372559"/>
            <a:ext cx="6273994" cy="372049"/>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41" name="TextBox 13"/>
          <p:cNvSpPr txBox="1"/>
          <p:nvPr/>
        </p:nvSpPr>
        <p:spPr>
          <a:xfrm>
            <a:off x="2184149" y="7414637"/>
            <a:ext cx="6182531"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sz="1700">
                <a:solidFill>
                  <a:srgbClr val="FFFFFF"/>
                </a:solidFill>
                <a:latin typeface="Arial"/>
                <a:ea typeface="Arial"/>
                <a:cs typeface="Arial"/>
                <a:sym typeface="Arial"/>
              </a:defRPr>
            </a:lvl1pPr>
          </a:lstStyle>
          <a:p>
            <a:r>
              <a:t>This is where your Toastmasters speaking journey is managed.</a:t>
            </a:r>
          </a:p>
        </p:txBody>
      </p:sp>
      <p:sp>
        <p:nvSpPr>
          <p:cNvPr id="642" name="TextBox 14"/>
          <p:cNvSpPr txBox="1"/>
          <p:nvPr/>
        </p:nvSpPr>
        <p:spPr>
          <a:xfrm>
            <a:off x="3408140" y="8493879"/>
            <a:ext cx="3651347"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Select your learning path</a:t>
            </a:r>
          </a:p>
        </p:txBody>
      </p:sp>
      <p:sp>
        <p:nvSpPr>
          <p:cNvPr id="643" name="TextBox 15"/>
          <p:cNvSpPr txBox="1"/>
          <p:nvPr/>
        </p:nvSpPr>
        <p:spPr>
          <a:xfrm>
            <a:off x="3412742" y="8860565"/>
            <a:ext cx="3692948"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Start &amp; complete speech projects</a:t>
            </a:r>
          </a:p>
        </p:txBody>
      </p:sp>
      <p:sp>
        <p:nvSpPr>
          <p:cNvPr id="644" name="TextBox 16"/>
          <p:cNvSpPr txBox="1"/>
          <p:nvPr/>
        </p:nvSpPr>
        <p:spPr>
          <a:xfrm>
            <a:off x="3355947" y="8012769"/>
            <a:ext cx="3755736"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b="1">
                <a:solidFill>
                  <a:srgbClr val="545454"/>
                </a:solidFill>
                <a:latin typeface="Arial"/>
                <a:ea typeface="Arial"/>
                <a:cs typeface="Arial"/>
                <a:sym typeface="Arial"/>
              </a:defRPr>
            </a:lvl1pPr>
          </a:lstStyle>
          <a:p>
            <a:r>
              <a:t>Here you can:</a:t>
            </a:r>
          </a:p>
        </p:txBody>
      </p:sp>
      <p:sp>
        <p:nvSpPr>
          <p:cNvPr id="645" name="Freeform 17"/>
          <p:cNvSpPr/>
          <p:nvPr/>
        </p:nvSpPr>
        <p:spPr>
          <a:xfrm>
            <a:off x="3822739" y="4872847"/>
            <a:ext cx="2826848" cy="176117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46" name="AutoShape 18"/>
          <p:cNvSpPr/>
          <p:nvPr/>
        </p:nvSpPr>
        <p:spPr>
          <a:xfrm>
            <a:off x="0" y="2797093"/>
            <a:ext cx="18288000" cy="77191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647" name="TextBox 8"/>
          <p:cNvSpPr txBox="1"/>
          <p:nvPr/>
        </p:nvSpPr>
        <p:spPr>
          <a:xfrm>
            <a:off x="1653812" y="2975086"/>
            <a:ext cx="14980376"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800"/>
              </a:lnSpc>
              <a:defRPr b="1">
                <a:solidFill>
                  <a:srgbClr val="545454"/>
                </a:solidFill>
                <a:latin typeface="Arial"/>
                <a:ea typeface="Arial"/>
                <a:cs typeface="Arial"/>
                <a:sym typeface="Arial"/>
              </a:defRPr>
            </a:pPr>
            <a:r>
              <a:t>As a Toastmasters club member, you need access to </a:t>
            </a:r>
            <a:r>
              <a:rPr u="sng"/>
              <a:t>two portals</a:t>
            </a:r>
            <a:r>
              <a:t> with different purposes:</a:t>
            </a:r>
          </a:p>
        </p:txBody>
      </p:sp>
      <p:sp>
        <p:nvSpPr>
          <p:cNvPr id="64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Select a learning path, deliver speeches, and participate in club roles</a:t>
            </a:r>
          </a:p>
        </p:txBody>
      </p:sp>
      <p:sp>
        <p:nvSpPr>
          <p:cNvPr id="649" name="Freeform 16"/>
          <p:cNvSpPr/>
          <p:nvPr/>
        </p:nvSpPr>
        <p:spPr>
          <a:xfrm>
            <a:off x="646686" y="770704"/>
            <a:ext cx="992438" cy="102313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5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65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652" name="TextBox 9"/>
          <p:cNvSpPr txBox="1"/>
          <p:nvPr/>
        </p:nvSpPr>
        <p:spPr>
          <a:xfrm>
            <a:off x="4091602" y="4264326"/>
            <a:ext cx="2284429" cy="351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500" b="1">
                <a:solidFill>
                  <a:srgbClr val="772432"/>
                </a:solidFill>
                <a:latin typeface="Arial"/>
                <a:ea typeface="Arial"/>
                <a:cs typeface="Arial"/>
                <a:sym typeface="Arial"/>
              </a:defRPr>
            </a:lvl1pPr>
          </a:lstStyle>
          <a:p>
            <a:r>
              <a:t>BaseCamp</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5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65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65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58" name="AutoShape 7"/>
          <p:cNvSpPr/>
          <p:nvPr/>
        </p:nvSpPr>
        <p:spPr>
          <a:xfrm>
            <a:off x="9317873" y="4051901"/>
            <a:ext cx="7316314" cy="5366292"/>
          </a:xfrm>
          <a:prstGeom prst="rect">
            <a:avLst/>
          </a:prstGeom>
          <a:solidFill>
            <a:srgbClr val="BEBEBE">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659" name="Freeform 8"/>
          <p:cNvSpPr/>
          <p:nvPr/>
        </p:nvSpPr>
        <p:spPr>
          <a:xfrm>
            <a:off x="11093163" y="4767796"/>
            <a:ext cx="3852753" cy="248502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60" name="Freeform 9"/>
          <p:cNvSpPr/>
          <p:nvPr/>
        </p:nvSpPr>
        <p:spPr>
          <a:xfrm>
            <a:off x="11579214" y="4886850"/>
            <a:ext cx="2837376" cy="176434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61" name="AutoShape 10"/>
          <p:cNvSpPr/>
          <p:nvPr/>
        </p:nvSpPr>
        <p:spPr>
          <a:xfrm>
            <a:off x="9598090" y="7372559"/>
            <a:ext cx="6842891" cy="372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662" name="AutoShape 11"/>
          <p:cNvSpPr/>
          <p:nvPr/>
        </p:nvSpPr>
        <p:spPr>
          <a:xfrm>
            <a:off x="9598090" y="8479793"/>
            <a:ext cx="6842891" cy="240588"/>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663" name="AutoShape 12"/>
          <p:cNvSpPr/>
          <p:nvPr/>
        </p:nvSpPr>
        <p:spPr>
          <a:xfrm>
            <a:off x="9598090" y="8849748"/>
            <a:ext cx="6842891" cy="274061"/>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664" name="TextBox 13"/>
          <p:cNvSpPr txBox="1"/>
          <p:nvPr/>
        </p:nvSpPr>
        <p:spPr>
          <a:xfrm>
            <a:off x="11877326" y="4264326"/>
            <a:ext cx="2284429" cy="351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500" b="1">
                <a:solidFill>
                  <a:srgbClr val="004165"/>
                </a:solidFill>
                <a:latin typeface="Arial"/>
                <a:ea typeface="Arial"/>
                <a:cs typeface="Arial"/>
                <a:sym typeface="Arial"/>
              </a:defRPr>
            </a:lvl1pPr>
          </a:lstStyle>
          <a:p>
            <a:r>
              <a:t>EasySpeak</a:t>
            </a:r>
          </a:p>
        </p:txBody>
      </p:sp>
      <p:sp>
        <p:nvSpPr>
          <p:cNvPr id="665" name="TextBox 14"/>
          <p:cNvSpPr txBox="1"/>
          <p:nvPr/>
        </p:nvSpPr>
        <p:spPr>
          <a:xfrm>
            <a:off x="10022288" y="7410308"/>
            <a:ext cx="5994503"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sz="1700">
                <a:solidFill>
                  <a:srgbClr val="FFFFFF"/>
                </a:solidFill>
                <a:latin typeface="Arial"/>
                <a:ea typeface="Arial"/>
                <a:cs typeface="Arial"/>
                <a:sym typeface="Arial"/>
              </a:defRPr>
            </a:lvl1pPr>
          </a:lstStyle>
          <a:p>
            <a:r>
              <a:t>Platform for communication and club management</a:t>
            </a:r>
          </a:p>
        </p:txBody>
      </p:sp>
      <p:sp>
        <p:nvSpPr>
          <p:cNvPr id="666" name="TextBox 15"/>
          <p:cNvSpPr txBox="1"/>
          <p:nvPr/>
        </p:nvSpPr>
        <p:spPr>
          <a:xfrm>
            <a:off x="9598093" y="8466022"/>
            <a:ext cx="6842892"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Confirm or decline your attendance for the club meeting</a:t>
            </a:r>
          </a:p>
        </p:txBody>
      </p:sp>
      <p:sp>
        <p:nvSpPr>
          <p:cNvPr id="667" name="TextBox 16"/>
          <p:cNvSpPr txBox="1"/>
          <p:nvPr/>
        </p:nvSpPr>
        <p:spPr>
          <a:xfrm>
            <a:off x="9605205" y="8867378"/>
            <a:ext cx="6828668"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Sign up for speeches or take on roles at the club meeting</a:t>
            </a:r>
          </a:p>
        </p:txBody>
      </p:sp>
      <p:sp>
        <p:nvSpPr>
          <p:cNvPr id="668" name="TextBox 17"/>
          <p:cNvSpPr txBox="1"/>
          <p:nvPr/>
        </p:nvSpPr>
        <p:spPr>
          <a:xfrm>
            <a:off x="11141671" y="8012769"/>
            <a:ext cx="3755736"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b="1">
                <a:solidFill>
                  <a:srgbClr val="545454"/>
                </a:solidFill>
                <a:latin typeface="Arial"/>
                <a:ea typeface="Arial"/>
                <a:cs typeface="Arial"/>
                <a:sym typeface="Arial"/>
              </a:defRPr>
            </a:lvl1pPr>
          </a:lstStyle>
          <a:p>
            <a:r>
              <a:t>Here you can:</a:t>
            </a:r>
          </a:p>
        </p:txBody>
      </p:sp>
      <p:sp>
        <p:nvSpPr>
          <p:cNvPr id="669" name="AutoShape 18"/>
          <p:cNvSpPr/>
          <p:nvPr/>
        </p:nvSpPr>
        <p:spPr>
          <a:xfrm>
            <a:off x="0" y="2797093"/>
            <a:ext cx="18288000" cy="77191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670" name="AutoShape 7"/>
          <p:cNvSpPr/>
          <p:nvPr/>
        </p:nvSpPr>
        <p:spPr>
          <a:xfrm>
            <a:off x="1914693" y="4051901"/>
            <a:ext cx="6721441" cy="5366292"/>
          </a:xfrm>
          <a:prstGeom prst="rect">
            <a:avLst/>
          </a:prstGeom>
          <a:solidFill>
            <a:srgbClr val="BEBEBE">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671" name="Freeform 8"/>
          <p:cNvSpPr/>
          <p:nvPr/>
        </p:nvSpPr>
        <p:spPr>
          <a:xfrm>
            <a:off x="3349037" y="4760150"/>
            <a:ext cx="3852753" cy="248502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72" name="TextBox 9"/>
          <p:cNvSpPr txBox="1"/>
          <p:nvPr/>
        </p:nvSpPr>
        <p:spPr>
          <a:xfrm>
            <a:off x="4091602" y="4264326"/>
            <a:ext cx="2284429" cy="351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500" b="1">
                <a:solidFill>
                  <a:srgbClr val="772432"/>
                </a:solidFill>
                <a:latin typeface="Arial"/>
                <a:ea typeface="Arial"/>
                <a:cs typeface="Arial"/>
                <a:sym typeface="Arial"/>
              </a:defRPr>
            </a:lvl1pPr>
          </a:lstStyle>
          <a:p>
            <a:r>
              <a:t>BaseCamp</a:t>
            </a:r>
          </a:p>
        </p:txBody>
      </p:sp>
      <p:sp>
        <p:nvSpPr>
          <p:cNvPr id="673" name="Freeform 17"/>
          <p:cNvSpPr/>
          <p:nvPr/>
        </p:nvSpPr>
        <p:spPr>
          <a:xfrm>
            <a:off x="3822739" y="4872847"/>
            <a:ext cx="2826848" cy="176117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74" name="TextBox 8"/>
          <p:cNvSpPr txBox="1"/>
          <p:nvPr/>
        </p:nvSpPr>
        <p:spPr>
          <a:xfrm>
            <a:off x="1653812" y="2975086"/>
            <a:ext cx="14980376"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800"/>
              </a:lnSpc>
              <a:defRPr b="1">
                <a:solidFill>
                  <a:srgbClr val="545454"/>
                </a:solidFill>
                <a:latin typeface="Arial"/>
                <a:ea typeface="Arial"/>
                <a:cs typeface="Arial"/>
                <a:sym typeface="Arial"/>
              </a:defRPr>
            </a:pPr>
            <a:r>
              <a:t>As a Toastmasters club member, you need access to </a:t>
            </a:r>
            <a:r>
              <a:rPr u="sng"/>
              <a:t>two portals</a:t>
            </a:r>
            <a:r>
              <a:t> with different purposes:</a:t>
            </a:r>
          </a:p>
        </p:txBody>
      </p:sp>
      <p:sp>
        <p:nvSpPr>
          <p:cNvPr id="675"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Select a learning path, deliver speeches, and participate in club roles</a:t>
            </a:r>
          </a:p>
        </p:txBody>
      </p:sp>
      <p:sp>
        <p:nvSpPr>
          <p:cNvPr id="676" name="Freeform 16"/>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77"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678"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679" name="AutoShape 12"/>
          <p:cNvSpPr/>
          <p:nvPr/>
        </p:nvSpPr>
        <p:spPr>
          <a:xfrm>
            <a:off x="2138416" y="7372559"/>
            <a:ext cx="6273994" cy="372049"/>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80" name="TextBox 13"/>
          <p:cNvSpPr txBox="1"/>
          <p:nvPr/>
        </p:nvSpPr>
        <p:spPr>
          <a:xfrm>
            <a:off x="2184149" y="7414637"/>
            <a:ext cx="6182531"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sz="1700">
                <a:solidFill>
                  <a:srgbClr val="FFFFFF"/>
                </a:solidFill>
                <a:latin typeface="Arial"/>
                <a:ea typeface="Arial"/>
                <a:cs typeface="Arial"/>
                <a:sym typeface="Arial"/>
              </a:defRPr>
            </a:lvl1pPr>
          </a:lstStyle>
          <a:p>
            <a:r>
              <a:t>This is where your Toastmasters speaking journey is managed.</a:t>
            </a:r>
          </a:p>
        </p:txBody>
      </p:sp>
      <p:sp>
        <p:nvSpPr>
          <p:cNvPr id="681" name="AutoShape 10"/>
          <p:cNvSpPr/>
          <p:nvPr/>
        </p:nvSpPr>
        <p:spPr>
          <a:xfrm>
            <a:off x="3397546" y="8495048"/>
            <a:ext cx="3755736" cy="252835"/>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82" name="AutoShape 11"/>
          <p:cNvSpPr/>
          <p:nvPr/>
        </p:nvSpPr>
        <p:spPr>
          <a:xfrm>
            <a:off x="3397546" y="8849034"/>
            <a:ext cx="3755736" cy="252835"/>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83" name="TextBox 14"/>
          <p:cNvSpPr txBox="1"/>
          <p:nvPr/>
        </p:nvSpPr>
        <p:spPr>
          <a:xfrm>
            <a:off x="3408140" y="8493879"/>
            <a:ext cx="3651347"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Select your learning path</a:t>
            </a:r>
          </a:p>
        </p:txBody>
      </p:sp>
      <p:sp>
        <p:nvSpPr>
          <p:cNvPr id="684" name="TextBox 15"/>
          <p:cNvSpPr txBox="1"/>
          <p:nvPr/>
        </p:nvSpPr>
        <p:spPr>
          <a:xfrm>
            <a:off x="3412742" y="8860565"/>
            <a:ext cx="3692948"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Start &amp; complete speech projects</a:t>
            </a:r>
          </a:p>
        </p:txBody>
      </p:sp>
      <p:sp>
        <p:nvSpPr>
          <p:cNvPr id="685" name="TextBox 16"/>
          <p:cNvSpPr txBox="1"/>
          <p:nvPr/>
        </p:nvSpPr>
        <p:spPr>
          <a:xfrm>
            <a:off x="3355947" y="8012769"/>
            <a:ext cx="3755736"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b="1">
                <a:solidFill>
                  <a:srgbClr val="545454"/>
                </a:solidFill>
                <a:latin typeface="Arial"/>
                <a:ea typeface="Arial"/>
                <a:cs typeface="Arial"/>
                <a:sym typeface="Arial"/>
              </a:defRPr>
            </a:lvl1pPr>
          </a:lstStyle>
          <a:p>
            <a:r>
              <a:t>Here you can:</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88"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689"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690"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91" name="Freeform 8"/>
          <p:cNvSpPr/>
          <p:nvPr/>
        </p:nvSpPr>
        <p:spPr>
          <a:xfrm>
            <a:off x="2147920" y="7256577"/>
            <a:ext cx="3071693"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92" name="TextBox 9"/>
          <p:cNvSpPr txBox="1"/>
          <p:nvPr/>
        </p:nvSpPr>
        <p:spPr>
          <a:xfrm>
            <a:off x="2322121" y="7400904"/>
            <a:ext cx="2765877" cy="619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500"/>
              </a:lnSpc>
              <a:defRPr>
                <a:solidFill>
                  <a:srgbClr val="FFFFFF"/>
                </a:solidFill>
                <a:latin typeface="Arial"/>
                <a:ea typeface="Arial"/>
                <a:cs typeface="Arial"/>
                <a:sym typeface="Arial"/>
              </a:defRPr>
            </a:pPr>
            <a:r>
              <a:t>Choose a </a:t>
            </a:r>
            <a:br/>
            <a:r>
              <a:t>learning path</a:t>
            </a:r>
          </a:p>
        </p:txBody>
      </p:sp>
      <p:sp>
        <p:nvSpPr>
          <p:cNvPr id="693" name="Freeform 11"/>
          <p:cNvSpPr/>
          <p:nvPr/>
        </p:nvSpPr>
        <p:spPr>
          <a:xfrm>
            <a:off x="1593561" y="3996823"/>
            <a:ext cx="4296267" cy="295148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694" name="Freeform 14"/>
          <p:cNvSpPr/>
          <p:nvPr/>
        </p:nvSpPr>
        <p:spPr>
          <a:xfrm>
            <a:off x="3408314" y="2805683"/>
            <a:ext cx="857766" cy="857765"/>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695" name="Freeform 16"/>
          <p:cNvSpPr/>
          <p:nvPr/>
        </p:nvSpPr>
        <p:spPr>
          <a:xfrm>
            <a:off x="6808596" y="3996823"/>
            <a:ext cx="4057171" cy="2951486"/>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696" name="Freeform 20"/>
          <p:cNvSpPr/>
          <p:nvPr/>
        </p:nvSpPr>
        <p:spPr>
          <a:xfrm>
            <a:off x="11784534" y="3996823"/>
            <a:ext cx="4057172" cy="2951486"/>
          </a:xfrm>
          <a:prstGeom prst="rect">
            <a:avLst/>
          </a:prstGeom>
          <a:solidFill>
            <a:srgbClr val="C4C4C4">
              <a:alpha val="19608"/>
            </a:srgbClr>
          </a:solidFill>
          <a:ln w="12700">
            <a:miter lim="400000"/>
          </a:ln>
        </p:spPr>
        <p:txBody>
          <a:bodyPr lIns="45718" tIns="45718" rIns="45718" bIns="45718"/>
          <a:lstStyle/>
          <a:p>
            <a:pPr>
              <a:defRPr>
                <a:latin typeface="+mj-lt"/>
                <a:ea typeface="+mj-ea"/>
                <a:cs typeface="+mj-cs"/>
                <a:sym typeface="Calibri"/>
              </a:defRPr>
            </a:pPr>
            <a:endParaRPr/>
          </a:p>
        </p:txBody>
      </p:sp>
      <p:pic>
        <p:nvPicPr>
          <p:cNvPr id="697" name="icon1.png" descr="icon1.png"/>
          <p:cNvPicPr>
            <a:picLocks noChangeAspect="1"/>
          </p:cNvPicPr>
          <p:nvPr/>
        </p:nvPicPr>
        <p:blipFill>
          <a:blip r:embed="rId6">
            <a:alphaModFix amt="20031"/>
          </a:blip>
          <a:stretch>
            <a:fillRect/>
          </a:stretch>
        </p:blipFill>
        <p:spPr>
          <a:xfrm>
            <a:off x="12387246" y="4098068"/>
            <a:ext cx="2850240" cy="2850240"/>
          </a:xfrm>
          <a:prstGeom prst="rect">
            <a:avLst/>
          </a:prstGeom>
          <a:ln w="12700">
            <a:miter lim="400000"/>
          </a:ln>
        </p:spPr>
      </p:pic>
      <p:pic>
        <p:nvPicPr>
          <p:cNvPr id="698" name="icon2.png" descr="icon2.png"/>
          <p:cNvPicPr>
            <a:picLocks noChangeAspect="1"/>
          </p:cNvPicPr>
          <p:nvPr/>
        </p:nvPicPr>
        <p:blipFill>
          <a:blip r:embed="rId7">
            <a:alphaModFix amt="20031"/>
          </a:blip>
          <a:stretch>
            <a:fillRect/>
          </a:stretch>
        </p:blipFill>
        <p:spPr>
          <a:xfrm>
            <a:off x="7331918" y="3936719"/>
            <a:ext cx="3071694" cy="3071692"/>
          </a:xfrm>
          <a:prstGeom prst="rect">
            <a:avLst/>
          </a:prstGeom>
          <a:ln w="12700">
            <a:miter lim="400000"/>
          </a:ln>
        </p:spPr>
      </p:pic>
      <p:pic>
        <p:nvPicPr>
          <p:cNvPr id="699" name="icon3.png" descr="icon3.png"/>
          <p:cNvPicPr>
            <a:picLocks noChangeAspect="1"/>
          </p:cNvPicPr>
          <p:nvPr/>
        </p:nvPicPr>
        <p:blipFill>
          <a:blip r:embed="rId8"/>
          <a:stretch>
            <a:fillRect/>
          </a:stretch>
        </p:blipFill>
        <p:spPr>
          <a:xfrm>
            <a:off x="2709491" y="4332380"/>
            <a:ext cx="2280368" cy="2280369"/>
          </a:xfrm>
          <a:prstGeom prst="rect">
            <a:avLst/>
          </a:prstGeom>
          <a:ln w="12700">
            <a:miter lim="400000"/>
          </a:ln>
        </p:spPr>
      </p:pic>
      <p:sp>
        <p:nvSpPr>
          <p:cNvPr id="700"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701" name="Freeform 16"/>
          <p:cNvSpPr/>
          <p:nvPr/>
        </p:nvSpPr>
        <p:spPr>
          <a:xfrm>
            <a:off x="646686" y="770704"/>
            <a:ext cx="992438" cy="102313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02"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703"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06"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707" name="AutoShape 4"/>
          <p:cNvSpPr/>
          <p:nvPr/>
        </p:nvSpPr>
        <p:spPr>
          <a:xfrm>
            <a:off x="0" y="3349811"/>
            <a:ext cx="6527470" cy="49769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08" name="Freeform 6"/>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709" name="Freeform 7"/>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10" name="AutoShape 8"/>
          <p:cNvSpPr/>
          <p:nvPr/>
        </p:nvSpPr>
        <p:spPr>
          <a:xfrm>
            <a:off x="1759129" y="4356143"/>
            <a:ext cx="4242766" cy="328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711" name="Freeform 9"/>
          <p:cNvSpPr/>
          <p:nvPr/>
        </p:nvSpPr>
        <p:spPr>
          <a:xfrm>
            <a:off x="1191114" y="4218082"/>
            <a:ext cx="568017" cy="56801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12" name="AutoShape 10"/>
          <p:cNvSpPr/>
          <p:nvPr/>
        </p:nvSpPr>
        <p:spPr>
          <a:xfrm>
            <a:off x="7313672" y="4992796"/>
            <a:ext cx="9788224" cy="1687526"/>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713" name="Freeform 11"/>
          <p:cNvSpPr/>
          <p:nvPr/>
        </p:nvSpPr>
        <p:spPr>
          <a:xfrm>
            <a:off x="1191114" y="4878468"/>
            <a:ext cx="568017" cy="56801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14" name="Freeform 12"/>
          <p:cNvSpPr/>
          <p:nvPr/>
        </p:nvSpPr>
        <p:spPr>
          <a:xfrm>
            <a:off x="1191114" y="5542557"/>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15" name="Freeform 13"/>
          <p:cNvSpPr/>
          <p:nvPr/>
        </p:nvSpPr>
        <p:spPr>
          <a:xfrm>
            <a:off x="1191114" y="6193640"/>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16" name="Freeform 14"/>
          <p:cNvSpPr/>
          <p:nvPr/>
        </p:nvSpPr>
        <p:spPr>
          <a:xfrm>
            <a:off x="1191114" y="6857731"/>
            <a:ext cx="568017"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17" name="AutoShape 15"/>
          <p:cNvSpPr/>
          <p:nvPr/>
        </p:nvSpPr>
        <p:spPr>
          <a:xfrm>
            <a:off x="9738242" y="4537854"/>
            <a:ext cx="4939085"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718" name="Freeform 16"/>
          <p:cNvSpPr/>
          <p:nvPr/>
        </p:nvSpPr>
        <p:spPr>
          <a:xfrm>
            <a:off x="7552311" y="5277901"/>
            <a:ext cx="9310946" cy="1117317"/>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19" name="TextBox 17"/>
          <p:cNvSpPr txBox="1"/>
          <p:nvPr/>
        </p:nvSpPr>
        <p:spPr>
          <a:xfrm>
            <a:off x="1892480" y="4345130"/>
            <a:ext cx="386453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t>Open the TMI homepage in your browser</a:t>
            </a:r>
          </a:p>
        </p:txBody>
      </p:sp>
      <p:sp>
        <p:nvSpPr>
          <p:cNvPr id="720" name="TextBox 18"/>
          <p:cNvSpPr txBox="1"/>
          <p:nvPr/>
        </p:nvSpPr>
        <p:spPr>
          <a:xfrm>
            <a:off x="9738242" y="4540722"/>
            <a:ext cx="4939085" cy="393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https://www.toastmasters.org</a:t>
            </a:r>
          </a:p>
        </p:txBody>
      </p:sp>
      <p:sp>
        <p:nvSpPr>
          <p:cNvPr id="721" name="AutoShape 19"/>
          <p:cNvSpPr/>
          <p:nvPr/>
        </p:nvSpPr>
        <p:spPr>
          <a:xfrm>
            <a:off x="1759129" y="5010622"/>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22" name="TextBox 20"/>
          <p:cNvSpPr txBox="1"/>
          <p:nvPr/>
        </p:nvSpPr>
        <p:spPr>
          <a:xfrm>
            <a:off x="1892480" y="5002969"/>
            <a:ext cx="3807386"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Log in on the TMI homepage</a:t>
            </a:r>
          </a:p>
        </p:txBody>
      </p:sp>
      <p:sp>
        <p:nvSpPr>
          <p:cNvPr id="723" name="AutoShape 21"/>
          <p:cNvSpPr/>
          <p:nvPr/>
        </p:nvSpPr>
        <p:spPr>
          <a:xfrm>
            <a:off x="1759129" y="697406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24" name="TextBox 22"/>
          <p:cNvSpPr txBox="1"/>
          <p:nvPr/>
        </p:nvSpPr>
        <p:spPr>
          <a:xfrm>
            <a:off x="1892480" y="6976481"/>
            <a:ext cx="380738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Click on "</a:t>
            </a:r>
            <a:r>
              <a:rPr b="1"/>
              <a:t>Choose a Path</a:t>
            </a:r>
            <a:r>
              <a:t>"</a:t>
            </a:r>
          </a:p>
        </p:txBody>
      </p:sp>
      <p:sp>
        <p:nvSpPr>
          <p:cNvPr id="725" name="AutoShape 23"/>
          <p:cNvSpPr/>
          <p:nvPr/>
        </p:nvSpPr>
        <p:spPr>
          <a:xfrm>
            <a:off x="1759129" y="6319580"/>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26" name="TextBox 24"/>
          <p:cNvSpPr txBox="1"/>
          <p:nvPr/>
        </p:nvSpPr>
        <p:spPr>
          <a:xfrm>
            <a:off x="1892479" y="6318641"/>
            <a:ext cx="4157041"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Scroll down to "</a:t>
            </a:r>
            <a:r>
              <a:rPr b="1"/>
              <a:t>More Information</a:t>
            </a:r>
            <a:r>
              <a:t>"</a:t>
            </a:r>
          </a:p>
        </p:txBody>
      </p:sp>
      <p:sp>
        <p:nvSpPr>
          <p:cNvPr id="727" name="AutoShape 26"/>
          <p:cNvSpPr/>
          <p:nvPr/>
        </p:nvSpPr>
        <p:spPr>
          <a:xfrm>
            <a:off x="1759129" y="566510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28" name="TextBox 27"/>
          <p:cNvSpPr txBox="1"/>
          <p:nvPr/>
        </p:nvSpPr>
        <p:spPr>
          <a:xfrm>
            <a:off x="1892479" y="5660806"/>
            <a:ext cx="415704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Select the "</a:t>
            </a:r>
            <a:r>
              <a:rPr b="1"/>
              <a:t>Education Programs</a:t>
            </a:r>
            <a:r>
              <a:t>" tab</a:t>
            </a:r>
          </a:p>
        </p:txBody>
      </p:sp>
      <p:sp>
        <p:nvSpPr>
          <p:cNvPr id="729" name="TextBox 9"/>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730" name="Freeform 16"/>
          <p:cNvSpPr/>
          <p:nvPr/>
        </p:nvSpPr>
        <p:spPr>
          <a:xfrm>
            <a:off x="646686" y="770704"/>
            <a:ext cx="992438" cy="1023131"/>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31" name="TextBox 17"/>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732" name="TextBox 18"/>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3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73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73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38" name="AutoShape 7"/>
          <p:cNvSpPr/>
          <p:nvPr/>
        </p:nvSpPr>
        <p:spPr>
          <a:xfrm>
            <a:off x="7877409" y="3101956"/>
            <a:ext cx="7327915" cy="5472625"/>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741" name="AutoShape 10"/>
          <p:cNvSpPr/>
          <p:nvPr/>
        </p:nvSpPr>
        <p:spPr>
          <a:xfrm>
            <a:off x="0" y="3349811"/>
            <a:ext cx="6527470" cy="49769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42" name="AutoShape 11"/>
          <p:cNvSpPr/>
          <p:nvPr/>
        </p:nvSpPr>
        <p:spPr>
          <a:xfrm>
            <a:off x="1759129" y="4356143"/>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43" name="Freeform 12"/>
          <p:cNvSpPr/>
          <p:nvPr/>
        </p:nvSpPr>
        <p:spPr>
          <a:xfrm>
            <a:off x="1191114" y="4218082"/>
            <a:ext cx="568017" cy="56801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44" name="Freeform 13"/>
          <p:cNvSpPr/>
          <p:nvPr/>
        </p:nvSpPr>
        <p:spPr>
          <a:xfrm>
            <a:off x="1191114" y="4878468"/>
            <a:ext cx="568017" cy="56801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45" name="Freeform 14"/>
          <p:cNvSpPr/>
          <p:nvPr/>
        </p:nvSpPr>
        <p:spPr>
          <a:xfrm>
            <a:off x="1191114" y="5542557"/>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46" name="Freeform 15"/>
          <p:cNvSpPr/>
          <p:nvPr/>
        </p:nvSpPr>
        <p:spPr>
          <a:xfrm>
            <a:off x="1191114" y="6193640"/>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47" name="Freeform 16"/>
          <p:cNvSpPr/>
          <p:nvPr/>
        </p:nvSpPr>
        <p:spPr>
          <a:xfrm>
            <a:off x="1191114" y="6857731"/>
            <a:ext cx="568017"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48" name="TextBox 17"/>
          <p:cNvSpPr txBox="1"/>
          <p:nvPr/>
        </p:nvSpPr>
        <p:spPr>
          <a:xfrm>
            <a:off x="1892480" y="4345130"/>
            <a:ext cx="386453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your browser</a:t>
            </a:r>
          </a:p>
        </p:txBody>
      </p:sp>
      <p:sp>
        <p:nvSpPr>
          <p:cNvPr id="749" name="AutoShape 18"/>
          <p:cNvSpPr/>
          <p:nvPr/>
        </p:nvSpPr>
        <p:spPr>
          <a:xfrm>
            <a:off x="1759129" y="5010622"/>
            <a:ext cx="4242766" cy="328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750" name="TextBox 19"/>
          <p:cNvSpPr txBox="1"/>
          <p:nvPr/>
        </p:nvSpPr>
        <p:spPr>
          <a:xfrm>
            <a:off x="1892480" y="5002969"/>
            <a:ext cx="3807386"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rPr dirty="0"/>
              <a:t>Log in on the TMI homepage</a:t>
            </a:r>
          </a:p>
        </p:txBody>
      </p:sp>
      <p:sp>
        <p:nvSpPr>
          <p:cNvPr id="751" name="AutoShape 20"/>
          <p:cNvSpPr/>
          <p:nvPr/>
        </p:nvSpPr>
        <p:spPr>
          <a:xfrm>
            <a:off x="1759129" y="697406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52" name="TextBox 21"/>
          <p:cNvSpPr txBox="1"/>
          <p:nvPr/>
        </p:nvSpPr>
        <p:spPr>
          <a:xfrm>
            <a:off x="1892480" y="6976481"/>
            <a:ext cx="380738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Click on "</a:t>
            </a:r>
            <a:r>
              <a:rPr b="1"/>
              <a:t>Choose a Path</a:t>
            </a:r>
            <a:r>
              <a:t>"</a:t>
            </a:r>
          </a:p>
        </p:txBody>
      </p:sp>
      <p:sp>
        <p:nvSpPr>
          <p:cNvPr id="753" name="AutoShape 22"/>
          <p:cNvSpPr/>
          <p:nvPr/>
        </p:nvSpPr>
        <p:spPr>
          <a:xfrm>
            <a:off x="1759129" y="6319580"/>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54" name="TextBox 23"/>
          <p:cNvSpPr txBox="1"/>
          <p:nvPr/>
        </p:nvSpPr>
        <p:spPr>
          <a:xfrm>
            <a:off x="1892479" y="6318641"/>
            <a:ext cx="4157041"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Scroll down to "</a:t>
            </a:r>
            <a:r>
              <a:rPr b="1"/>
              <a:t>More Information</a:t>
            </a:r>
            <a:r>
              <a:t>"</a:t>
            </a:r>
          </a:p>
        </p:txBody>
      </p:sp>
      <p:sp>
        <p:nvSpPr>
          <p:cNvPr id="755" name="AutoShape 24"/>
          <p:cNvSpPr/>
          <p:nvPr/>
        </p:nvSpPr>
        <p:spPr>
          <a:xfrm>
            <a:off x="1759129" y="566510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56" name="TextBox 25"/>
          <p:cNvSpPr txBox="1"/>
          <p:nvPr/>
        </p:nvSpPr>
        <p:spPr>
          <a:xfrm>
            <a:off x="1892479" y="5660806"/>
            <a:ext cx="415704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Select the "</a:t>
            </a:r>
            <a:r>
              <a:rPr b="1"/>
              <a:t>Education Programs</a:t>
            </a:r>
            <a:r>
              <a:t>" tab</a:t>
            </a:r>
          </a:p>
        </p:txBody>
      </p:sp>
      <p:sp>
        <p:nvSpPr>
          <p:cNvPr id="757" name="TextBox 9"/>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758"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59" name="TextBox 17"/>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760" name="TextBox 18"/>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 name="Freeform 8">
            <a:extLst>
              <a:ext uri="{FF2B5EF4-FFF2-40B4-BE49-F238E27FC236}">
                <a16:creationId xmlns:a16="http://schemas.microsoft.com/office/drawing/2014/main" id="{FB7DB022-0708-AE11-A075-F2591F4FA48B}"/>
              </a:ext>
            </a:extLst>
          </p:cNvPr>
          <p:cNvSpPr/>
          <p:nvPr/>
        </p:nvSpPr>
        <p:spPr>
          <a:xfrm>
            <a:off x="11783545" y="3608623"/>
            <a:ext cx="3170067" cy="443132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 name="TextBox 9">
            <a:extLst>
              <a:ext uri="{FF2B5EF4-FFF2-40B4-BE49-F238E27FC236}">
                <a16:creationId xmlns:a16="http://schemas.microsoft.com/office/drawing/2014/main" id="{672CDA73-F39C-E4B8-1701-3EFD669A9370}"/>
              </a:ext>
            </a:extLst>
          </p:cNvPr>
          <p:cNvSpPr txBox="1"/>
          <p:nvPr/>
        </p:nvSpPr>
        <p:spPr>
          <a:xfrm>
            <a:off x="8115223" y="4959979"/>
            <a:ext cx="3592127" cy="20405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b="1">
                <a:solidFill>
                  <a:srgbClr val="545454"/>
                </a:solidFill>
                <a:latin typeface="Arial"/>
                <a:ea typeface="Arial"/>
                <a:cs typeface="Arial"/>
                <a:sym typeface="Arial"/>
              </a:defRPr>
            </a:pPr>
            <a:r>
              <a:rPr dirty="0"/>
              <a:t>Login</a:t>
            </a:r>
            <a:r>
              <a:rPr b="0" dirty="0"/>
              <a:t>:</a:t>
            </a:r>
          </a:p>
          <a:p>
            <a:pPr>
              <a:lnSpc>
                <a:spcPts val="2300"/>
              </a:lnSpc>
              <a:defRPr sz="1700">
                <a:latin typeface="Arial"/>
                <a:ea typeface="Arial"/>
                <a:cs typeface="Arial"/>
                <a:sym typeface="Arial"/>
              </a:defRPr>
            </a:pPr>
            <a:endParaRPr b="0" dirty="0"/>
          </a:p>
          <a:p>
            <a:pPr>
              <a:lnSpc>
                <a:spcPts val="2300"/>
              </a:lnSpc>
              <a:defRPr sz="1700" b="1">
                <a:solidFill>
                  <a:srgbClr val="545454"/>
                </a:solidFill>
                <a:latin typeface="Arial"/>
                <a:ea typeface="Arial"/>
                <a:cs typeface="Arial"/>
                <a:sym typeface="Arial"/>
              </a:defRPr>
            </a:pPr>
            <a:r>
              <a:rPr dirty="0"/>
              <a:t>Username: </a:t>
            </a:r>
            <a:r>
              <a:rPr lang="en-US" b="0" dirty="0"/>
              <a:t>The email address you provided on the membership application form</a:t>
            </a:r>
            <a:endParaRPr b="0" dirty="0"/>
          </a:p>
          <a:p>
            <a:pPr>
              <a:lnSpc>
                <a:spcPts val="2300"/>
              </a:lnSpc>
              <a:defRPr sz="1700" b="1">
                <a:solidFill>
                  <a:srgbClr val="545454"/>
                </a:solidFill>
                <a:latin typeface="Arial"/>
                <a:ea typeface="Arial"/>
                <a:cs typeface="Arial"/>
                <a:sym typeface="Arial"/>
              </a:defRPr>
            </a:pPr>
            <a:r>
              <a:rPr dirty="0"/>
              <a:t>Password: </a:t>
            </a:r>
            <a:r>
              <a:rPr lang="en-US" b="0" dirty="0"/>
              <a:t>You will create your own</a:t>
            </a:r>
            <a:endParaRPr b="0" dirty="0"/>
          </a:p>
          <a:p>
            <a:pPr>
              <a:lnSpc>
                <a:spcPts val="2300"/>
              </a:lnSpc>
              <a:defRPr sz="1700">
                <a:latin typeface="Arial"/>
                <a:ea typeface="Arial"/>
                <a:cs typeface="Arial"/>
                <a:sym typeface="Arial"/>
              </a:defRPr>
            </a:pPr>
            <a:endParaRPr b="0" dirty="0"/>
          </a:p>
        </p:txBody>
      </p:sp>
      <p:sp>
        <p:nvSpPr>
          <p:cNvPr id="4" name="Freeform 11">
            <a:extLst>
              <a:ext uri="{FF2B5EF4-FFF2-40B4-BE49-F238E27FC236}">
                <a16:creationId xmlns:a16="http://schemas.microsoft.com/office/drawing/2014/main" id="{08A644C3-BBF6-6B41-583A-0893E3ED37A7}"/>
              </a:ext>
            </a:extLst>
          </p:cNvPr>
          <p:cNvSpPr/>
          <p:nvPr/>
        </p:nvSpPr>
        <p:spPr>
          <a:xfrm>
            <a:off x="12326611" y="7119258"/>
            <a:ext cx="2078268" cy="287574"/>
          </a:xfrm>
          <a:prstGeom prst="rect">
            <a:avLst/>
          </a:prstGeom>
          <a:solidFill>
            <a:srgbClr val="000000">
              <a:alpha val="0"/>
            </a:srgbClr>
          </a:solidFill>
          <a:ln w="25400" cap="sq">
            <a:solidFill>
              <a:srgbClr val="CE381E"/>
            </a:solidFill>
            <a:miter/>
          </a:ln>
        </p:spPr>
        <p:txBody>
          <a:bodyPr lIns="45718" tIns="45718" rIns="45718" bIns="45718"/>
          <a:lstStyle/>
          <a:p>
            <a:endParaRPr/>
          </a:p>
        </p:txBody>
      </p:sp>
      <p:sp>
        <p:nvSpPr>
          <p:cNvPr id="5" name="Freeform 9">
            <a:extLst>
              <a:ext uri="{FF2B5EF4-FFF2-40B4-BE49-F238E27FC236}">
                <a16:creationId xmlns:a16="http://schemas.microsoft.com/office/drawing/2014/main" id="{2E885104-E3E6-B5E4-AB34-8B4EBC3CCC12}"/>
              </a:ext>
            </a:extLst>
          </p:cNvPr>
          <p:cNvSpPr/>
          <p:nvPr/>
        </p:nvSpPr>
        <p:spPr>
          <a:xfrm rot="10800000" flipH="1">
            <a:off x="11344606" y="7253223"/>
            <a:ext cx="943908" cy="337450"/>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6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764"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765"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66" name="AutoShape 7"/>
          <p:cNvSpPr/>
          <p:nvPr/>
        </p:nvSpPr>
        <p:spPr>
          <a:xfrm>
            <a:off x="7471078" y="3969794"/>
            <a:ext cx="9788222" cy="3467056"/>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767" name="AutoShape 8"/>
          <p:cNvSpPr/>
          <p:nvPr/>
        </p:nvSpPr>
        <p:spPr>
          <a:xfrm>
            <a:off x="12691691" y="3688796"/>
            <a:ext cx="5494084"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768" name="TextBox 9"/>
          <p:cNvSpPr txBox="1"/>
          <p:nvPr/>
        </p:nvSpPr>
        <p:spPr>
          <a:xfrm>
            <a:off x="12691691" y="3703196"/>
            <a:ext cx="5494082" cy="2719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ctr">
              <a:lnSpc>
                <a:spcPts val="2200"/>
              </a:lnSpc>
              <a:defRPr>
                <a:solidFill>
                  <a:srgbClr val="FFFFFF"/>
                </a:solidFill>
                <a:latin typeface="Arial"/>
                <a:ea typeface="Arial"/>
                <a:cs typeface="Arial"/>
                <a:sym typeface="Arial"/>
              </a:defRPr>
            </a:pPr>
            <a:r>
              <a:t>After a successful "</a:t>
            </a:r>
            <a:r>
              <a:rPr b="1"/>
              <a:t>login</a:t>
            </a:r>
            <a:r>
              <a:t>", you will see your name.</a:t>
            </a:r>
          </a:p>
        </p:txBody>
      </p:sp>
      <p:sp>
        <p:nvSpPr>
          <p:cNvPr id="769" name="Freeform 10"/>
          <p:cNvSpPr/>
          <p:nvPr/>
        </p:nvSpPr>
        <p:spPr>
          <a:xfrm rot="18805485" flipH="1">
            <a:off x="12121443" y="3878967"/>
            <a:ext cx="750828" cy="268423"/>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70" name="Freeform 11"/>
          <p:cNvSpPr/>
          <p:nvPr/>
        </p:nvSpPr>
        <p:spPr>
          <a:xfrm>
            <a:off x="7655555" y="4356141"/>
            <a:ext cx="9354675" cy="286487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71" name="AutoShape 12"/>
          <p:cNvSpPr/>
          <p:nvPr/>
        </p:nvSpPr>
        <p:spPr>
          <a:xfrm>
            <a:off x="0" y="3349811"/>
            <a:ext cx="6527470" cy="49769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72" name="AutoShape 13"/>
          <p:cNvSpPr/>
          <p:nvPr/>
        </p:nvSpPr>
        <p:spPr>
          <a:xfrm>
            <a:off x="1759129" y="4356143"/>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73" name="Freeform 14"/>
          <p:cNvSpPr/>
          <p:nvPr/>
        </p:nvSpPr>
        <p:spPr>
          <a:xfrm>
            <a:off x="1191114" y="4218082"/>
            <a:ext cx="568017" cy="568018"/>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74" name="Freeform 15"/>
          <p:cNvSpPr/>
          <p:nvPr/>
        </p:nvSpPr>
        <p:spPr>
          <a:xfrm>
            <a:off x="1191114" y="4878468"/>
            <a:ext cx="568017" cy="568018"/>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75" name="Freeform 16"/>
          <p:cNvSpPr/>
          <p:nvPr/>
        </p:nvSpPr>
        <p:spPr>
          <a:xfrm>
            <a:off x="1191114" y="5542557"/>
            <a:ext cx="568017" cy="568019"/>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76" name="Freeform 17"/>
          <p:cNvSpPr/>
          <p:nvPr/>
        </p:nvSpPr>
        <p:spPr>
          <a:xfrm>
            <a:off x="1191114" y="6193640"/>
            <a:ext cx="568017" cy="568019"/>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77" name="Freeform 18"/>
          <p:cNvSpPr/>
          <p:nvPr/>
        </p:nvSpPr>
        <p:spPr>
          <a:xfrm>
            <a:off x="1191114" y="6857731"/>
            <a:ext cx="568017" cy="568018"/>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78" name="TextBox 19"/>
          <p:cNvSpPr txBox="1"/>
          <p:nvPr/>
        </p:nvSpPr>
        <p:spPr>
          <a:xfrm>
            <a:off x="1892480" y="4345130"/>
            <a:ext cx="386453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your browser</a:t>
            </a:r>
          </a:p>
        </p:txBody>
      </p:sp>
      <p:sp>
        <p:nvSpPr>
          <p:cNvPr id="779" name="AutoShape 20"/>
          <p:cNvSpPr/>
          <p:nvPr/>
        </p:nvSpPr>
        <p:spPr>
          <a:xfrm>
            <a:off x="1759129" y="5010622"/>
            <a:ext cx="4242766" cy="328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780" name="TextBox 21"/>
          <p:cNvSpPr txBox="1"/>
          <p:nvPr/>
        </p:nvSpPr>
        <p:spPr>
          <a:xfrm>
            <a:off x="1892480" y="5002969"/>
            <a:ext cx="3807386"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t>Log in on the TMI homepage</a:t>
            </a:r>
          </a:p>
        </p:txBody>
      </p:sp>
      <p:sp>
        <p:nvSpPr>
          <p:cNvPr id="781" name="AutoShape 22"/>
          <p:cNvSpPr/>
          <p:nvPr/>
        </p:nvSpPr>
        <p:spPr>
          <a:xfrm>
            <a:off x="1759129" y="697406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82" name="TextBox 23"/>
          <p:cNvSpPr txBox="1"/>
          <p:nvPr/>
        </p:nvSpPr>
        <p:spPr>
          <a:xfrm>
            <a:off x="1892480" y="6976481"/>
            <a:ext cx="380738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Click on "</a:t>
            </a:r>
            <a:r>
              <a:rPr b="1"/>
              <a:t>Choose a Path</a:t>
            </a:r>
            <a:r>
              <a:t>"</a:t>
            </a:r>
          </a:p>
        </p:txBody>
      </p:sp>
      <p:sp>
        <p:nvSpPr>
          <p:cNvPr id="783" name="AutoShape 24"/>
          <p:cNvSpPr/>
          <p:nvPr/>
        </p:nvSpPr>
        <p:spPr>
          <a:xfrm>
            <a:off x="1759129" y="6319580"/>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84" name="TextBox 25"/>
          <p:cNvSpPr txBox="1"/>
          <p:nvPr/>
        </p:nvSpPr>
        <p:spPr>
          <a:xfrm>
            <a:off x="1892479" y="6318641"/>
            <a:ext cx="4157041"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Scroll down to "</a:t>
            </a:r>
            <a:r>
              <a:rPr b="1"/>
              <a:t>More Information</a:t>
            </a:r>
            <a:r>
              <a:t>"</a:t>
            </a:r>
          </a:p>
        </p:txBody>
      </p:sp>
      <p:sp>
        <p:nvSpPr>
          <p:cNvPr id="785" name="AutoShape 26"/>
          <p:cNvSpPr/>
          <p:nvPr/>
        </p:nvSpPr>
        <p:spPr>
          <a:xfrm>
            <a:off x="1759129" y="566510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786" name="TextBox 27"/>
          <p:cNvSpPr txBox="1"/>
          <p:nvPr/>
        </p:nvSpPr>
        <p:spPr>
          <a:xfrm>
            <a:off x="1892479" y="5660806"/>
            <a:ext cx="415704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Select the "</a:t>
            </a:r>
            <a:r>
              <a:rPr b="1"/>
              <a:t>Education Programs</a:t>
            </a:r>
            <a:r>
              <a:t>" tab</a:t>
            </a:r>
          </a:p>
        </p:txBody>
      </p:sp>
      <p:sp>
        <p:nvSpPr>
          <p:cNvPr id="787" name="TextBox 9"/>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788" name="Freeform 16"/>
          <p:cNvSpPr/>
          <p:nvPr/>
        </p:nvSpPr>
        <p:spPr>
          <a:xfrm>
            <a:off x="646686" y="770704"/>
            <a:ext cx="992438" cy="1023131"/>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89" name="TextBox 17"/>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790" name="TextBox 18"/>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9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794"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795"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96" name="AutoShape 7"/>
          <p:cNvSpPr/>
          <p:nvPr/>
        </p:nvSpPr>
        <p:spPr>
          <a:xfrm>
            <a:off x="7330271" y="4218082"/>
            <a:ext cx="9788225" cy="3378728"/>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797" name="Freeform 8"/>
          <p:cNvSpPr/>
          <p:nvPr/>
        </p:nvSpPr>
        <p:spPr>
          <a:xfrm>
            <a:off x="7587794" y="4550185"/>
            <a:ext cx="9216830" cy="27535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98" name="Freeform 9"/>
          <p:cNvSpPr/>
          <p:nvPr/>
        </p:nvSpPr>
        <p:spPr>
          <a:xfrm rot="10800000" flipH="1">
            <a:off x="11151423" y="5472000"/>
            <a:ext cx="943908" cy="337450"/>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799" name="AutoShape 10"/>
          <p:cNvSpPr/>
          <p:nvPr/>
        </p:nvSpPr>
        <p:spPr>
          <a:xfrm>
            <a:off x="0" y="3349811"/>
            <a:ext cx="6527470" cy="49769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00" name="AutoShape 11"/>
          <p:cNvSpPr/>
          <p:nvPr/>
        </p:nvSpPr>
        <p:spPr>
          <a:xfrm>
            <a:off x="1759129" y="4356143"/>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01" name="Freeform 12"/>
          <p:cNvSpPr/>
          <p:nvPr/>
        </p:nvSpPr>
        <p:spPr>
          <a:xfrm>
            <a:off x="1191114" y="4218082"/>
            <a:ext cx="568017" cy="568018"/>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02" name="Freeform 13"/>
          <p:cNvSpPr/>
          <p:nvPr/>
        </p:nvSpPr>
        <p:spPr>
          <a:xfrm>
            <a:off x="1191114" y="4878468"/>
            <a:ext cx="568017" cy="568018"/>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03" name="Freeform 14"/>
          <p:cNvSpPr/>
          <p:nvPr/>
        </p:nvSpPr>
        <p:spPr>
          <a:xfrm>
            <a:off x="1191114" y="5542557"/>
            <a:ext cx="568017" cy="568019"/>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04" name="Freeform 15"/>
          <p:cNvSpPr/>
          <p:nvPr/>
        </p:nvSpPr>
        <p:spPr>
          <a:xfrm>
            <a:off x="1191114" y="6193640"/>
            <a:ext cx="568017" cy="568019"/>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05" name="Freeform 16"/>
          <p:cNvSpPr/>
          <p:nvPr/>
        </p:nvSpPr>
        <p:spPr>
          <a:xfrm>
            <a:off x="1191114" y="6857731"/>
            <a:ext cx="568017" cy="568018"/>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06" name="TextBox 17"/>
          <p:cNvSpPr txBox="1"/>
          <p:nvPr/>
        </p:nvSpPr>
        <p:spPr>
          <a:xfrm>
            <a:off x="1892480" y="4345130"/>
            <a:ext cx="386453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your browser</a:t>
            </a:r>
          </a:p>
        </p:txBody>
      </p:sp>
      <p:sp>
        <p:nvSpPr>
          <p:cNvPr id="807" name="AutoShape 18"/>
          <p:cNvSpPr/>
          <p:nvPr/>
        </p:nvSpPr>
        <p:spPr>
          <a:xfrm>
            <a:off x="1759129" y="5010622"/>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08" name="TextBox 19"/>
          <p:cNvSpPr txBox="1"/>
          <p:nvPr/>
        </p:nvSpPr>
        <p:spPr>
          <a:xfrm>
            <a:off x="1892480" y="5002969"/>
            <a:ext cx="3807386"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on the TMI homepage</a:t>
            </a:r>
          </a:p>
        </p:txBody>
      </p:sp>
      <p:sp>
        <p:nvSpPr>
          <p:cNvPr id="809" name="AutoShape 20"/>
          <p:cNvSpPr/>
          <p:nvPr/>
        </p:nvSpPr>
        <p:spPr>
          <a:xfrm>
            <a:off x="1759129" y="697406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10" name="TextBox 21"/>
          <p:cNvSpPr txBox="1"/>
          <p:nvPr/>
        </p:nvSpPr>
        <p:spPr>
          <a:xfrm>
            <a:off x="1892480" y="6976481"/>
            <a:ext cx="380738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Click on "</a:t>
            </a:r>
            <a:r>
              <a:rPr b="1"/>
              <a:t>Choose a Path</a:t>
            </a:r>
            <a:r>
              <a:t>"</a:t>
            </a:r>
          </a:p>
        </p:txBody>
      </p:sp>
      <p:sp>
        <p:nvSpPr>
          <p:cNvPr id="811" name="AutoShape 22"/>
          <p:cNvSpPr/>
          <p:nvPr/>
        </p:nvSpPr>
        <p:spPr>
          <a:xfrm>
            <a:off x="1759129" y="6319580"/>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12" name="TextBox 23"/>
          <p:cNvSpPr txBox="1"/>
          <p:nvPr/>
        </p:nvSpPr>
        <p:spPr>
          <a:xfrm>
            <a:off x="1892479" y="6318641"/>
            <a:ext cx="4157041"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Scroll down to "</a:t>
            </a:r>
            <a:r>
              <a:rPr b="1"/>
              <a:t>More Information</a:t>
            </a:r>
            <a:r>
              <a:t>"</a:t>
            </a:r>
          </a:p>
        </p:txBody>
      </p:sp>
      <p:sp>
        <p:nvSpPr>
          <p:cNvPr id="813" name="AutoShape 24"/>
          <p:cNvSpPr/>
          <p:nvPr/>
        </p:nvSpPr>
        <p:spPr>
          <a:xfrm>
            <a:off x="1759129" y="5665101"/>
            <a:ext cx="4242766" cy="328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814" name="TextBox 25"/>
          <p:cNvSpPr txBox="1"/>
          <p:nvPr/>
        </p:nvSpPr>
        <p:spPr>
          <a:xfrm>
            <a:off x="1892479" y="5660806"/>
            <a:ext cx="415704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rPr dirty="0"/>
              <a:t>Select the "</a:t>
            </a:r>
            <a:r>
              <a:rPr b="1" dirty="0"/>
              <a:t>Education Programs</a:t>
            </a:r>
            <a:r>
              <a:rPr dirty="0"/>
              <a:t>" tab</a:t>
            </a:r>
          </a:p>
        </p:txBody>
      </p:sp>
      <p:sp>
        <p:nvSpPr>
          <p:cNvPr id="815" name="TextBox 9"/>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816" name="Freeform 16"/>
          <p:cNvSpPr/>
          <p:nvPr/>
        </p:nvSpPr>
        <p:spPr>
          <a:xfrm>
            <a:off x="646686" y="770704"/>
            <a:ext cx="992438" cy="1023131"/>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17" name="TextBox 17"/>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818" name="TextBox 18"/>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13" name="Freeform 5"/>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14"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5" name="TextBox 7"/>
          <p:cNvSpPr txBox="1"/>
          <p:nvPr/>
        </p:nvSpPr>
        <p:spPr>
          <a:xfrm>
            <a:off x="1071068" y="976290"/>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545454"/>
                </a:solidFill>
                <a:latin typeface="Arial"/>
                <a:ea typeface="Arial"/>
                <a:cs typeface="Arial"/>
                <a:sym typeface="Arial"/>
              </a:defRPr>
            </a:lvl1pPr>
          </a:lstStyle>
          <a:p>
            <a:r>
              <a:t>Understanding the Onboarding Process</a:t>
            </a:r>
          </a:p>
        </p:txBody>
      </p:sp>
      <p:sp>
        <p:nvSpPr>
          <p:cNvPr id="116" name="Freeform 8"/>
          <p:cNvSpPr/>
          <p:nvPr/>
        </p:nvSpPr>
        <p:spPr>
          <a:xfrm>
            <a:off x="15382907" y="3803920"/>
            <a:ext cx="2536591" cy="368288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7" name="Freeform 9"/>
          <p:cNvSpPr/>
          <p:nvPr/>
        </p:nvSpPr>
        <p:spPr>
          <a:xfrm>
            <a:off x="15641645" y="4211675"/>
            <a:ext cx="1937744" cy="16083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8" name="AutoShape 10"/>
          <p:cNvSpPr/>
          <p:nvPr/>
        </p:nvSpPr>
        <p:spPr>
          <a:xfrm>
            <a:off x="1133107" y="3136057"/>
            <a:ext cx="13546648" cy="1667114"/>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19" name="Freeform 11"/>
          <p:cNvSpPr/>
          <p:nvPr/>
        </p:nvSpPr>
        <p:spPr>
          <a:xfrm>
            <a:off x="1364741" y="3278099"/>
            <a:ext cx="1312878" cy="1353480"/>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0" name="TextBox 12"/>
          <p:cNvSpPr txBox="1"/>
          <p:nvPr/>
        </p:nvSpPr>
        <p:spPr>
          <a:xfrm>
            <a:off x="3079805" y="3793401"/>
            <a:ext cx="859491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772432"/>
                </a:solidFill>
                <a:latin typeface="Arial"/>
                <a:ea typeface="Arial"/>
                <a:cs typeface="Arial"/>
                <a:sym typeface="Arial"/>
              </a:defRPr>
            </a:lvl1pPr>
          </a:lstStyle>
          <a:p>
            <a:r>
              <a:t>What isToastmasters?</a:t>
            </a:r>
          </a:p>
        </p:txBody>
      </p:sp>
      <p:sp>
        <p:nvSpPr>
          <p:cNvPr id="121" name="TextBox 13"/>
          <p:cNvSpPr txBox="1"/>
          <p:nvPr/>
        </p:nvSpPr>
        <p:spPr>
          <a:xfrm>
            <a:off x="1796657" y="3731488"/>
            <a:ext cx="525246"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21"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822"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823"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24" name="AutoShape 7"/>
          <p:cNvSpPr/>
          <p:nvPr/>
        </p:nvSpPr>
        <p:spPr>
          <a:xfrm>
            <a:off x="7306326" y="3696379"/>
            <a:ext cx="9788225"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825" name="AutoShape 8"/>
          <p:cNvSpPr/>
          <p:nvPr/>
        </p:nvSpPr>
        <p:spPr>
          <a:xfrm>
            <a:off x="7306326" y="4218082"/>
            <a:ext cx="9788225" cy="3940024"/>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826" name="TextBox 10"/>
          <p:cNvSpPr txBox="1"/>
          <p:nvPr/>
        </p:nvSpPr>
        <p:spPr>
          <a:xfrm>
            <a:off x="7306326" y="3671837"/>
            <a:ext cx="9788225" cy="325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ctr">
              <a:lnSpc>
                <a:spcPts val="2700"/>
              </a:lnSpc>
              <a:defRPr sz="1900">
                <a:solidFill>
                  <a:srgbClr val="FFFFFF"/>
                </a:solidFill>
                <a:latin typeface="Arial"/>
                <a:ea typeface="Arial"/>
                <a:cs typeface="Arial"/>
                <a:sym typeface="Arial"/>
              </a:defRPr>
            </a:pPr>
            <a:r>
              <a:t>"</a:t>
            </a:r>
            <a:r>
              <a:rPr b="1"/>
              <a:t>Education Programs</a:t>
            </a:r>
            <a:r>
              <a:t>" subpage</a:t>
            </a:r>
          </a:p>
        </p:txBody>
      </p:sp>
      <p:sp>
        <p:nvSpPr>
          <p:cNvPr id="827" name="AutoShape 11"/>
          <p:cNvSpPr/>
          <p:nvPr/>
        </p:nvSpPr>
        <p:spPr>
          <a:xfrm>
            <a:off x="0" y="3349811"/>
            <a:ext cx="6527470" cy="49769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28" name="AutoShape 12"/>
          <p:cNvSpPr/>
          <p:nvPr/>
        </p:nvSpPr>
        <p:spPr>
          <a:xfrm>
            <a:off x="1759129" y="4356143"/>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29" name="Freeform 13"/>
          <p:cNvSpPr/>
          <p:nvPr/>
        </p:nvSpPr>
        <p:spPr>
          <a:xfrm>
            <a:off x="1191114" y="4218082"/>
            <a:ext cx="568017" cy="56801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30" name="Freeform 14"/>
          <p:cNvSpPr/>
          <p:nvPr/>
        </p:nvSpPr>
        <p:spPr>
          <a:xfrm>
            <a:off x="1191114" y="4878468"/>
            <a:ext cx="568017" cy="56801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31" name="Freeform 15"/>
          <p:cNvSpPr/>
          <p:nvPr/>
        </p:nvSpPr>
        <p:spPr>
          <a:xfrm>
            <a:off x="1191114" y="5542557"/>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32" name="Freeform 16"/>
          <p:cNvSpPr/>
          <p:nvPr/>
        </p:nvSpPr>
        <p:spPr>
          <a:xfrm>
            <a:off x="1191114" y="6193640"/>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33" name="Freeform 17"/>
          <p:cNvSpPr/>
          <p:nvPr/>
        </p:nvSpPr>
        <p:spPr>
          <a:xfrm>
            <a:off x="1191114" y="6857731"/>
            <a:ext cx="568017"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34" name="TextBox 18"/>
          <p:cNvSpPr txBox="1"/>
          <p:nvPr/>
        </p:nvSpPr>
        <p:spPr>
          <a:xfrm>
            <a:off x="1892480" y="4345130"/>
            <a:ext cx="386453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your browser</a:t>
            </a:r>
          </a:p>
        </p:txBody>
      </p:sp>
      <p:sp>
        <p:nvSpPr>
          <p:cNvPr id="835" name="AutoShape 19"/>
          <p:cNvSpPr/>
          <p:nvPr/>
        </p:nvSpPr>
        <p:spPr>
          <a:xfrm>
            <a:off x="1759129" y="5010622"/>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36" name="TextBox 20"/>
          <p:cNvSpPr txBox="1"/>
          <p:nvPr/>
        </p:nvSpPr>
        <p:spPr>
          <a:xfrm>
            <a:off x="1892480" y="5002969"/>
            <a:ext cx="3807386"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on the TMI homepage</a:t>
            </a:r>
          </a:p>
        </p:txBody>
      </p:sp>
      <p:sp>
        <p:nvSpPr>
          <p:cNvPr id="837" name="AutoShape 21"/>
          <p:cNvSpPr/>
          <p:nvPr/>
        </p:nvSpPr>
        <p:spPr>
          <a:xfrm>
            <a:off x="1759129" y="697406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38" name="TextBox 22"/>
          <p:cNvSpPr txBox="1"/>
          <p:nvPr/>
        </p:nvSpPr>
        <p:spPr>
          <a:xfrm>
            <a:off x="1892480" y="6976481"/>
            <a:ext cx="380738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Click on "</a:t>
            </a:r>
            <a:r>
              <a:rPr b="1"/>
              <a:t>Choose a Path</a:t>
            </a:r>
            <a:r>
              <a:t>"</a:t>
            </a:r>
          </a:p>
        </p:txBody>
      </p:sp>
      <p:sp>
        <p:nvSpPr>
          <p:cNvPr id="839" name="AutoShape 23"/>
          <p:cNvSpPr/>
          <p:nvPr/>
        </p:nvSpPr>
        <p:spPr>
          <a:xfrm>
            <a:off x="1759129" y="6319580"/>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40" name="TextBox 24"/>
          <p:cNvSpPr txBox="1"/>
          <p:nvPr/>
        </p:nvSpPr>
        <p:spPr>
          <a:xfrm>
            <a:off x="1892479" y="6318641"/>
            <a:ext cx="4157041"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Scroll down to "</a:t>
            </a:r>
            <a:r>
              <a:rPr b="1"/>
              <a:t>More Information</a:t>
            </a:r>
            <a:r>
              <a:t>"</a:t>
            </a:r>
          </a:p>
        </p:txBody>
      </p:sp>
      <p:sp>
        <p:nvSpPr>
          <p:cNvPr id="841" name="AutoShape 25"/>
          <p:cNvSpPr/>
          <p:nvPr/>
        </p:nvSpPr>
        <p:spPr>
          <a:xfrm>
            <a:off x="1759129" y="5665101"/>
            <a:ext cx="4242766" cy="328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842" name="TextBox 26"/>
          <p:cNvSpPr txBox="1"/>
          <p:nvPr/>
        </p:nvSpPr>
        <p:spPr>
          <a:xfrm>
            <a:off x="1892479" y="5660806"/>
            <a:ext cx="415704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a:t>
            </a:r>
            <a:r>
              <a:rPr b="1"/>
              <a:t>Education Programs</a:t>
            </a:r>
            <a:r>
              <a:t>" subpage</a:t>
            </a:r>
          </a:p>
        </p:txBody>
      </p:sp>
      <p:pic>
        <p:nvPicPr>
          <p:cNvPr id="843" name="basecamp.png" descr="basecamp.png"/>
          <p:cNvPicPr>
            <a:picLocks noChangeAspect="1"/>
          </p:cNvPicPr>
          <p:nvPr/>
        </p:nvPicPr>
        <p:blipFill>
          <a:blip r:embed="rId10"/>
          <a:stretch>
            <a:fillRect/>
          </a:stretch>
        </p:blipFill>
        <p:spPr>
          <a:xfrm>
            <a:off x="7413610" y="4482043"/>
            <a:ext cx="9573657" cy="3412100"/>
          </a:xfrm>
          <a:prstGeom prst="rect">
            <a:avLst/>
          </a:prstGeom>
          <a:ln w="12700">
            <a:miter lim="400000"/>
          </a:ln>
        </p:spPr>
      </p:pic>
      <p:sp>
        <p:nvSpPr>
          <p:cNvPr id="844" name="TextBox 9"/>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845" name="Freeform 16"/>
          <p:cNvSpPr/>
          <p:nvPr/>
        </p:nvSpPr>
        <p:spPr>
          <a:xfrm>
            <a:off x="646686" y="770704"/>
            <a:ext cx="992438" cy="1023131"/>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46" name="TextBox 17"/>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847" name="TextBox 18"/>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50"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851"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852"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53" name="TextBox 7"/>
          <p:cNvSpPr txBox="1"/>
          <p:nvPr/>
        </p:nvSpPr>
        <p:spPr>
          <a:xfrm>
            <a:off x="16295081" y="8661017"/>
            <a:ext cx="2157268"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300"/>
              </a:lnSpc>
              <a:defRPr sz="1600">
                <a:solidFill>
                  <a:srgbClr val="772432"/>
                </a:solidFill>
                <a:latin typeface="Arial"/>
                <a:ea typeface="Arial"/>
                <a:cs typeface="Arial"/>
                <a:sym typeface="Arial"/>
              </a:defRPr>
            </a:lvl1pPr>
          </a:lstStyle>
          <a:p>
            <a:r>
              <a:t>Scroll down</a:t>
            </a:r>
          </a:p>
        </p:txBody>
      </p:sp>
      <p:sp>
        <p:nvSpPr>
          <p:cNvPr id="854" name="AutoShape 8"/>
          <p:cNvSpPr/>
          <p:nvPr/>
        </p:nvSpPr>
        <p:spPr>
          <a:xfrm>
            <a:off x="17366699" y="6477844"/>
            <a:ext cx="8136" cy="2127929"/>
          </a:xfrm>
          <a:prstGeom prst="line">
            <a:avLst/>
          </a:prstGeom>
          <a:ln w="104775">
            <a:solidFill>
              <a:srgbClr val="772432"/>
            </a:solidFill>
            <a:prstDash val="sysDot"/>
            <a:tailEnd type="triangle"/>
          </a:ln>
        </p:spPr>
        <p:txBody>
          <a:bodyPr lIns="45718" tIns="45718" rIns="45718" bIns="45718"/>
          <a:lstStyle/>
          <a:p>
            <a:endParaRPr/>
          </a:p>
        </p:txBody>
      </p:sp>
      <p:sp>
        <p:nvSpPr>
          <p:cNvPr id="855" name="AutoShape 9"/>
          <p:cNvSpPr/>
          <p:nvPr/>
        </p:nvSpPr>
        <p:spPr>
          <a:xfrm>
            <a:off x="7306326" y="3696379"/>
            <a:ext cx="9788225"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856" name="AutoShape 10"/>
          <p:cNvSpPr/>
          <p:nvPr/>
        </p:nvSpPr>
        <p:spPr>
          <a:xfrm>
            <a:off x="7306326" y="4218082"/>
            <a:ext cx="9788225" cy="3940024"/>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857" name="AutoShape 12"/>
          <p:cNvSpPr/>
          <p:nvPr/>
        </p:nvSpPr>
        <p:spPr>
          <a:xfrm>
            <a:off x="0" y="3349811"/>
            <a:ext cx="6527470" cy="49769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58" name="AutoShape 13"/>
          <p:cNvSpPr/>
          <p:nvPr/>
        </p:nvSpPr>
        <p:spPr>
          <a:xfrm>
            <a:off x="1759129" y="4356143"/>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59" name="Freeform 14"/>
          <p:cNvSpPr/>
          <p:nvPr/>
        </p:nvSpPr>
        <p:spPr>
          <a:xfrm>
            <a:off x="1191114" y="4218082"/>
            <a:ext cx="568017" cy="56801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60" name="Freeform 15"/>
          <p:cNvSpPr/>
          <p:nvPr/>
        </p:nvSpPr>
        <p:spPr>
          <a:xfrm>
            <a:off x="1191114" y="4878468"/>
            <a:ext cx="568017" cy="56801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61" name="Freeform 16"/>
          <p:cNvSpPr/>
          <p:nvPr/>
        </p:nvSpPr>
        <p:spPr>
          <a:xfrm>
            <a:off x="1191114" y="5542557"/>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62" name="Freeform 17"/>
          <p:cNvSpPr/>
          <p:nvPr/>
        </p:nvSpPr>
        <p:spPr>
          <a:xfrm>
            <a:off x="1191114" y="6193640"/>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63" name="Freeform 18"/>
          <p:cNvSpPr/>
          <p:nvPr/>
        </p:nvSpPr>
        <p:spPr>
          <a:xfrm>
            <a:off x="1191114" y="6857731"/>
            <a:ext cx="568017"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64" name="TextBox 19"/>
          <p:cNvSpPr txBox="1"/>
          <p:nvPr/>
        </p:nvSpPr>
        <p:spPr>
          <a:xfrm>
            <a:off x="1892480" y="4345130"/>
            <a:ext cx="386453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your browser</a:t>
            </a:r>
          </a:p>
        </p:txBody>
      </p:sp>
      <p:sp>
        <p:nvSpPr>
          <p:cNvPr id="865" name="AutoShape 20"/>
          <p:cNvSpPr/>
          <p:nvPr/>
        </p:nvSpPr>
        <p:spPr>
          <a:xfrm>
            <a:off x="1759129" y="5010622"/>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66" name="TextBox 21"/>
          <p:cNvSpPr txBox="1"/>
          <p:nvPr/>
        </p:nvSpPr>
        <p:spPr>
          <a:xfrm>
            <a:off x="1892480" y="5002969"/>
            <a:ext cx="3807386"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on the TMI homepage</a:t>
            </a:r>
          </a:p>
        </p:txBody>
      </p:sp>
      <p:sp>
        <p:nvSpPr>
          <p:cNvPr id="867" name="AutoShape 22"/>
          <p:cNvSpPr/>
          <p:nvPr/>
        </p:nvSpPr>
        <p:spPr>
          <a:xfrm>
            <a:off x="1759129" y="697406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68" name="TextBox 23"/>
          <p:cNvSpPr txBox="1"/>
          <p:nvPr/>
        </p:nvSpPr>
        <p:spPr>
          <a:xfrm>
            <a:off x="1892480" y="6976481"/>
            <a:ext cx="380738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Click on "</a:t>
            </a:r>
            <a:r>
              <a:rPr b="1"/>
              <a:t>Choose a Path</a:t>
            </a:r>
            <a:r>
              <a:t>"</a:t>
            </a:r>
          </a:p>
        </p:txBody>
      </p:sp>
      <p:sp>
        <p:nvSpPr>
          <p:cNvPr id="869" name="AutoShape 24"/>
          <p:cNvSpPr/>
          <p:nvPr/>
        </p:nvSpPr>
        <p:spPr>
          <a:xfrm>
            <a:off x="1759129" y="6319580"/>
            <a:ext cx="4242766" cy="328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870" name="TextBox 25"/>
          <p:cNvSpPr txBox="1"/>
          <p:nvPr/>
        </p:nvSpPr>
        <p:spPr>
          <a:xfrm>
            <a:off x="1892479" y="6318641"/>
            <a:ext cx="4157041"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Scroll down to "</a:t>
            </a:r>
            <a:r>
              <a:rPr b="1"/>
              <a:t>More Information</a:t>
            </a:r>
            <a:r>
              <a:t>"</a:t>
            </a:r>
          </a:p>
        </p:txBody>
      </p:sp>
      <p:sp>
        <p:nvSpPr>
          <p:cNvPr id="871" name="AutoShape 26"/>
          <p:cNvSpPr/>
          <p:nvPr/>
        </p:nvSpPr>
        <p:spPr>
          <a:xfrm>
            <a:off x="1759129" y="566510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72" name="TextBox 27"/>
          <p:cNvSpPr txBox="1"/>
          <p:nvPr/>
        </p:nvSpPr>
        <p:spPr>
          <a:xfrm>
            <a:off x="1892479" y="5660806"/>
            <a:ext cx="415704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Select the "</a:t>
            </a:r>
            <a:r>
              <a:rPr b="1"/>
              <a:t>Education Programs</a:t>
            </a:r>
            <a:r>
              <a:t>" tab</a:t>
            </a:r>
          </a:p>
        </p:txBody>
      </p:sp>
      <p:sp>
        <p:nvSpPr>
          <p:cNvPr id="873" name="TextBox 28"/>
          <p:cNvSpPr txBox="1"/>
          <p:nvPr/>
        </p:nvSpPr>
        <p:spPr>
          <a:xfrm>
            <a:off x="7306326" y="3671837"/>
            <a:ext cx="9788225" cy="325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ctr">
              <a:lnSpc>
                <a:spcPts val="2700"/>
              </a:lnSpc>
              <a:defRPr sz="1900">
                <a:solidFill>
                  <a:srgbClr val="FFFFFF"/>
                </a:solidFill>
                <a:latin typeface="Arial"/>
                <a:ea typeface="Arial"/>
                <a:cs typeface="Arial"/>
                <a:sym typeface="Arial"/>
              </a:defRPr>
            </a:pPr>
            <a:r>
              <a:t>"</a:t>
            </a:r>
            <a:r>
              <a:rPr b="1"/>
              <a:t>Education Programs</a:t>
            </a:r>
            <a:r>
              <a:t>" subpage</a:t>
            </a:r>
          </a:p>
        </p:txBody>
      </p:sp>
      <p:pic>
        <p:nvPicPr>
          <p:cNvPr id="874" name="basecamp.png" descr="basecamp.png"/>
          <p:cNvPicPr>
            <a:picLocks noChangeAspect="1"/>
          </p:cNvPicPr>
          <p:nvPr/>
        </p:nvPicPr>
        <p:blipFill>
          <a:blip r:embed="rId10"/>
          <a:stretch>
            <a:fillRect/>
          </a:stretch>
        </p:blipFill>
        <p:spPr>
          <a:xfrm>
            <a:off x="7413610" y="4482043"/>
            <a:ext cx="9573657" cy="3412100"/>
          </a:xfrm>
          <a:prstGeom prst="rect">
            <a:avLst/>
          </a:prstGeom>
          <a:ln w="12700">
            <a:miter lim="400000"/>
          </a:ln>
        </p:spPr>
      </p:pic>
      <p:sp>
        <p:nvSpPr>
          <p:cNvPr id="875" name="TextBox 9"/>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876" name="Freeform 16"/>
          <p:cNvSpPr/>
          <p:nvPr/>
        </p:nvSpPr>
        <p:spPr>
          <a:xfrm>
            <a:off x="646686" y="770704"/>
            <a:ext cx="992438" cy="1023131"/>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77" name="TextBox 17"/>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878" name="TextBox 18"/>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81" name="AutoShape 3"/>
          <p:cNvSpPr/>
          <p:nvPr/>
        </p:nvSpPr>
        <p:spPr>
          <a:xfrm>
            <a:off x="7306326" y="3684044"/>
            <a:ext cx="9788225" cy="5120002"/>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882" name="AutoShape 4"/>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883" name="Freeform 6"/>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884" name="Freeform 7"/>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85" name="AutoShape 8"/>
          <p:cNvSpPr/>
          <p:nvPr/>
        </p:nvSpPr>
        <p:spPr>
          <a:xfrm>
            <a:off x="7306326" y="3349811"/>
            <a:ext cx="9788225"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886" name="AutoShape 12"/>
          <p:cNvSpPr/>
          <p:nvPr/>
        </p:nvSpPr>
        <p:spPr>
          <a:xfrm>
            <a:off x="0" y="3349811"/>
            <a:ext cx="6527470" cy="49769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87" name="AutoShape 13"/>
          <p:cNvSpPr/>
          <p:nvPr/>
        </p:nvSpPr>
        <p:spPr>
          <a:xfrm>
            <a:off x="1759129" y="4356143"/>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88" name="Freeform 14"/>
          <p:cNvSpPr/>
          <p:nvPr/>
        </p:nvSpPr>
        <p:spPr>
          <a:xfrm>
            <a:off x="1191114" y="4218082"/>
            <a:ext cx="568017" cy="56801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89" name="Freeform 15"/>
          <p:cNvSpPr/>
          <p:nvPr/>
        </p:nvSpPr>
        <p:spPr>
          <a:xfrm>
            <a:off x="1191114" y="4878468"/>
            <a:ext cx="568017" cy="56801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90" name="Freeform 16"/>
          <p:cNvSpPr/>
          <p:nvPr/>
        </p:nvSpPr>
        <p:spPr>
          <a:xfrm>
            <a:off x="1191114" y="5542557"/>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91" name="Freeform 17"/>
          <p:cNvSpPr/>
          <p:nvPr/>
        </p:nvSpPr>
        <p:spPr>
          <a:xfrm>
            <a:off x="1191114" y="6193640"/>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92" name="Freeform 18"/>
          <p:cNvSpPr/>
          <p:nvPr/>
        </p:nvSpPr>
        <p:spPr>
          <a:xfrm>
            <a:off x="1191114" y="6857731"/>
            <a:ext cx="568017"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893" name="TextBox 19"/>
          <p:cNvSpPr txBox="1"/>
          <p:nvPr/>
        </p:nvSpPr>
        <p:spPr>
          <a:xfrm>
            <a:off x="1892480" y="4345130"/>
            <a:ext cx="386453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your browser</a:t>
            </a:r>
          </a:p>
        </p:txBody>
      </p:sp>
      <p:sp>
        <p:nvSpPr>
          <p:cNvPr id="894" name="AutoShape 20"/>
          <p:cNvSpPr/>
          <p:nvPr/>
        </p:nvSpPr>
        <p:spPr>
          <a:xfrm>
            <a:off x="1759129" y="5010622"/>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95" name="TextBox 21"/>
          <p:cNvSpPr txBox="1"/>
          <p:nvPr/>
        </p:nvSpPr>
        <p:spPr>
          <a:xfrm>
            <a:off x="1892480" y="5002969"/>
            <a:ext cx="3807386"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on the TMI homepage</a:t>
            </a:r>
          </a:p>
        </p:txBody>
      </p:sp>
      <p:sp>
        <p:nvSpPr>
          <p:cNvPr id="896" name="AutoShape 22"/>
          <p:cNvSpPr/>
          <p:nvPr/>
        </p:nvSpPr>
        <p:spPr>
          <a:xfrm>
            <a:off x="1759129" y="697406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897" name="TextBox 23"/>
          <p:cNvSpPr txBox="1"/>
          <p:nvPr/>
        </p:nvSpPr>
        <p:spPr>
          <a:xfrm>
            <a:off x="1892480" y="6976481"/>
            <a:ext cx="380738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Click on "</a:t>
            </a:r>
            <a:r>
              <a:rPr b="1"/>
              <a:t>Choose a Path</a:t>
            </a:r>
            <a:r>
              <a:t>"</a:t>
            </a:r>
          </a:p>
        </p:txBody>
      </p:sp>
      <p:sp>
        <p:nvSpPr>
          <p:cNvPr id="898" name="AutoShape 24"/>
          <p:cNvSpPr/>
          <p:nvPr/>
        </p:nvSpPr>
        <p:spPr>
          <a:xfrm>
            <a:off x="1759129" y="6319580"/>
            <a:ext cx="4242766" cy="328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899" name="TextBox 25"/>
          <p:cNvSpPr txBox="1"/>
          <p:nvPr/>
        </p:nvSpPr>
        <p:spPr>
          <a:xfrm>
            <a:off x="1892479" y="6318641"/>
            <a:ext cx="4157041"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a:t>
            </a:r>
            <a:r>
              <a:rPr b="1"/>
              <a:t>More Information</a:t>
            </a:r>
            <a:r>
              <a:t>” </a:t>
            </a:r>
          </a:p>
        </p:txBody>
      </p:sp>
      <p:sp>
        <p:nvSpPr>
          <p:cNvPr id="900" name="AutoShape 26"/>
          <p:cNvSpPr/>
          <p:nvPr/>
        </p:nvSpPr>
        <p:spPr>
          <a:xfrm>
            <a:off x="1759129" y="566510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901" name="TextBox 27"/>
          <p:cNvSpPr txBox="1"/>
          <p:nvPr/>
        </p:nvSpPr>
        <p:spPr>
          <a:xfrm>
            <a:off x="1892479" y="5660806"/>
            <a:ext cx="415704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Select the "</a:t>
            </a:r>
            <a:r>
              <a:rPr b="1"/>
              <a:t>Education Programs</a:t>
            </a:r>
            <a:r>
              <a:t>" tab</a:t>
            </a:r>
          </a:p>
        </p:txBody>
      </p:sp>
      <p:sp>
        <p:nvSpPr>
          <p:cNvPr id="902" name="TextBox 28"/>
          <p:cNvSpPr txBox="1"/>
          <p:nvPr/>
        </p:nvSpPr>
        <p:spPr>
          <a:xfrm>
            <a:off x="7306326" y="3345479"/>
            <a:ext cx="9788225" cy="325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ctr">
              <a:lnSpc>
                <a:spcPts val="2700"/>
              </a:lnSpc>
              <a:defRPr sz="1900">
                <a:solidFill>
                  <a:srgbClr val="FFFFFF"/>
                </a:solidFill>
                <a:latin typeface="Arial"/>
                <a:ea typeface="Arial"/>
                <a:cs typeface="Arial"/>
                <a:sym typeface="Arial"/>
              </a:defRPr>
            </a:pPr>
            <a:r>
              <a:t>"</a:t>
            </a:r>
            <a:r>
              <a:rPr b="1"/>
              <a:t>Education Programs</a:t>
            </a:r>
            <a:r>
              <a:t>" subpage</a:t>
            </a:r>
          </a:p>
        </p:txBody>
      </p:sp>
      <p:pic>
        <p:nvPicPr>
          <p:cNvPr id="903" name="basecamp.png" descr="basecamp.png"/>
          <p:cNvPicPr>
            <a:picLocks noChangeAspect="1"/>
          </p:cNvPicPr>
          <p:nvPr/>
        </p:nvPicPr>
        <p:blipFill>
          <a:blip r:embed="rId10"/>
          <a:stretch>
            <a:fillRect/>
          </a:stretch>
        </p:blipFill>
        <p:spPr>
          <a:xfrm>
            <a:off x="7413610" y="3817137"/>
            <a:ext cx="9573657" cy="3412102"/>
          </a:xfrm>
          <a:prstGeom prst="rect">
            <a:avLst/>
          </a:prstGeom>
          <a:ln w="12700">
            <a:miter lim="400000"/>
          </a:ln>
        </p:spPr>
      </p:pic>
      <p:pic>
        <p:nvPicPr>
          <p:cNvPr id="904" name="more information.png" descr="more information.png"/>
          <p:cNvPicPr>
            <a:picLocks noChangeAspect="1"/>
          </p:cNvPicPr>
          <p:nvPr/>
        </p:nvPicPr>
        <p:blipFill>
          <a:blip r:embed="rId11"/>
          <a:stretch>
            <a:fillRect/>
          </a:stretch>
        </p:blipFill>
        <p:spPr>
          <a:xfrm>
            <a:off x="7410125" y="7343278"/>
            <a:ext cx="9580624" cy="1290658"/>
          </a:xfrm>
          <a:prstGeom prst="rect">
            <a:avLst/>
          </a:prstGeom>
          <a:ln w="12700">
            <a:miter lim="400000"/>
          </a:ln>
        </p:spPr>
      </p:pic>
      <p:sp>
        <p:nvSpPr>
          <p:cNvPr id="905" name="Freeform 11"/>
          <p:cNvSpPr/>
          <p:nvPr/>
        </p:nvSpPr>
        <p:spPr>
          <a:xfrm rot="10800000" flipH="1">
            <a:off x="7104142" y="8104982"/>
            <a:ext cx="1286572" cy="459950"/>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06" name="TextBox 9"/>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907" name="Freeform 16"/>
          <p:cNvSpPr/>
          <p:nvPr/>
        </p:nvSpPr>
        <p:spPr>
          <a:xfrm>
            <a:off x="646686" y="770704"/>
            <a:ext cx="992438" cy="1023131"/>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08" name="TextBox 17"/>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909" name="TextBox 18"/>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12"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913"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914"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15" name="AutoShape 7"/>
          <p:cNvSpPr/>
          <p:nvPr/>
        </p:nvSpPr>
        <p:spPr>
          <a:xfrm>
            <a:off x="7306326" y="3703094"/>
            <a:ext cx="9788225" cy="5120002"/>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916" name="AutoShape 12"/>
          <p:cNvSpPr/>
          <p:nvPr/>
        </p:nvSpPr>
        <p:spPr>
          <a:xfrm>
            <a:off x="11839846" y="8796025"/>
            <a:ext cx="6019905"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917" name="TextBox 13"/>
          <p:cNvSpPr txBox="1"/>
          <p:nvPr/>
        </p:nvSpPr>
        <p:spPr>
          <a:xfrm>
            <a:off x="11839846" y="8824396"/>
            <a:ext cx="6019905"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300"/>
              </a:lnSpc>
              <a:defRPr sz="1700">
                <a:solidFill>
                  <a:srgbClr val="FFFFFF"/>
                </a:solidFill>
                <a:latin typeface="Arial"/>
                <a:ea typeface="Arial"/>
                <a:cs typeface="Arial"/>
                <a:sym typeface="Arial"/>
              </a:defRPr>
            </a:lvl1pPr>
          </a:lstStyle>
          <a:p>
            <a:r>
              <a:t>First learning path is free and included in the registration fee.</a:t>
            </a:r>
          </a:p>
        </p:txBody>
      </p:sp>
      <p:sp>
        <p:nvSpPr>
          <p:cNvPr id="918" name="AutoShape 14"/>
          <p:cNvSpPr/>
          <p:nvPr/>
        </p:nvSpPr>
        <p:spPr>
          <a:xfrm>
            <a:off x="0" y="3349811"/>
            <a:ext cx="6527470" cy="49769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919" name="AutoShape 15"/>
          <p:cNvSpPr/>
          <p:nvPr/>
        </p:nvSpPr>
        <p:spPr>
          <a:xfrm>
            <a:off x="1759129" y="4356143"/>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920" name="Freeform 16"/>
          <p:cNvSpPr/>
          <p:nvPr/>
        </p:nvSpPr>
        <p:spPr>
          <a:xfrm>
            <a:off x="1191114" y="4218082"/>
            <a:ext cx="568017" cy="568018"/>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21" name="Freeform 17"/>
          <p:cNvSpPr/>
          <p:nvPr/>
        </p:nvSpPr>
        <p:spPr>
          <a:xfrm>
            <a:off x="1191114" y="4878468"/>
            <a:ext cx="568017" cy="56801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22" name="Freeform 18"/>
          <p:cNvSpPr/>
          <p:nvPr/>
        </p:nvSpPr>
        <p:spPr>
          <a:xfrm>
            <a:off x="1191114" y="5542557"/>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23" name="Freeform 19"/>
          <p:cNvSpPr/>
          <p:nvPr/>
        </p:nvSpPr>
        <p:spPr>
          <a:xfrm>
            <a:off x="1191114" y="6193640"/>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24" name="Freeform 20"/>
          <p:cNvSpPr/>
          <p:nvPr/>
        </p:nvSpPr>
        <p:spPr>
          <a:xfrm>
            <a:off x="1191114" y="6857731"/>
            <a:ext cx="568017"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25" name="TextBox 21"/>
          <p:cNvSpPr txBox="1"/>
          <p:nvPr/>
        </p:nvSpPr>
        <p:spPr>
          <a:xfrm>
            <a:off x="1892480" y="4345130"/>
            <a:ext cx="386453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your browser</a:t>
            </a:r>
          </a:p>
        </p:txBody>
      </p:sp>
      <p:sp>
        <p:nvSpPr>
          <p:cNvPr id="926" name="AutoShape 22"/>
          <p:cNvSpPr/>
          <p:nvPr/>
        </p:nvSpPr>
        <p:spPr>
          <a:xfrm>
            <a:off x="1759129" y="5010622"/>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927" name="TextBox 23"/>
          <p:cNvSpPr txBox="1"/>
          <p:nvPr/>
        </p:nvSpPr>
        <p:spPr>
          <a:xfrm>
            <a:off x="1892480" y="5002969"/>
            <a:ext cx="3807386"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on the TMI homepage</a:t>
            </a:r>
          </a:p>
        </p:txBody>
      </p:sp>
      <p:sp>
        <p:nvSpPr>
          <p:cNvPr id="928" name="AutoShape 24"/>
          <p:cNvSpPr/>
          <p:nvPr/>
        </p:nvSpPr>
        <p:spPr>
          <a:xfrm>
            <a:off x="1759129" y="6974061"/>
            <a:ext cx="4242766" cy="328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929" name="TextBox 25"/>
          <p:cNvSpPr txBox="1"/>
          <p:nvPr/>
        </p:nvSpPr>
        <p:spPr>
          <a:xfrm>
            <a:off x="1892480" y="6976481"/>
            <a:ext cx="380738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Click on "</a:t>
            </a:r>
            <a:r>
              <a:rPr b="1"/>
              <a:t>Choose a Path</a:t>
            </a:r>
            <a:r>
              <a:t>"</a:t>
            </a:r>
          </a:p>
        </p:txBody>
      </p:sp>
      <p:sp>
        <p:nvSpPr>
          <p:cNvPr id="930" name="AutoShape 26"/>
          <p:cNvSpPr/>
          <p:nvPr/>
        </p:nvSpPr>
        <p:spPr>
          <a:xfrm>
            <a:off x="1759129" y="6319580"/>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931" name="TextBox 27"/>
          <p:cNvSpPr txBox="1"/>
          <p:nvPr/>
        </p:nvSpPr>
        <p:spPr>
          <a:xfrm>
            <a:off x="1892479" y="6318641"/>
            <a:ext cx="4157041"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Scroll down to "</a:t>
            </a:r>
            <a:r>
              <a:rPr b="1"/>
              <a:t>More Information</a:t>
            </a:r>
            <a:r>
              <a:t>"</a:t>
            </a:r>
          </a:p>
        </p:txBody>
      </p:sp>
      <p:sp>
        <p:nvSpPr>
          <p:cNvPr id="932" name="AutoShape 28"/>
          <p:cNvSpPr/>
          <p:nvPr/>
        </p:nvSpPr>
        <p:spPr>
          <a:xfrm>
            <a:off x="1759129" y="5665101"/>
            <a:ext cx="4242766" cy="32804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933" name="TextBox 29"/>
          <p:cNvSpPr txBox="1"/>
          <p:nvPr/>
        </p:nvSpPr>
        <p:spPr>
          <a:xfrm>
            <a:off x="1892479" y="5660806"/>
            <a:ext cx="415704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Select the "</a:t>
            </a:r>
            <a:r>
              <a:rPr b="1"/>
              <a:t>Education Programs</a:t>
            </a:r>
            <a:r>
              <a:t>" tab</a:t>
            </a:r>
          </a:p>
        </p:txBody>
      </p:sp>
      <p:sp>
        <p:nvSpPr>
          <p:cNvPr id="934" name="AutoShape 30"/>
          <p:cNvSpPr/>
          <p:nvPr/>
        </p:nvSpPr>
        <p:spPr>
          <a:xfrm>
            <a:off x="7306326" y="3349811"/>
            <a:ext cx="9788225"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935" name="TextBox 31"/>
          <p:cNvSpPr txBox="1"/>
          <p:nvPr/>
        </p:nvSpPr>
        <p:spPr>
          <a:xfrm>
            <a:off x="7306326" y="3345479"/>
            <a:ext cx="9788225" cy="325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ctr">
              <a:lnSpc>
                <a:spcPts val="2700"/>
              </a:lnSpc>
              <a:defRPr sz="1900">
                <a:solidFill>
                  <a:srgbClr val="FFFFFF"/>
                </a:solidFill>
                <a:latin typeface="Arial"/>
                <a:ea typeface="Arial"/>
                <a:cs typeface="Arial"/>
                <a:sym typeface="Arial"/>
              </a:defRPr>
            </a:pPr>
            <a:r>
              <a:t>"</a:t>
            </a:r>
            <a:r>
              <a:rPr b="1"/>
              <a:t>Education Programs</a:t>
            </a:r>
            <a:r>
              <a:t>" subpage</a:t>
            </a:r>
          </a:p>
        </p:txBody>
      </p:sp>
      <p:pic>
        <p:nvPicPr>
          <p:cNvPr id="936" name="basecamp.png" descr="basecamp.png"/>
          <p:cNvPicPr>
            <a:picLocks noChangeAspect="1"/>
          </p:cNvPicPr>
          <p:nvPr/>
        </p:nvPicPr>
        <p:blipFill>
          <a:blip r:embed="rId10"/>
          <a:stretch>
            <a:fillRect/>
          </a:stretch>
        </p:blipFill>
        <p:spPr>
          <a:xfrm>
            <a:off x="7413610" y="3817137"/>
            <a:ext cx="9573657" cy="3412102"/>
          </a:xfrm>
          <a:prstGeom prst="rect">
            <a:avLst/>
          </a:prstGeom>
          <a:ln w="12700">
            <a:miter lim="400000"/>
          </a:ln>
        </p:spPr>
      </p:pic>
      <p:pic>
        <p:nvPicPr>
          <p:cNvPr id="937" name="more information.png" descr="more information.png"/>
          <p:cNvPicPr>
            <a:picLocks noChangeAspect="1"/>
          </p:cNvPicPr>
          <p:nvPr/>
        </p:nvPicPr>
        <p:blipFill>
          <a:blip r:embed="rId11"/>
          <a:stretch>
            <a:fillRect/>
          </a:stretch>
        </p:blipFill>
        <p:spPr>
          <a:xfrm>
            <a:off x="7410125" y="7343278"/>
            <a:ext cx="9580624" cy="1290658"/>
          </a:xfrm>
          <a:prstGeom prst="rect">
            <a:avLst/>
          </a:prstGeom>
          <a:ln w="12700">
            <a:miter lim="400000"/>
          </a:ln>
        </p:spPr>
      </p:pic>
      <p:sp>
        <p:nvSpPr>
          <p:cNvPr id="938" name="Freeform 11"/>
          <p:cNvSpPr/>
          <p:nvPr/>
        </p:nvSpPr>
        <p:spPr>
          <a:xfrm>
            <a:off x="9983654" y="8019026"/>
            <a:ext cx="1777564" cy="631860"/>
          </a:xfrm>
          <a:prstGeom prst="rect">
            <a:avLst/>
          </a:prstGeom>
          <a:blipFill>
            <a:blip r:embed="rId12"/>
            <a:stretch>
              <a:fillRect/>
            </a:stretch>
          </a:blipFill>
          <a:ln w="47625" cap="rnd">
            <a:solidFill>
              <a:srgbClr val="772432"/>
            </a:solidFill>
          </a:ln>
        </p:spPr>
        <p:txBody>
          <a:bodyPr lIns="45718" tIns="45718" rIns="45718" bIns="45718"/>
          <a:lstStyle/>
          <a:p>
            <a:pPr>
              <a:defRPr>
                <a:latin typeface="+mj-lt"/>
                <a:ea typeface="+mj-ea"/>
                <a:cs typeface="+mj-cs"/>
                <a:sym typeface="Calibri"/>
              </a:defRPr>
            </a:pPr>
            <a:endParaRPr/>
          </a:p>
        </p:txBody>
      </p:sp>
      <p:sp>
        <p:nvSpPr>
          <p:cNvPr id="939" name="Freeform 10"/>
          <p:cNvSpPr/>
          <p:nvPr/>
        </p:nvSpPr>
        <p:spPr>
          <a:xfrm rot="10800000" flipH="1">
            <a:off x="9149997" y="8354400"/>
            <a:ext cx="902319" cy="322583"/>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40" name="TextBox 9"/>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941" name="Freeform 16"/>
          <p:cNvSpPr/>
          <p:nvPr/>
        </p:nvSpPr>
        <p:spPr>
          <a:xfrm>
            <a:off x="646686" y="770704"/>
            <a:ext cx="992438" cy="1023131"/>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42" name="TextBox 17"/>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943" name="TextBox 18"/>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56"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957"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958"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59"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960" name="Freeform 16"/>
          <p:cNvSpPr/>
          <p:nvPr/>
        </p:nvSpPr>
        <p:spPr>
          <a:xfrm>
            <a:off x="646686" y="770704"/>
            <a:ext cx="992438" cy="10231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61"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962"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963" name="Grafik 15" descr="Grafik 15"/>
          <p:cNvPicPr>
            <a:picLocks noChangeAspect="1"/>
          </p:cNvPicPr>
          <p:nvPr/>
        </p:nvPicPr>
        <p:blipFill>
          <a:blip r:embed="rId6"/>
          <a:stretch>
            <a:fillRect/>
          </a:stretch>
        </p:blipFill>
        <p:spPr>
          <a:xfrm>
            <a:off x="6371125" y="2429365"/>
            <a:ext cx="8288456" cy="6940596"/>
          </a:xfrm>
          <a:prstGeom prst="rect">
            <a:avLst/>
          </a:prstGeom>
          <a:ln w="12700">
            <a:miter lim="400000"/>
          </a:ln>
        </p:spPr>
      </p:pic>
      <p:sp>
        <p:nvSpPr>
          <p:cNvPr id="964" name="Freeform 10"/>
          <p:cNvSpPr/>
          <p:nvPr/>
        </p:nvSpPr>
        <p:spPr>
          <a:xfrm>
            <a:off x="3236963" y="4792512"/>
            <a:ext cx="553901" cy="55390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65" name="TextBox 13"/>
          <p:cNvSpPr txBox="1"/>
          <p:nvPr/>
        </p:nvSpPr>
        <p:spPr>
          <a:xfrm>
            <a:off x="3922386" y="4908079"/>
            <a:ext cx="2317216" cy="322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Select language</a:t>
            </a:r>
          </a:p>
        </p:txBody>
      </p:sp>
      <p:sp>
        <p:nvSpPr>
          <p:cNvPr id="966" name="Freeform 11"/>
          <p:cNvSpPr/>
          <p:nvPr/>
        </p:nvSpPr>
        <p:spPr>
          <a:xfrm>
            <a:off x="5975522" y="4541265"/>
            <a:ext cx="1302011" cy="46547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69"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970"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971"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72"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973" name="Freeform 16"/>
          <p:cNvSpPr/>
          <p:nvPr/>
        </p:nvSpPr>
        <p:spPr>
          <a:xfrm>
            <a:off x="646686" y="770704"/>
            <a:ext cx="992438" cy="10231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74"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975"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976" name="Grafik 15" descr="Grafik 15"/>
          <p:cNvPicPr>
            <a:picLocks noChangeAspect="1"/>
          </p:cNvPicPr>
          <p:nvPr/>
        </p:nvPicPr>
        <p:blipFill>
          <a:blip r:embed="rId6"/>
          <a:stretch>
            <a:fillRect/>
          </a:stretch>
        </p:blipFill>
        <p:spPr>
          <a:xfrm>
            <a:off x="6371125" y="2429365"/>
            <a:ext cx="8288456" cy="6940596"/>
          </a:xfrm>
          <a:prstGeom prst="rect">
            <a:avLst/>
          </a:prstGeom>
          <a:ln w="12700">
            <a:miter lim="400000"/>
          </a:ln>
        </p:spPr>
      </p:pic>
      <p:sp>
        <p:nvSpPr>
          <p:cNvPr id="977" name="TextBox 11"/>
          <p:cNvSpPr txBox="1"/>
          <p:nvPr/>
        </p:nvSpPr>
        <p:spPr>
          <a:xfrm>
            <a:off x="3220046" y="7446912"/>
            <a:ext cx="285382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See all learning paths</a:t>
            </a:r>
          </a:p>
        </p:txBody>
      </p:sp>
      <p:sp>
        <p:nvSpPr>
          <p:cNvPr id="978" name="Freeform 13"/>
          <p:cNvSpPr/>
          <p:nvPr/>
        </p:nvSpPr>
        <p:spPr>
          <a:xfrm>
            <a:off x="2636927" y="7330302"/>
            <a:ext cx="553902" cy="55390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79" name="Freeform 10"/>
          <p:cNvSpPr/>
          <p:nvPr/>
        </p:nvSpPr>
        <p:spPr>
          <a:xfrm>
            <a:off x="3236963" y="4792512"/>
            <a:ext cx="553901" cy="55390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80" name="TextBox 13"/>
          <p:cNvSpPr txBox="1"/>
          <p:nvPr/>
        </p:nvSpPr>
        <p:spPr>
          <a:xfrm>
            <a:off x="3922386" y="4908079"/>
            <a:ext cx="2317216" cy="322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Select language</a:t>
            </a:r>
          </a:p>
        </p:txBody>
      </p:sp>
      <p:sp>
        <p:nvSpPr>
          <p:cNvPr id="981" name="Freeform 11"/>
          <p:cNvSpPr/>
          <p:nvPr/>
        </p:nvSpPr>
        <p:spPr>
          <a:xfrm>
            <a:off x="5975522" y="4541265"/>
            <a:ext cx="1302011" cy="46547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82" name="Freeform 12"/>
          <p:cNvSpPr/>
          <p:nvPr/>
        </p:nvSpPr>
        <p:spPr>
          <a:xfrm>
            <a:off x="5862568" y="6990970"/>
            <a:ext cx="1302010" cy="46547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8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98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98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8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989" name="Freeform 16"/>
          <p:cNvSpPr/>
          <p:nvPr/>
        </p:nvSpPr>
        <p:spPr>
          <a:xfrm>
            <a:off x="646686" y="770704"/>
            <a:ext cx="992438" cy="10231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9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99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992" name="Grafik 15" descr="Grafik 15"/>
          <p:cNvPicPr>
            <a:picLocks noChangeAspect="1"/>
          </p:cNvPicPr>
          <p:nvPr/>
        </p:nvPicPr>
        <p:blipFill>
          <a:blip r:embed="rId6"/>
          <a:stretch>
            <a:fillRect/>
          </a:stretch>
        </p:blipFill>
        <p:spPr>
          <a:xfrm>
            <a:off x="6371125" y="2429365"/>
            <a:ext cx="8288456" cy="6940596"/>
          </a:xfrm>
          <a:prstGeom prst="rect">
            <a:avLst/>
          </a:prstGeom>
          <a:ln w="12700">
            <a:miter lim="400000"/>
          </a:ln>
        </p:spPr>
      </p:pic>
      <p:sp>
        <p:nvSpPr>
          <p:cNvPr id="993" name="TextBox 12"/>
          <p:cNvSpPr txBox="1"/>
          <p:nvPr/>
        </p:nvSpPr>
        <p:spPr>
          <a:xfrm>
            <a:off x="14923140" y="7276900"/>
            <a:ext cx="3255684"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700"/>
              </a:lnSpc>
              <a:defRPr>
                <a:solidFill>
                  <a:srgbClr val="545454"/>
                </a:solidFill>
                <a:latin typeface="Arial"/>
                <a:ea typeface="Arial"/>
                <a:cs typeface="Arial"/>
                <a:sym typeface="Arial"/>
              </a:defRPr>
            </a:lvl1pPr>
          </a:lstStyle>
          <a:p>
            <a:r>
              <a:t>Online self-assessment</a:t>
            </a:r>
          </a:p>
        </p:txBody>
      </p:sp>
      <p:sp>
        <p:nvSpPr>
          <p:cNvPr id="994" name="TextBox 11"/>
          <p:cNvSpPr txBox="1"/>
          <p:nvPr/>
        </p:nvSpPr>
        <p:spPr>
          <a:xfrm>
            <a:off x="3220046" y="7446912"/>
            <a:ext cx="285382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See all learning paths</a:t>
            </a:r>
          </a:p>
        </p:txBody>
      </p:sp>
      <p:sp>
        <p:nvSpPr>
          <p:cNvPr id="995" name="Freeform 13"/>
          <p:cNvSpPr/>
          <p:nvPr/>
        </p:nvSpPr>
        <p:spPr>
          <a:xfrm>
            <a:off x="2636927" y="7330302"/>
            <a:ext cx="553902" cy="55390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96" name="Freeform 10"/>
          <p:cNvSpPr/>
          <p:nvPr/>
        </p:nvSpPr>
        <p:spPr>
          <a:xfrm>
            <a:off x="3236963" y="4792512"/>
            <a:ext cx="553901" cy="55390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97" name="TextBox 13"/>
          <p:cNvSpPr txBox="1"/>
          <p:nvPr/>
        </p:nvSpPr>
        <p:spPr>
          <a:xfrm>
            <a:off x="3922386" y="4908079"/>
            <a:ext cx="2317216" cy="322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Select language</a:t>
            </a:r>
          </a:p>
        </p:txBody>
      </p:sp>
      <p:sp>
        <p:nvSpPr>
          <p:cNvPr id="998" name="Freeform 11"/>
          <p:cNvSpPr/>
          <p:nvPr/>
        </p:nvSpPr>
        <p:spPr>
          <a:xfrm>
            <a:off x="5975522" y="4541265"/>
            <a:ext cx="1302011" cy="46547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999" name="Freeform 12"/>
          <p:cNvSpPr/>
          <p:nvPr/>
        </p:nvSpPr>
        <p:spPr>
          <a:xfrm>
            <a:off x="5862568" y="6990970"/>
            <a:ext cx="1302010" cy="46547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00" name="Freeform 13"/>
          <p:cNvSpPr/>
          <p:nvPr/>
        </p:nvSpPr>
        <p:spPr>
          <a:xfrm flipH="1">
            <a:off x="14108757" y="6787408"/>
            <a:ext cx="1302010" cy="465472"/>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0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04"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005"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pic>
        <p:nvPicPr>
          <p:cNvPr id="1006" name="Grafik 15" descr="Grafik 15"/>
          <p:cNvPicPr>
            <a:picLocks noChangeAspect="1"/>
          </p:cNvPicPr>
          <p:nvPr/>
        </p:nvPicPr>
        <p:blipFill>
          <a:blip r:embed="rId5"/>
          <a:stretch>
            <a:fillRect/>
          </a:stretch>
        </p:blipFill>
        <p:spPr>
          <a:xfrm>
            <a:off x="6371125" y="2429365"/>
            <a:ext cx="8288456" cy="6940596"/>
          </a:xfrm>
          <a:prstGeom prst="rect">
            <a:avLst/>
          </a:prstGeom>
          <a:ln w="12700">
            <a:miter lim="400000"/>
          </a:ln>
        </p:spPr>
      </p:pic>
      <p:sp>
        <p:nvSpPr>
          <p:cNvPr id="1007" name="TextBox 13"/>
          <p:cNvSpPr txBox="1"/>
          <p:nvPr/>
        </p:nvSpPr>
        <p:spPr>
          <a:xfrm>
            <a:off x="4674861" y="8832294"/>
            <a:ext cx="1432704"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Continue</a:t>
            </a:r>
          </a:p>
        </p:txBody>
      </p:sp>
      <p:sp>
        <p:nvSpPr>
          <p:cNvPr id="1008" name="Freeform 14"/>
          <p:cNvSpPr/>
          <p:nvPr/>
        </p:nvSpPr>
        <p:spPr>
          <a:xfrm>
            <a:off x="4082863" y="8753477"/>
            <a:ext cx="553901" cy="55390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09" name="TextBox 12"/>
          <p:cNvSpPr txBox="1"/>
          <p:nvPr/>
        </p:nvSpPr>
        <p:spPr>
          <a:xfrm>
            <a:off x="14923140" y="7276900"/>
            <a:ext cx="3255684"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700"/>
              </a:lnSpc>
              <a:defRPr>
                <a:solidFill>
                  <a:srgbClr val="545454"/>
                </a:solidFill>
                <a:latin typeface="Arial"/>
                <a:ea typeface="Arial"/>
                <a:cs typeface="Arial"/>
                <a:sym typeface="Arial"/>
              </a:defRPr>
            </a:lvl1pPr>
          </a:lstStyle>
          <a:p>
            <a:r>
              <a:t>Online self-assessment</a:t>
            </a:r>
          </a:p>
        </p:txBody>
      </p:sp>
      <p:sp>
        <p:nvSpPr>
          <p:cNvPr id="1010" name="TextBox 11"/>
          <p:cNvSpPr txBox="1"/>
          <p:nvPr/>
        </p:nvSpPr>
        <p:spPr>
          <a:xfrm>
            <a:off x="3220046" y="7446912"/>
            <a:ext cx="285382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See all learning paths</a:t>
            </a:r>
          </a:p>
        </p:txBody>
      </p:sp>
      <p:sp>
        <p:nvSpPr>
          <p:cNvPr id="1011" name="Freeform 13"/>
          <p:cNvSpPr/>
          <p:nvPr/>
        </p:nvSpPr>
        <p:spPr>
          <a:xfrm>
            <a:off x="2636927" y="7330302"/>
            <a:ext cx="553902" cy="55390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12" name="Freeform 10"/>
          <p:cNvSpPr/>
          <p:nvPr/>
        </p:nvSpPr>
        <p:spPr>
          <a:xfrm>
            <a:off x="3236963" y="4792512"/>
            <a:ext cx="553901" cy="55390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13" name="TextBox 13"/>
          <p:cNvSpPr txBox="1"/>
          <p:nvPr/>
        </p:nvSpPr>
        <p:spPr>
          <a:xfrm>
            <a:off x="3922386" y="4908079"/>
            <a:ext cx="2317216" cy="322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Select language</a:t>
            </a:r>
          </a:p>
        </p:txBody>
      </p:sp>
      <p:sp>
        <p:nvSpPr>
          <p:cNvPr id="1014" name="Freeform 11"/>
          <p:cNvSpPr/>
          <p:nvPr/>
        </p:nvSpPr>
        <p:spPr>
          <a:xfrm>
            <a:off x="5975522" y="4541265"/>
            <a:ext cx="1302011" cy="46547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15" name="Freeform 12"/>
          <p:cNvSpPr/>
          <p:nvPr/>
        </p:nvSpPr>
        <p:spPr>
          <a:xfrm>
            <a:off x="5862568" y="6990970"/>
            <a:ext cx="1302010" cy="46547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16" name="Freeform 13"/>
          <p:cNvSpPr/>
          <p:nvPr/>
        </p:nvSpPr>
        <p:spPr>
          <a:xfrm flipH="1">
            <a:off x="14108757" y="6787408"/>
            <a:ext cx="1302010" cy="465472"/>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17" name="Freeform 15"/>
          <p:cNvSpPr/>
          <p:nvPr/>
        </p:nvSpPr>
        <p:spPr>
          <a:xfrm>
            <a:off x="5816998" y="8457024"/>
            <a:ext cx="1302009" cy="46547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1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1019"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2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02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41"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42"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043"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44" name="AutoShape 7"/>
          <p:cNvSpPr/>
          <p:nvPr/>
        </p:nvSpPr>
        <p:spPr>
          <a:xfrm>
            <a:off x="0" y="5164787"/>
            <a:ext cx="18288000" cy="168887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045" name="Grafik 19" descr="Grafik 19"/>
          <p:cNvPicPr>
            <a:picLocks noChangeAspect="1"/>
          </p:cNvPicPr>
          <p:nvPr/>
        </p:nvPicPr>
        <p:blipFill>
          <a:blip r:embed="rId5"/>
          <a:stretch>
            <a:fillRect/>
          </a:stretch>
        </p:blipFill>
        <p:spPr>
          <a:xfrm>
            <a:off x="7505641" y="2832623"/>
            <a:ext cx="10157461" cy="5996941"/>
          </a:xfrm>
          <a:prstGeom prst="rect">
            <a:avLst/>
          </a:prstGeom>
          <a:ln w="12700">
            <a:miter lim="400000"/>
          </a:ln>
        </p:spPr>
      </p:pic>
      <p:sp>
        <p:nvSpPr>
          <p:cNvPr id="1047" name="AutoShape 13"/>
          <p:cNvSpPr/>
          <p:nvPr/>
        </p:nvSpPr>
        <p:spPr>
          <a:xfrm>
            <a:off x="13099141" y="6493659"/>
            <a:ext cx="2958191" cy="332391"/>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048" name="Freeform 14"/>
          <p:cNvSpPr/>
          <p:nvPr/>
        </p:nvSpPr>
        <p:spPr>
          <a:xfrm rot="12513699">
            <a:off x="12482511" y="6491782"/>
            <a:ext cx="625780" cy="336142"/>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49" name="TextBox 15"/>
          <p:cNvSpPr txBox="1"/>
          <p:nvPr/>
        </p:nvSpPr>
        <p:spPr>
          <a:xfrm>
            <a:off x="13099141" y="6495705"/>
            <a:ext cx="2958191" cy="2821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a:solidFill>
                  <a:srgbClr val="FFFFFF"/>
                </a:solidFill>
                <a:latin typeface="Arial"/>
                <a:ea typeface="Arial"/>
                <a:cs typeface="Arial"/>
                <a:sym typeface="Arial"/>
              </a:defRPr>
            </a:lvl1pPr>
          </a:lstStyle>
          <a:p>
            <a:r>
              <a:t>Learning path information</a:t>
            </a:r>
          </a:p>
        </p:txBody>
      </p:sp>
      <p:sp>
        <p:nvSpPr>
          <p:cNvPr id="1050" name="Freeform 16"/>
          <p:cNvSpPr/>
          <p:nvPr/>
        </p:nvSpPr>
        <p:spPr>
          <a:xfrm>
            <a:off x="3947731" y="5775678"/>
            <a:ext cx="553901" cy="55390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51" name="TextBox 18"/>
          <p:cNvSpPr txBox="1"/>
          <p:nvPr/>
        </p:nvSpPr>
        <p:spPr>
          <a:xfrm>
            <a:off x="4634979" y="5864018"/>
            <a:ext cx="255861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Choose a learning path</a:t>
            </a:r>
          </a:p>
        </p:txBody>
      </p:sp>
      <p:sp>
        <p:nvSpPr>
          <p:cNvPr id="1052"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1053" name="Freeform 16"/>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54"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055"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 name="Flussdiagramm: Verbinder 1">
            <a:extLst>
              <a:ext uri="{FF2B5EF4-FFF2-40B4-BE49-F238E27FC236}">
                <a16:creationId xmlns:a16="http://schemas.microsoft.com/office/drawing/2014/main" id="{6F89FF52-1D25-0C72-D938-7F60D31E5870}"/>
              </a:ext>
            </a:extLst>
          </p:cNvPr>
          <p:cNvSpPr/>
          <p:nvPr/>
        </p:nvSpPr>
        <p:spPr>
          <a:xfrm>
            <a:off x="13722131" y="4664016"/>
            <a:ext cx="138080" cy="138080"/>
          </a:xfrm>
          <a:prstGeom prst="flowChartConnector">
            <a:avLst/>
          </a:prstGeom>
          <a:solidFill>
            <a:srgbClr val="0070C0"/>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Helvetica"/>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3"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24"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25"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026"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27" name="AutoShape 7"/>
          <p:cNvSpPr/>
          <p:nvPr/>
        </p:nvSpPr>
        <p:spPr>
          <a:xfrm>
            <a:off x="0" y="5164787"/>
            <a:ext cx="18288000" cy="168887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28" name="Freeform 9"/>
          <p:cNvSpPr/>
          <p:nvPr/>
        </p:nvSpPr>
        <p:spPr>
          <a:xfrm>
            <a:off x="11870404" y="6003199"/>
            <a:ext cx="833009" cy="297804"/>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29" name="Freeform 10"/>
          <p:cNvSpPr/>
          <p:nvPr/>
        </p:nvSpPr>
        <p:spPr>
          <a:xfrm>
            <a:off x="3947731" y="5775678"/>
            <a:ext cx="553901" cy="55390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30" name="Freeform 11"/>
          <p:cNvSpPr/>
          <p:nvPr/>
        </p:nvSpPr>
        <p:spPr>
          <a:xfrm>
            <a:off x="8081446" y="6161199"/>
            <a:ext cx="369493" cy="369493"/>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31" name="Freeform 12"/>
          <p:cNvSpPr/>
          <p:nvPr/>
        </p:nvSpPr>
        <p:spPr>
          <a:xfrm>
            <a:off x="10791759" y="6161199"/>
            <a:ext cx="369493" cy="369493"/>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32" name="Freeform 13"/>
          <p:cNvSpPr/>
          <p:nvPr/>
        </p:nvSpPr>
        <p:spPr>
          <a:xfrm>
            <a:off x="13500242" y="6170724"/>
            <a:ext cx="359969" cy="35996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33" name="TextBox 14"/>
          <p:cNvSpPr txBox="1"/>
          <p:nvPr/>
        </p:nvSpPr>
        <p:spPr>
          <a:xfrm>
            <a:off x="4634979" y="5864018"/>
            <a:ext cx="255861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Choose a learning path</a:t>
            </a:r>
          </a:p>
        </p:txBody>
      </p:sp>
      <p:sp>
        <p:nvSpPr>
          <p:cNvPr id="1034"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1035"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36"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037"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1038" name="Grafik 19" descr="Grafik 19"/>
          <p:cNvPicPr>
            <a:picLocks noChangeAspect="1"/>
          </p:cNvPicPr>
          <p:nvPr/>
        </p:nvPicPr>
        <p:blipFill>
          <a:blip r:embed="rId11"/>
          <a:stretch>
            <a:fillRect/>
          </a:stretch>
        </p:blipFill>
        <p:spPr>
          <a:xfrm>
            <a:off x="7505641" y="2832623"/>
            <a:ext cx="10157461" cy="5996941"/>
          </a:xfrm>
          <a:prstGeom prst="rect">
            <a:avLst/>
          </a:prstGeom>
          <a:ln w="12700">
            <a:miter lim="400000"/>
          </a:ln>
        </p:spPr>
      </p:pic>
      <p:sp>
        <p:nvSpPr>
          <p:cNvPr id="2" name="Freeform 9">
            <a:extLst>
              <a:ext uri="{FF2B5EF4-FFF2-40B4-BE49-F238E27FC236}">
                <a16:creationId xmlns:a16="http://schemas.microsoft.com/office/drawing/2014/main" id="{737F9C38-9ED3-57A0-9507-B08895D98528}"/>
              </a:ext>
            </a:extLst>
          </p:cNvPr>
          <p:cNvSpPr/>
          <p:nvPr/>
        </p:nvSpPr>
        <p:spPr>
          <a:xfrm>
            <a:off x="12908020" y="4389127"/>
            <a:ext cx="833009" cy="297804"/>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 name="Flussdiagramm: Verbinder 2">
            <a:extLst>
              <a:ext uri="{FF2B5EF4-FFF2-40B4-BE49-F238E27FC236}">
                <a16:creationId xmlns:a16="http://schemas.microsoft.com/office/drawing/2014/main" id="{02C91334-CECD-87C7-81AF-5527B1C962A0}"/>
              </a:ext>
            </a:extLst>
          </p:cNvPr>
          <p:cNvSpPr/>
          <p:nvPr/>
        </p:nvSpPr>
        <p:spPr>
          <a:xfrm>
            <a:off x="13722131" y="4664016"/>
            <a:ext cx="138080" cy="138080"/>
          </a:xfrm>
          <a:prstGeom prst="flowChartConnector">
            <a:avLst/>
          </a:prstGeom>
          <a:solidFill>
            <a:srgbClr val="0070C0"/>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Helvetica"/>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4"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25" name="Freeform 4"/>
          <p:cNvSpPr/>
          <p:nvPr/>
        </p:nvSpPr>
        <p:spPr>
          <a:xfrm>
            <a:off x="15382907" y="3803920"/>
            <a:ext cx="2536591" cy="368288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6" name="Freeform 5"/>
          <p:cNvSpPr/>
          <p:nvPr/>
        </p:nvSpPr>
        <p:spPr>
          <a:xfrm>
            <a:off x="15641645" y="4211675"/>
            <a:ext cx="1937744" cy="16083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7" name="AutoShape 6"/>
          <p:cNvSpPr/>
          <p:nvPr/>
        </p:nvSpPr>
        <p:spPr>
          <a:xfrm>
            <a:off x="1133107" y="5045331"/>
            <a:ext cx="13546648" cy="1667115"/>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28" name="Freeform 7"/>
          <p:cNvSpPr/>
          <p:nvPr/>
        </p:nvSpPr>
        <p:spPr>
          <a:xfrm>
            <a:off x="1364741" y="5202149"/>
            <a:ext cx="1312878" cy="1353480"/>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9" name="TextBox 8"/>
          <p:cNvSpPr txBox="1"/>
          <p:nvPr/>
        </p:nvSpPr>
        <p:spPr>
          <a:xfrm>
            <a:off x="3052521" y="5823463"/>
            <a:ext cx="6125308" cy="714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798" lvl="1" indent="-215899">
              <a:lnSpc>
                <a:spcPts val="2900"/>
              </a:lnSpc>
              <a:buSzPct val="100000"/>
              <a:buFont typeface="Arial"/>
              <a:buChar char="•"/>
              <a:defRPr sz="1900">
                <a:solidFill>
                  <a:srgbClr val="191919"/>
                </a:solidFill>
                <a:latin typeface="Arial"/>
                <a:ea typeface="Arial"/>
                <a:cs typeface="Arial"/>
                <a:sym typeface="Arial"/>
              </a:defRPr>
            </a:pPr>
            <a:r>
              <a:t>Base Camp</a:t>
            </a:r>
          </a:p>
          <a:p>
            <a:pPr marL="431798" lvl="1" indent="-215899">
              <a:lnSpc>
                <a:spcPts val="2900"/>
              </a:lnSpc>
              <a:buSzPct val="100000"/>
              <a:buFont typeface="Arial"/>
              <a:buChar char="•"/>
              <a:defRPr sz="1900">
                <a:solidFill>
                  <a:srgbClr val="191919"/>
                </a:solidFill>
                <a:latin typeface="Arial"/>
                <a:ea typeface="Arial"/>
                <a:cs typeface="Arial"/>
                <a:sym typeface="Arial"/>
              </a:defRPr>
            </a:pPr>
            <a:r>
              <a:t>EasySpeak</a:t>
            </a:r>
          </a:p>
        </p:txBody>
      </p:sp>
      <p:sp>
        <p:nvSpPr>
          <p:cNvPr id="130" name="TextBox 9"/>
          <p:cNvSpPr txBox="1"/>
          <p:nvPr/>
        </p:nvSpPr>
        <p:spPr>
          <a:xfrm>
            <a:off x="3052521" y="5270374"/>
            <a:ext cx="11764713"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004165"/>
                </a:solidFill>
                <a:latin typeface="Arial"/>
                <a:ea typeface="Arial"/>
                <a:cs typeface="Arial"/>
                <a:sym typeface="Arial"/>
              </a:defRPr>
            </a:lvl1pPr>
          </a:lstStyle>
          <a:p>
            <a:r>
              <a:t>Select a learning path, deliver speeches, and participate in club roles</a:t>
            </a:r>
          </a:p>
        </p:txBody>
      </p:sp>
      <p:sp>
        <p:nvSpPr>
          <p:cNvPr id="131" name="Freeform 11"/>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32" name="Freeform 12"/>
          <p:cNvSpPr/>
          <p:nvPr/>
        </p:nvSpPr>
        <p:spPr>
          <a:xfrm>
            <a:off x="567021" y="9525671"/>
            <a:ext cx="2799272" cy="638237"/>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3" name="TextBox 13"/>
          <p:cNvSpPr txBox="1"/>
          <p:nvPr/>
        </p:nvSpPr>
        <p:spPr>
          <a:xfrm>
            <a:off x="1071068" y="976290"/>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545454"/>
                </a:solidFill>
                <a:latin typeface="Arial"/>
                <a:ea typeface="Arial"/>
                <a:cs typeface="Arial"/>
                <a:sym typeface="Arial"/>
              </a:defRPr>
            </a:lvl1pPr>
          </a:lstStyle>
          <a:p>
            <a:r>
              <a:t>Understanding the Onboarding Process</a:t>
            </a:r>
          </a:p>
        </p:txBody>
      </p:sp>
      <p:sp>
        <p:nvSpPr>
          <p:cNvPr id="134" name="AutoShape 14"/>
          <p:cNvSpPr/>
          <p:nvPr/>
        </p:nvSpPr>
        <p:spPr>
          <a:xfrm>
            <a:off x="1133107" y="3136057"/>
            <a:ext cx="13546648" cy="1667114"/>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35" name="Freeform 15"/>
          <p:cNvSpPr/>
          <p:nvPr/>
        </p:nvSpPr>
        <p:spPr>
          <a:xfrm>
            <a:off x="1364741" y="3278099"/>
            <a:ext cx="1312878" cy="1353480"/>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6" name="TextBox 16"/>
          <p:cNvSpPr txBox="1"/>
          <p:nvPr/>
        </p:nvSpPr>
        <p:spPr>
          <a:xfrm>
            <a:off x="3079805" y="3793401"/>
            <a:ext cx="859491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772432"/>
                </a:solidFill>
                <a:latin typeface="Arial"/>
                <a:ea typeface="Arial"/>
                <a:cs typeface="Arial"/>
                <a:sym typeface="Arial"/>
              </a:defRPr>
            </a:lvl1pPr>
          </a:lstStyle>
          <a:p>
            <a:r>
              <a:t>What isToastmasters?</a:t>
            </a:r>
          </a:p>
        </p:txBody>
      </p:sp>
      <p:sp>
        <p:nvSpPr>
          <p:cNvPr id="137" name="TextBox 17"/>
          <p:cNvSpPr txBox="1"/>
          <p:nvPr/>
        </p:nvSpPr>
        <p:spPr>
          <a:xfrm>
            <a:off x="1764776" y="5594863"/>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02</a:t>
            </a:r>
          </a:p>
        </p:txBody>
      </p:sp>
      <p:sp>
        <p:nvSpPr>
          <p:cNvPr id="138" name="TextBox 18"/>
          <p:cNvSpPr txBox="1"/>
          <p:nvPr/>
        </p:nvSpPr>
        <p:spPr>
          <a:xfrm>
            <a:off x="1796657" y="3731488"/>
            <a:ext cx="525246"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58"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59"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060"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61" name="AutoShape 7"/>
          <p:cNvSpPr/>
          <p:nvPr/>
        </p:nvSpPr>
        <p:spPr>
          <a:xfrm>
            <a:off x="0" y="5164787"/>
            <a:ext cx="18288000" cy="168887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062" name="Grafik 20" descr="Grafik 20"/>
          <p:cNvPicPr>
            <a:picLocks noChangeAspect="1"/>
          </p:cNvPicPr>
          <p:nvPr/>
        </p:nvPicPr>
        <p:blipFill>
          <a:blip r:embed="rId5"/>
          <a:stretch>
            <a:fillRect/>
          </a:stretch>
        </p:blipFill>
        <p:spPr>
          <a:xfrm>
            <a:off x="7783156" y="4098494"/>
            <a:ext cx="5867493" cy="4300398"/>
          </a:xfrm>
          <a:prstGeom prst="rect">
            <a:avLst/>
          </a:prstGeom>
          <a:ln w="12700">
            <a:miter lim="400000"/>
          </a:ln>
        </p:spPr>
      </p:pic>
      <p:sp>
        <p:nvSpPr>
          <p:cNvPr id="1063" name="Freeform 9"/>
          <p:cNvSpPr/>
          <p:nvPr/>
        </p:nvSpPr>
        <p:spPr>
          <a:xfrm>
            <a:off x="7483126" y="7793614"/>
            <a:ext cx="833009" cy="29780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64" name="Freeform 10"/>
          <p:cNvSpPr/>
          <p:nvPr/>
        </p:nvSpPr>
        <p:spPr>
          <a:xfrm>
            <a:off x="7362769" y="5164787"/>
            <a:ext cx="833010" cy="297803"/>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65" name="TextBox 11"/>
          <p:cNvSpPr txBox="1"/>
          <p:nvPr/>
        </p:nvSpPr>
        <p:spPr>
          <a:xfrm>
            <a:off x="5243012" y="5424485"/>
            <a:ext cx="214833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Chosen path</a:t>
            </a:r>
          </a:p>
        </p:txBody>
      </p:sp>
      <p:sp>
        <p:nvSpPr>
          <p:cNvPr id="1066" name="Freeform 12"/>
          <p:cNvSpPr/>
          <p:nvPr/>
        </p:nvSpPr>
        <p:spPr>
          <a:xfrm>
            <a:off x="4977491" y="5313686"/>
            <a:ext cx="553901" cy="553900"/>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67" name="Freeform 13"/>
          <p:cNvSpPr/>
          <p:nvPr/>
        </p:nvSpPr>
        <p:spPr>
          <a:xfrm>
            <a:off x="5531387" y="7974696"/>
            <a:ext cx="553901" cy="55390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68" name="TextBox 14"/>
          <p:cNvSpPr txBox="1"/>
          <p:nvPr/>
        </p:nvSpPr>
        <p:spPr>
          <a:xfrm>
            <a:off x="6073063" y="8088007"/>
            <a:ext cx="1327809"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Continue</a:t>
            </a:r>
          </a:p>
        </p:txBody>
      </p:sp>
      <p:sp>
        <p:nvSpPr>
          <p:cNvPr id="1069"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1070" name="Freeform 16"/>
          <p:cNvSpPr/>
          <p:nvPr/>
        </p:nvSpPr>
        <p:spPr>
          <a:xfrm>
            <a:off x="646686" y="770704"/>
            <a:ext cx="992438" cy="102313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71"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072"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7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7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07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78" name="AutoShape 7"/>
          <p:cNvSpPr/>
          <p:nvPr/>
        </p:nvSpPr>
        <p:spPr>
          <a:xfrm>
            <a:off x="0" y="5164787"/>
            <a:ext cx="18288000" cy="168887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79" name="Freeform 8"/>
          <p:cNvSpPr/>
          <p:nvPr/>
        </p:nvSpPr>
        <p:spPr>
          <a:xfrm>
            <a:off x="8240375" y="4562368"/>
            <a:ext cx="7943771" cy="3145930"/>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80" name="AutoShape 9"/>
          <p:cNvSpPr/>
          <p:nvPr/>
        </p:nvSpPr>
        <p:spPr>
          <a:xfrm>
            <a:off x="9264049" y="8265196"/>
            <a:ext cx="6791644" cy="33239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081" name="TextBox 10"/>
          <p:cNvSpPr txBox="1"/>
          <p:nvPr/>
        </p:nvSpPr>
        <p:spPr>
          <a:xfrm>
            <a:off x="4761758" y="5823463"/>
            <a:ext cx="3256910"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Complete the order process</a:t>
            </a:r>
          </a:p>
        </p:txBody>
      </p:sp>
      <p:sp>
        <p:nvSpPr>
          <p:cNvPr id="1082" name="Freeform 11"/>
          <p:cNvSpPr/>
          <p:nvPr/>
        </p:nvSpPr>
        <p:spPr>
          <a:xfrm>
            <a:off x="4112612" y="5740472"/>
            <a:ext cx="553901" cy="55390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83" name="TextBox 12"/>
          <p:cNvSpPr txBox="1"/>
          <p:nvPr/>
        </p:nvSpPr>
        <p:spPr>
          <a:xfrm>
            <a:off x="9255169" y="8255954"/>
            <a:ext cx="6828451" cy="302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t>It may take up to 24 hours for the learning path to be activated.</a:t>
            </a:r>
          </a:p>
        </p:txBody>
      </p:sp>
      <p:sp>
        <p:nvSpPr>
          <p:cNvPr id="1084"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Choose a learning path</a:t>
            </a:r>
          </a:p>
        </p:txBody>
      </p:sp>
      <p:sp>
        <p:nvSpPr>
          <p:cNvPr id="1085" name="Freeform 16"/>
          <p:cNvSpPr/>
          <p:nvPr/>
        </p:nvSpPr>
        <p:spPr>
          <a:xfrm>
            <a:off x="646686" y="770704"/>
            <a:ext cx="992438" cy="102313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86"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087"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9"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90"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091"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092"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93" name="Freeform 8"/>
          <p:cNvSpPr/>
          <p:nvPr/>
        </p:nvSpPr>
        <p:spPr>
          <a:xfrm>
            <a:off x="2147920" y="7256577"/>
            <a:ext cx="3071693"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094" name="Freeform 10"/>
          <p:cNvSpPr/>
          <p:nvPr/>
        </p:nvSpPr>
        <p:spPr>
          <a:xfrm>
            <a:off x="7300582" y="7256577"/>
            <a:ext cx="3071694"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095" name="Freeform 12"/>
          <p:cNvSpPr/>
          <p:nvPr/>
        </p:nvSpPr>
        <p:spPr>
          <a:xfrm>
            <a:off x="6808596" y="3996823"/>
            <a:ext cx="4057171" cy="295148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096" name="Freeform 15"/>
          <p:cNvSpPr/>
          <p:nvPr/>
        </p:nvSpPr>
        <p:spPr>
          <a:xfrm>
            <a:off x="1593561" y="3996823"/>
            <a:ext cx="4296267" cy="295148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097" name="Freeform 20"/>
          <p:cNvSpPr/>
          <p:nvPr/>
        </p:nvSpPr>
        <p:spPr>
          <a:xfrm>
            <a:off x="11784534" y="3996823"/>
            <a:ext cx="4057172" cy="2951486"/>
          </a:xfrm>
          <a:prstGeom prst="rect">
            <a:avLst/>
          </a:prstGeom>
          <a:solidFill>
            <a:srgbClr val="C4C4C4">
              <a:alpha val="40000"/>
            </a:srgbClr>
          </a:solidFill>
          <a:ln w="12700">
            <a:miter lim="400000"/>
          </a:ln>
        </p:spPr>
        <p:txBody>
          <a:bodyPr lIns="45718" tIns="45718" rIns="45718" bIns="45718"/>
          <a:lstStyle/>
          <a:p>
            <a:pPr>
              <a:defRPr>
                <a:latin typeface="+mj-lt"/>
                <a:ea typeface="+mj-ea"/>
                <a:cs typeface="+mj-cs"/>
                <a:sym typeface="Calibri"/>
              </a:defRPr>
            </a:pPr>
            <a:endParaRPr/>
          </a:p>
        </p:txBody>
      </p:sp>
      <p:sp>
        <p:nvSpPr>
          <p:cNvPr id="1098" name="Freeform 23"/>
          <p:cNvSpPr/>
          <p:nvPr/>
        </p:nvSpPr>
        <p:spPr>
          <a:xfrm>
            <a:off x="4592644" y="6385840"/>
            <a:ext cx="1677045" cy="173378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99" name="Freeform 24"/>
          <p:cNvSpPr/>
          <p:nvPr/>
        </p:nvSpPr>
        <p:spPr>
          <a:xfrm>
            <a:off x="8479342" y="2834258"/>
            <a:ext cx="857766" cy="85776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00" name="TextBox 25"/>
          <p:cNvSpPr txBox="1"/>
          <p:nvPr/>
        </p:nvSpPr>
        <p:spPr>
          <a:xfrm>
            <a:off x="7485525" y="7372329"/>
            <a:ext cx="2765880" cy="619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t>…start and work on a speech project</a:t>
            </a:r>
          </a:p>
        </p:txBody>
      </p:sp>
      <p:sp>
        <p:nvSpPr>
          <p:cNvPr id="1101" name="TextBox 26"/>
          <p:cNvSpPr txBox="1"/>
          <p:nvPr/>
        </p:nvSpPr>
        <p:spPr>
          <a:xfrm>
            <a:off x="2322121" y="7534254"/>
            <a:ext cx="2765877" cy="302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500"/>
              </a:lnSpc>
              <a:defRPr>
                <a:solidFill>
                  <a:srgbClr val="FFFFFF"/>
                </a:solidFill>
                <a:latin typeface="Arial"/>
                <a:ea typeface="Arial"/>
                <a:cs typeface="Arial"/>
                <a:sym typeface="Arial"/>
              </a:defRPr>
            </a:pPr>
            <a:r>
              <a:t>…Learning Path </a:t>
            </a:r>
          </a:p>
        </p:txBody>
      </p:sp>
      <p:pic>
        <p:nvPicPr>
          <p:cNvPr id="1102" name="icon2.png" descr="icon2.png"/>
          <p:cNvPicPr>
            <a:picLocks noChangeAspect="1"/>
          </p:cNvPicPr>
          <p:nvPr/>
        </p:nvPicPr>
        <p:blipFill>
          <a:blip r:embed="rId7"/>
          <a:stretch>
            <a:fillRect/>
          </a:stretch>
        </p:blipFill>
        <p:spPr>
          <a:xfrm>
            <a:off x="7331918" y="3936719"/>
            <a:ext cx="3071694" cy="3071692"/>
          </a:xfrm>
          <a:prstGeom prst="rect">
            <a:avLst/>
          </a:prstGeom>
          <a:ln w="12700">
            <a:miter lim="400000"/>
          </a:ln>
        </p:spPr>
      </p:pic>
      <p:pic>
        <p:nvPicPr>
          <p:cNvPr id="1103" name="icon3.png" descr="icon3.png"/>
          <p:cNvPicPr>
            <a:picLocks noChangeAspect="1"/>
          </p:cNvPicPr>
          <p:nvPr/>
        </p:nvPicPr>
        <p:blipFill>
          <a:blip r:embed="rId8"/>
          <a:stretch>
            <a:fillRect/>
          </a:stretch>
        </p:blipFill>
        <p:spPr>
          <a:xfrm>
            <a:off x="2709491" y="4332380"/>
            <a:ext cx="2280368" cy="2280369"/>
          </a:xfrm>
          <a:prstGeom prst="rect">
            <a:avLst/>
          </a:prstGeom>
          <a:ln w="12700">
            <a:miter lim="400000"/>
          </a:ln>
        </p:spPr>
      </p:pic>
      <p:pic>
        <p:nvPicPr>
          <p:cNvPr id="1104" name="icon1.png" descr="icon1.png"/>
          <p:cNvPicPr>
            <a:picLocks noChangeAspect="1"/>
          </p:cNvPicPr>
          <p:nvPr/>
        </p:nvPicPr>
        <p:blipFill>
          <a:blip r:embed="rId9"/>
          <a:stretch>
            <a:fillRect/>
          </a:stretch>
        </p:blipFill>
        <p:spPr>
          <a:xfrm>
            <a:off x="12387246" y="4098068"/>
            <a:ext cx="2850240" cy="2850240"/>
          </a:xfrm>
          <a:prstGeom prst="rect">
            <a:avLst/>
          </a:prstGeom>
          <a:ln w="12700">
            <a:miter lim="400000"/>
          </a:ln>
        </p:spPr>
      </p:pic>
      <p:sp>
        <p:nvSpPr>
          <p:cNvPr id="1105"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106"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07"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108"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11"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112"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113"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14" name="AutoShape 7"/>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15" name="Freeform 8"/>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16" name="AutoShape 9"/>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17" name="Freeform 10"/>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18" name="Freeform 11"/>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19" name="Freeform 12"/>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0" name="Freeform 13"/>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1" name="Freeform 14"/>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2" name="Freeform 15"/>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3" name="Freeform 16"/>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4" name="Freeform 17"/>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5" name="Freeform 18"/>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6" name="AutoShape 19"/>
          <p:cNvSpPr/>
          <p:nvPr/>
        </p:nvSpPr>
        <p:spPr>
          <a:xfrm>
            <a:off x="7313672" y="4992796"/>
            <a:ext cx="9788224" cy="1687526"/>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127" name="AutoShape 20"/>
          <p:cNvSpPr/>
          <p:nvPr/>
        </p:nvSpPr>
        <p:spPr>
          <a:xfrm>
            <a:off x="9738242" y="4537854"/>
            <a:ext cx="4939085"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128" name="Freeform 21"/>
          <p:cNvSpPr/>
          <p:nvPr/>
        </p:nvSpPr>
        <p:spPr>
          <a:xfrm>
            <a:off x="7552311" y="5277901"/>
            <a:ext cx="9310946" cy="1117317"/>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29" name="TextBox 22"/>
          <p:cNvSpPr txBox="1"/>
          <p:nvPr/>
        </p:nvSpPr>
        <p:spPr>
          <a:xfrm>
            <a:off x="9738242" y="4541944"/>
            <a:ext cx="4939085"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https://www.toastmasters.org</a:t>
            </a:r>
          </a:p>
        </p:txBody>
      </p:sp>
      <p:sp>
        <p:nvSpPr>
          <p:cNvPr id="1130"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131" name="AutoShape 25"/>
          <p:cNvSpPr/>
          <p:nvPr/>
        </p:nvSpPr>
        <p:spPr>
          <a:xfrm>
            <a:off x="1035679" y="3265089"/>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132" name="TextBox 26"/>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t>Open the TMI homepage in the browser</a:t>
            </a:r>
          </a:p>
        </p:txBody>
      </p:sp>
      <p:sp>
        <p:nvSpPr>
          <p:cNvPr id="1133" name="AutoShape 27"/>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34" name="AutoShape 29"/>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35" name="TextBox 30"/>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136" name="AutoShape 31"/>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37" name="TextBox 32"/>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138" name="AutoShape 33"/>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39"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140" name="AutoShape 35"/>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41" name="AutoShape 37"/>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42"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143" name="AutoShape 39"/>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44" name="TextBox 40"/>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145" name="AutoShape 41"/>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46" name="TextBox 42"/>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147"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148" name="Freeform 16"/>
          <p:cNvSpPr/>
          <p:nvPr/>
        </p:nvSpPr>
        <p:spPr>
          <a:xfrm>
            <a:off x="646686" y="770704"/>
            <a:ext cx="992438" cy="1023131"/>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49"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150"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151"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152"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5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15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15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58" name="AutoShape 7"/>
          <p:cNvSpPr/>
          <p:nvPr/>
        </p:nvSpPr>
        <p:spPr>
          <a:xfrm>
            <a:off x="7877409" y="3101956"/>
            <a:ext cx="7327915" cy="5472625"/>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159" name="Freeform 8"/>
          <p:cNvSpPr/>
          <p:nvPr/>
        </p:nvSpPr>
        <p:spPr>
          <a:xfrm>
            <a:off x="11783545" y="3608623"/>
            <a:ext cx="3170067" cy="443132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60" name="AutoShape 11"/>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61" name="Freeform 12"/>
          <p:cNvSpPr/>
          <p:nvPr/>
        </p:nvSpPr>
        <p:spPr>
          <a:xfrm>
            <a:off x="557496" y="3173351"/>
            <a:ext cx="478185" cy="478186"/>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62" name="AutoShape 13"/>
          <p:cNvSpPr/>
          <p:nvPr/>
        </p:nvSpPr>
        <p:spPr>
          <a:xfrm>
            <a:off x="1035679" y="3819318"/>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163" name="Freeform 14"/>
          <p:cNvSpPr/>
          <p:nvPr/>
        </p:nvSpPr>
        <p:spPr>
          <a:xfrm>
            <a:off x="557496" y="3729296"/>
            <a:ext cx="478185" cy="478184"/>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64" name="Freeform 15"/>
          <p:cNvSpPr/>
          <p:nvPr/>
        </p:nvSpPr>
        <p:spPr>
          <a:xfrm>
            <a:off x="557496" y="4288358"/>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65" name="Freeform 16"/>
          <p:cNvSpPr/>
          <p:nvPr/>
        </p:nvSpPr>
        <p:spPr>
          <a:xfrm>
            <a:off x="557496" y="4836469"/>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66" name="Freeform 17"/>
          <p:cNvSpPr/>
          <p:nvPr/>
        </p:nvSpPr>
        <p:spPr>
          <a:xfrm>
            <a:off x="557496" y="5395533"/>
            <a:ext cx="478185" cy="478185"/>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67" name="Freeform 18"/>
          <p:cNvSpPr/>
          <p:nvPr/>
        </p:nvSpPr>
        <p:spPr>
          <a:xfrm>
            <a:off x="557496" y="5953900"/>
            <a:ext cx="478185" cy="478186"/>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68" name="Freeform 19"/>
          <p:cNvSpPr/>
          <p:nvPr/>
        </p:nvSpPr>
        <p:spPr>
          <a:xfrm>
            <a:off x="569143" y="6512266"/>
            <a:ext cx="466537" cy="466537"/>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69" name="Freeform 20"/>
          <p:cNvSpPr/>
          <p:nvPr/>
        </p:nvSpPr>
        <p:spPr>
          <a:xfrm>
            <a:off x="572195" y="7066339"/>
            <a:ext cx="463484" cy="46348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70" name="Freeform 21"/>
          <p:cNvSpPr/>
          <p:nvPr/>
        </p:nvSpPr>
        <p:spPr>
          <a:xfrm>
            <a:off x="571331" y="7618024"/>
            <a:ext cx="465216" cy="46521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71" name="Freeform 22"/>
          <p:cNvSpPr/>
          <p:nvPr/>
        </p:nvSpPr>
        <p:spPr>
          <a:xfrm>
            <a:off x="571331" y="8171443"/>
            <a:ext cx="471039" cy="471039"/>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72"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rPr dirty="0"/>
              <a:t>Login on the TMI homepage</a:t>
            </a:r>
          </a:p>
        </p:txBody>
      </p:sp>
      <p:sp>
        <p:nvSpPr>
          <p:cNvPr id="1173" name="AutoShape 24"/>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74"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175" name="AutoShape 26"/>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76" name="AutoShape 28"/>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77" name="TextBox 29"/>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178" name="AutoShape 30"/>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79" name="TextBox 31"/>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180" name="AutoShape 32"/>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81" name="AutoShape 34"/>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82" name="AutoShape 36"/>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83" name="AutoShape 38"/>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84" name="TextBox 39"/>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185" name="AutoShape 40"/>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186" name="TextBox 41"/>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187"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188" name="Freeform 16"/>
          <p:cNvSpPr/>
          <p:nvPr/>
        </p:nvSpPr>
        <p:spPr>
          <a:xfrm>
            <a:off x="646686" y="770704"/>
            <a:ext cx="992438" cy="1023131"/>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89"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190"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191"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192"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193"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194"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195" name="TextBox 9"/>
          <p:cNvSpPr txBox="1"/>
          <p:nvPr/>
        </p:nvSpPr>
        <p:spPr>
          <a:xfrm>
            <a:off x="8115223" y="4959979"/>
            <a:ext cx="3592127" cy="17399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b="1">
                <a:solidFill>
                  <a:srgbClr val="545454"/>
                </a:solidFill>
                <a:latin typeface="Arial"/>
                <a:ea typeface="Arial"/>
                <a:cs typeface="Arial"/>
                <a:sym typeface="Arial"/>
              </a:defRPr>
            </a:pPr>
            <a:r>
              <a:rPr dirty="0"/>
              <a:t>Login</a:t>
            </a:r>
            <a:r>
              <a:rPr b="0" dirty="0"/>
              <a:t>:</a:t>
            </a:r>
          </a:p>
          <a:p>
            <a:pPr>
              <a:lnSpc>
                <a:spcPts val="2300"/>
              </a:lnSpc>
              <a:defRPr sz="1700">
                <a:latin typeface="Arial"/>
                <a:ea typeface="Arial"/>
                <a:cs typeface="Arial"/>
                <a:sym typeface="Arial"/>
              </a:defRPr>
            </a:pPr>
            <a:endParaRPr b="0" dirty="0"/>
          </a:p>
          <a:p>
            <a:pPr>
              <a:lnSpc>
                <a:spcPts val="2300"/>
              </a:lnSpc>
              <a:defRPr sz="1700" b="1">
                <a:solidFill>
                  <a:srgbClr val="545454"/>
                </a:solidFill>
                <a:latin typeface="Arial"/>
                <a:ea typeface="Arial"/>
                <a:cs typeface="Arial"/>
                <a:sym typeface="Arial"/>
              </a:defRPr>
            </a:pPr>
            <a:r>
              <a:rPr dirty="0"/>
              <a:t>Username: </a:t>
            </a:r>
            <a:r>
              <a:rPr b="0" dirty="0"/>
              <a:t>xxx</a:t>
            </a:r>
          </a:p>
          <a:p>
            <a:pPr>
              <a:lnSpc>
                <a:spcPts val="2300"/>
              </a:lnSpc>
              <a:defRPr sz="1700" b="1">
                <a:solidFill>
                  <a:srgbClr val="545454"/>
                </a:solidFill>
                <a:latin typeface="Arial"/>
                <a:ea typeface="Arial"/>
                <a:cs typeface="Arial"/>
                <a:sym typeface="Arial"/>
              </a:defRPr>
            </a:pPr>
            <a:r>
              <a:rPr dirty="0"/>
              <a:t>Password: </a:t>
            </a:r>
            <a:r>
              <a:rPr b="0" dirty="0"/>
              <a:t>xxx</a:t>
            </a:r>
          </a:p>
          <a:p>
            <a:pPr>
              <a:lnSpc>
                <a:spcPts val="2300"/>
              </a:lnSpc>
              <a:defRPr sz="1700">
                <a:latin typeface="Arial"/>
                <a:ea typeface="Arial"/>
                <a:cs typeface="Arial"/>
                <a:sym typeface="Arial"/>
              </a:defRPr>
            </a:pPr>
            <a:endParaRPr b="0" dirty="0"/>
          </a:p>
          <a:p>
            <a:pPr>
              <a:lnSpc>
                <a:spcPts val="2300"/>
              </a:lnSpc>
              <a:defRPr sz="1700" b="1">
                <a:solidFill>
                  <a:srgbClr val="545454"/>
                </a:solidFill>
                <a:latin typeface="Arial"/>
                <a:ea typeface="Arial"/>
                <a:cs typeface="Arial"/>
                <a:sym typeface="Arial"/>
              </a:defRPr>
            </a:pPr>
            <a:r>
              <a:rPr lang="de-DE" dirty="0"/>
              <a:t>The </a:t>
            </a:r>
            <a:r>
              <a:rPr lang="en-US" noProof="0" dirty="0"/>
              <a:t>data you know</a:t>
            </a:r>
            <a:endParaRPr dirty="0"/>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198"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199"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200"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01" name="AutoShape 7"/>
          <p:cNvSpPr/>
          <p:nvPr/>
        </p:nvSpPr>
        <p:spPr>
          <a:xfrm>
            <a:off x="7471078" y="3969794"/>
            <a:ext cx="9788222" cy="3467056"/>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202" name="AutoShape 8"/>
          <p:cNvSpPr/>
          <p:nvPr/>
        </p:nvSpPr>
        <p:spPr>
          <a:xfrm>
            <a:off x="12615491" y="3688796"/>
            <a:ext cx="5640421"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203" name="Freeform 10"/>
          <p:cNvSpPr/>
          <p:nvPr/>
        </p:nvSpPr>
        <p:spPr>
          <a:xfrm rot="18805485" flipH="1">
            <a:off x="12019843" y="3878967"/>
            <a:ext cx="750828" cy="268423"/>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04" name="Freeform 11"/>
          <p:cNvSpPr/>
          <p:nvPr/>
        </p:nvSpPr>
        <p:spPr>
          <a:xfrm>
            <a:off x="7655555" y="4356141"/>
            <a:ext cx="9354675" cy="286487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05" name="AutoShape 13"/>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06" name="Freeform 14"/>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07" name="AutoShape 15"/>
          <p:cNvSpPr/>
          <p:nvPr/>
        </p:nvSpPr>
        <p:spPr>
          <a:xfrm>
            <a:off x="1035679" y="3819318"/>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208" name="Freeform 16"/>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09" name="Freeform 17"/>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10" name="Freeform 18"/>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11" name="Freeform 19"/>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12" name="Freeform 20"/>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13" name="Freeform 21"/>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14" name="Freeform 22"/>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15" name="Freeform 23"/>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16" name="Freeform 24"/>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17" name="AutoShape 26"/>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18" name="AutoShape 28"/>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19" name="AutoShape 30"/>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20" name="TextBox 31"/>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221" name="AutoShape 32"/>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22" name="TextBox 33"/>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223" name="AutoShape 34"/>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24" name="AutoShape 36"/>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25" name="AutoShape 38"/>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26" name="AutoShape 40"/>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27" name="TextBox 41"/>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228" name="AutoShape 42"/>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29" name="TextBox 43"/>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230"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231"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32"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233"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234"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235"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rPr dirty="0"/>
              <a:t>Login on the TMI homepage</a:t>
            </a:r>
          </a:p>
        </p:txBody>
      </p:sp>
      <p:sp>
        <p:nvSpPr>
          <p:cNvPr id="1236"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237"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238"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239"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240" name="TextBox 9"/>
          <p:cNvSpPr txBox="1"/>
          <p:nvPr/>
        </p:nvSpPr>
        <p:spPr>
          <a:xfrm>
            <a:off x="12691691" y="3703196"/>
            <a:ext cx="5494082" cy="2719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200"/>
              </a:lnSpc>
              <a:defRPr>
                <a:solidFill>
                  <a:srgbClr val="FFFFFF"/>
                </a:solidFill>
                <a:latin typeface="Arial"/>
                <a:ea typeface="Arial"/>
                <a:cs typeface="Arial"/>
                <a:sym typeface="Arial"/>
              </a:defRPr>
            </a:pPr>
            <a:r>
              <a:t>After a successful "</a:t>
            </a:r>
            <a:r>
              <a:rPr b="1"/>
              <a:t>login</a:t>
            </a:r>
            <a:r>
              <a:t>", you will see your name.</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E47AB-929B-CFF7-B7B2-21B33D5E60E4}"/>
            </a:ext>
          </a:extLst>
        </p:cNvPr>
        <p:cNvGrpSpPr/>
        <p:nvPr/>
      </p:nvGrpSpPr>
      <p:grpSpPr>
        <a:xfrm>
          <a:off x="0" y="0"/>
          <a:ext cx="0" cy="0"/>
          <a:chOff x="0" y="0"/>
          <a:chExt cx="0" cy="0"/>
        </a:xfrm>
      </p:grpSpPr>
      <p:sp>
        <p:nvSpPr>
          <p:cNvPr id="1242" name="Freeform 2">
            <a:extLst>
              <a:ext uri="{FF2B5EF4-FFF2-40B4-BE49-F238E27FC236}">
                <a16:creationId xmlns:a16="http://schemas.microsoft.com/office/drawing/2014/main" id="{6DC8C567-6C43-6E98-EEB7-E37C200C9340}"/>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43" name="AutoShape 3">
            <a:extLst>
              <a:ext uri="{FF2B5EF4-FFF2-40B4-BE49-F238E27FC236}">
                <a16:creationId xmlns:a16="http://schemas.microsoft.com/office/drawing/2014/main" id="{131F3538-8EA0-21F5-C0E2-BFD07AD345A4}"/>
              </a:ext>
            </a:extLst>
          </p:cNvPr>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244" name="Freeform 5">
            <a:extLst>
              <a:ext uri="{FF2B5EF4-FFF2-40B4-BE49-F238E27FC236}">
                <a16:creationId xmlns:a16="http://schemas.microsoft.com/office/drawing/2014/main" id="{445E900C-D931-13B4-9A3B-C499533DA3B7}"/>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245" name="Freeform 6">
            <a:extLst>
              <a:ext uri="{FF2B5EF4-FFF2-40B4-BE49-F238E27FC236}">
                <a16:creationId xmlns:a16="http://schemas.microsoft.com/office/drawing/2014/main" id="{665B90C1-F018-D13D-78EF-34275CFA44C9}"/>
              </a:ext>
            </a:extLst>
          </p:cNvPr>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46" name="AutoShape 7">
            <a:extLst>
              <a:ext uri="{FF2B5EF4-FFF2-40B4-BE49-F238E27FC236}">
                <a16:creationId xmlns:a16="http://schemas.microsoft.com/office/drawing/2014/main" id="{F244A92D-FC49-27ED-6FFB-5A751181C7C2}"/>
              </a:ext>
            </a:extLst>
          </p:cNvPr>
          <p:cNvSpPr/>
          <p:nvPr/>
        </p:nvSpPr>
        <p:spPr>
          <a:xfrm>
            <a:off x="6973586" y="2813118"/>
            <a:ext cx="9923259" cy="6173095"/>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247" name="Freeform 8">
            <a:extLst>
              <a:ext uri="{FF2B5EF4-FFF2-40B4-BE49-F238E27FC236}">
                <a16:creationId xmlns:a16="http://schemas.microsoft.com/office/drawing/2014/main" id="{9837CAD4-71F1-C757-841F-09DFFEF8ECFB}"/>
              </a:ext>
            </a:extLst>
          </p:cNvPr>
          <p:cNvSpPr/>
          <p:nvPr/>
        </p:nvSpPr>
        <p:spPr>
          <a:xfrm>
            <a:off x="7279484" y="3002195"/>
            <a:ext cx="9412680" cy="571820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48" name="Freeform 9">
            <a:extLst>
              <a:ext uri="{FF2B5EF4-FFF2-40B4-BE49-F238E27FC236}">
                <a16:creationId xmlns:a16="http://schemas.microsoft.com/office/drawing/2014/main" id="{86AC6FFD-586C-5020-A64E-2D41AD2A55A7}"/>
              </a:ext>
            </a:extLst>
          </p:cNvPr>
          <p:cNvSpPr/>
          <p:nvPr/>
        </p:nvSpPr>
        <p:spPr>
          <a:xfrm>
            <a:off x="6858678" y="6671098"/>
            <a:ext cx="1255982" cy="449016"/>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49" name="AutoShape 11">
            <a:extLst>
              <a:ext uri="{FF2B5EF4-FFF2-40B4-BE49-F238E27FC236}">
                <a16:creationId xmlns:a16="http://schemas.microsoft.com/office/drawing/2014/main" id="{0C004A37-17BF-E7B8-646E-3C7157FBCCDA}"/>
              </a:ext>
            </a:extLst>
          </p:cNvPr>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50" name="Freeform 12">
            <a:extLst>
              <a:ext uri="{FF2B5EF4-FFF2-40B4-BE49-F238E27FC236}">
                <a16:creationId xmlns:a16="http://schemas.microsoft.com/office/drawing/2014/main" id="{9FDC9673-84B5-19B9-26AC-4F1389D011FF}"/>
              </a:ext>
            </a:extLst>
          </p:cNvPr>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51" name="AutoShape 13">
            <a:extLst>
              <a:ext uri="{FF2B5EF4-FFF2-40B4-BE49-F238E27FC236}">
                <a16:creationId xmlns:a16="http://schemas.microsoft.com/office/drawing/2014/main" id="{6F035AE4-B950-B0EC-C90F-FDF1251745DB}"/>
              </a:ext>
            </a:extLst>
          </p:cNvPr>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52" name="Freeform 14">
            <a:extLst>
              <a:ext uri="{FF2B5EF4-FFF2-40B4-BE49-F238E27FC236}">
                <a16:creationId xmlns:a16="http://schemas.microsoft.com/office/drawing/2014/main" id="{5BD4CE24-F118-04D0-8CCE-570AF19C09A2}"/>
              </a:ext>
            </a:extLst>
          </p:cNvPr>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53" name="Freeform 15">
            <a:extLst>
              <a:ext uri="{FF2B5EF4-FFF2-40B4-BE49-F238E27FC236}">
                <a16:creationId xmlns:a16="http://schemas.microsoft.com/office/drawing/2014/main" id="{6C708A85-D634-9269-6ED5-FB32FC746865}"/>
              </a:ext>
            </a:extLst>
          </p:cNvPr>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54" name="Freeform 16">
            <a:extLst>
              <a:ext uri="{FF2B5EF4-FFF2-40B4-BE49-F238E27FC236}">
                <a16:creationId xmlns:a16="http://schemas.microsoft.com/office/drawing/2014/main" id="{78C8AC1B-8938-A5D7-DF94-012F97507BE4}"/>
              </a:ext>
            </a:extLst>
          </p:cNvPr>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55" name="Freeform 17">
            <a:extLst>
              <a:ext uri="{FF2B5EF4-FFF2-40B4-BE49-F238E27FC236}">
                <a16:creationId xmlns:a16="http://schemas.microsoft.com/office/drawing/2014/main" id="{94CA42F3-7E24-E53F-11B4-5147CF55C1C8}"/>
              </a:ext>
            </a:extLst>
          </p:cNvPr>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56" name="Freeform 18">
            <a:extLst>
              <a:ext uri="{FF2B5EF4-FFF2-40B4-BE49-F238E27FC236}">
                <a16:creationId xmlns:a16="http://schemas.microsoft.com/office/drawing/2014/main" id="{5C27D0E0-A57F-5A85-584E-3FFAC0E2C759}"/>
              </a:ext>
            </a:extLst>
          </p:cNvPr>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57" name="Freeform 19">
            <a:extLst>
              <a:ext uri="{FF2B5EF4-FFF2-40B4-BE49-F238E27FC236}">
                <a16:creationId xmlns:a16="http://schemas.microsoft.com/office/drawing/2014/main" id="{101B9665-4BDA-A7FA-9DF6-6AE1802911E9}"/>
              </a:ext>
            </a:extLst>
          </p:cNvPr>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58" name="Freeform 20">
            <a:extLst>
              <a:ext uri="{FF2B5EF4-FFF2-40B4-BE49-F238E27FC236}">
                <a16:creationId xmlns:a16="http://schemas.microsoft.com/office/drawing/2014/main" id="{D3CA29A3-148C-E036-443C-1576A4F1714F}"/>
              </a:ext>
            </a:extLst>
          </p:cNvPr>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59" name="Freeform 21">
            <a:extLst>
              <a:ext uri="{FF2B5EF4-FFF2-40B4-BE49-F238E27FC236}">
                <a16:creationId xmlns:a16="http://schemas.microsoft.com/office/drawing/2014/main" id="{5D76AF80-DBBA-E5BE-3C46-70496DB2B36B}"/>
              </a:ext>
            </a:extLst>
          </p:cNvPr>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60" name="Freeform 22">
            <a:extLst>
              <a:ext uri="{FF2B5EF4-FFF2-40B4-BE49-F238E27FC236}">
                <a16:creationId xmlns:a16="http://schemas.microsoft.com/office/drawing/2014/main" id="{6DFF586C-363C-9B72-DBEF-84F10C5A7FDB}"/>
              </a:ext>
            </a:extLst>
          </p:cNvPr>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61" name="AutoShape 24">
            <a:extLst>
              <a:ext uri="{FF2B5EF4-FFF2-40B4-BE49-F238E27FC236}">
                <a16:creationId xmlns:a16="http://schemas.microsoft.com/office/drawing/2014/main" id="{141773DC-0294-4D52-383A-B949B96B067F}"/>
              </a:ext>
            </a:extLst>
          </p:cNvPr>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62" name="AutoShape 26">
            <a:extLst>
              <a:ext uri="{FF2B5EF4-FFF2-40B4-BE49-F238E27FC236}">
                <a16:creationId xmlns:a16="http://schemas.microsoft.com/office/drawing/2014/main" id="{07384396-A4E8-DF91-AAA1-5880184D159A}"/>
              </a:ext>
            </a:extLst>
          </p:cNvPr>
          <p:cNvSpPr/>
          <p:nvPr/>
        </p:nvSpPr>
        <p:spPr>
          <a:xfrm>
            <a:off x="1035679" y="4373548"/>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263" name="TextBox 27">
            <a:extLst>
              <a:ext uri="{FF2B5EF4-FFF2-40B4-BE49-F238E27FC236}">
                <a16:creationId xmlns:a16="http://schemas.microsoft.com/office/drawing/2014/main" id="{7942693F-EC1B-17F9-D12E-FE99E2956E0E}"/>
              </a:ext>
            </a:extLst>
          </p:cNvPr>
          <p:cNvSpPr txBox="1"/>
          <p:nvPr/>
        </p:nvSpPr>
        <p:spPr>
          <a:xfrm>
            <a:off x="1181006" y="4364532"/>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700">
                <a:solidFill>
                  <a:srgbClr val="FFFFFF"/>
                </a:solidFill>
                <a:latin typeface="Arial"/>
                <a:ea typeface="Arial"/>
                <a:cs typeface="Arial"/>
                <a:sym typeface="Arial"/>
              </a:defRPr>
            </a:pPr>
            <a:r>
              <a:t>Select "</a:t>
            </a:r>
            <a:r>
              <a:rPr b="1"/>
              <a:t>Go to Base Camp</a:t>
            </a:r>
            <a:r>
              <a:t>'"</a:t>
            </a:r>
          </a:p>
        </p:txBody>
      </p:sp>
      <p:sp>
        <p:nvSpPr>
          <p:cNvPr id="1264" name="AutoShape 28">
            <a:extLst>
              <a:ext uri="{FF2B5EF4-FFF2-40B4-BE49-F238E27FC236}">
                <a16:creationId xmlns:a16="http://schemas.microsoft.com/office/drawing/2014/main" id="{6284848B-5E97-1AF4-5243-42FD4878053E}"/>
              </a:ext>
            </a:extLst>
          </p:cNvPr>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65" name="TextBox 29">
            <a:extLst>
              <a:ext uri="{FF2B5EF4-FFF2-40B4-BE49-F238E27FC236}">
                <a16:creationId xmlns:a16="http://schemas.microsoft.com/office/drawing/2014/main" id="{A3320BE5-ED49-D105-73A2-F61B1190985D}"/>
              </a:ext>
            </a:extLst>
          </p:cNvPr>
          <p:cNvSpPr txBox="1"/>
          <p:nvPr/>
        </p:nvSpPr>
        <p:spPr>
          <a:xfrm>
            <a:off x="1181006" y="490872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266" name="AutoShape 30">
            <a:extLst>
              <a:ext uri="{FF2B5EF4-FFF2-40B4-BE49-F238E27FC236}">
                <a16:creationId xmlns:a16="http://schemas.microsoft.com/office/drawing/2014/main" id="{5E96F9B6-C7CB-69E9-E9AE-1EEE16D50AF5}"/>
              </a:ext>
            </a:extLst>
          </p:cNvPr>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67" name="TextBox 31">
            <a:extLst>
              <a:ext uri="{FF2B5EF4-FFF2-40B4-BE49-F238E27FC236}">
                <a16:creationId xmlns:a16="http://schemas.microsoft.com/office/drawing/2014/main" id="{DE54D357-DD9F-1DD3-C813-DDE7F00EF74B}"/>
              </a:ext>
            </a:extLst>
          </p:cNvPr>
          <p:cNvSpPr txBox="1"/>
          <p:nvPr/>
        </p:nvSpPr>
        <p:spPr>
          <a:xfrm>
            <a:off x="1181006" y="5460289"/>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268" name="AutoShape 32">
            <a:extLst>
              <a:ext uri="{FF2B5EF4-FFF2-40B4-BE49-F238E27FC236}">
                <a16:creationId xmlns:a16="http://schemas.microsoft.com/office/drawing/2014/main" id="{F2CB0930-29BC-7562-58CE-204A1687537F}"/>
              </a:ext>
            </a:extLst>
          </p:cNvPr>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69" name="AutoShape 34">
            <a:extLst>
              <a:ext uri="{FF2B5EF4-FFF2-40B4-BE49-F238E27FC236}">
                <a16:creationId xmlns:a16="http://schemas.microsoft.com/office/drawing/2014/main" id="{0C84A7D4-33F5-0F9B-E33C-5BEE2FC801A3}"/>
              </a:ext>
            </a:extLst>
          </p:cNvPr>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70" name="AutoShape 36">
            <a:extLst>
              <a:ext uri="{FF2B5EF4-FFF2-40B4-BE49-F238E27FC236}">
                <a16:creationId xmlns:a16="http://schemas.microsoft.com/office/drawing/2014/main" id="{80DD7200-F736-5B2A-BA02-41DC115CF376}"/>
              </a:ext>
            </a:extLst>
          </p:cNvPr>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71" name="AutoShape 38">
            <a:extLst>
              <a:ext uri="{FF2B5EF4-FFF2-40B4-BE49-F238E27FC236}">
                <a16:creationId xmlns:a16="http://schemas.microsoft.com/office/drawing/2014/main" id="{65C2A22A-C1B3-ED0E-0480-329A74AAEB5E}"/>
              </a:ext>
            </a:extLst>
          </p:cNvPr>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72" name="TextBox 39">
            <a:extLst>
              <a:ext uri="{FF2B5EF4-FFF2-40B4-BE49-F238E27FC236}">
                <a16:creationId xmlns:a16="http://schemas.microsoft.com/office/drawing/2014/main" id="{17CA660C-DFA9-E82E-827A-68B1A6D5AD65}"/>
              </a:ext>
            </a:extLst>
          </p:cNvPr>
          <p:cNvSpPr txBox="1"/>
          <p:nvPr/>
        </p:nvSpPr>
        <p:spPr>
          <a:xfrm>
            <a:off x="1181006" y="767485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273" name="AutoShape 40">
            <a:extLst>
              <a:ext uri="{FF2B5EF4-FFF2-40B4-BE49-F238E27FC236}">
                <a16:creationId xmlns:a16="http://schemas.microsoft.com/office/drawing/2014/main" id="{614CE64B-72BB-E00A-E9FF-26DF2C311BEA}"/>
              </a:ext>
            </a:extLst>
          </p:cNvPr>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74" name="TextBox 41">
            <a:extLst>
              <a:ext uri="{FF2B5EF4-FFF2-40B4-BE49-F238E27FC236}">
                <a16:creationId xmlns:a16="http://schemas.microsoft.com/office/drawing/2014/main" id="{C6CB532D-624C-D3AF-AA49-218F6000AF06}"/>
              </a:ext>
            </a:extLst>
          </p:cNvPr>
          <p:cNvSpPr txBox="1"/>
          <p:nvPr/>
        </p:nvSpPr>
        <p:spPr>
          <a:xfrm>
            <a:off x="1181006" y="8231753"/>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275" name="TextBox 9">
            <a:extLst>
              <a:ext uri="{FF2B5EF4-FFF2-40B4-BE49-F238E27FC236}">
                <a16:creationId xmlns:a16="http://schemas.microsoft.com/office/drawing/2014/main" id="{C67414D3-086E-DA54-C87D-513C860FCDC6}"/>
              </a:ext>
            </a:extLst>
          </p:cNvPr>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276" name="Freeform 16">
            <a:extLst>
              <a:ext uri="{FF2B5EF4-FFF2-40B4-BE49-F238E27FC236}">
                <a16:creationId xmlns:a16="http://schemas.microsoft.com/office/drawing/2014/main" id="{B54CF3E0-3118-8B57-279D-14F0EA2EA87A}"/>
              </a:ext>
            </a:extLst>
          </p:cNvPr>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77" name="TextBox 17">
            <a:extLst>
              <a:ext uri="{FF2B5EF4-FFF2-40B4-BE49-F238E27FC236}">
                <a16:creationId xmlns:a16="http://schemas.microsoft.com/office/drawing/2014/main" id="{2D2224C1-AEB6-45B4-816B-A9F1B712146C}"/>
              </a:ext>
            </a:extLst>
          </p:cNvPr>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278" name="TextBox 18">
            <a:extLst>
              <a:ext uri="{FF2B5EF4-FFF2-40B4-BE49-F238E27FC236}">
                <a16:creationId xmlns:a16="http://schemas.microsoft.com/office/drawing/2014/main" id="{0E47F928-0E03-5775-1E43-0D40ED8C389C}"/>
              </a:ext>
            </a:extLst>
          </p:cNvPr>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279" name="TextBox 25">
            <a:extLst>
              <a:ext uri="{FF2B5EF4-FFF2-40B4-BE49-F238E27FC236}">
                <a16:creationId xmlns:a16="http://schemas.microsoft.com/office/drawing/2014/main" id="{FB593816-8123-DC6B-5B51-9056DEB1CBE3}"/>
              </a:ext>
            </a:extLst>
          </p:cNvPr>
          <p:cNvSpPr txBox="1"/>
          <p:nvPr/>
        </p:nvSpPr>
        <p:spPr>
          <a:xfrm>
            <a:off x="1181004" y="3253725"/>
            <a:ext cx="4102777"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280" name="TextBox 23">
            <a:extLst>
              <a:ext uri="{FF2B5EF4-FFF2-40B4-BE49-F238E27FC236}">
                <a16:creationId xmlns:a16="http://schemas.microsoft.com/office/drawing/2014/main" id="{822ED049-913A-96F3-2CC4-B06367210DC7}"/>
              </a:ext>
            </a:extLst>
          </p:cNvPr>
          <p:cNvSpPr txBox="1"/>
          <p:nvPr/>
        </p:nvSpPr>
        <p:spPr>
          <a:xfrm>
            <a:off x="1181004" y="3816717"/>
            <a:ext cx="377149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281" name="TextBox 34">
            <a:extLst>
              <a:ext uri="{FF2B5EF4-FFF2-40B4-BE49-F238E27FC236}">
                <a16:creationId xmlns:a16="http://schemas.microsoft.com/office/drawing/2014/main" id="{DA5422BD-6002-6BA6-0F54-F714EB812EC2}"/>
              </a:ext>
            </a:extLst>
          </p:cNvPr>
          <p:cNvSpPr txBox="1"/>
          <p:nvPr/>
        </p:nvSpPr>
        <p:spPr>
          <a:xfrm>
            <a:off x="1181006" y="6033060"/>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282" name="TextBox 36">
            <a:extLst>
              <a:ext uri="{FF2B5EF4-FFF2-40B4-BE49-F238E27FC236}">
                <a16:creationId xmlns:a16="http://schemas.microsoft.com/office/drawing/2014/main" id="{5265CFC9-B352-9132-43B6-0ABD348579EA}"/>
              </a:ext>
            </a:extLst>
          </p:cNvPr>
          <p:cNvSpPr txBox="1"/>
          <p:nvPr/>
        </p:nvSpPr>
        <p:spPr>
          <a:xfrm>
            <a:off x="1181006" y="6594464"/>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283" name="TextBox 38">
            <a:extLst>
              <a:ext uri="{FF2B5EF4-FFF2-40B4-BE49-F238E27FC236}">
                <a16:creationId xmlns:a16="http://schemas.microsoft.com/office/drawing/2014/main" id="{6C56E273-1CC5-19C6-3326-8AE4492C5A9C}"/>
              </a:ext>
            </a:extLst>
          </p:cNvPr>
          <p:cNvSpPr txBox="1"/>
          <p:nvPr/>
        </p:nvSpPr>
        <p:spPr>
          <a:xfrm>
            <a:off x="1181006" y="7122976"/>
            <a:ext cx="3973954"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pic>
        <p:nvPicPr>
          <p:cNvPr id="2" name="Grafik 1" descr="Ein Bild, das Text, Screenshot, Schrift, weiß enthält.&#10;&#10;KI-generierte Inhalte können fehlerhaft sein.">
            <a:extLst>
              <a:ext uri="{FF2B5EF4-FFF2-40B4-BE49-F238E27FC236}">
                <a16:creationId xmlns:a16="http://schemas.microsoft.com/office/drawing/2014/main" id="{0F22EB94-4BD0-F945-0566-9C631BEFA75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697393" y="3299378"/>
            <a:ext cx="1244138" cy="814647"/>
          </a:xfrm>
          <a:prstGeom prst="rect">
            <a:avLst/>
          </a:prstGeom>
        </p:spPr>
      </p:pic>
      <p:sp>
        <p:nvSpPr>
          <p:cNvPr id="3" name="Freeform 11">
            <a:extLst>
              <a:ext uri="{FF2B5EF4-FFF2-40B4-BE49-F238E27FC236}">
                <a16:creationId xmlns:a16="http://schemas.microsoft.com/office/drawing/2014/main" id="{173FFB24-E59E-78CB-91B0-DD4D84685815}"/>
              </a:ext>
            </a:extLst>
          </p:cNvPr>
          <p:cNvSpPr/>
          <p:nvPr/>
        </p:nvSpPr>
        <p:spPr>
          <a:xfrm>
            <a:off x="11697393" y="3299378"/>
            <a:ext cx="1244138" cy="260418"/>
          </a:xfrm>
          <a:prstGeom prst="rect">
            <a:avLst/>
          </a:prstGeom>
          <a:blipFill>
            <a:blip r:embed="rId19"/>
            <a:stretch>
              <a:fillRect/>
            </a:stretch>
          </a:blipFill>
          <a:ln w="47625" cap="rnd">
            <a:solidFill>
              <a:srgbClr val="772432"/>
            </a:solidFill>
          </a:ln>
        </p:spPr>
        <p:txBody>
          <a:bodyPr lIns="45718" tIns="45718" rIns="45718" bIns="45718"/>
          <a:lstStyle/>
          <a:p>
            <a:endParaRPr/>
          </a:p>
        </p:txBody>
      </p:sp>
      <p:sp>
        <p:nvSpPr>
          <p:cNvPr id="4" name="Freeform 9">
            <a:extLst>
              <a:ext uri="{FF2B5EF4-FFF2-40B4-BE49-F238E27FC236}">
                <a16:creationId xmlns:a16="http://schemas.microsoft.com/office/drawing/2014/main" id="{6C50C6C1-D3FA-669F-B431-43B6B576F38E}"/>
              </a:ext>
            </a:extLst>
          </p:cNvPr>
          <p:cNvSpPr/>
          <p:nvPr/>
        </p:nvSpPr>
        <p:spPr>
          <a:xfrm rot="20058200">
            <a:off x="10180185" y="3412443"/>
            <a:ext cx="1255982" cy="449016"/>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extLst>
      <p:ext uri="{BB962C8B-B14F-4D97-AF65-F5344CB8AC3E}">
        <p14:creationId xmlns:p14="http://schemas.microsoft.com/office/powerpoint/2010/main" val="1770479961"/>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86"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287"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288"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89" name="AutoShape 7"/>
          <p:cNvSpPr/>
          <p:nvPr/>
        </p:nvSpPr>
        <p:spPr>
          <a:xfrm>
            <a:off x="6647043" y="3779420"/>
            <a:ext cx="10116035" cy="4119151"/>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290" name="Freeform 8"/>
          <p:cNvSpPr/>
          <p:nvPr/>
        </p:nvSpPr>
        <p:spPr>
          <a:xfrm>
            <a:off x="6838747" y="4014127"/>
            <a:ext cx="9732621" cy="3649734"/>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91" name="AutoShape 9"/>
          <p:cNvSpPr/>
          <p:nvPr/>
        </p:nvSpPr>
        <p:spPr>
          <a:xfrm>
            <a:off x="9127835" y="337067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292" name="Freeform 10"/>
          <p:cNvSpPr/>
          <p:nvPr/>
        </p:nvSpPr>
        <p:spPr>
          <a:xfrm>
            <a:off x="14584545" y="3799956"/>
            <a:ext cx="818047" cy="292456"/>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93" name="TextBox 11"/>
          <p:cNvSpPr txBox="1"/>
          <p:nvPr/>
        </p:nvSpPr>
        <p:spPr>
          <a:xfrm>
            <a:off x="9127835" y="3368957"/>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Welcome to BaseCamp </a:t>
            </a:r>
          </a:p>
        </p:txBody>
      </p:sp>
      <p:sp>
        <p:nvSpPr>
          <p:cNvPr id="1294" name="Freeform 12"/>
          <p:cNvSpPr/>
          <p:nvPr/>
        </p:nvSpPr>
        <p:spPr>
          <a:xfrm>
            <a:off x="9499220" y="4815592"/>
            <a:ext cx="818047" cy="29245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296" name="AutoShape 14"/>
          <p:cNvSpPr/>
          <p:nvPr/>
        </p:nvSpPr>
        <p:spPr>
          <a:xfrm>
            <a:off x="10463509" y="6410061"/>
            <a:ext cx="2255213" cy="364409"/>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297" name="TextBox 15"/>
          <p:cNvSpPr txBox="1"/>
          <p:nvPr/>
        </p:nvSpPr>
        <p:spPr>
          <a:xfrm>
            <a:off x="10520750" y="6426131"/>
            <a:ext cx="2169395" cy="302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rPr dirty="0"/>
              <a:t>Your learning path</a:t>
            </a:r>
            <a:r>
              <a:rPr lang="de-DE" dirty="0"/>
              <a:t>s</a:t>
            </a:r>
            <a:endParaRPr dirty="0"/>
          </a:p>
        </p:txBody>
      </p:sp>
      <p:sp>
        <p:nvSpPr>
          <p:cNvPr id="1298" name="AutoShape 17"/>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299" name="Freeform 18"/>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0" name="AutoShape 19"/>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01" name="Freeform 20"/>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2" name="Freeform 21"/>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3" name="Freeform 22"/>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4" name="Freeform 23"/>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5" name="Freeform 24"/>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6" name="Freeform 25"/>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7" name="Freeform 26"/>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8" name="Freeform 27"/>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09" name="Freeform 28"/>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10" name="AutoShape 30"/>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11" name="AutoShape 32"/>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12" name="AutoShape 34"/>
          <p:cNvSpPr/>
          <p:nvPr/>
        </p:nvSpPr>
        <p:spPr>
          <a:xfrm>
            <a:off x="1035679" y="4927777"/>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313" name="TextBox 35"/>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rPr dirty="0"/>
              <a:t>View the </a:t>
            </a:r>
            <a:r>
              <a:rPr lang="de-DE" dirty="0"/>
              <a:t>„L</a:t>
            </a:r>
            <a:r>
              <a:rPr dirty="0"/>
              <a:t>earning dashboard</a:t>
            </a:r>
            <a:r>
              <a:rPr lang="de-DE" dirty="0"/>
              <a:t>"</a:t>
            </a:r>
            <a:endParaRPr dirty="0"/>
          </a:p>
        </p:txBody>
      </p:sp>
      <p:sp>
        <p:nvSpPr>
          <p:cNvPr id="1314" name="AutoShape 36"/>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15" name="TextBox 37"/>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316" name="AutoShape 38"/>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17" name="AutoShape 40"/>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18" name="AutoShape 42"/>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19" name="AutoShape 44"/>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20" name="TextBox 45"/>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321" name="AutoShape 46"/>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22" name="TextBox 47"/>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323"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324"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25"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326"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327"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328"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329"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rPr dirty="0"/>
              <a:t>Select "</a:t>
            </a:r>
            <a:r>
              <a:rPr b="1" dirty="0"/>
              <a:t>Go to Base Camp</a:t>
            </a:r>
            <a:r>
              <a:rPr dirty="0"/>
              <a:t>'"</a:t>
            </a:r>
          </a:p>
        </p:txBody>
      </p:sp>
      <p:sp>
        <p:nvSpPr>
          <p:cNvPr id="1330"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331"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332"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pic>
        <p:nvPicPr>
          <p:cNvPr id="2" name="Grafik 1" descr="Ein Bild, das Text, Screenshot, Schrift, Logo enthält.&#10;&#10;KI-generierte Inhalte können fehlerhaft sein.">
            <a:extLst>
              <a:ext uri="{FF2B5EF4-FFF2-40B4-BE49-F238E27FC236}">
                <a16:creationId xmlns:a16="http://schemas.microsoft.com/office/drawing/2014/main" id="{C38D0DD8-5D27-5241-D0B2-BE076E03D1D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538039" y="5855855"/>
            <a:ext cx="1626267" cy="1694639"/>
          </a:xfrm>
          <a:prstGeom prst="rect">
            <a:avLst/>
          </a:prstGeom>
        </p:spPr>
      </p:pic>
      <p:sp>
        <p:nvSpPr>
          <p:cNvPr id="1295" name="Freeform 13"/>
          <p:cNvSpPr/>
          <p:nvPr/>
        </p:nvSpPr>
        <p:spPr>
          <a:xfrm flipH="1">
            <a:off x="9908244" y="6184076"/>
            <a:ext cx="818047" cy="29245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3" name="Rechteck 2">
            <a:extLst>
              <a:ext uri="{FF2B5EF4-FFF2-40B4-BE49-F238E27FC236}">
                <a16:creationId xmlns:a16="http://schemas.microsoft.com/office/drawing/2014/main" id="{3AB5A082-94B7-EEA4-7F62-B4F0BED29226}"/>
              </a:ext>
            </a:extLst>
          </p:cNvPr>
          <p:cNvSpPr/>
          <p:nvPr/>
        </p:nvSpPr>
        <p:spPr>
          <a:xfrm>
            <a:off x="8613117" y="7301474"/>
            <a:ext cx="696667" cy="228351"/>
          </a:xfrm>
          <a:prstGeom prst="rect">
            <a:avLst/>
          </a:prstGeom>
          <a:solidFill>
            <a:schemeClr val="bg1"/>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Helvetica"/>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3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33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33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38" name="AutoShape 7"/>
          <p:cNvSpPr/>
          <p:nvPr/>
        </p:nvSpPr>
        <p:spPr>
          <a:xfrm>
            <a:off x="6689952" y="3341868"/>
            <a:ext cx="11255148" cy="5589861"/>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339" name="Grafik 53" descr="Grafik 53"/>
          <p:cNvPicPr>
            <a:picLocks noChangeAspect="1"/>
          </p:cNvPicPr>
          <p:nvPr/>
        </p:nvPicPr>
        <p:blipFill>
          <a:blip r:embed="rId5"/>
          <a:stretch>
            <a:fillRect/>
          </a:stretch>
        </p:blipFill>
        <p:spPr>
          <a:xfrm>
            <a:off x="7098972" y="3798337"/>
            <a:ext cx="10771870" cy="4749524"/>
          </a:xfrm>
          <a:prstGeom prst="rect">
            <a:avLst/>
          </a:prstGeom>
          <a:ln w="12700">
            <a:miter lim="400000"/>
          </a:ln>
        </p:spPr>
      </p:pic>
      <p:sp>
        <p:nvSpPr>
          <p:cNvPr id="1340" name="Freeform 10"/>
          <p:cNvSpPr/>
          <p:nvPr/>
        </p:nvSpPr>
        <p:spPr>
          <a:xfrm>
            <a:off x="6396218" y="4376970"/>
            <a:ext cx="818047" cy="29245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41" name="Freeform 11"/>
          <p:cNvSpPr/>
          <p:nvPr/>
        </p:nvSpPr>
        <p:spPr>
          <a:xfrm>
            <a:off x="8835834" y="5426546"/>
            <a:ext cx="818047" cy="292453"/>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42" name="AutoShape 12"/>
          <p:cNvSpPr/>
          <p:nvPr/>
        </p:nvSpPr>
        <p:spPr>
          <a:xfrm>
            <a:off x="9653881" y="291955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343" name="TextBox 13"/>
          <p:cNvSpPr txBox="1"/>
          <p:nvPr/>
        </p:nvSpPr>
        <p:spPr>
          <a:xfrm>
            <a:off x="9653881" y="2919351"/>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Motivational Strategies</a:t>
            </a:r>
          </a:p>
        </p:txBody>
      </p:sp>
      <p:sp>
        <p:nvSpPr>
          <p:cNvPr id="1344" name="AutoShape 15"/>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45" name="Freeform 16"/>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46" name="AutoShape 17"/>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47" name="Freeform 18"/>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48" name="Freeform 19"/>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49" name="Freeform 20"/>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50" name="Freeform 21"/>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51" name="Freeform 22"/>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52" name="Freeform 23"/>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53" name="Freeform 24"/>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54" name="Freeform 25"/>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55" name="Freeform 26"/>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56" name="AutoShape 28"/>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57" name="AutoShape 30"/>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58" name="AutoShape 32"/>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59" name="TextBox 33"/>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360" name="AutoShape 34"/>
          <p:cNvSpPr/>
          <p:nvPr/>
        </p:nvSpPr>
        <p:spPr>
          <a:xfrm>
            <a:off x="1035679" y="5482006"/>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361" name="TextBox 35"/>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rPr dirty="0"/>
              <a:t>Open your learning path</a:t>
            </a:r>
          </a:p>
        </p:txBody>
      </p:sp>
      <p:sp>
        <p:nvSpPr>
          <p:cNvPr id="1362" name="AutoShape 36"/>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63" name="AutoShape 38"/>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64" name="AutoShape 40"/>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65" name="AutoShape 42"/>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66" name="TextBox 43"/>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367" name="AutoShape 44"/>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68" name="TextBox 45"/>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369"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370"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71"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372"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373"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374"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375"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376"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Start your speech project</a:t>
            </a:r>
          </a:p>
        </p:txBody>
      </p:sp>
      <p:sp>
        <p:nvSpPr>
          <p:cNvPr id="1377"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378"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 name="Freeform 9">
            <a:extLst>
              <a:ext uri="{FF2B5EF4-FFF2-40B4-BE49-F238E27FC236}">
                <a16:creationId xmlns:a16="http://schemas.microsoft.com/office/drawing/2014/main" id="{84C6EAE7-094B-5407-1F74-4A2C739827EA}"/>
              </a:ext>
            </a:extLst>
          </p:cNvPr>
          <p:cNvSpPr/>
          <p:nvPr/>
        </p:nvSpPr>
        <p:spPr>
          <a:xfrm>
            <a:off x="14005266" y="5462440"/>
            <a:ext cx="818047" cy="292454"/>
          </a:xfrm>
          <a:prstGeom prst="rect">
            <a:avLst/>
          </a:prstGeom>
          <a:blipFill>
            <a:blip r:embed="rId6"/>
            <a:stretch>
              <a:fillRect/>
            </a:stretch>
          </a:blipFill>
          <a:ln w="12700">
            <a:miter lim="400000"/>
          </a:ln>
        </p:spPr>
        <p:txBody>
          <a:bodyPr lIns="45718" tIns="45718" rIns="45718" bIns="45718"/>
          <a:lstStyle/>
          <a:p>
            <a:endParaRP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9F63D-D48B-E3F9-305E-221084746FD6}"/>
            </a:ext>
          </a:extLst>
        </p:cNvPr>
        <p:cNvGrpSpPr/>
        <p:nvPr/>
      </p:nvGrpSpPr>
      <p:grpSpPr>
        <a:xfrm>
          <a:off x="0" y="0"/>
          <a:ext cx="0" cy="0"/>
          <a:chOff x="0" y="0"/>
          <a:chExt cx="0" cy="0"/>
        </a:xfrm>
      </p:grpSpPr>
      <p:sp>
        <p:nvSpPr>
          <p:cNvPr id="1380" name="Freeform 2">
            <a:extLst>
              <a:ext uri="{FF2B5EF4-FFF2-40B4-BE49-F238E27FC236}">
                <a16:creationId xmlns:a16="http://schemas.microsoft.com/office/drawing/2014/main" id="{89B60E82-643A-429C-52CA-17E1E680115B}"/>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2" name="AutoShape 4">
            <a:extLst>
              <a:ext uri="{FF2B5EF4-FFF2-40B4-BE49-F238E27FC236}">
                <a16:creationId xmlns:a16="http://schemas.microsoft.com/office/drawing/2014/main" id="{37407129-C3AC-1E7E-CD6B-A2A2AB14911A}"/>
              </a:ext>
            </a:extLst>
          </p:cNvPr>
          <p:cNvSpPr/>
          <p:nvPr/>
        </p:nvSpPr>
        <p:spPr>
          <a:xfrm>
            <a:off x="-26920" y="2422872"/>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dirty="0"/>
          </a:p>
        </p:txBody>
      </p:sp>
      <p:sp>
        <p:nvSpPr>
          <p:cNvPr id="1383" name="Freeform 6">
            <a:extLst>
              <a:ext uri="{FF2B5EF4-FFF2-40B4-BE49-F238E27FC236}">
                <a16:creationId xmlns:a16="http://schemas.microsoft.com/office/drawing/2014/main" id="{C8F7DB31-7B0C-F018-4C4C-DA204EC9BDBD}"/>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385" name="Freeform 7">
            <a:extLst>
              <a:ext uri="{FF2B5EF4-FFF2-40B4-BE49-F238E27FC236}">
                <a16:creationId xmlns:a16="http://schemas.microsoft.com/office/drawing/2014/main" id="{45C53EA0-F005-CB20-5D74-00E75F776D12}"/>
              </a:ext>
            </a:extLst>
          </p:cNvPr>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7" name="AutoShape 10">
            <a:extLst>
              <a:ext uri="{FF2B5EF4-FFF2-40B4-BE49-F238E27FC236}">
                <a16:creationId xmlns:a16="http://schemas.microsoft.com/office/drawing/2014/main" id="{BD075B1F-9CCA-1BBB-55A3-2692B19BC539}"/>
              </a:ext>
            </a:extLst>
          </p:cNvPr>
          <p:cNvSpPr/>
          <p:nvPr/>
        </p:nvSpPr>
        <p:spPr>
          <a:xfrm>
            <a:off x="9653881" y="291955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388" name="TextBox 11">
            <a:extLst>
              <a:ext uri="{FF2B5EF4-FFF2-40B4-BE49-F238E27FC236}">
                <a16:creationId xmlns:a16="http://schemas.microsoft.com/office/drawing/2014/main" id="{2449B040-7078-B26A-B492-FBBEAD3163CA}"/>
              </a:ext>
            </a:extLst>
          </p:cNvPr>
          <p:cNvSpPr txBox="1"/>
          <p:nvPr/>
        </p:nvSpPr>
        <p:spPr>
          <a:xfrm>
            <a:off x="9653881" y="2919351"/>
            <a:ext cx="4939086" cy="393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Motivational Strategies</a:t>
            </a:r>
          </a:p>
        </p:txBody>
      </p:sp>
      <p:sp>
        <p:nvSpPr>
          <p:cNvPr id="1391" name="AutoShape 15">
            <a:extLst>
              <a:ext uri="{FF2B5EF4-FFF2-40B4-BE49-F238E27FC236}">
                <a16:creationId xmlns:a16="http://schemas.microsoft.com/office/drawing/2014/main" id="{F60F7C42-8867-17ED-CE17-FE2035D0D239}"/>
              </a:ext>
            </a:extLst>
          </p:cNvPr>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92" name="Freeform 16">
            <a:extLst>
              <a:ext uri="{FF2B5EF4-FFF2-40B4-BE49-F238E27FC236}">
                <a16:creationId xmlns:a16="http://schemas.microsoft.com/office/drawing/2014/main" id="{80E41F9C-40B9-E95F-F22F-AC72DFF84109}"/>
              </a:ext>
            </a:extLst>
          </p:cNvPr>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3" name="AutoShape 17">
            <a:extLst>
              <a:ext uri="{FF2B5EF4-FFF2-40B4-BE49-F238E27FC236}">
                <a16:creationId xmlns:a16="http://schemas.microsoft.com/office/drawing/2014/main" id="{C8445756-3735-4186-51EA-8544A5ED62A9}"/>
              </a:ext>
            </a:extLst>
          </p:cNvPr>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94" name="Freeform 18">
            <a:extLst>
              <a:ext uri="{FF2B5EF4-FFF2-40B4-BE49-F238E27FC236}">
                <a16:creationId xmlns:a16="http://schemas.microsoft.com/office/drawing/2014/main" id="{31B401CE-C71A-E0A4-4B24-613B58321512}"/>
              </a:ext>
            </a:extLst>
          </p:cNvPr>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5" name="Freeform 19">
            <a:extLst>
              <a:ext uri="{FF2B5EF4-FFF2-40B4-BE49-F238E27FC236}">
                <a16:creationId xmlns:a16="http://schemas.microsoft.com/office/drawing/2014/main" id="{14096FAF-5B70-D0D0-F102-7516C20DF853}"/>
              </a:ext>
            </a:extLst>
          </p:cNvPr>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6" name="Freeform 20">
            <a:extLst>
              <a:ext uri="{FF2B5EF4-FFF2-40B4-BE49-F238E27FC236}">
                <a16:creationId xmlns:a16="http://schemas.microsoft.com/office/drawing/2014/main" id="{B069E14C-1717-632A-DD50-4D89282CC939}"/>
              </a:ext>
            </a:extLst>
          </p:cNvPr>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7" name="Freeform 21">
            <a:extLst>
              <a:ext uri="{FF2B5EF4-FFF2-40B4-BE49-F238E27FC236}">
                <a16:creationId xmlns:a16="http://schemas.microsoft.com/office/drawing/2014/main" id="{296D73D4-29C0-42F9-055D-9A54046FC6CE}"/>
              </a:ext>
            </a:extLst>
          </p:cNvPr>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8" name="Freeform 22">
            <a:extLst>
              <a:ext uri="{FF2B5EF4-FFF2-40B4-BE49-F238E27FC236}">
                <a16:creationId xmlns:a16="http://schemas.microsoft.com/office/drawing/2014/main" id="{E1F4F03B-1551-CD77-C473-32FD367CB7C0}"/>
              </a:ext>
            </a:extLst>
          </p:cNvPr>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9" name="Freeform 23">
            <a:extLst>
              <a:ext uri="{FF2B5EF4-FFF2-40B4-BE49-F238E27FC236}">
                <a16:creationId xmlns:a16="http://schemas.microsoft.com/office/drawing/2014/main" id="{5E4DEB81-B5F8-2F77-C056-950016461EEE}"/>
              </a:ext>
            </a:extLst>
          </p:cNvPr>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0" name="Freeform 24">
            <a:extLst>
              <a:ext uri="{FF2B5EF4-FFF2-40B4-BE49-F238E27FC236}">
                <a16:creationId xmlns:a16="http://schemas.microsoft.com/office/drawing/2014/main" id="{C29B50D4-BC8D-195D-D156-D5B2B94B88F9}"/>
              </a:ext>
            </a:extLst>
          </p:cNvPr>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1" name="Freeform 25">
            <a:extLst>
              <a:ext uri="{FF2B5EF4-FFF2-40B4-BE49-F238E27FC236}">
                <a16:creationId xmlns:a16="http://schemas.microsoft.com/office/drawing/2014/main" id="{7A25C73D-872F-FA86-9B59-326EB939BD69}"/>
              </a:ext>
            </a:extLst>
          </p:cNvPr>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2" name="Freeform 26">
            <a:extLst>
              <a:ext uri="{FF2B5EF4-FFF2-40B4-BE49-F238E27FC236}">
                <a16:creationId xmlns:a16="http://schemas.microsoft.com/office/drawing/2014/main" id="{8DA13BA7-75B6-02C9-D673-394D2C0B7AC5}"/>
              </a:ext>
            </a:extLst>
          </p:cNvPr>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3" name="AutoShape 28">
            <a:extLst>
              <a:ext uri="{FF2B5EF4-FFF2-40B4-BE49-F238E27FC236}">
                <a16:creationId xmlns:a16="http://schemas.microsoft.com/office/drawing/2014/main" id="{6F69350B-B6FC-81D4-69B4-7CE77658F84A}"/>
              </a:ext>
            </a:extLst>
          </p:cNvPr>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4" name="AutoShape 30">
            <a:extLst>
              <a:ext uri="{FF2B5EF4-FFF2-40B4-BE49-F238E27FC236}">
                <a16:creationId xmlns:a16="http://schemas.microsoft.com/office/drawing/2014/main" id="{E7D5E398-8EE1-41D5-B495-8121089A019D}"/>
              </a:ext>
            </a:extLst>
          </p:cNvPr>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5" name="AutoShape 32">
            <a:extLst>
              <a:ext uri="{FF2B5EF4-FFF2-40B4-BE49-F238E27FC236}">
                <a16:creationId xmlns:a16="http://schemas.microsoft.com/office/drawing/2014/main" id="{F93D1BAD-F748-5AFA-E846-3FF4DF8D3EF9}"/>
              </a:ext>
            </a:extLst>
          </p:cNvPr>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6" name="TextBox 33">
            <a:extLst>
              <a:ext uri="{FF2B5EF4-FFF2-40B4-BE49-F238E27FC236}">
                <a16:creationId xmlns:a16="http://schemas.microsoft.com/office/drawing/2014/main" id="{0F5F7423-A041-A3F4-7984-838B94A14FA3}"/>
              </a:ext>
            </a:extLst>
          </p:cNvPr>
          <p:cNvSpPr txBox="1"/>
          <p:nvPr/>
        </p:nvSpPr>
        <p:spPr>
          <a:xfrm>
            <a:off x="1181006" y="490872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407" name="AutoShape 34">
            <a:extLst>
              <a:ext uri="{FF2B5EF4-FFF2-40B4-BE49-F238E27FC236}">
                <a16:creationId xmlns:a16="http://schemas.microsoft.com/office/drawing/2014/main" id="{71F47A8F-89BD-511E-D2F8-201870EFBBB5}"/>
              </a:ext>
            </a:extLst>
          </p:cNvPr>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8" name="TextBox 35">
            <a:extLst>
              <a:ext uri="{FF2B5EF4-FFF2-40B4-BE49-F238E27FC236}">
                <a16:creationId xmlns:a16="http://schemas.microsoft.com/office/drawing/2014/main" id="{0F6E16A5-32C4-9F74-C8B9-09FC63815296}"/>
              </a:ext>
            </a:extLst>
          </p:cNvPr>
          <p:cNvSpPr txBox="1"/>
          <p:nvPr/>
        </p:nvSpPr>
        <p:spPr>
          <a:xfrm>
            <a:off x="1181006" y="5460289"/>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Open your learning path</a:t>
            </a:r>
          </a:p>
        </p:txBody>
      </p:sp>
      <p:sp>
        <p:nvSpPr>
          <p:cNvPr id="1411" name="AutoShape 38">
            <a:extLst>
              <a:ext uri="{FF2B5EF4-FFF2-40B4-BE49-F238E27FC236}">
                <a16:creationId xmlns:a16="http://schemas.microsoft.com/office/drawing/2014/main" id="{0BC87719-36AB-B548-B733-E43AF6F1797C}"/>
              </a:ext>
            </a:extLst>
          </p:cNvPr>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2" name="AutoShape 40">
            <a:extLst>
              <a:ext uri="{FF2B5EF4-FFF2-40B4-BE49-F238E27FC236}">
                <a16:creationId xmlns:a16="http://schemas.microsoft.com/office/drawing/2014/main" id="{1A8A025C-21B7-4B22-4E2E-1D5399640851}"/>
              </a:ext>
            </a:extLst>
          </p:cNvPr>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3" name="AutoShape 42">
            <a:extLst>
              <a:ext uri="{FF2B5EF4-FFF2-40B4-BE49-F238E27FC236}">
                <a16:creationId xmlns:a16="http://schemas.microsoft.com/office/drawing/2014/main" id="{319E2B3D-DD2C-F0F4-50CC-06246DF70FCB}"/>
              </a:ext>
            </a:extLst>
          </p:cNvPr>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4" name="TextBox 43">
            <a:extLst>
              <a:ext uri="{FF2B5EF4-FFF2-40B4-BE49-F238E27FC236}">
                <a16:creationId xmlns:a16="http://schemas.microsoft.com/office/drawing/2014/main" id="{18DFA3B9-44C1-6300-6668-E78BCCCFEE61}"/>
              </a:ext>
            </a:extLst>
          </p:cNvPr>
          <p:cNvSpPr txBox="1"/>
          <p:nvPr/>
        </p:nvSpPr>
        <p:spPr>
          <a:xfrm>
            <a:off x="1181006" y="767485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415" name="AutoShape 44">
            <a:extLst>
              <a:ext uri="{FF2B5EF4-FFF2-40B4-BE49-F238E27FC236}">
                <a16:creationId xmlns:a16="http://schemas.microsoft.com/office/drawing/2014/main" id="{964F6609-8914-33BE-5D7D-F78B9D3F27BF}"/>
              </a:ext>
            </a:extLst>
          </p:cNvPr>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6" name="TextBox 45">
            <a:extLst>
              <a:ext uri="{FF2B5EF4-FFF2-40B4-BE49-F238E27FC236}">
                <a16:creationId xmlns:a16="http://schemas.microsoft.com/office/drawing/2014/main" id="{9C702122-B3E1-37CC-4E49-BE3F66AC9226}"/>
              </a:ext>
            </a:extLst>
          </p:cNvPr>
          <p:cNvSpPr txBox="1"/>
          <p:nvPr/>
        </p:nvSpPr>
        <p:spPr>
          <a:xfrm>
            <a:off x="1181006" y="8231753"/>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417" name="TextBox 9">
            <a:extLst>
              <a:ext uri="{FF2B5EF4-FFF2-40B4-BE49-F238E27FC236}">
                <a16:creationId xmlns:a16="http://schemas.microsoft.com/office/drawing/2014/main" id="{E9703652-3C6B-C8CB-EE62-BA69701C59B3}"/>
              </a:ext>
            </a:extLst>
          </p:cNvPr>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418" name="Freeform 16">
            <a:extLst>
              <a:ext uri="{FF2B5EF4-FFF2-40B4-BE49-F238E27FC236}">
                <a16:creationId xmlns:a16="http://schemas.microsoft.com/office/drawing/2014/main" id="{B13AD6EC-292B-3A9B-81BD-694A60A9283D}"/>
              </a:ext>
            </a:extLst>
          </p:cNvPr>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19" name="TextBox 17">
            <a:extLst>
              <a:ext uri="{FF2B5EF4-FFF2-40B4-BE49-F238E27FC236}">
                <a16:creationId xmlns:a16="http://schemas.microsoft.com/office/drawing/2014/main" id="{B86283AA-21D6-2449-FE7B-2E5682C5341B}"/>
              </a:ext>
            </a:extLst>
          </p:cNvPr>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420" name="TextBox 18">
            <a:extLst>
              <a:ext uri="{FF2B5EF4-FFF2-40B4-BE49-F238E27FC236}">
                <a16:creationId xmlns:a16="http://schemas.microsoft.com/office/drawing/2014/main" id="{4D2A24FF-4A30-0892-BDA1-F27E70C21174}"/>
              </a:ext>
            </a:extLst>
          </p:cNvPr>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421" name="TextBox 25">
            <a:extLst>
              <a:ext uri="{FF2B5EF4-FFF2-40B4-BE49-F238E27FC236}">
                <a16:creationId xmlns:a16="http://schemas.microsoft.com/office/drawing/2014/main" id="{5753955A-FC9E-684A-4652-B74CDF0626D9}"/>
              </a:ext>
            </a:extLst>
          </p:cNvPr>
          <p:cNvSpPr txBox="1"/>
          <p:nvPr/>
        </p:nvSpPr>
        <p:spPr>
          <a:xfrm>
            <a:off x="1181004" y="3253725"/>
            <a:ext cx="4102777"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422" name="TextBox 23">
            <a:extLst>
              <a:ext uri="{FF2B5EF4-FFF2-40B4-BE49-F238E27FC236}">
                <a16:creationId xmlns:a16="http://schemas.microsoft.com/office/drawing/2014/main" id="{10169D8A-85D0-151D-0C36-3635679DFAEE}"/>
              </a:ext>
            </a:extLst>
          </p:cNvPr>
          <p:cNvSpPr txBox="1"/>
          <p:nvPr/>
        </p:nvSpPr>
        <p:spPr>
          <a:xfrm>
            <a:off x="1181004" y="3816717"/>
            <a:ext cx="377149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423" name="TextBox 33">
            <a:extLst>
              <a:ext uri="{FF2B5EF4-FFF2-40B4-BE49-F238E27FC236}">
                <a16:creationId xmlns:a16="http://schemas.microsoft.com/office/drawing/2014/main" id="{B57EC8CD-FEF0-B483-7A0F-7096836CB660}"/>
              </a:ext>
            </a:extLst>
          </p:cNvPr>
          <p:cNvSpPr txBox="1"/>
          <p:nvPr/>
        </p:nvSpPr>
        <p:spPr>
          <a:xfrm>
            <a:off x="1181006" y="4377232"/>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424" name="TextBox 36">
            <a:extLst>
              <a:ext uri="{FF2B5EF4-FFF2-40B4-BE49-F238E27FC236}">
                <a16:creationId xmlns:a16="http://schemas.microsoft.com/office/drawing/2014/main" id="{1B45346D-BB05-2195-655E-974949CAF0DD}"/>
              </a:ext>
            </a:extLst>
          </p:cNvPr>
          <p:cNvSpPr txBox="1"/>
          <p:nvPr/>
        </p:nvSpPr>
        <p:spPr>
          <a:xfrm>
            <a:off x="1181006" y="6594464"/>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425" name="TextBox 38">
            <a:extLst>
              <a:ext uri="{FF2B5EF4-FFF2-40B4-BE49-F238E27FC236}">
                <a16:creationId xmlns:a16="http://schemas.microsoft.com/office/drawing/2014/main" id="{F6F891B4-059F-35DD-B6F5-47C69FEB91B3}"/>
              </a:ext>
            </a:extLst>
          </p:cNvPr>
          <p:cNvSpPr txBox="1"/>
          <p:nvPr/>
        </p:nvSpPr>
        <p:spPr>
          <a:xfrm>
            <a:off x="1181006" y="7122976"/>
            <a:ext cx="3973954"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 name="AutoShape 34">
            <a:extLst>
              <a:ext uri="{FF2B5EF4-FFF2-40B4-BE49-F238E27FC236}">
                <a16:creationId xmlns:a16="http://schemas.microsoft.com/office/drawing/2014/main" id="{425F5C25-E109-181D-AE6A-7BA40205BFC4}"/>
              </a:ext>
            </a:extLst>
          </p:cNvPr>
          <p:cNvSpPr/>
          <p:nvPr/>
        </p:nvSpPr>
        <p:spPr>
          <a:xfrm>
            <a:off x="1034271" y="5486094"/>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 name="TextBox 35">
            <a:extLst>
              <a:ext uri="{FF2B5EF4-FFF2-40B4-BE49-F238E27FC236}">
                <a16:creationId xmlns:a16="http://schemas.microsoft.com/office/drawing/2014/main" id="{6B0083E5-6E9D-0805-F0FE-11537B6683D2}"/>
              </a:ext>
            </a:extLst>
          </p:cNvPr>
          <p:cNvSpPr txBox="1"/>
          <p:nvPr/>
        </p:nvSpPr>
        <p:spPr>
          <a:xfrm>
            <a:off x="1179598" y="546437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rPr dirty="0"/>
              <a:t>Open your learning path</a:t>
            </a:r>
          </a:p>
        </p:txBody>
      </p:sp>
      <p:sp>
        <p:nvSpPr>
          <p:cNvPr id="5" name="AutoShape 36">
            <a:extLst>
              <a:ext uri="{FF2B5EF4-FFF2-40B4-BE49-F238E27FC236}">
                <a16:creationId xmlns:a16="http://schemas.microsoft.com/office/drawing/2014/main" id="{9D2346D8-028F-FC69-8913-AE47F33558AC}"/>
              </a:ext>
            </a:extLst>
          </p:cNvPr>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6" name="TextBox 34">
            <a:extLst>
              <a:ext uri="{FF2B5EF4-FFF2-40B4-BE49-F238E27FC236}">
                <a16:creationId xmlns:a16="http://schemas.microsoft.com/office/drawing/2014/main" id="{DC568C67-4E53-6AB0-2892-FCB726A4027A}"/>
              </a:ext>
            </a:extLst>
          </p:cNvPr>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Start your speech project</a:t>
            </a:r>
          </a:p>
        </p:txBody>
      </p:sp>
      <p:sp>
        <p:nvSpPr>
          <p:cNvPr id="1381" name="AutoShape 3">
            <a:extLst>
              <a:ext uri="{FF2B5EF4-FFF2-40B4-BE49-F238E27FC236}">
                <a16:creationId xmlns:a16="http://schemas.microsoft.com/office/drawing/2014/main" id="{68B3D7B3-20AD-1950-7739-876BC7F7838D}"/>
              </a:ext>
            </a:extLst>
          </p:cNvPr>
          <p:cNvSpPr/>
          <p:nvPr/>
        </p:nvSpPr>
        <p:spPr>
          <a:xfrm>
            <a:off x="6743700" y="3427137"/>
            <a:ext cx="11283043" cy="552092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3" name="Grafik 2" descr="Ein Bild, das Text, Screenshot, Design enthält.&#10;&#10;KI-generierte Inhalte können fehlerhaft sein.">
            <a:extLst>
              <a:ext uri="{FF2B5EF4-FFF2-40B4-BE49-F238E27FC236}">
                <a16:creationId xmlns:a16="http://schemas.microsoft.com/office/drawing/2014/main" id="{7543863C-F9EB-28C9-BFD7-BF9026862EF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102929" y="3903649"/>
            <a:ext cx="10805449" cy="4628303"/>
          </a:xfrm>
          <a:prstGeom prst="rect">
            <a:avLst/>
          </a:prstGeom>
        </p:spPr>
      </p:pic>
      <p:sp>
        <p:nvSpPr>
          <p:cNvPr id="1386" name="Freeform 9">
            <a:extLst>
              <a:ext uri="{FF2B5EF4-FFF2-40B4-BE49-F238E27FC236}">
                <a16:creationId xmlns:a16="http://schemas.microsoft.com/office/drawing/2014/main" id="{D89B3109-0323-871F-86AE-2037CAC6234B}"/>
              </a:ext>
            </a:extLst>
          </p:cNvPr>
          <p:cNvSpPr/>
          <p:nvPr/>
        </p:nvSpPr>
        <p:spPr>
          <a:xfrm>
            <a:off x="9031366" y="5958031"/>
            <a:ext cx="818047" cy="292456"/>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9" name="AutoShape 12">
            <a:extLst>
              <a:ext uri="{FF2B5EF4-FFF2-40B4-BE49-F238E27FC236}">
                <a16:creationId xmlns:a16="http://schemas.microsoft.com/office/drawing/2014/main" id="{8F278EB9-A12E-437F-3367-EC4AC0298C2A}"/>
              </a:ext>
            </a:extLst>
          </p:cNvPr>
          <p:cNvSpPr/>
          <p:nvPr/>
        </p:nvSpPr>
        <p:spPr>
          <a:xfrm>
            <a:off x="7227258" y="6393683"/>
            <a:ext cx="1934737" cy="729293"/>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lang="en-US" noProof="0"/>
          </a:p>
        </p:txBody>
      </p:sp>
      <p:sp>
        <p:nvSpPr>
          <p:cNvPr id="1390" name="TextBox 13">
            <a:extLst>
              <a:ext uri="{FF2B5EF4-FFF2-40B4-BE49-F238E27FC236}">
                <a16:creationId xmlns:a16="http://schemas.microsoft.com/office/drawing/2014/main" id="{3334D7C5-26BA-155C-DBF9-C68A34FCC864}"/>
              </a:ext>
            </a:extLst>
          </p:cNvPr>
          <p:cNvSpPr txBox="1"/>
          <p:nvPr/>
        </p:nvSpPr>
        <p:spPr>
          <a:xfrm>
            <a:off x="7225252" y="6393683"/>
            <a:ext cx="1891828" cy="6136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rPr dirty="0"/>
              <a:t>Open </a:t>
            </a:r>
            <a:r>
              <a:rPr lang="en-US" noProof="0" dirty="0"/>
              <a:t>level requirements</a:t>
            </a:r>
            <a:endParaRPr dirty="0"/>
          </a:p>
        </p:txBody>
      </p:sp>
    </p:spTree>
    <p:extLst>
      <p:ext uri="{BB962C8B-B14F-4D97-AF65-F5344CB8AC3E}">
        <p14:creationId xmlns:p14="http://schemas.microsoft.com/office/powerpoint/2010/main" val="2380654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1"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42" name="AutoShape 4"/>
          <p:cNvSpPr/>
          <p:nvPr/>
        </p:nvSpPr>
        <p:spPr>
          <a:xfrm>
            <a:off x="1133107" y="6996158"/>
            <a:ext cx="13546648" cy="1667115"/>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43" name="Freeform 5"/>
          <p:cNvSpPr/>
          <p:nvPr/>
        </p:nvSpPr>
        <p:spPr>
          <a:xfrm>
            <a:off x="1364741" y="7127123"/>
            <a:ext cx="1312878" cy="1353479"/>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 name="TextBox 6"/>
          <p:cNvSpPr txBox="1"/>
          <p:nvPr/>
        </p:nvSpPr>
        <p:spPr>
          <a:xfrm>
            <a:off x="3079806" y="7572539"/>
            <a:ext cx="504908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545454"/>
                </a:solidFill>
                <a:latin typeface="Arial"/>
                <a:ea typeface="Arial"/>
                <a:cs typeface="Arial"/>
                <a:sym typeface="Arial"/>
              </a:defRPr>
            </a:lvl1pPr>
          </a:lstStyle>
          <a:p>
            <a:r>
              <a:t>More information</a:t>
            </a:r>
          </a:p>
        </p:txBody>
      </p:sp>
      <p:sp>
        <p:nvSpPr>
          <p:cNvPr id="145" name="TextBox 7"/>
          <p:cNvSpPr txBox="1"/>
          <p:nvPr/>
        </p:nvSpPr>
        <p:spPr>
          <a:xfrm>
            <a:off x="1796657" y="7510626"/>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03</a:t>
            </a:r>
          </a:p>
        </p:txBody>
      </p:sp>
      <p:sp>
        <p:nvSpPr>
          <p:cNvPr id="146" name="Freeform 9"/>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47" name="Freeform 10"/>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8" name="Freeform 11"/>
          <p:cNvSpPr/>
          <p:nvPr/>
        </p:nvSpPr>
        <p:spPr>
          <a:xfrm>
            <a:off x="15382907" y="3803920"/>
            <a:ext cx="2536591" cy="368288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9" name="Freeform 12"/>
          <p:cNvSpPr/>
          <p:nvPr/>
        </p:nvSpPr>
        <p:spPr>
          <a:xfrm>
            <a:off x="15641645" y="4211675"/>
            <a:ext cx="1937744" cy="160833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0" name="TextBox 13"/>
          <p:cNvSpPr txBox="1"/>
          <p:nvPr/>
        </p:nvSpPr>
        <p:spPr>
          <a:xfrm>
            <a:off x="1071068" y="976290"/>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545454"/>
                </a:solidFill>
                <a:latin typeface="Arial"/>
                <a:ea typeface="Arial"/>
                <a:cs typeface="Arial"/>
                <a:sym typeface="Arial"/>
              </a:defRPr>
            </a:lvl1pPr>
          </a:lstStyle>
          <a:p>
            <a:r>
              <a:t>Understanding the Onboarding Process</a:t>
            </a:r>
          </a:p>
        </p:txBody>
      </p:sp>
      <p:sp>
        <p:nvSpPr>
          <p:cNvPr id="151" name="AutoShape 14"/>
          <p:cNvSpPr/>
          <p:nvPr/>
        </p:nvSpPr>
        <p:spPr>
          <a:xfrm>
            <a:off x="1133107" y="5045331"/>
            <a:ext cx="13546648" cy="1667115"/>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52" name="Freeform 15"/>
          <p:cNvSpPr/>
          <p:nvPr/>
        </p:nvSpPr>
        <p:spPr>
          <a:xfrm>
            <a:off x="1364741" y="5202149"/>
            <a:ext cx="1312878" cy="1353480"/>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 name="TextBox 16"/>
          <p:cNvSpPr txBox="1"/>
          <p:nvPr/>
        </p:nvSpPr>
        <p:spPr>
          <a:xfrm>
            <a:off x="3052521" y="5823463"/>
            <a:ext cx="6125308" cy="714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798" lvl="1" indent="-215899">
              <a:lnSpc>
                <a:spcPts val="2900"/>
              </a:lnSpc>
              <a:buSzPct val="100000"/>
              <a:buFont typeface="Arial"/>
              <a:buChar char="•"/>
              <a:defRPr sz="1900">
                <a:solidFill>
                  <a:srgbClr val="191919"/>
                </a:solidFill>
                <a:latin typeface="Arial"/>
                <a:ea typeface="Arial"/>
                <a:cs typeface="Arial"/>
                <a:sym typeface="Arial"/>
              </a:defRPr>
            </a:pPr>
            <a:r>
              <a:t>Base Camp</a:t>
            </a:r>
          </a:p>
          <a:p>
            <a:pPr marL="431798" lvl="1" indent="-215899">
              <a:lnSpc>
                <a:spcPts val="2900"/>
              </a:lnSpc>
              <a:buSzPct val="100000"/>
              <a:buFont typeface="Arial"/>
              <a:buChar char="•"/>
              <a:defRPr sz="1900">
                <a:solidFill>
                  <a:srgbClr val="191919"/>
                </a:solidFill>
                <a:latin typeface="Arial"/>
                <a:ea typeface="Arial"/>
                <a:cs typeface="Arial"/>
                <a:sym typeface="Arial"/>
              </a:defRPr>
            </a:pPr>
            <a:r>
              <a:t>EasySpeak</a:t>
            </a:r>
          </a:p>
        </p:txBody>
      </p:sp>
      <p:sp>
        <p:nvSpPr>
          <p:cNvPr id="154" name="TextBox 17"/>
          <p:cNvSpPr txBox="1"/>
          <p:nvPr/>
        </p:nvSpPr>
        <p:spPr>
          <a:xfrm>
            <a:off x="3052521" y="5270374"/>
            <a:ext cx="11764713"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004165"/>
                </a:solidFill>
                <a:latin typeface="Arial"/>
                <a:ea typeface="Arial"/>
                <a:cs typeface="Arial"/>
                <a:sym typeface="Arial"/>
              </a:defRPr>
            </a:lvl1pPr>
          </a:lstStyle>
          <a:p>
            <a:r>
              <a:t>Select a learning path, deliver speeches, and participate in club roles</a:t>
            </a:r>
          </a:p>
        </p:txBody>
      </p:sp>
      <p:sp>
        <p:nvSpPr>
          <p:cNvPr id="155" name="TextBox 18"/>
          <p:cNvSpPr txBox="1"/>
          <p:nvPr/>
        </p:nvSpPr>
        <p:spPr>
          <a:xfrm>
            <a:off x="1764776" y="5594863"/>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02</a:t>
            </a:r>
          </a:p>
        </p:txBody>
      </p:sp>
      <p:sp>
        <p:nvSpPr>
          <p:cNvPr id="156" name="AutoShape 19"/>
          <p:cNvSpPr/>
          <p:nvPr/>
        </p:nvSpPr>
        <p:spPr>
          <a:xfrm>
            <a:off x="1133107" y="3136057"/>
            <a:ext cx="13546648" cy="1667114"/>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57" name="Freeform 20"/>
          <p:cNvSpPr/>
          <p:nvPr/>
        </p:nvSpPr>
        <p:spPr>
          <a:xfrm>
            <a:off x="1364741" y="3278099"/>
            <a:ext cx="1312878" cy="1353480"/>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8" name="TextBox 21"/>
          <p:cNvSpPr txBox="1"/>
          <p:nvPr/>
        </p:nvSpPr>
        <p:spPr>
          <a:xfrm>
            <a:off x="3079805" y="3793401"/>
            <a:ext cx="859491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772432"/>
                </a:solidFill>
                <a:latin typeface="Arial"/>
                <a:ea typeface="Arial"/>
                <a:cs typeface="Arial"/>
                <a:sym typeface="Arial"/>
              </a:defRPr>
            </a:lvl1pPr>
          </a:lstStyle>
          <a:p>
            <a:r>
              <a:t>What isToastmasters?</a:t>
            </a:r>
          </a:p>
        </p:txBody>
      </p:sp>
      <p:sp>
        <p:nvSpPr>
          <p:cNvPr id="159" name="TextBox 22"/>
          <p:cNvSpPr txBox="1"/>
          <p:nvPr/>
        </p:nvSpPr>
        <p:spPr>
          <a:xfrm>
            <a:off x="1796657" y="3731488"/>
            <a:ext cx="525246"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26D50-49A9-B81F-B7C2-8BB8CB68F31B}"/>
            </a:ext>
          </a:extLst>
        </p:cNvPr>
        <p:cNvGrpSpPr/>
        <p:nvPr/>
      </p:nvGrpSpPr>
      <p:grpSpPr>
        <a:xfrm>
          <a:off x="0" y="0"/>
          <a:ext cx="0" cy="0"/>
          <a:chOff x="0" y="0"/>
          <a:chExt cx="0" cy="0"/>
        </a:xfrm>
      </p:grpSpPr>
      <p:sp>
        <p:nvSpPr>
          <p:cNvPr id="1380" name="Freeform 2">
            <a:extLst>
              <a:ext uri="{FF2B5EF4-FFF2-40B4-BE49-F238E27FC236}">
                <a16:creationId xmlns:a16="http://schemas.microsoft.com/office/drawing/2014/main" id="{7ECFB586-B593-16DE-3452-DE7519BFF92A}"/>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2" name="AutoShape 4">
            <a:extLst>
              <a:ext uri="{FF2B5EF4-FFF2-40B4-BE49-F238E27FC236}">
                <a16:creationId xmlns:a16="http://schemas.microsoft.com/office/drawing/2014/main" id="{F61BB7A7-8178-CC2C-7F99-C4BCFF33D776}"/>
              </a:ext>
            </a:extLst>
          </p:cNvPr>
          <p:cNvSpPr/>
          <p:nvPr/>
        </p:nvSpPr>
        <p:spPr>
          <a:xfrm>
            <a:off x="-26920" y="2422872"/>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dirty="0"/>
          </a:p>
        </p:txBody>
      </p:sp>
      <p:sp>
        <p:nvSpPr>
          <p:cNvPr id="1383" name="Freeform 6">
            <a:extLst>
              <a:ext uri="{FF2B5EF4-FFF2-40B4-BE49-F238E27FC236}">
                <a16:creationId xmlns:a16="http://schemas.microsoft.com/office/drawing/2014/main" id="{56565A92-97D7-5A12-510F-6910A372717E}"/>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385" name="Freeform 7">
            <a:extLst>
              <a:ext uri="{FF2B5EF4-FFF2-40B4-BE49-F238E27FC236}">
                <a16:creationId xmlns:a16="http://schemas.microsoft.com/office/drawing/2014/main" id="{C5F3ED71-3941-DA47-AB1A-6FB2064CF1C0}"/>
              </a:ext>
            </a:extLst>
          </p:cNvPr>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7" name="AutoShape 10">
            <a:extLst>
              <a:ext uri="{FF2B5EF4-FFF2-40B4-BE49-F238E27FC236}">
                <a16:creationId xmlns:a16="http://schemas.microsoft.com/office/drawing/2014/main" id="{C807FD0A-5E4E-83E8-6BAE-0E2BAC83711C}"/>
              </a:ext>
            </a:extLst>
          </p:cNvPr>
          <p:cNvSpPr/>
          <p:nvPr/>
        </p:nvSpPr>
        <p:spPr>
          <a:xfrm>
            <a:off x="9653881" y="1923526"/>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388" name="TextBox 11">
            <a:extLst>
              <a:ext uri="{FF2B5EF4-FFF2-40B4-BE49-F238E27FC236}">
                <a16:creationId xmlns:a16="http://schemas.microsoft.com/office/drawing/2014/main" id="{67A3BF2A-C3C9-2657-81CF-84443B957F03}"/>
              </a:ext>
            </a:extLst>
          </p:cNvPr>
          <p:cNvSpPr txBox="1"/>
          <p:nvPr/>
        </p:nvSpPr>
        <p:spPr>
          <a:xfrm>
            <a:off x="9653881" y="1923318"/>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rPr dirty="0"/>
              <a:t>Motivational Strategies</a:t>
            </a:r>
          </a:p>
        </p:txBody>
      </p:sp>
      <p:sp>
        <p:nvSpPr>
          <p:cNvPr id="1391" name="AutoShape 15">
            <a:extLst>
              <a:ext uri="{FF2B5EF4-FFF2-40B4-BE49-F238E27FC236}">
                <a16:creationId xmlns:a16="http://schemas.microsoft.com/office/drawing/2014/main" id="{B98AD3BA-054E-4D1B-7F05-93095B66437D}"/>
              </a:ext>
            </a:extLst>
          </p:cNvPr>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92" name="Freeform 16">
            <a:extLst>
              <a:ext uri="{FF2B5EF4-FFF2-40B4-BE49-F238E27FC236}">
                <a16:creationId xmlns:a16="http://schemas.microsoft.com/office/drawing/2014/main" id="{373C91E9-1756-8A57-DD4E-F75526465FB4}"/>
              </a:ext>
            </a:extLst>
          </p:cNvPr>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3" name="AutoShape 17">
            <a:extLst>
              <a:ext uri="{FF2B5EF4-FFF2-40B4-BE49-F238E27FC236}">
                <a16:creationId xmlns:a16="http://schemas.microsoft.com/office/drawing/2014/main" id="{E704BF81-010B-C80B-1E04-7DD889264C8F}"/>
              </a:ext>
            </a:extLst>
          </p:cNvPr>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94" name="Freeform 18">
            <a:extLst>
              <a:ext uri="{FF2B5EF4-FFF2-40B4-BE49-F238E27FC236}">
                <a16:creationId xmlns:a16="http://schemas.microsoft.com/office/drawing/2014/main" id="{25EEDE42-081D-A17C-E88D-2A0D1054CAAA}"/>
              </a:ext>
            </a:extLst>
          </p:cNvPr>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5" name="Freeform 19">
            <a:extLst>
              <a:ext uri="{FF2B5EF4-FFF2-40B4-BE49-F238E27FC236}">
                <a16:creationId xmlns:a16="http://schemas.microsoft.com/office/drawing/2014/main" id="{1FC87F52-4EF1-21F4-D90F-F86EB6EAE015}"/>
              </a:ext>
            </a:extLst>
          </p:cNvPr>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6" name="Freeform 20">
            <a:extLst>
              <a:ext uri="{FF2B5EF4-FFF2-40B4-BE49-F238E27FC236}">
                <a16:creationId xmlns:a16="http://schemas.microsoft.com/office/drawing/2014/main" id="{4A943EAD-4486-10D9-89CE-AFD4055290F9}"/>
              </a:ext>
            </a:extLst>
          </p:cNvPr>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7" name="Freeform 21">
            <a:extLst>
              <a:ext uri="{FF2B5EF4-FFF2-40B4-BE49-F238E27FC236}">
                <a16:creationId xmlns:a16="http://schemas.microsoft.com/office/drawing/2014/main" id="{33F0FF6F-D78A-6353-A464-9849C531AAE1}"/>
              </a:ext>
            </a:extLst>
          </p:cNvPr>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8" name="Freeform 22">
            <a:extLst>
              <a:ext uri="{FF2B5EF4-FFF2-40B4-BE49-F238E27FC236}">
                <a16:creationId xmlns:a16="http://schemas.microsoft.com/office/drawing/2014/main" id="{49145198-B99B-E70A-7C9A-D149FD4252B1}"/>
              </a:ext>
            </a:extLst>
          </p:cNvPr>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9" name="Freeform 23">
            <a:extLst>
              <a:ext uri="{FF2B5EF4-FFF2-40B4-BE49-F238E27FC236}">
                <a16:creationId xmlns:a16="http://schemas.microsoft.com/office/drawing/2014/main" id="{A08DACE1-A32C-58D4-DD2C-3C122C4D61FD}"/>
              </a:ext>
            </a:extLst>
          </p:cNvPr>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0" name="Freeform 24">
            <a:extLst>
              <a:ext uri="{FF2B5EF4-FFF2-40B4-BE49-F238E27FC236}">
                <a16:creationId xmlns:a16="http://schemas.microsoft.com/office/drawing/2014/main" id="{AD33C9BD-386B-DD67-D1A0-CA5884E58740}"/>
              </a:ext>
            </a:extLst>
          </p:cNvPr>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1" name="Freeform 25">
            <a:extLst>
              <a:ext uri="{FF2B5EF4-FFF2-40B4-BE49-F238E27FC236}">
                <a16:creationId xmlns:a16="http://schemas.microsoft.com/office/drawing/2014/main" id="{77E73776-65BF-BE60-4E49-B3FE8A136620}"/>
              </a:ext>
            </a:extLst>
          </p:cNvPr>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2" name="Freeform 26">
            <a:extLst>
              <a:ext uri="{FF2B5EF4-FFF2-40B4-BE49-F238E27FC236}">
                <a16:creationId xmlns:a16="http://schemas.microsoft.com/office/drawing/2014/main" id="{2CB72BFE-6C32-5CE8-3BCB-2D253D092A08}"/>
              </a:ext>
            </a:extLst>
          </p:cNvPr>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3" name="AutoShape 28">
            <a:extLst>
              <a:ext uri="{FF2B5EF4-FFF2-40B4-BE49-F238E27FC236}">
                <a16:creationId xmlns:a16="http://schemas.microsoft.com/office/drawing/2014/main" id="{DA905608-9BB4-D878-5DCD-8B7CB6C667DC}"/>
              </a:ext>
            </a:extLst>
          </p:cNvPr>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4" name="AutoShape 30">
            <a:extLst>
              <a:ext uri="{FF2B5EF4-FFF2-40B4-BE49-F238E27FC236}">
                <a16:creationId xmlns:a16="http://schemas.microsoft.com/office/drawing/2014/main" id="{44DCCA2D-F6D4-BA18-87EB-6C170585081F}"/>
              </a:ext>
            </a:extLst>
          </p:cNvPr>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5" name="AutoShape 32">
            <a:extLst>
              <a:ext uri="{FF2B5EF4-FFF2-40B4-BE49-F238E27FC236}">
                <a16:creationId xmlns:a16="http://schemas.microsoft.com/office/drawing/2014/main" id="{09C4DB14-6FE6-D111-00EF-86E921DA2AE9}"/>
              </a:ext>
            </a:extLst>
          </p:cNvPr>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6" name="TextBox 33">
            <a:extLst>
              <a:ext uri="{FF2B5EF4-FFF2-40B4-BE49-F238E27FC236}">
                <a16:creationId xmlns:a16="http://schemas.microsoft.com/office/drawing/2014/main" id="{FC2C7F9D-AFFF-28DC-8697-1EB43CF103AA}"/>
              </a:ext>
            </a:extLst>
          </p:cNvPr>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407" name="AutoShape 34">
            <a:extLst>
              <a:ext uri="{FF2B5EF4-FFF2-40B4-BE49-F238E27FC236}">
                <a16:creationId xmlns:a16="http://schemas.microsoft.com/office/drawing/2014/main" id="{7071B600-B1D3-F554-0542-6DAAB5D48D64}"/>
              </a:ext>
            </a:extLst>
          </p:cNvPr>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8" name="TextBox 35">
            <a:extLst>
              <a:ext uri="{FF2B5EF4-FFF2-40B4-BE49-F238E27FC236}">
                <a16:creationId xmlns:a16="http://schemas.microsoft.com/office/drawing/2014/main" id="{7A821B9A-A0D4-A6E0-00A7-B16BD475DF34}"/>
              </a:ext>
            </a:extLst>
          </p:cNvPr>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Open your learning path</a:t>
            </a:r>
          </a:p>
        </p:txBody>
      </p:sp>
      <p:sp>
        <p:nvSpPr>
          <p:cNvPr id="1411" name="AutoShape 38">
            <a:extLst>
              <a:ext uri="{FF2B5EF4-FFF2-40B4-BE49-F238E27FC236}">
                <a16:creationId xmlns:a16="http://schemas.microsoft.com/office/drawing/2014/main" id="{52E1466F-F02A-CCD6-91E1-A2C29B07C09B}"/>
              </a:ext>
            </a:extLst>
          </p:cNvPr>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2" name="AutoShape 40">
            <a:extLst>
              <a:ext uri="{FF2B5EF4-FFF2-40B4-BE49-F238E27FC236}">
                <a16:creationId xmlns:a16="http://schemas.microsoft.com/office/drawing/2014/main" id="{4155F804-4309-D6EB-C58E-38233E413E5C}"/>
              </a:ext>
            </a:extLst>
          </p:cNvPr>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3" name="AutoShape 42">
            <a:extLst>
              <a:ext uri="{FF2B5EF4-FFF2-40B4-BE49-F238E27FC236}">
                <a16:creationId xmlns:a16="http://schemas.microsoft.com/office/drawing/2014/main" id="{A644CAD2-A6F2-ACDF-ECD7-C5F589AD3026}"/>
              </a:ext>
            </a:extLst>
          </p:cNvPr>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4" name="TextBox 43">
            <a:extLst>
              <a:ext uri="{FF2B5EF4-FFF2-40B4-BE49-F238E27FC236}">
                <a16:creationId xmlns:a16="http://schemas.microsoft.com/office/drawing/2014/main" id="{9C9F1EFB-9565-16C5-425E-0CA142CF1B0B}"/>
              </a:ext>
            </a:extLst>
          </p:cNvPr>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415" name="AutoShape 44">
            <a:extLst>
              <a:ext uri="{FF2B5EF4-FFF2-40B4-BE49-F238E27FC236}">
                <a16:creationId xmlns:a16="http://schemas.microsoft.com/office/drawing/2014/main" id="{20A1783A-1EC7-1F45-44A9-7B310FDC55CE}"/>
              </a:ext>
            </a:extLst>
          </p:cNvPr>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6" name="TextBox 45">
            <a:extLst>
              <a:ext uri="{FF2B5EF4-FFF2-40B4-BE49-F238E27FC236}">
                <a16:creationId xmlns:a16="http://schemas.microsoft.com/office/drawing/2014/main" id="{C0D2E20B-088C-5E02-E95C-D88668D29ADC}"/>
              </a:ext>
            </a:extLst>
          </p:cNvPr>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417" name="TextBox 9">
            <a:extLst>
              <a:ext uri="{FF2B5EF4-FFF2-40B4-BE49-F238E27FC236}">
                <a16:creationId xmlns:a16="http://schemas.microsoft.com/office/drawing/2014/main" id="{CC658762-D7DF-FE15-57DE-4CA43530598D}"/>
              </a:ext>
            </a:extLst>
          </p:cNvPr>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418" name="Freeform 16">
            <a:extLst>
              <a:ext uri="{FF2B5EF4-FFF2-40B4-BE49-F238E27FC236}">
                <a16:creationId xmlns:a16="http://schemas.microsoft.com/office/drawing/2014/main" id="{C111B7AD-96D8-9163-35AC-9E09FD4EFF6C}"/>
              </a:ext>
            </a:extLst>
          </p:cNvPr>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19" name="TextBox 17">
            <a:extLst>
              <a:ext uri="{FF2B5EF4-FFF2-40B4-BE49-F238E27FC236}">
                <a16:creationId xmlns:a16="http://schemas.microsoft.com/office/drawing/2014/main" id="{9E0587E6-9435-20B0-CB24-97CB92B12792}"/>
              </a:ext>
            </a:extLst>
          </p:cNvPr>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420" name="TextBox 18">
            <a:extLst>
              <a:ext uri="{FF2B5EF4-FFF2-40B4-BE49-F238E27FC236}">
                <a16:creationId xmlns:a16="http://schemas.microsoft.com/office/drawing/2014/main" id="{895E5CE5-7FE9-B172-2DA1-B5D6650AB743}"/>
              </a:ext>
            </a:extLst>
          </p:cNvPr>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421" name="TextBox 25">
            <a:extLst>
              <a:ext uri="{FF2B5EF4-FFF2-40B4-BE49-F238E27FC236}">
                <a16:creationId xmlns:a16="http://schemas.microsoft.com/office/drawing/2014/main" id="{C5C4E73C-88DD-E1FA-4463-D90B2983B76B}"/>
              </a:ext>
            </a:extLst>
          </p:cNvPr>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422" name="TextBox 23">
            <a:extLst>
              <a:ext uri="{FF2B5EF4-FFF2-40B4-BE49-F238E27FC236}">
                <a16:creationId xmlns:a16="http://schemas.microsoft.com/office/drawing/2014/main" id="{3CFC4ADA-4F41-FBFE-126D-B1A0407D69C2}"/>
              </a:ext>
            </a:extLst>
          </p:cNvPr>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423" name="TextBox 33">
            <a:extLst>
              <a:ext uri="{FF2B5EF4-FFF2-40B4-BE49-F238E27FC236}">
                <a16:creationId xmlns:a16="http://schemas.microsoft.com/office/drawing/2014/main" id="{EC5C108C-6B72-5024-F6C3-DB99EE211F68}"/>
              </a:ext>
            </a:extLst>
          </p:cNvPr>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424" name="TextBox 36">
            <a:extLst>
              <a:ext uri="{FF2B5EF4-FFF2-40B4-BE49-F238E27FC236}">
                <a16:creationId xmlns:a16="http://schemas.microsoft.com/office/drawing/2014/main" id="{6C88DB2E-92B5-BC28-8B54-0D01B94AD3D5}"/>
              </a:ext>
            </a:extLst>
          </p:cNvPr>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425" name="TextBox 38">
            <a:extLst>
              <a:ext uri="{FF2B5EF4-FFF2-40B4-BE49-F238E27FC236}">
                <a16:creationId xmlns:a16="http://schemas.microsoft.com/office/drawing/2014/main" id="{1C6B0748-95E1-6705-EB3D-D357052690F8}"/>
              </a:ext>
            </a:extLst>
          </p:cNvPr>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 name="AutoShape 34">
            <a:extLst>
              <a:ext uri="{FF2B5EF4-FFF2-40B4-BE49-F238E27FC236}">
                <a16:creationId xmlns:a16="http://schemas.microsoft.com/office/drawing/2014/main" id="{E4FF7840-9ABB-B772-B44A-88917F52FB04}"/>
              </a:ext>
            </a:extLst>
          </p:cNvPr>
          <p:cNvSpPr/>
          <p:nvPr/>
        </p:nvSpPr>
        <p:spPr>
          <a:xfrm>
            <a:off x="1034271" y="5486094"/>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 name="TextBox 35">
            <a:extLst>
              <a:ext uri="{FF2B5EF4-FFF2-40B4-BE49-F238E27FC236}">
                <a16:creationId xmlns:a16="http://schemas.microsoft.com/office/drawing/2014/main" id="{C55BB046-5EF0-BA44-2A13-740587A0C694}"/>
              </a:ext>
            </a:extLst>
          </p:cNvPr>
          <p:cNvSpPr txBox="1"/>
          <p:nvPr/>
        </p:nvSpPr>
        <p:spPr>
          <a:xfrm>
            <a:off x="1179598" y="546437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rPr dirty="0"/>
              <a:t>Open your learning path</a:t>
            </a:r>
          </a:p>
        </p:txBody>
      </p:sp>
      <p:sp>
        <p:nvSpPr>
          <p:cNvPr id="5" name="AutoShape 36">
            <a:extLst>
              <a:ext uri="{FF2B5EF4-FFF2-40B4-BE49-F238E27FC236}">
                <a16:creationId xmlns:a16="http://schemas.microsoft.com/office/drawing/2014/main" id="{5B82AA93-E67A-BBE1-A9AD-C573D8C0B5C4}"/>
              </a:ext>
            </a:extLst>
          </p:cNvPr>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6" name="TextBox 34">
            <a:extLst>
              <a:ext uri="{FF2B5EF4-FFF2-40B4-BE49-F238E27FC236}">
                <a16:creationId xmlns:a16="http://schemas.microsoft.com/office/drawing/2014/main" id="{C3D3F95F-220F-884C-64E9-96D4ECD4BFE7}"/>
              </a:ext>
            </a:extLst>
          </p:cNvPr>
          <p:cNvSpPr txBox="1"/>
          <p:nvPr/>
        </p:nvSpPr>
        <p:spPr>
          <a:xfrm>
            <a:off x="1181006" y="6033060"/>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Start your speech project</a:t>
            </a:r>
          </a:p>
        </p:txBody>
      </p:sp>
      <p:sp>
        <p:nvSpPr>
          <p:cNvPr id="1381" name="AutoShape 3">
            <a:extLst>
              <a:ext uri="{FF2B5EF4-FFF2-40B4-BE49-F238E27FC236}">
                <a16:creationId xmlns:a16="http://schemas.microsoft.com/office/drawing/2014/main" id="{601A0547-C9C7-7698-B245-83EB17E376AF}"/>
              </a:ext>
            </a:extLst>
          </p:cNvPr>
          <p:cNvSpPr/>
          <p:nvPr/>
        </p:nvSpPr>
        <p:spPr>
          <a:xfrm>
            <a:off x="6743700" y="2422872"/>
            <a:ext cx="11283043" cy="6525185"/>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8" name="Grafik 7" descr="Ein Bild, das Text, Screenshot, Dokument, Schrift enthält.&#10;&#10;KI-generierte Inhalte können fehlerhaft sein.">
            <a:extLst>
              <a:ext uri="{FF2B5EF4-FFF2-40B4-BE49-F238E27FC236}">
                <a16:creationId xmlns:a16="http://schemas.microsoft.com/office/drawing/2014/main" id="{71CE3619-AF05-350D-E609-069C158DEA1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240928" y="2468951"/>
            <a:ext cx="5764991" cy="6479106"/>
          </a:xfrm>
          <a:prstGeom prst="rect">
            <a:avLst/>
          </a:prstGeom>
        </p:spPr>
      </p:pic>
      <p:sp>
        <p:nvSpPr>
          <p:cNvPr id="9" name="Freeform 9">
            <a:extLst>
              <a:ext uri="{FF2B5EF4-FFF2-40B4-BE49-F238E27FC236}">
                <a16:creationId xmlns:a16="http://schemas.microsoft.com/office/drawing/2014/main" id="{E9A6EF1E-9841-68D2-0903-881C1F105040}"/>
              </a:ext>
            </a:extLst>
          </p:cNvPr>
          <p:cNvSpPr/>
          <p:nvPr/>
        </p:nvSpPr>
        <p:spPr>
          <a:xfrm>
            <a:off x="8531421" y="3641590"/>
            <a:ext cx="818047" cy="292456"/>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0" name="Freeform 9">
            <a:extLst>
              <a:ext uri="{FF2B5EF4-FFF2-40B4-BE49-F238E27FC236}">
                <a16:creationId xmlns:a16="http://schemas.microsoft.com/office/drawing/2014/main" id="{4B4B0CEF-937C-A99F-75E9-BC54D794FAE7}"/>
              </a:ext>
            </a:extLst>
          </p:cNvPr>
          <p:cNvSpPr/>
          <p:nvPr/>
        </p:nvSpPr>
        <p:spPr>
          <a:xfrm>
            <a:off x="8531421" y="6046765"/>
            <a:ext cx="818047" cy="292456"/>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6" name="Freeform 9">
            <a:extLst>
              <a:ext uri="{FF2B5EF4-FFF2-40B4-BE49-F238E27FC236}">
                <a16:creationId xmlns:a16="http://schemas.microsoft.com/office/drawing/2014/main" id="{E1E9B909-20CD-1178-D7F8-F743FEE20F81}"/>
              </a:ext>
            </a:extLst>
          </p:cNvPr>
          <p:cNvSpPr/>
          <p:nvPr/>
        </p:nvSpPr>
        <p:spPr>
          <a:xfrm>
            <a:off x="8543392" y="2431104"/>
            <a:ext cx="818047" cy="292456"/>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extLst>
      <p:ext uri="{BB962C8B-B14F-4D97-AF65-F5344CB8AC3E}">
        <p14:creationId xmlns:p14="http://schemas.microsoft.com/office/powerpoint/2010/main" val="1118284714"/>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B84EC-A062-24EF-3286-428C0978F71F}"/>
            </a:ext>
          </a:extLst>
        </p:cNvPr>
        <p:cNvGrpSpPr/>
        <p:nvPr/>
      </p:nvGrpSpPr>
      <p:grpSpPr>
        <a:xfrm>
          <a:off x="0" y="0"/>
          <a:ext cx="0" cy="0"/>
          <a:chOff x="0" y="0"/>
          <a:chExt cx="0" cy="0"/>
        </a:xfrm>
      </p:grpSpPr>
      <p:sp>
        <p:nvSpPr>
          <p:cNvPr id="1380" name="Freeform 2">
            <a:extLst>
              <a:ext uri="{FF2B5EF4-FFF2-40B4-BE49-F238E27FC236}">
                <a16:creationId xmlns:a16="http://schemas.microsoft.com/office/drawing/2014/main" id="{BD0863E3-1C13-D145-93AA-2C2D9D7304D7}"/>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2" name="AutoShape 4">
            <a:extLst>
              <a:ext uri="{FF2B5EF4-FFF2-40B4-BE49-F238E27FC236}">
                <a16:creationId xmlns:a16="http://schemas.microsoft.com/office/drawing/2014/main" id="{54FA4380-DF82-C943-1D5D-E8A95F84BDDD}"/>
              </a:ext>
            </a:extLst>
          </p:cNvPr>
          <p:cNvSpPr/>
          <p:nvPr/>
        </p:nvSpPr>
        <p:spPr>
          <a:xfrm>
            <a:off x="-26920" y="2422872"/>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dirty="0"/>
          </a:p>
        </p:txBody>
      </p:sp>
      <p:sp>
        <p:nvSpPr>
          <p:cNvPr id="1383" name="Freeform 6">
            <a:extLst>
              <a:ext uri="{FF2B5EF4-FFF2-40B4-BE49-F238E27FC236}">
                <a16:creationId xmlns:a16="http://schemas.microsoft.com/office/drawing/2014/main" id="{9C1D6956-2E15-6C14-3440-773A4D1DDE3A}"/>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385" name="Freeform 7">
            <a:extLst>
              <a:ext uri="{FF2B5EF4-FFF2-40B4-BE49-F238E27FC236}">
                <a16:creationId xmlns:a16="http://schemas.microsoft.com/office/drawing/2014/main" id="{2E2C70BE-95AE-DB3C-697A-D5E8D2424526}"/>
              </a:ext>
            </a:extLst>
          </p:cNvPr>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7" name="AutoShape 10">
            <a:extLst>
              <a:ext uri="{FF2B5EF4-FFF2-40B4-BE49-F238E27FC236}">
                <a16:creationId xmlns:a16="http://schemas.microsoft.com/office/drawing/2014/main" id="{C1ADDD7F-1432-0F87-7CED-564F42B40B3A}"/>
              </a:ext>
            </a:extLst>
          </p:cNvPr>
          <p:cNvSpPr/>
          <p:nvPr/>
        </p:nvSpPr>
        <p:spPr>
          <a:xfrm>
            <a:off x="9653881" y="291955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388" name="TextBox 11">
            <a:extLst>
              <a:ext uri="{FF2B5EF4-FFF2-40B4-BE49-F238E27FC236}">
                <a16:creationId xmlns:a16="http://schemas.microsoft.com/office/drawing/2014/main" id="{1ABE98FB-8730-DBFD-A0B7-895171877DC1}"/>
              </a:ext>
            </a:extLst>
          </p:cNvPr>
          <p:cNvSpPr txBox="1"/>
          <p:nvPr/>
        </p:nvSpPr>
        <p:spPr>
          <a:xfrm>
            <a:off x="9653881" y="2919351"/>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Motivational Strategies</a:t>
            </a:r>
          </a:p>
        </p:txBody>
      </p:sp>
      <p:sp>
        <p:nvSpPr>
          <p:cNvPr id="1391" name="AutoShape 15">
            <a:extLst>
              <a:ext uri="{FF2B5EF4-FFF2-40B4-BE49-F238E27FC236}">
                <a16:creationId xmlns:a16="http://schemas.microsoft.com/office/drawing/2014/main" id="{A23D0DEE-4EE6-E5C1-EF65-4F68B12E354B}"/>
              </a:ext>
            </a:extLst>
          </p:cNvPr>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92" name="Freeform 16">
            <a:extLst>
              <a:ext uri="{FF2B5EF4-FFF2-40B4-BE49-F238E27FC236}">
                <a16:creationId xmlns:a16="http://schemas.microsoft.com/office/drawing/2014/main" id="{993DDE40-F5C9-C0B5-0F36-4C54023D6A84}"/>
              </a:ext>
            </a:extLst>
          </p:cNvPr>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3" name="AutoShape 17">
            <a:extLst>
              <a:ext uri="{FF2B5EF4-FFF2-40B4-BE49-F238E27FC236}">
                <a16:creationId xmlns:a16="http://schemas.microsoft.com/office/drawing/2014/main" id="{1E1C332E-1B2E-5316-FF27-47361611DBF2}"/>
              </a:ext>
            </a:extLst>
          </p:cNvPr>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94" name="Freeform 18">
            <a:extLst>
              <a:ext uri="{FF2B5EF4-FFF2-40B4-BE49-F238E27FC236}">
                <a16:creationId xmlns:a16="http://schemas.microsoft.com/office/drawing/2014/main" id="{933A388F-EBF0-9D15-B394-5E68F200BF45}"/>
              </a:ext>
            </a:extLst>
          </p:cNvPr>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5" name="Freeform 19">
            <a:extLst>
              <a:ext uri="{FF2B5EF4-FFF2-40B4-BE49-F238E27FC236}">
                <a16:creationId xmlns:a16="http://schemas.microsoft.com/office/drawing/2014/main" id="{35840EC6-0C0B-869F-F36D-104103F28CFD}"/>
              </a:ext>
            </a:extLst>
          </p:cNvPr>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6" name="Freeform 20">
            <a:extLst>
              <a:ext uri="{FF2B5EF4-FFF2-40B4-BE49-F238E27FC236}">
                <a16:creationId xmlns:a16="http://schemas.microsoft.com/office/drawing/2014/main" id="{222C001F-DBD1-8061-3BC0-92508936E12B}"/>
              </a:ext>
            </a:extLst>
          </p:cNvPr>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7" name="Freeform 21">
            <a:extLst>
              <a:ext uri="{FF2B5EF4-FFF2-40B4-BE49-F238E27FC236}">
                <a16:creationId xmlns:a16="http://schemas.microsoft.com/office/drawing/2014/main" id="{C898F50B-0C42-3159-B41A-773EF331EE4B}"/>
              </a:ext>
            </a:extLst>
          </p:cNvPr>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8" name="Freeform 22">
            <a:extLst>
              <a:ext uri="{FF2B5EF4-FFF2-40B4-BE49-F238E27FC236}">
                <a16:creationId xmlns:a16="http://schemas.microsoft.com/office/drawing/2014/main" id="{D479A723-91F0-1DC0-F08C-63BEE1166075}"/>
              </a:ext>
            </a:extLst>
          </p:cNvPr>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9" name="Freeform 23">
            <a:extLst>
              <a:ext uri="{FF2B5EF4-FFF2-40B4-BE49-F238E27FC236}">
                <a16:creationId xmlns:a16="http://schemas.microsoft.com/office/drawing/2014/main" id="{A379C189-1045-9677-9B94-3CBD6577840A}"/>
              </a:ext>
            </a:extLst>
          </p:cNvPr>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0" name="Freeform 24">
            <a:extLst>
              <a:ext uri="{FF2B5EF4-FFF2-40B4-BE49-F238E27FC236}">
                <a16:creationId xmlns:a16="http://schemas.microsoft.com/office/drawing/2014/main" id="{14D50BAF-D1E1-26D7-09EF-75F95262BC20}"/>
              </a:ext>
            </a:extLst>
          </p:cNvPr>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1" name="Freeform 25">
            <a:extLst>
              <a:ext uri="{FF2B5EF4-FFF2-40B4-BE49-F238E27FC236}">
                <a16:creationId xmlns:a16="http://schemas.microsoft.com/office/drawing/2014/main" id="{47D6C7A1-3A58-9A26-E10E-A3955ADF3CBC}"/>
              </a:ext>
            </a:extLst>
          </p:cNvPr>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2" name="Freeform 26">
            <a:extLst>
              <a:ext uri="{FF2B5EF4-FFF2-40B4-BE49-F238E27FC236}">
                <a16:creationId xmlns:a16="http://schemas.microsoft.com/office/drawing/2014/main" id="{FEDFE8DC-62D0-B377-24C1-05395F7BC4AB}"/>
              </a:ext>
            </a:extLst>
          </p:cNvPr>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3" name="AutoShape 28">
            <a:extLst>
              <a:ext uri="{FF2B5EF4-FFF2-40B4-BE49-F238E27FC236}">
                <a16:creationId xmlns:a16="http://schemas.microsoft.com/office/drawing/2014/main" id="{0B9AAA1A-7CB7-D424-75CE-3B7F726F0AF4}"/>
              </a:ext>
            </a:extLst>
          </p:cNvPr>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4" name="AutoShape 30">
            <a:extLst>
              <a:ext uri="{FF2B5EF4-FFF2-40B4-BE49-F238E27FC236}">
                <a16:creationId xmlns:a16="http://schemas.microsoft.com/office/drawing/2014/main" id="{01B5C7A5-4F0F-859A-B89C-2CE474DECB6C}"/>
              </a:ext>
            </a:extLst>
          </p:cNvPr>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5" name="AutoShape 32">
            <a:extLst>
              <a:ext uri="{FF2B5EF4-FFF2-40B4-BE49-F238E27FC236}">
                <a16:creationId xmlns:a16="http://schemas.microsoft.com/office/drawing/2014/main" id="{D8FC984E-704E-C4DA-A2B9-977B25EFAEB1}"/>
              </a:ext>
            </a:extLst>
          </p:cNvPr>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6" name="TextBox 33">
            <a:extLst>
              <a:ext uri="{FF2B5EF4-FFF2-40B4-BE49-F238E27FC236}">
                <a16:creationId xmlns:a16="http://schemas.microsoft.com/office/drawing/2014/main" id="{37E319DA-34EF-8605-9EA3-AEA4B61A41CA}"/>
              </a:ext>
            </a:extLst>
          </p:cNvPr>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407" name="AutoShape 34">
            <a:extLst>
              <a:ext uri="{FF2B5EF4-FFF2-40B4-BE49-F238E27FC236}">
                <a16:creationId xmlns:a16="http://schemas.microsoft.com/office/drawing/2014/main" id="{627A9142-6082-3C7C-7809-AC77F2461DDD}"/>
              </a:ext>
            </a:extLst>
          </p:cNvPr>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8" name="TextBox 35">
            <a:extLst>
              <a:ext uri="{FF2B5EF4-FFF2-40B4-BE49-F238E27FC236}">
                <a16:creationId xmlns:a16="http://schemas.microsoft.com/office/drawing/2014/main" id="{345C8FDA-9E70-8F6C-A398-453B695882F8}"/>
              </a:ext>
            </a:extLst>
          </p:cNvPr>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Open your learning path</a:t>
            </a:r>
          </a:p>
        </p:txBody>
      </p:sp>
      <p:sp>
        <p:nvSpPr>
          <p:cNvPr id="1411" name="AutoShape 38">
            <a:extLst>
              <a:ext uri="{FF2B5EF4-FFF2-40B4-BE49-F238E27FC236}">
                <a16:creationId xmlns:a16="http://schemas.microsoft.com/office/drawing/2014/main" id="{2EC58E5A-B022-4573-170B-9EF3E639B2FF}"/>
              </a:ext>
            </a:extLst>
          </p:cNvPr>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2" name="AutoShape 40">
            <a:extLst>
              <a:ext uri="{FF2B5EF4-FFF2-40B4-BE49-F238E27FC236}">
                <a16:creationId xmlns:a16="http://schemas.microsoft.com/office/drawing/2014/main" id="{434FA434-3C48-4F28-BBEF-18309F3868AE}"/>
              </a:ext>
            </a:extLst>
          </p:cNvPr>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3" name="AutoShape 42">
            <a:extLst>
              <a:ext uri="{FF2B5EF4-FFF2-40B4-BE49-F238E27FC236}">
                <a16:creationId xmlns:a16="http://schemas.microsoft.com/office/drawing/2014/main" id="{4C726E46-610C-3B57-62D6-F0888F2B27D1}"/>
              </a:ext>
            </a:extLst>
          </p:cNvPr>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4" name="TextBox 43">
            <a:extLst>
              <a:ext uri="{FF2B5EF4-FFF2-40B4-BE49-F238E27FC236}">
                <a16:creationId xmlns:a16="http://schemas.microsoft.com/office/drawing/2014/main" id="{F991C8C9-1EC9-2E00-6921-069CD802126E}"/>
              </a:ext>
            </a:extLst>
          </p:cNvPr>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415" name="AutoShape 44">
            <a:extLst>
              <a:ext uri="{FF2B5EF4-FFF2-40B4-BE49-F238E27FC236}">
                <a16:creationId xmlns:a16="http://schemas.microsoft.com/office/drawing/2014/main" id="{9F6AE1BC-DA38-5F26-9AE1-0A39B45EE1C0}"/>
              </a:ext>
            </a:extLst>
          </p:cNvPr>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6" name="TextBox 45">
            <a:extLst>
              <a:ext uri="{FF2B5EF4-FFF2-40B4-BE49-F238E27FC236}">
                <a16:creationId xmlns:a16="http://schemas.microsoft.com/office/drawing/2014/main" id="{08604E97-003A-BA00-A06F-DDB5B4BCF67C}"/>
              </a:ext>
            </a:extLst>
          </p:cNvPr>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417" name="TextBox 9">
            <a:extLst>
              <a:ext uri="{FF2B5EF4-FFF2-40B4-BE49-F238E27FC236}">
                <a16:creationId xmlns:a16="http://schemas.microsoft.com/office/drawing/2014/main" id="{D6B93A48-F53D-36E9-952F-6017FB4E8023}"/>
              </a:ext>
            </a:extLst>
          </p:cNvPr>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418" name="Freeform 16">
            <a:extLst>
              <a:ext uri="{FF2B5EF4-FFF2-40B4-BE49-F238E27FC236}">
                <a16:creationId xmlns:a16="http://schemas.microsoft.com/office/drawing/2014/main" id="{5975D3C0-7E4B-042E-06E8-CB39C2E0A459}"/>
              </a:ext>
            </a:extLst>
          </p:cNvPr>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19" name="TextBox 17">
            <a:extLst>
              <a:ext uri="{FF2B5EF4-FFF2-40B4-BE49-F238E27FC236}">
                <a16:creationId xmlns:a16="http://schemas.microsoft.com/office/drawing/2014/main" id="{ECFA0B29-14EC-E85D-60D9-79DBF398D388}"/>
              </a:ext>
            </a:extLst>
          </p:cNvPr>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420" name="TextBox 18">
            <a:extLst>
              <a:ext uri="{FF2B5EF4-FFF2-40B4-BE49-F238E27FC236}">
                <a16:creationId xmlns:a16="http://schemas.microsoft.com/office/drawing/2014/main" id="{6FF0459D-F528-1DED-4F4F-60CEF61852CD}"/>
              </a:ext>
            </a:extLst>
          </p:cNvPr>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421" name="TextBox 25">
            <a:extLst>
              <a:ext uri="{FF2B5EF4-FFF2-40B4-BE49-F238E27FC236}">
                <a16:creationId xmlns:a16="http://schemas.microsoft.com/office/drawing/2014/main" id="{6F75AA4C-C55A-4049-1E8A-37C6A7C57AF1}"/>
              </a:ext>
            </a:extLst>
          </p:cNvPr>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422" name="TextBox 23">
            <a:extLst>
              <a:ext uri="{FF2B5EF4-FFF2-40B4-BE49-F238E27FC236}">
                <a16:creationId xmlns:a16="http://schemas.microsoft.com/office/drawing/2014/main" id="{5891374C-9B08-6414-8500-F8341807F7FB}"/>
              </a:ext>
            </a:extLst>
          </p:cNvPr>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423" name="TextBox 33">
            <a:extLst>
              <a:ext uri="{FF2B5EF4-FFF2-40B4-BE49-F238E27FC236}">
                <a16:creationId xmlns:a16="http://schemas.microsoft.com/office/drawing/2014/main" id="{42F193E3-9211-5E1A-524B-33ECC1D59C66}"/>
              </a:ext>
            </a:extLst>
          </p:cNvPr>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424" name="TextBox 36">
            <a:extLst>
              <a:ext uri="{FF2B5EF4-FFF2-40B4-BE49-F238E27FC236}">
                <a16:creationId xmlns:a16="http://schemas.microsoft.com/office/drawing/2014/main" id="{13C4511D-800B-68E4-35F8-13588F757606}"/>
              </a:ext>
            </a:extLst>
          </p:cNvPr>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425" name="TextBox 38">
            <a:extLst>
              <a:ext uri="{FF2B5EF4-FFF2-40B4-BE49-F238E27FC236}">
                <a16:creationId xmlns:a16="http://schemas.microsoft.com/office/drawing/2014/main" id="{CFB3A1A8-5D31-0B58-CFB2-93C5C999974C}"/>
              </a:ext>
            </a:extLst>
          </p:cNvPr>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 name="AutoShape 34">
            <a:extLst>
              <a:ext uri="{FF2B5EF4-FFF2-40B4-BE49-F238E27FC236}">
                <a16:creationId xmlns:a16="http://schemas.microsoft.com/office/drawing/2014/main" id="{3E237F5C-9C63-5968-EE07-93EE5BA38D98}"/>
              </a:ext>
            </a:extLst>
          </p:cNvPr>
          <p:cNvSpPr/>
          <p:nvPr/>
        </p:nvSpPr>
        <p:spPr>
          <a:xfrm>
            <a:off x="1034271" y="5486094"/>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4" name="TextBox 35">
            <a:extLst>
              <a:ext uri="{FF2B5EF4-FFF2-40B4-BE49-F238E27FC236}">
                <a16:creationId xmlns:a16="http://schemas.microsoft.com/office/drawing/2014/main" id="{4EE55F2E-EFD7-CD6F-0A7B-4104AA663BE4}"/>
              </a:ext>
            </a:extLst>
          </p:cNvPr>
          <p:cNvSpPr txBox="1"/>
          <p:nvPr/>
        </p:nvSpPr>
        <p:spPr>
          <a:xfrm>
            <a:off x="1179598" y="546437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rPr dirty="0"/>
              <a:t>Open your learning path</a:t>
            </a:r>
          </a:p>
        </p:txBody>
      </p:sp>
      <p:sp>
        <p:nvSpPr>
          <p:cNvPr id="5" name="AutoShape 36">
            <a:extLst>
              <a:ext uri="{FF2B5EF4-FFF2-40B4-BE49-F238E27FC236}">
                <a16:creationId xmlns:a16="http://schemas.microsoft.com/office/drawing/2014/main" id="{553EAD12-ED36-67D7-BF52-6036D3D4F002}"/>
              </a:ext>
            </a:extLst>
          </p:cNvPr>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6" name="TextBox 34">
            <a:extLst>
              <a:ext uri="{FF2B5EF4-FFF2-40B4-BE49-F238E27FC236}">
                <a16:creationId xmlns:a16="http://schemas.microsoft.com/office/drawing/2014/main" id="{F99D1999-B63B-8557-73BF-F3322F6882E7}"/>
              </a:ext>
            </a:extLst>
          </p:cNvPr>
          <p:cNvSpPr txBox="1"/>
          <p:nvPr/>
        </p:nvSpPr>
        <p:spPr>
          <a:xfrm>
            <a:off x="1181006" y="6033060"/>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Start your speech project</a:t>
            </a:r>
          </a:p>
        </p:txBody>
      </p:sp>
      <p:sp>
        <p:nvSpPr>
          <p:cNvPr id="1381" name="AutoShape 3">
            <a:extLst>
              <a:ext uri="{FF2B5EF4-FFF2-40B4-BE49-F238E27FC236}">
                <a16:creationId xmlns:a16="http://schemas.microsoft.com/office/drawing/2014/main" id="{0C9F87F4-1C5F-7C86-9CE1-9B8EF979BC45}"/>
              </a:ext>
            </a:extLst>
          </p:cNvPr>
          <p:cNvSpPr/>
          <p:nvPr/>
        </p:nvSpPr>
        <p:spPr>
          <a:xfrm>
            <a:off x="6743700" y="3427137"/>
            <a:ext cx="11283043" cy="552092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8" name="Grafik 7" descr="Ein Bild, das Text, Screenshot, Schrift, Zahl enthält.&#10;&#10;KI-generierte Inhalte können fehlerhaft sein.">
            <a:extLst>
              <a:ext uri="{FF2B5EF4-FFF2-40B4-BE49-F238E27FC236}">
                <a16:creationId xmlns:a16="http://schemas.microsoft.com/office/drawing/2014/main" id="{7E8623D4-46F2-B617-1DA9-C7EED52DFA9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977471" y="3611533"/>
            <a:ext cx="10815500" cy="5122486"/>
          </a:xfrm>
          <a:prstGeom prst="rect">
            <a:avLst/>
          </a:prstGeom>
        </p:spPr>
      </p:pic>
      <p:sp>
        <p:nvSpPr>
          <p:cNvPr id="1386" name="Freeform 9">
            <a:extLst>
              <a:ext uri="{FF2B5EF4-FFF2-40B4-BE49-F238E27FC236}">
                <a16:creationId xmlns:a16="http://schemas.microsoft.com/office/drawing/2014/main" id="{DB7F6BB3-5933-AFD0-7184-A2966623AE31}"/>
              </a:ext>
            </a:extLst>
          </p:cNvPr>
          <p:cNvSpPr/>
          <p:nvPr/>
        </p:nvSpPr>
        <p:spPr>
          <a:xfrm>
            <a:off x="8835834" y="5795170"/>
            <a:ext cx="818047" cy="292456"/>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9" name="AutoShape 12">
            <a:extLst>
              <a:ext uri="{FF2B5EF4-FFF2-40B4-BE49-F238E27FC236}">
                <a16:creationId xmlns:a16="http://schemas.microsoft.com/office/drawing/2014/main" id="{8A8604E2-D3E5-FBBF-F90F-F4BA1BC3CF0B}"/>
              </a:ext>
            </a:extLst>
          </p:cNvPr>
          <p:cNvSpPr/>
          <p:nvPr/>
        </p:nvSpPr>
        <p:spPr>
          <a:xfrm>
            <a:off x="13285158" y="5855732"/>
            <a:ext cx="1934737" cy="729293"/>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lang="en-US" noProof="0"/>
          </a:p>
        </p:txBody>
      </p:sp>
      <p:sp>
        <p:nvSpPr>
          <p:cNvPr id="1390" name="TextBox 13">
            <a:extLst>
              <a:ext uri="{FF2B5EF4-FFF2-40B4-BE49-F238E27FC236}">
                <a16:creationId xmlns:a16="http://schemas.microsoft.com/office/drawing/2014/main" id="{B8BCA099-0CAC-D2AF-D6AF-EBDAD9AE221A}"/>
              </a:ext>
            </a:extLst>
          </p:cNvPr>
          <p:cNvSpPr txBox="1"/>
          <p:nvPr/>
        </p:nvSpPr>
        <p:spPr>
          <a:xfrm>
            <a:off x="13285156" y="5862456"/>
            <a:ext cx="1891828" cy="6136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rPr lang="de-DE" dirty="0"/>
              <a:t>Check off</a:t>
            </a:r>
            <a:r>
              <a:rPr dirty="0"/>
              <a:t> </a:t>
            </a:r>
            <a:r>
              <a:rPr lang="en-US" noProof="0" dirty="0"/>
              <a:t>level requirements</a:t>
            </a:r>
            <a:endParaRPr dirty="0"/>
          </a:p>
        </p:txBody>
      </p:sp>
    </p:spTree>
    <p:extLst>
      <p:ext uri="{BB962C8B-B14F-4D97-AF65-F5344CB8AC3E}">
        <p14:creationId xmlns:p14="http://schemas.microsoft.com/office/powerpoint/2010/main" val="1241837644"/>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CCA5D-E1CB-CCA9-579F-697033104E94}"/>
            </a:ext>
          </a:extLst>
        </p:cNvPr>
        <p:cNvGrpSpPr/>
        <p:nvPr/>
      </p:nvGrpSpPr>
      <p:grpSpPr>
        <a:xfrm>
          <a:off x="0" y="0"/>
          <a:ext cx="0" cy="0"/>
          <a:chOff x="0" y="0"/>
          <a:chExt cx="0" cy="0"/>
        </a:xfrm>
      </p:grpSpPr>
      <p:sp>
        <p:nvSpPr>
          <p:cNvPr id="1380" name="Freeform 2">
            <a:extLst>
              <a:ext uri="{FF2B5EF4-FFF2-40B4-BE49-F238E27FC236}">
                <a16:creationId xmlns:a16="http://schemas.microsoft.com/office/drawing/2014/main" id="{FBD65216-9A8A-C3E8-F869-F8E034C1DDA5}"/>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1" name="AutoShape 3">
            <a:extLst>
              <a:ext uri="{FF2B5EF4-FFF2-40B4-BE49-F238E27FC236}">
                <a16:creationId xmlns:a16="http://schemas.microsoft.com/office/drawing/2014/main" id="{7CF941D8-A9B7-7994-9BB5-3AD4E30BD3FE}"/>
              </a:ext>
            </a:extLst>
          </p:cNvPr>
          <p:cNvSpPr/>
          <p:nvPr/>
        </p:nvSpPr>
        <p:spPr>
          <a:xfrm>
            <a:off x="6689952" y="3341868"/>
            <a:ext cx="10866943" cy="5300613"/>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382" name="AutoShape 4">
            <a:extLst>
              <a:ext uri="{FF2B5EF4-FFF2-40B4-BE49-F238E27FC236}">
                <a16:creationId xmlns:a16="http://schemas.microsoft.com/office/drawing/2014/main" id="{AE302F38-46DE-C99E-2484-0E92F2D48D10}"/>
              </a:ext>
            </a:extLst>
          </p:cNvPr>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383" name="Freeform 6">
            <a:extLst>
              <a:ext uri="{FF2B5EF4-FFF2-40B4-BE49-F238E27FC236}">
                <a16:creationId xmlns:a16="http://schemas.microsoft.com/office/drawing/2014/main" id="{BE42926C-CD82-DF9A-15EA-247D3AF325DD}"/>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385" name="Freeform 7">
            <a:extLst>
              <a:ext uri="{FF2B5EF4-FFF2-40B4-BE49-F238E27FC236}">
                <a16:creationId xmlns:a16="http://schemas.microsoft.com/office/drawing/2014/main" id="{1CEC12A1-281B-8BF1-9848-8F0CA0DEEBAB}"/>
              </a:ext>
            </a:extLst>
          </p:cNvPr>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7" name="AutoShape 10">
            <a:extLst>
              <a:ext uri="{FF2B5EF4-FFF2-40B4-BE49-F238E27FC236}">
                <a16:creationId xmlns:a16="http://schemas.microsoft.com/office/drawing/2014/main" id="{73784AA2-7345-D936-4C19-EEEF631812EB}"/>
              </a:ext>
            </a:extLst>
          </p:cNvPr>
          <p:cNvSpPr/>
          <p:nvPr/>
        </p:nvSpPr>
        <p:spPr>
          <a:xfrm>
            <a:off x="9653881" y="291955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388" name="TextBox 11">
            <a:extLst>
              <a:ext uri="{FF2B5EF4-FFF2-40B4-BE49-F238E27FC236}">
                <a16:creationId xmlns:a16="http://schemas.microsoft.com/office/drawing/2014/main" id="{4EC19A33-1008-08CE-52FA-32EAFFAC2D2E}"/>
              </a:ext>
            </a:extLst>
          </p:cNvPr>
          <p:cNvSpPr txBox="1"/>
          <p:nvPr/>
        </p:nvSpPr>
        <p:spPr>
          <a:xfrm>
            <a:off x="9653881" y="2919351"/>
            <a:ext cx="4939086" cy="393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Motivational Strategies</a:t>
            </a:r>
          </a:p>
        </p:txBody>
      </p:sp>
      <p:sp>
        <p:nvSpPr>
          <p:cNvPr id="1391" name="AutoShape 15">
            <a:extLst>
              <a:ext uri="{FF2B5EF4-FFF2-40B4-BE49-F238E27FC236}">
                <a16:creationId xmlns:a16="http://schemas.microsoft.com/office/drawing/2014/main" id="{7503EE53-DDE4-9150-5727-3FB0E25A4C8A}"/>
              </a:ext>
            </a:extLst>
          </p:cNvPr>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92" name="Freeform 16">
            <a:extLst>
              <a:ext uri="{FF2B5EF4-FFF2-40B4-BE49-F238E27FC236}">
                <a16:creationId xmlns:a16="http://schemas.microsoft.com/office/drawing/2014/main" id="{C2DA108F-9932-198F-6938-E6C3A7FF256E}"/>
              </a:ext>
            </a:extLst>
          </p:cNvPr>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3" name="AutoShape 17">
            <a:extLst>
              <a:ext uri="{FF2B5EF4-FFF2-40B4-BE49-F238E27FC236}">
                <a16:creationId xmlns:a16="http://schemas.microsoft.com/office/drawing/2014/main" id="{67080D3B-C0D0-3BEB-9CA5-32AA459124C8}"/>
              </a:ext>
            </a:extLst>
          </p:cNvPr>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394" name="Freeform 18">
            <a:extLst>
              <a:ext uri="{FF2B5EF4-FFF2-40B4-BE49-F238E27FC236}">
                <a16:creationId xmlns:a16="http://schemas.microsoft.com/office/drawing/2014/main" id="{D17101EA-16AE-E36B-A29D-D505102A84A2}"/>
              </a:ext>
            </a:extLst>
          </p:cNvPr>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5" name="Freeform 19">
            <a:extLst>
              <a:ext uri="{FF2B5EF4-FFF2-40B4-BE49-F238E27FC236}">
                <a16:creationId xmlns:a16="http://schemas.microsoft.com/office/drawing/2014/main" id="{2A8693A2-12C9-659E-445A-E45115BAB976}"/>
              </a:ext>
            </a:extLst>
          </p:cNvPr>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6" name="Freeform 20">
            <a:extLst>
              <a:ext uri="{FF2B5EF4-FFF2-40B4-BE49-F238E27FC236}">
                <a16:creationId xmlns:a16="http://schemas.microsoft.com/office/drawing/2014/main" id="{A11A4239-4B32-1E01-19A6-45A28E85DB57}"/>
              </a:ext>
            </a:extLst>
          </p:cNvPr>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7" name="Freeform 21">
            <a:extLst>
              <a:ext uri="{FF2B5EF4-FFF2-40B4-BE49-F238E27FC236}">
                <a16:creationId xmlns:a16="http://schemas.microsoft.com/office/drawing/2014/main" id="{227041A6-7449-E439-FE76-549C3D30B3CF}"/>
              </a:ext>
            </a:extLst>
          </p:cNvPr>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8" name="Freeform 22">
            <a:extLst>
              <a:ext uri="{FF2B5EF4-FFF2-40B4-BE49-F238E27FC236}">
                <a16:creationId xmlns:a16="http://schemas.microsoft.com/office/drawing/2014/main" id="{210973C1-5290-3326-05BD-055B810655EF}"/>
              </a:ext>
            </a:extLst>
          </p:cNvPr>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99" name="Freeform 23">
            <a:extLst>
              <a:ext uri="{FF2B5EF4-FFF2-40B4-BE49-F238E27FC236}">
                <a16:creationId xmlns:a16="http://schemas.microsoft.com/office/drawing/2014/main" id="{FA68F8CA-76D4-82A4-DEC4-838C7B838DAF}"/>
              </a:ext>
            </a:extLst>
          </p:cNvPr>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0" name="Freeform 24">
            <a:extLst>
              <a:ext uri="{FF2B5EF4-FFF2-40B4-BE49-F238E27FC236}">
                <a16:creationId xmlns:a16="http://schemas.microsoft.com/office/drawing/2014/main" id="{236C0DC8-8914-DB8C-4BB2-68AE78ED686E}"/>
              </a:ext>
            </a:extLst>
          </p:cNvPr>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1" name="Freeform 25">
            <a:extLst>
              <a:ext uri="{FF2B5EF4-FFF2-40B4-BE49-F238E27FC236}">
                <a16:creationId xmlns:a16="http://schemas.microsoft.com/office/drawing/2014/main" id="{7A44CFDD-7A76-9854-42B3-F46A7667578A}"/>
              </a:ext>
            </a:extLst>
          </p:cNvPr>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2" name="Freeform 26">
            <a:extLst>
              <a:ext uri="{FF2B5EF4-FFF2-40B4-BE49-F238E27FC236}">
                <a16:creationId xmlns:a16="http://schemas.microsoft.com/office/drawing/2014/main" id="{56833F50-6257-6C5A-8E5B-402D9C0126A1}"/>
              </a:ext>
            </a:extLst>
          </p:cNvPr>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03" name="AutoShape 28">
            <a:extLst>
              <a:ext uri="{FF2B5EF4-FFF2-40B4-BE49-F238E27FC236}">
                <a16:creationId xmlns:a16="http://schemas.microsoft.com/office/drawing/2014/main" id="{C6737955-B3B4-949C-5660-7801C588E7C7}"/>
              </a:ext>
            </a:extLst>
          </p:cNvPr>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4" name="AutoShape 30">
            <a:extLst>
              <a:ext uri="{FF2B5EF4-FFF2-40B4-BE49-F238E27FC236}">
                <a16:creationId xmlns:a16="http://schemas.microsoft.com/office/drawing/2014/main" id="{051932B6-BB9E-B4D0-DFA5-103E86C3EFA2}"/>
              </a:ext>
            </a:extLst>
          </p:cNvPr>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5" name="AutoShape 32">
            <a:extLst>
              <a:ext uri="{FF2B5EF4-FFF2-40B4-BE49-F238E27FC236}">
                <a16:creationId xmlns:a16="http://schemas.microsoft.com/office/drawing/2014/main" id="{2CE7E734-4936-A042-02A5-F647B1A9AFF6}"/>
              </a:ext>
            </a:extLst>
          </p:cNvPr>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6" name="TextBox 33">
            <a:extLst>
              <a:ext uri="{FF2B5EF4-FFF2-40B4-BE49-F238E27FC236}">
                <a16:creationId xmlns:a16="http://schemas.microsoft.com/office/drawing/2014/main" id="{F8522F56-E69D-3BA8-19F4-20BF228D8287}"/>
              </a:ext>
            </a:extLst>
          </p:cNvPr>
          <p:cNvSpPr txBox="1"/>
          <p:nvPr/>
        </p:nvSpPr>
        <p:spPr>
          <a:xfrm>
            <a:off x="1181006" y="490872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407" name="AutoShape 34">
            <a:extLst>
              <a:ext uri="{FF2B5EF4-FFF2-40B4-BE49-F238E27FC236}">
                <a16:creationId xmlns:a16="http://schemas.microsoft.com/office/drawing/2014/main" id="{2755FE55-6F48-8CC2-17FF-F0FD9881B8BC}"/>
              </a:ext>
            </a:extLst>
          </p:cNvPr>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08" name="TextBox 35">
            <a:extLst>
              <a:ext uri="{FF2B5EF4-FFF2-40B4-BE49-F238E27FC236}">
                <a16:creationId xmlns:a16="http://schemas.microsoft.com/office/drawing/2014/main" id="{CAB57D38-6747-CDB3-B116-9B45E3774A61}"/>
              </a:ext>
            </a:extLst>
          </p:cNvPr>
          <p:cNvSpPr txBox="1"/>
          <p:nvPr/>
        </p:nvSpPr>
        <p:spPr>
          <a:xfrm>
            <a:off x="1181006" y="5460289"/>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409" name="AutoShape 36">
            <a:extLst>
              <a:ext uri="{FF2B5EF4-FFF2-40B4-BE49-F238E27FC236}">
                <a16:creationId xmlns:a16="http://schemas.microsoft.com/office/drawing/2014/main" id="{70AC5F1B-098A-CE91-198E-50160B2A3842}"/>
              </a:ext>
            </a:extLst>
          </p:cNvPr>
          <p:cNvSpPr/>
          <p:nvPr/>
        </p:nvSpPr>
        <p:spPr>
          <a:xfrm>
            <a:off x="1035679" y="6036235"/>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410" name="TextBox 37">
            <a:extLst>
              <a:ext uri="{FF2B5EF4-FFF2-40B4-BE49-F238E27FC236}">
                <a16:creationId xmlns:a16="http://schemas.microsoft.com/office/drawing/2014/main" id="{A396BB8D-CEC3-0611-0419-91F371B5525B}"/>
              </a:ext>
            </a:extLst>
          </p:cNvPr>
          <p:cNvSpPr txBox="1"/>
          <p:nvPr/>
        </p:nvSpPr>
        <p:spPr>
          <a:xfrm>
            <a:off x="1181006" y="6033060"/>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Start your speech project</a:t>
            </a:r>
          </a:p>
        </p:txBody>
      </p:sp>
      <p:sp>
        <p:nvSpPr>
          <p:cNvPr id="1411" name="AutoShape 38">
            <a:extLst>
              <a:ext uri="{FF2B5EF4-FFF2-40B4-BE49-F238E27FC236}">
                <a16:creationId xmlns:a16="http://schemas.microsoft.com/office/drawing/2014/main" id="{4C28BF3C-8720-D210-A006-5BA7F203107F}"/>
              </a:ext>
            </a:extLst>
          </p:cNvPr>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2" name="AutoShape 40">
            <a:extLst>
              <a:ext uri="{FF2B5EF4-FFF2-40B4-BE49-F238E27FC236}">
                <a16:creationId xmlns:a16="http://schemas.microsoft.com/office/drawing/2014/main" id="{6EAFBD05-3366-9430-93EE-D94BD294709E}"/>
              </a:ext>
            </a:extLst>
          </p:cNvPr>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3" name="AutoShape 42">
            <a:extLst>
              <a:ext uri="{FF2B5EF4-FFF2-40B4-BE49-F238E27FC236}">
                <a16:creationId xmlns:a16="http://schemas.microsoft.com/office/drawing/2014/main" id="{63114222-2E17-9D7F-FDB8-C5A509FC72EE}"/>
              </a:ext>
            </a:extLst>
          </p:cNvPr>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4" name="TextBox 43">
            <a:extLst>
              <a:ext uri="{FF2B5EF4-FFF2-40B4-BE49-F238E27FC236}">
                <a16:creationId xmlns:a16="http://schemas.microsoft.com/office/drawing/2014/main" id="{01AFECCC-90DA-2FCE-53BA-F4AC53ACF105}"/>
              </a:ext>
            </a:extLst>
          </p:cNvPr>
          <p:cNvSpPr txBox="1"/>
          <p:nvPr/>
        </p:nvSpPr>
        <p:spPr>
          <a:xfrm>
            <a:off x="1181006" y="767485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415" name="AutoShape 44">
            <a:extLst>
              <a:ext uri="{FF2B5EF4-FFF2-40B4-BE49-F238E27FC236}">
                <a16:creationId xmlns:a16="http://schemas.microsoft.com/office/drawing/2014/main" id="{9E871CC5-E702-B063-F77E-FF36B7214433}"/>
              </a:ext>
            </a:extLst>
          </p:cNvPr>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16" name="TextBox 45">
            <a:extLst>
              <a:ext uri="{FF2B5EF4-FFF2-40B4-BE49-F238E27FC236}">
                <a16:creationId xmlns:a16="http://schemas.microsoft.com/office/drawing/2014/main" id="{9084C127-0EF8-90D4-26B4-6CAF708F314D}"/>
              </a:ext>
            </a:extLst>
          </p:cNvPr>
          <p:cNvSpPr txBox="1"/>
          <p:nvPr/>
        </p:nvSpPr>
        <p:spPr>
          <a:xfrm>
            <a:off x="1181006" y="8231753"/>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417" name="TextBox 9">
            <a:extLst>
              <a:ext uri="{FF2B5EF4-FFF2-40B4-BE49-F238E27FC236}">
                <a16:creationId xmlns:a16="http://schemas.microsoft.com/office/drawing/2014/main" id="{D849A2C9-8585-C676-E87A-1DC42636213C}"/>
              </a:ext>
            </a:extLst>
          </p:cNvPr>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418" name="Freeform 16">
            <a:extLst>
              <a:ext uri="{FF2B5EF4-FFF2-40B4-BE49-F238E27FC236}">
                <a16:creationId xmlns:a16="http://schemas.microsoft.com/office/drawing/2014/main" id="{9B0AB91C-96F1-0D70-D0CB-7000C9D1985D}"/>
              </a:ext>
            </a:extLst>
          </p:cNvPr>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19" name="TextBox 17">
            <a:extLst>
              <a:ext uri="{FF2B5EF4-FFF2-40B4-BE49-F238E27FC236}">
                <a16:creationId xmlns:a16="http://schemas.microsoft.com/office/drawing/2014/main" id="{AF192AFC-3A81-92BE-B06E-D83C7E6B7FF4}"/>
              </a:ext>
            </a:extLst>
          </p:cNvPr>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420" name="TextBox 18">
            <a:extLst>
              <a:ext uri="{FF2B5EF4-FFF2-40B4-BE49-F238E27FC236}">
                <a16:creationId xmlns:a16="http://schemas.microsoft.com/office/drawing/2014/main" id="{A2FD9A42-BB21-448E-B3DF-0D70736F0D67}"/>
              </a:ext>
            </a:extLst>
          </p:cNvPr>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421" name="TextBox 25">
            <a:extLst>
              <a:ext uri="{FF2B5EF4-FFF2-40B4-BE49-F238E27FC236}">
                <a16:creationId xmlns:a16="http://schemas.microsoft.com/office/drawing/2014/main" id="{2B51D7D0-EF46-516B-AFB3-48E4B6DAD466}"/>
              </a:ext>
            </a:extLst>
          </p:cNvPr>
          <p:cNvSpPr txBox="1"/>
          <p:nvPr/>
        </p:nvSpPr>
        <p:spPr>
          <a:xfrm>
            <a:off x="1181004" y="3253725"/>
            <a:ext cx="4102777"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422" name="TextBox 23">
            <a:extLst>
              <a:ext uri="{FF2B5EF4-FFF2-40B4-BE49-F238E27FC236}">
                <a16:creationId xmlns:a16="http://schemas.microsoft.com/office/drawing/2014/main" id="{3FABEA2D-0DA5-AE03-7E4F-30C18AF7E076}"/>
              </a:ext>
            </a:extLst>
          </p:cNvPr>
          <p:cNvSpPr txBox="1"/>
          <p:nvPr/>
        </p:nvSpPr>
        <p:spPr>
          <a:xfrm>
            <a:off x="1181004" y="3816717"/>
            <a:ext cx="377149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423" name="TextBox 33">
            <a:extLst>
              <a:ext uri="{FF2B5EF4-FFF2-40B4-BE49-F238E27FC236}">
                <a16:creationId xmlns:a16="http://schemas.microsoft.com/office/drawing/2014/main" id="{207E3013-29B8-6A8D-5559-54CFFCF3EE3C}"/>
              </a:ext>
            </a:extLst>
          </p:cNvPr>
          <p:cNvSpPr txBox="1"/>
          <p:nvPr/>
        </p:nvSpPr>
        <p:spPr>
          <a:xfrm>
            <a:off x="1181006" y="4377232"/>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pic>
        <p:nvPicPr>
          <p:cNvPr id="2" name="Grafik 1" descr="Ein Bild, das Text, Screenshot, Design enthält.&#10;&#10;KI-generierte Inhalte können fehlerhaft sein.">
            <a:extLst>
              <a:ext uri="{FF2B5EF4-FFF2-40B4-BE49-F238E27FC236}">
                <a16:creationId xmlns:a16="http://schemas.microsoft.com/office/drawing/2014/main" id="{318426AC-67BE-D263-CDCF-B403C3D413C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025211" y="3864314"/>
            <a:ext cx="10381046" cy="4446519"/>
          </a:xfrm>
          <a:prstGeom prst="rect">
            <a:avLst/>
          </a:prstGeom>
        </p:spPr>
      </p:pic>
      <p:sp>
        <p:nvSpPr>
          <p:cNvPr id="1424" name="TextBox 36">
            <a:extLst>
              <a:ext uri="{FF2B5EF4-FFF2-40B4-BE49-F238E27FC236}">
                <a16:creationId xmlns:a16="http://schemas.microsoft.com/office/drawing/2014/main" id="{1F0070D0-EC77-9CC4-398C-3D94C957311B}"/>
              </a:ext>
            </a:extLst>
          </p:cNvPr>
          <p:cNvSpPr txBox="1"/>
          <p:nvPr/>
        </p:nvSpPr>
        <p:spPr>
          <a:xfrm>
            <a:off x="1181006" y="6594464"/>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1425" name="TextBox 38">
            <a:extLst>
              <a:ext uri="{FF2B5EF4-FFF2-40B4-BE49-F238E27FC236}">
                <a16:creationId xmlns:a16="http://schemas.microsoft.com/office/drawing/2014/main" id="{6F197DD9-1111-E359-136A-534842002CB4}"/>
              </a:ext>
            </a:extLst>
          </p:cNvPr>
          <p:cNvSpPr txBox="1"/>
          <p:nvPr/>
        </p:nvSpPr>
        <p:spPr>
          <a:xfrm>
            <a:off x="1181006" y="7122976"/>
            <a:ext cx="3973954"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386" name="Freeform 9">
            <a:extLst>
              <a:ext uri="{FF2B5EF4-FFF2-40B4-BE49-F238E27FC236}">
                <a16:creationId xmlns:a16="http://schemas.microsoft.com/office/drawing/2014/main" id="{043F5614-BDAC-8DA6-F443-F21225E3BD51}"/>
              </a:ext>
            </a:extLst>
          </p:cNvPr>
          <p:cNvSpPr/>
          <p:nvPr/>
        </p:nvSpPr>
        <p:spPr>
          <a:xfrm>
            <a:off x="8936606" y="6153087"/>
            <a:ext cx="818047" cy="292456"/>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389" name="AutoShape 12">
            <a:extLst>
              <a:ext uri="{FF2B5EF4-FFF2-40B4-BE49-F238E27FC236}">
                <a16:creationId xmlns:a16="http://schemas.microsoft.com/office/drawing/2014/main" id="{FF4E916A-CAD2-3E27-902E-2D5A3035A973}"/>
              </a:ext>
            </a:extLst>
          </p:cNvPr>
          <p:cNvSpPr/>
          <p:nvPr/>
        </p:nvSpPr>
        <p:spPr>
          <a:xfrm>
            <a:off x="7064647" y="6279959"/>
            <a:ext cx="1977647" cy="331169"/>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390" name="TextBox 13">
            <a:extLst>
              <a:ext uri="{FF2B5EF4-FFF2-40B4-BE49-F238E27FC236}">
                <a16:creationId xmlns:a16="http://schemas.microsoft.com/office/drawing/2014/main" id="{5A56C34A-F091-9D10-977B-F1E165C8DEF1}"/>
              </a:ext>
            </a:extLst>
          </p:cNvPr>
          <p:cNvSpPr txBox="1"/>
          <p:nvPr/>
        </p:nvSpPr>
        <p:spPr>
          <a:xfrm>
            <a:off x="7150467" y="6280864"/>
            <a:ext cx="1891828" cy="3024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rPr dirty="0"/>
              <a:t>Open the project</a:t>
            </a:r>
          </a:p>
        </p:txBody>
      </p:sp>
    </p:spTree>
    <p:extLst>
      <p:ext uri="{BB962C8B-B14F-4D97-AF65-F5344CB8AC3E}">
        <p14:creationId xmlns:p14="http://schemas.microsoft.com/office/powerpoint/2010/main" val="2067742170"/>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28"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429"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430"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31" name="AutoShape 7"/>
          <p:cNvSpPr/>
          <p:nvPr/>
        </p:nvSpPr>
        <p:spPr>
          <a:xfrm>
            <a:off x="9653881" y="283428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432" name="TextBox 8"/>
          <p:cNvSpPr txBox="1"/>
          <p:nvPr/>
        </p:nvSpPr>
        <p:spPr>
          <a:xfrm>
            <a:off x="9653881" y="2837799"/>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Edit your speech project</a:t>
            </a:r>
          </a:p>
        </p:txBody>
      </p:sp>
      <p:sp>
        <p:nvSpPr>
          <p:cNvPr id="1433" name="AutoShape 9"/>
          <p:cNvSpPr/>
          <p:nvPr/>
        </p:nvSpPr>
        <p:spPr>
          <a:xfrm>
            <a:off x="6689952" y="3341868"/>
            <a:ext cx="10866943" cy="609881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434" name="Grafik 51" descr="Grafik 51"/>
          <p:cNvPicPr>
            <a:picLocks noChangeAspect="1"/>
          </p:cNvPicPr>
          <p:nvPr/>
        </p:nvPicPr>
        <p:blipFill>
          <a:blip r:embed="rId5"/>
          <a:stretch>
            <a:fillRect/>
          </a:stretch>
        </p:blipFill>
        <p:spPr>
          <a:xfrm>
            <a:off x="6906838" y="3645744"/>
            <a:ext cx="10469520" cy="5491057"/>
          </a:xfrm>
          <a:prstGeom prst="rect">
            <a:avLst/>
          </a:prstGeom>
          <a:ln w="12700">
            <a:miter lim="400000"/>
          </a:ln>
        </p:spPr>
      </p:pic>
      <p:sp>
        <p:nvSpPr>
          <p:cNvPr id="1435" name="Freeform 11"/>
          <p:cNvSpPr/>
          <p:nvPr/>
        </p:nvSpPr>
        <p:spPr>
          <a:xfrm flipH="1">
            <a:off x="8037729" y="4184008"/>
            <a:ext cx="818047" cy="29245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36" name="AutoShape 12"/>
          <p:cNvSpPr/>
          <p:nvPr/>
        </p:nvSpPr>
        <p:spPr>
          <a:xfrm>
            <a:off x="8607411" y="4437438"/>
            <a:ext cx="1977647" cy="331169"/>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437" name="TextBox 13"/>
          <p:cNvSpPr txBox="1"/>
          <p:nvPr/>
        </p:nvSpPr>
        <p:spPr>
          <a:xfrm>
            <a:off x="8658280" y="4410316"/>
            <a:ext cx="1891828" cy="302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t>Navigation bar</a:t>
            </a:r>
          </a:p>
        </p:txBody>
      </p:sp>
      <p:sp>
        <p:nvSpPr>
          <p:cNvPr id="1438" name="AutoShape 15"/>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39" name="Freeform 16"/>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0" name="AutoShape 17"/>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41" name="Freeform 18"/>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2" name="Freeform 19"/>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3" name="Freeform 20"/>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4" name="Freeform 21"/>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5" name="Freeform 22"/>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6" name="Freeform 23"/>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7" name="Freeform 24"/>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8" name="Freeform 25"/>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49" name="Freeform 26"/>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50" name="AutoShape 28"/>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51" name="AutoShape 30"/>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52" name="AutoShape 32"/>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53" name="TextBox 33"/>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454" name="AutoShape 34"/>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55" name="TextBox 35"/>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456" name="AutoShape 36"/>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57" name="AutoShape 38"/>
          <p:cNvSpPr/>
          <p:nvPr/>
        </p:nvSpPr>
        <p:spPr>
          <a:xfrm>
            <a:off x="1035679" y="659046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458" name="TextBox 39"/>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Edit your speech project</a:t>
            </a:r>
          </a:p>
        </p:txBody>
      </p:sp>
      <p:sp>
        <p:nvSpPr>
          <p:cNvPr id="1459" name="AutoShape 40"/>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60" name="AutoShape 42"/>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61" name="TextBox 43"/>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462" name="AutoShape 44"/>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63" name="TextBox 45"/>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464"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465"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66"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467"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468"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469"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470"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471"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472"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 name="Freeform 11">
            <a:extLst>
              <a:ext uri="{FF2B5EF4-FFF2-40B4-BE49-F238E27FC236}">
                <a16:creationId xmlns:a16="http://schemas.microsoft.com/office/drawing/2014/main" id="{AA640728-A0E4-5E9D-F970-C9DE3A8DD799}"/>
              </a:ext>
            </a:extLst>
          </p:cNvPr>
          <p:cNvSpPr/>
          <p:nvPr/>
        </p:nvSpPr>
        <p:spPr>
          <a:xfrm>
            <a:off x="11031626" y="8345641"/>
            <a:ext cx="1153463" cy="234125"/>
          </a:xfrm>
          <a:prstGeom prst="rect">
            <a:avLst/>
          </a:prstGeom>
          <a:blipFill>
            <a:blip r:embed="rId18"/>
            <a:stretch>
              <a:fillRect/>
            </a:stretch>
          </a:blipFill>
          <a:ln w="47625" cap="rnd">
            <a:solidFill>
              <a:srgbClr val="772432"/>
            </a:solidFill>
          </a:ln>
        </p:spPr>
        <p:txBody>
          <a:bodyPr lIns="45718" tIns="45718" rIns="45718" bIns="45718"/>
          <a:lstStyle/>
          <a:p>
            <a:endParaRPr/>
          </a:p>
        </p:txBody>
      </p:sp>
      <p:sp>
        <p:nvSpPr>
          <p:cNvPr id="3" name="Freeform 9">
            <a:extLst>
              <a:ext uri="{FF2B5EF4-FFF2-40B4-BE49-F238E27FC236}">
                <a16:creationId xmlns:a16="http://schemas.microsoft.com/office/drawing/2014/main" id="{0D88A8E6-A40F-C42B-AA28-048ECED0B271}"/>
              </a:ext>
            </a:extLst>
          </p:cNvPr>
          <p:cNvSpPr/>
          <p:nvPr/>
        </p:nvSpPr>
        <p:spPr>
          <a:xfrm>
            <a:off x="10213577" y="8208251"/>
            <a:ext cx="818047" cy="292454"/>
          </a:xfrm>
          <a:prstGeom prst="rect">
            <a:avLst/>
          </a:prstGeom>
          <a:blipFill>
            <a:blip r:embed="rId6"/>
            <a:stretch>
              <a:fillRect/>
            </a:stretch>
          </a:blipFill>
          <a:ln w="12700">
            <a:miter lim="400000"/>
          </a:ln>
        </p:spPr>
        <p:txBody>
          <a:bodyPr lIns="45718" tIns="45718" rIns="45718" bIns="45718"/>
          <a:lstStyle/>
          <a:p>
            <a:endParaRP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75"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47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47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78" name="AutoShape 7"/>
          <p:cNvSpPr/>
          <p:nvPr/>
        </p:nvSpPr>
        <p:spPr>
          <a:xfrm>
            <a:off x="9653881" y="283428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479" name="AutoShape 8"/>
          <p:cNvSpPr/>
          <p:nvPr/>
        </p:nvSpPr>
        <p:spPr>
          <a:xfrm>
            <a:off x="7867798" y="3341868"/>
            <a:ext cx="8528572" cy="609881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480" name="TextBox 11"/>
          <p:cNvSpPr txBox="1"/>
          <p:nvPr/>
        </p:nvSpPr>
        <p:spPr>
          <a:xfrm>
            <a:off x="9653881" y="2837799"/>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Edit your speech project</a:t>
            </a:r>
          </a:p>
        </p:txBody>
      </p:sp>
      <p:sp>
        <p:nvSpPr>
          <p:cNvPr id="1481" name="AutoShape 12"/>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82" name="Freeform 13"/>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83" name="AutoShape 14"/>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84" name="Freeform 15"/>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85" name="Freeform 16"/>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86" name="Freeform 17"/>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87" name="Freeform 18"/>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88" name="Freeform 19"/>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89" name="Freeform 20"/>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90" name="Freeform 21"/>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91" name="Freeform 22"/>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92" name="Freeform 23"/>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493" name="AutoShape 25"/>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94" name="AutoShape 27"/>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95" name="AutoShape 29"/>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96" name="TextBox 30"/>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497" name="AutoShape 31"/>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498" name="TextBox 32"/>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499" name="AutoShape 33"/>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00" name="AutoShape 35"/>
          <p:cNvSpPr/>
          <p:nvPr/>
        </p:nvSpPr>
        <p:spPr>
          <a:xfrm>
            <a:off x="1035679" y="659046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501"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Edit your speech project</a:t>
            </a:r>
          </a:p>
        </p:txBody>
      </p:sp>
      <p:sp>
        <p:nvSpPr>
          <p:cNvPr id="1502" name="AutoShape 37"/>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03" name="AutoShape 39"/>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04" name="TextBox 40"/>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505" name="AutoShape 41"/>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06" name="TextBox 42"/>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507"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508" name="Freeform 16"/>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09"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510"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511"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512"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513"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514"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515"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pic>
        <p:nvPicPr>
          <p:cNvPr id="1516" name="Grafik 46" descr="Grafik 46"/>
          <p:cNvPicPr>
            <a:picLocks noChangeAspect="1"/>
          </p:cNvPicPr>
          <p:nvPr/>
        </p:nvPicPr>
        <p:blipFill>
          <a:blip r:embed="rId16"/>
          <a:stretch>
            <a:fillRect/>
          </a:stretch>
        </p:blipFill>
        <p:spPr>
          <a:xfrm>
            <a:off x="8237222" y="3443575"/>
            <a:ext cx="7772402" cy="5895393"/>
          </a:xfrm>
          <a:prstGeom prst="rect">
            <a:avLst/>
          </a:prstGeom>
          <a:ln w="12700">
            <a:miter lim="400000"/>
          </a:ln>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8"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19"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520"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521"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22" name="AutoShape 7"/>
          <p:cNvSpPr/>
          <p:nvPr/>
        </p:nvSpPr>
        <p:spPr>
          <a:xfrm>
            <a:off x="9653881" y="283428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523" name="AutoShape 8"/>
          <p:cNvSpPr/>
          <p:nvPr/>
        </p:nvSpPr>
        <p:spPr>
          <a:xfrm>
            <a:off x="5927813" y="3341868"/>
            <a:ext cx="11715688" cy="3956211"/>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524" name="TextBox 10"/>
          <p:cNvSpPr txBox="1"/>
          <p:nvPr/>
        </p:nvSpPr>
        <p:spPr>
          <a:xfrm>
            <a:off x="9653881" y="2837799"/>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Edit your speech project</a:t>
            </a:r>
          </a:p>
        </p:txBody>
      </p:sp>
      <p:sp>
        <p:nvSpPr>
          <p:cNvPr id="1525" name="AutoShape 12"/>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26" name="Freeform 13"/>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27" name="AutoShape 14"/>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28" name="Freeform 15"/>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29" name="Freeform 16"/>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0" name="Freeform 17"/>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1" name="Freeform 18"/>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2" name="Freeform 19"/>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3" name="Freeform 20"/>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4" name="Freeform 21"/>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5" name="Freeform 22"/>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6" name="Freeform 23"/>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37" name="AutoShape 25"/>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38" name="AutoShape 27"/>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39" name="AutoShape 29"/>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40" name="TextBox 30"/>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541" name="AutoShape 31"/>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42" name="TextBox 32"/>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543" name="AutoShape 33"/>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44" name="AutoShape 35"/>
          <p:cNvSpPr/>
          <p:nvPr/>
        </p:nvSpPr>
        <p:spPr>
          <a:xfrm>
            <a:off x="1035679" y="659046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545"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Edit your speech project</a:t>
            </a:r>
          </a:p>
        </p:txBody>
      </p:sp>
      <p:sp>
        <p:nvSpPr>
          <p:cNvPr id="1546" name="AutoShape 37"/>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47" name="AutoShape 39"/>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48" name="TextBox 40"/>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549" name="AutoShape 41"/>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50" name="TextBox 42"/>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551"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552" name="Freeform 16"/>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53"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554"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555"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556"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557"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558"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559"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pic>
        <p:nvPicPr>
          <p:cNvPr id="1560" name="Grafik 50" descr="Grafik 50"/>
          <p:cNvPicPr>
            <a:picLocks noChangeAspect="1"/>
          </p:cNvPicPr>
          <p:nvPr/>
        </p:nvPicPr>
        <p:blipFill>
          <a:blip r:embed="rId16"/>
          <a:stretch>
            <a:fillRect/>
          </a:stretch>
        </p:blipFill>
        <p:spPr>
          <a:xfrm>
            <a:off x="5997633" y="3547524"/>
            <a:ext cx="11576051" cy="3562352"/>
          </a:xfrm>
          <a:prstGeom prst="rect">
            <a:avLst/>
          </a:prstGeom>
          <a:ln w="12700">
            <a:miter lim="400000"/>
          </a:ln>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63"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564"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565"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66" name="AutoShape 7"/>
          <p:cNvSpPr/>
          <p:nvPr/>
        </p:nvSpPr>
        <p:spPr>
          <a:xfrm>
            <a:off x="9409417" y="2834289"/>
            <a:ext cx="5520264"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567" name="AutoShape 8"/>
          <p:cNvSpPr/>
          <p:nvPr/>
        </p:nvSpPr>
        <p:spPr>
          <a:xfrm>
            <a:off x="8785824" y="3341866"/>
            <a:ext cx="6744484" cy="5916437"/>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568" name="Grafik 48" descr="Grafik 48"/>
          <p:cNvPicPr>
            <a:picLocks noChangeAspect="1"/>
          </p:cNvPicPr>
          <p:nvPr/>
        </p:nvPicPr>
        <p:blipFill>
          <a:blip r:embed="rId5"/>
          <a:stretch>
            <a:fillRect/>
          </a:stretch>
        </p:blipFill>
        <p:spPr>
          <a:xfrm>
            <a:off x="8835969" y="3551308"/>
            <a:ext cx="6644188" cy="5357179"/>
          </a:xfrm>
          <a:prstGeom prst="rect">
            <a:avLst/>
          </a:prstGeom>
          <a:ln w="12700">
            <a:miter lim="400000"/>
          </a:ln>
        </p:spPr>
      </p:pic>
      <p:sp>
        <p:nvSpPr>
          <p:cNvPr id="1569" name="TextBox 10"/>
          <p:cNvSpPr txBox="1"/>
          <p:nvPr/>
        </p:nvSpPr>
        <p:spPr>
          <a:xfrm>
            <a:off x="9685456" y="2837799"/>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3400"/>
              </a:lnSpc>
              <a:defRPr>
                <a:solidFill>
                  <a:srgbClr val="FFFFFF"/>
                </a:solidFill>
                <a:latin typeface="Arial"/>
                <a:ea typeface="Arial"/>
                <a:cs typeface="Arial"/>
                <a:sym typeface="Arial"/>
              </a:defRPr>
            </a:pPr>
            <a:r>
              <a:t>Submit a speech request in "</a:t>
            </a:r>
            <a:r>
              <a:rPr b="1"/>
              <a:t>EasySpeak</a:t>
            </a:r>
            <a:r>
              <a:t>"</a:t>
            </a:r>
          </a:p>
        </p:txBody>
      </p:sp>
      <p:sp>
        <p:nvSpPr>
          <p:cNvPr id="1570" name="Freeform 11"/>
          <p:cNvSpPr/>
          <p:nvPr/>
        </p:nvSpPr>
        <p:spPr>
          <a:xfrm>
            <a:off x="14262816" y="8171443"/>
            <a:ext cx="1822652" cy="1822652"/>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71" name="TextBox 12"/>
          <p:cNvSpPr txBox="1"/>
          <p:nvPr/>
        </p:nvSpPr>
        <p:spPr>
          <a:xfrm>
            <a:off x="14251440" y="8689202"/>
            <a:ext cx="1845406" cy="7871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100"/>
              </a:lnSpc>
              <a:defRPr sz="1500">
                <a:solidFill>
                  <a:srgbClr val="FFFFFF"/>
                </a:solidFill>
                <a:latin typeface="Arial"/>
                <a:ea typeface="Arial"/>
                <a:cs typeface="Arial"/>
                <a:sym typeface="Arial"/>
              </a:defRPr>
            </a:lvl1pPr>
          </a:lstStyle>
          <a:p>
            <a:r>
              <a:t>Submit a speech request in EasySpeak</a:t>
            </a:r>
          </a:p>
        </p:txBody>
      </p:sp>
      <p:sp>
        <p:nvSpPr>
          <p:cNvPr id="1572" name="AutoShape 14"/>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73" name="Freeform 15"/>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74" name="AutoShape 16"/>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75" name="Freeform 17"/>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76" name="Freeform 18"/>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77" name="Freeform 19"/>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78" name="Freeform 20"/>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79" name="Freeform 21"/>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80" name="Freeform 22"/>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81" name="Freeform 23"/>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82" name="Freeform 24"/>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83" name="Freeform 25"/>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584" name="AutoShape 27"/>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85" name="AutoShape 29"/>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86" name="AutoShape 31"/>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87" name="TextBox 32"/>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588" name="AutoShape 33"/>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89" name="TextBox 34"/>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590" name="AutoShape 35"/>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91" name="AutoShape 37"/>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92" name="AutoShape 39"/>
          <p:cNvSpPr/>
          <p:nvPr/>
        </p:nvSpPr>
        <p:spPr>
          <a:xfrm>
            <a:off x="1035679" y="7144693"/>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593" name="TextBox 40"/>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Submit a speech request in "</a:t>
            </a:r>
            <a:r>
              <a:rPr b="1"/>
              <a:t>EasySpeak</a:t>
            </a:r>
            <a:r>
              <a:t>"</a:t>
            </a:r>
          </a:p>
        </p:txBody>
      </p:sp>
      <p:sp>
        <p:nvSpPr>
          <p:cNvPr id="1594" name="AutoShape 41"/>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95" name="TextBox 42"/>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596" name="AutoShape 43"/>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597" name="TextBox 44"/>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59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599"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0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60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602"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603"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604"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605"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606"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2" name="Freeform 11">
            <a:extLst>
              <a:ext uri="{FF2B5EF4-FFF2-40B4-BE49-F238E27FC236}">
                <a16:creationId xmlns:a16="http://schemas.microsoft.com/office/drawing/2014/main" id="{CF85BF72-8E12-679C-EF2B-EAFDB20C240F}"/>
              </a:ext>
            </a:extLst>
          </p:cNvPr>
          <p:cNvSpPr/>
          <p:nvPr/>
        </p:nvSpPr>
        <p:spPr>
          <a:xfrm>
            <a:off x="9231549" y="4656665"/>
            <a:ext cx="5904689" cy="1083058"/>
          </a:xfrm>
          <a:prstGeom prst="rect">
            <a:avLst/>
          </a:prstGeom>
          <a:blipFill>
            <a:blip r:embed="rId18"/>
            <a:stretch>
              <a:fillRect/>
            </a:stretch>
          </a:blipFill>
          <a:ln w="47625" cap="rnd">
            <a:solidFill>
              <a:srgbClr val="772432"/>
            </a:solidFill>
          </a:ln>
        </p:spPr>
        <p:txBody>
          <a:bodyPr lIns="45718" tIns="45718" rIns="45718" bIns="45718"/>
          <a:lstStyle/>
          <a:p>
            <a:endParaRP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8"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09"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610"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611"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12" name="AutoShape 7"/>
          <p:cNvSpPr/>
          <p:nvPr/>
        </p:nvSpPr>
        <p:spPr>
          <a:xfrm>
            <a:off x="9653881" y="283428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613" name="AutoShape 8"/>
          <p:cNvSpPr/>
          <p:nvPr/>
        </p:nvSpPr>
        <p:spPr>
          <a:xfrm>
            <a:off x="6880486" y="3341868"/>
            <a:ext cx="9654456" cy="609881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614" name="TextBox 10"/>
          <p:cNvSpPr txBox="1"/>
          <p:nvPr/>
        </p:nvSpPr>
        <p:spPr>
          <a:xfrm>
            <a:off x="9653881" y="2837799"/>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Evaluation form</a:t>
            </a:r>
          </a:p>
        </p:txBody>
      </p:sp>
      <p:sp>
        <p:nvSpPr>
          <p:cNvPr id="1615" name="AutoShape 12"/>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16" name="Freeform 13"/>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17" name="AutoShape 14"/>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18" name="Freeform 15"/>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19" name="Freeform 16"/>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0" name="Freeform 17"/>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1" name="Freeform 18"/>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2" name="Freeform 19"/>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3" name="Freeform 20"/>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4" name="Freeform 21"/>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5" name="Freeform 22"/>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6" name="Freeform 23"/>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7" name="AutoShape 25"/>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28" name="AutoShape 27"/>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29" name="AutoShape 29"/>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30" name="TextBox 30"/>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631" name="AutoShape 31"/>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32" name="TextBox 32"/>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633" name="AutoShape 33"/>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34" name="AutoShape 35"/>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35" name="AutoShape 37"/>
          <p:cNvSpPr/>
          <p:nvPr/>
        </p:nvSpPr>
        <p:spPr>
          <a:xfrm>
            <a:off x="1035679" y="7144693"/>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636" name="TextBox 38"/>
          <p:cNvSpPr txBox="1"/>
          <p:nvPr/>
        </p:nvSpPr>
        <p:spPr>
          <a:xfrm>
            <a:off x="1181006" y="7122976"/>
            <a:ext cx="3973954"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Evaluation form</a:t>
            </a:r>
          </a:p>
        </p:txBody>
      </p:sp>
      <p:sp>
        <p:nvSpPr>
          <p:cNvPr id="1637" name="AutoShape 39"/>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38" name="TextBox 40"/>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639" name="AutoShape 41"/>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40" name="TextBox 42"/>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641"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642" name="Freeform 16"/>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43"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644"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645"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646"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647"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648"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649"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pic>
        <p:nvPicPr>
          <p:cNvPr id="1650" name="Grafik 48" descr="Grafik 48"/>
          <p:cNvPicPr>
            <a:picLocks noChangeAspect="1"/>
          </p:cNvPicPr>
          <p:nvPr/>
        </p:nvPicPr>
        <p:blipFill>
          <a:blip r:embed="rId16"/>
          <a:stretch>
            <a:fillRect/>
          </a:stretch>
        </p:blipFill>
        <p:spPr>
          <a:xfrm>
            <a:off x="7097613" y="3473386"/>
            <a:ext cx="9220202" cy="5835772"/>
          </a:xfrm>
          <a:prstGeom prst="rect">
            <a:avLst/>
          </a:prstGeom>
          <a:ln w="12700">
            <a:miter lim="400000"/>
          </a:ln>
        </p:spPr>
      </p:pic>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8"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99"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700"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701"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02" name="AutoShape 7"/>
          <p:cNvSpPr/>
          <p:nvPr/>
        </p:nvSpPr>
        <p:spPr>
          <a:xfrm>
            <a:off x="9653881" y="283428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703" name="AutoShape 8"/>
          <p:cNvSpPr/>
          <p:nvPr/>
        </p:nvSpPr>
        <p:spPr>
          <a:xfrm>
            <a:off x="6880486" y="3341868"/>
            <a:ext cx="9654456" cy="55098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704" name="TextBox 11"/>
          <p:cNvSpPr txBox="1"/>
          <p:nvPr/>
        </p:nvSpPr>
        <p:spPr>
          <a:xfrm>
            <a:off x="9653881" y="2837799"/>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Evaluation form</a:t>
            </a:r>
          </a:p>
        </p:txBody>
      </p:sp>
      <p:sp>
        <p:nvSpPr>
          <p:cNvPr id="1705" name="AutoShape 13"/>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06" name="Freeform 14"/>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07" name="AutoShape 15"/>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08" name="Freeform 16"/>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09" name="Freeform 17"/>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10" name="Freeform 18"/>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11" name="Freeform 19"/>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12" name="Freeform 20"/>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13" name="Freeform 21"/>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14" name="Freeform 22"/>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15" name="Freeform 23"/>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16" name="Freeform 24"/>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17" name="AutoShape 26"/>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18" name="AutoShape 28"/>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19" name="AutoShape 30"/>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20" name="TextBox 31"/>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721" name="AutoShape 32"/>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22" name="TextBox 33"/>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723" name="AutoShape 34"/>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24" name="AutoShape 36"/>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25" name="AutoShape 38"/>
          <p:cNvSpPr/>
          <p:nvPr/>
        </p:nvSpPr>
        <p:spPr>
          <a:xfrm>
            <a:off x="1035679" y="7144693"/>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726" name="TextBox 39"/>
          <p:cNvSpPr txBox="1"/>
          <p:nvPr/>
        </p:nvSpPr>
        <p:spPr>
          <a:xfrm>
            <a:off x="1181006" y="7122976"/>
            <a:ext cx="3973954"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Evaluation form</a:t>
            </a:r>
          </a:p>
        </p:txBody>
      </p:sp>
      <p:sp>
        <p:nvSpPr>
          <p:cNvPr id="1727" name="AutoShape 40"/>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28" name="TextBox 41"/>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729" name="AutoShape 42"/>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30" name="TextBox 43"/>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731"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732" name="Freeform 16"/>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33"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734"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735"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736"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737"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738"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739"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pic>
        <p:nvPicPr>
          <p:cNvPr id="1740" name="Grafik 49" descr="Grafik 49"/>
          <p:cNvPicPr>
            <a:picLocks noChangeAspect="1"/>
          </p:cNvPicPr>
          <p:nvPr/>
        </p:nvPicPr>
        <p:blipFill>
          <a:blip r:embed="rId16"/>
          <a:stretch>
            <a:fillRect/>
          </a:stretch>
        </p:blipFill>
        <p:spPr>
          <a:xfrm>
            <a:off x="7478217" y="3513490"/>
            <a:ext cx="3998483" cy="5163343"/>
          </a:xfrm>
          <a:prstGeom prst="rect">
            <a:avLst/>
          </a:prstGeom>
          <a:ln w="12700">
            <a:miter lim="400000"/>
          </a:ln>
        </p:spPr>
      </p:pic>
      <p:pic>
        <p:nvPicPr>
          <p:cNvPr id="1741" name="Grafik 51" descr="Grafik 51"/>
          <p:cNvPicPr>
            <a:picLocks noChangeAspect="1"/>
          </p:cNvPicPr>
          <p:nvPr/>
        </p:nvPicPr>
        <p:blipFill>
          <a:blip r:embed="rId17"/>
          <a:stretch>
            <a:fillRect/>
          </a:stretch>
        </p:blipFill>
        <p:spPr>
          <a:xfrm>
            <a:off x="12010510" y="3513490"/>
            <a:ext cx="3996052" cy="5112595"/>
          </a:xfrm>
          <a:prstGeom prst="rect">
            <a:avLst/>
          </a:prstGeom>
          <a:ln w="12700">
            <a:miter lim="400000"/>
          </a:ln>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53"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654"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655"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56" name="AutoShape 7"/>
          <p:cNvSpPr/>
          <p:nvPr/>
        </p:nvSpPr>
        <p:spPr>
          <a:xfrm>
            <a:off x="9653881" y="2834289"/>
            <a:ext cx="4939086"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657" name="AutoShape 8"/>
          <p:cNvSpPr/>
          <p:nvPr/>
        </p:nvSpPr>
        <p:spPr>
          <a:xfrm>
            <a:off x="6880486" y="3341868"/>
            <a:ext cx="9654456" cy="55098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658" name="Grafik 48" descr="Grafik 48"/>
          <p:cNvPicPr>
            <a:picLocks noChangeAspect="1"/>
          </p:cNvPicPr>
          <p:nvPr/>
        </p:nvPicPr>
        <p:blipFill>
          <a:blip r:embed="rId5"/>
          <a:stretch>
            <a:fillRect/>
          </a:stretch>
        </p:blipFill>
        <p:spPr>
          <a:xfrm>
            <a:off x="7037720" y="3496343"/>
            <a:ext cx="9339982" cy="5355412"/>
          </a:xfrm>
          <a:prstGeom prst="rect">
            <a:avLst/>
          </a:prstGeom>
          <a:ln w="12700">
            <a:miter lim="400000"/>
          </a:ln>
        </p:spPr>
      </p:pic>
      <p:sp>
        <p:nvSpPr>
          <p:cNvPr id="1659" name="TextBox 10"/>
          <p:cNvSpPr txBox="1"/>
          <p:nvPr/>
        </p:nvSpPr>
        <p:spPr>
          <a:xfrm>
            <a:off x="9653881" y="2837799"/>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Evaluation form</a:t>
            </a:r>
          </a:p>
        </p:txBody>
      </p:sp>
      <p:sp>
        <p:nvSpPr>
          <p:cNvPr id="1660" name="Freeform 11"/>
          <p:cNvSpPr/>
          <p:nvPr/>
        </p:nvSpPr>
        <p:spPr>
          <a:xfrm flipH="1">
            <a:off x="8734976" y="5415060"/>
            <a:ext cx="818047" cy="29245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61" name="Freeform 12"/>
          <p:cNvSpPr/>
          <p:nvPr/>
        </p:nvSpPr>
        <p:spPr>
          <a:xfrm flipH="1">
            <a:off x="16111508" y="6693282"/>
            <a:ext cx="818047" cy="292456"/>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62" name="AutoShape 14"/>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63" name="Freeform 15"/>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64" name="AutoShape 16"/>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65" name="Freeform 17"/>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66" name="Freeform 18"/>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67" name="Freeform 19"/>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68" name="Freeform 20"/>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69" name="Freeform 21"/>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70" name="Freeform 22"/>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71" name="Freeform 23"/>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72" name="Freeform 24"/>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73" name="Freeform 25"/>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74" name="AutoShape 27"/>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75" name="AutoShape 29"/>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76" name="AutoShape 31"/>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77" name="TextBox 32"/>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678" name="AutoShape 33"/>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79" name="TextBox 34"/>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680" name="AutoShape 35"/>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81" name="AutoShape 37"/>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82" name="AutoShape 39"/>
          <p:cNvSpPr/>
          <p:nvPr/>
        </p:nvSpPr>
        <p:spPr>
          <a:xfrm>
            <a:off x="1035679" y="7144693"/>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683" name="TextBox 40"/>
          <p:cNvSpPr txBox="1"/>
          <p:nvPr/>
        </p:nvSpPr>
        <p:spPr>
          <a:xfrm>
            <a:off x="1181006" y="7122976"/>
            <a:ext cx="3973954"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Evaluation form</a:t>
            </a:r>
          </a:p>
        </p:txBody>
      </p:sp>
      <p:sp>
        <p:nvSpPr>
          <p:cNvPr id="1684" name="AutoShape 41"/>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85" name="TextBox 42"/>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686" name="AutoShape 43"/>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87" name="TextBox 44"/>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68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689"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9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69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692"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693"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694"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695"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696"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2" name="Freeform 12">
            <a:extLst>
              <a:ext uri="{FF2B5EF4-FFF2-40B4-BE49-F238E27FC236}">
                <a16:creationId xmlns:a16="http://schemas.microsoft.com/office/drawing/2014/main" id="{80B4162E-E19C-5C8B-6A53-36AB5840095A}"/>
              </a:ext>
            </a:extLst>
          </p:cNvPr>
          <p:cNvSpPr/>
          <p:nvPr/>
        </p:nvSpPr>
        <p:spPr>
          <a:xfrm flipH="1">
            <a:off x="16184400" y="6033060"/>
            <a:ext cx="818047" cy="292454"/>
          </a:xfrm>
          <a:prstGeom prst="rect">
            <a:avLst/>
          </a:prstGeom>
          <a:blipFill>
            <a:blip r:embed="rId6"/>
            <a:stretch>
              <a:fillRect/>
            </a:stretch>
          </a:blipFill>
          <a:ln w="12700">
            <a:miter lim="400000"/>
          </a:ln>
        </p:spPr>
        <p:txBody>
          <a:bodyPr lIns="45718" tIns="45718" rIns="45718" bIns="45718"/>
          <a:lstStyle/>
          <a:p>
            <a:endParaRPr/>
          </a:p>
        </p:txBody>
      </p:sp>
      <p:sp>
        <p:nvSpPr>
          <p:cNvPr id="3" name="Freeform 12">
            <a:extLst>
              <a:ext uri="{FF2B5EF4-FFF2-40B4-BE49-F238E27FC236}">
                <a16:creationId xmlns:a16="http://schemas.microsoft.com/office/drawing/2014/main" id="{72BE5C2D-9E17-7537-4E5E-52F47BACE354}"/>
              </a:ext>
            </a:extLst>
          </p:cNvPr>
          <p:cNvSpPr/>
          <p:nvPr/>
        </p:nvSpPr>
        <p:spPr>
          <a:xfrm rot="578305" flipH="1">
            <a:off x="16165692" y="7641687"/>
            <a:ext cx="818047" cy="292454"/>
          </a:xfrm>
          <a:prstGeom prst="rect">
            <a:avLst/>
          </a:prstGeom>
          <a:blipFill>
            <a:blip r:embed="rId6"/>
            <a:stretch>
              <a:fillRect/>
            </a:stretch>
          </a:blipFill>
          <a:ln w="12700">
            <a:miter lim="400000"/>
          </a:ln>
        </p:spPr>
        <p:txBody>
          <a:bodyPr lIns="45718" tIns="45718" rIns="45718" bIns="45718"/>
          <a:lstStyle/>
          <a:p>
            <a:endParaRPr/>
          </a:p>
        </p:txBody>
      </p:sp>
      <p:sp>
        <p:nvSpPr>
          <p:cNvPr id="4" name="Freeform 11">
            <a:extLst>
              <a:ext uri="{FF2B5EF4-FFF2-40B4-BE49-F238E27FC236}">
                <a16:creationId xmlns:a16="http://schemas.microsoft.com/office/drawing/2014/main" id="{1378DB1C-F9A6-9CBE-E896-2451414586FA}"/>
              </a:ext>
            </a:extLst>
          </p:cNvPr>
          <p:cNvSpPr/>
          <p:nvPr/>
        </p:nvSpPr>
        <p:spPr>
          <a:xfrm flipH="1">
            <a:off x="16178549" y="5379745"/>
            <a:ext cx="818047" cy="292453"/>
          </a:xfrm>
          <a:prstGeom prst="rect">
            <a:avLst/>
          </a:prstGeom>
          <a:blipFill>
            <a:blip r:embed="rId6"/>
            <a:stretch>
              <a:fillRect/>
            </a:stretch>
          </a:blipFill>
          <a:ln w="12700">
            <a:miter lim="400000"/>
          </a:ln>
        </p:spPr>
        <p:txBody>
          <a:bodyPr lIns="45718" tIns="45718" rIns="45718" bIns="45718"/>
          <a:lstStyle/>
          <a:p>
            <a:endParaRPr dirty="0"/>
          </a:p>
        </p:txBody>
      </p:sp>
      <p:sp>
        <p:nvSpPr>
          <p:cNvPr id="5" name="Freeform 11">
            <a:extLst>
              <a:ext uri="{FF2B5EF4-FFF2-40B4-BE49-F238E27FC236}">
                <a16:creationId xmlns:a16="http://schemas.microsoft.com/office/drawing/2014/main" id="{AD815AB7-7FCF-172B-BD52-0AC219D889FF}"/>
              </a:ext>
            </a:extLst>
          </p:cNvPr>
          <p:cNvSpPr/>
          <p:nvPr/>
        </p:nvSpPr>
        <p:spPr>
          <a:xfrm>
            <a:off x="14345047" y="8403328"/>
            <a:ext cx="2032655" cy="393434"/>
          </a:xfrm>
          <a:prstGeom prst="rect">
            <a:avLst/>
          </a:prstGeom>
          <a:blipFill>
            <a:blip r:embed="rId18"/>
            <a:stretch>
              <a:fillRect/>
            </a:stretch>
          </a:blipFill>
          <a:ln w="47625" cap="rnd">
            <a:solidFill>
              <a:srgbClr val="772432"/>
            </a:solidFill>
          </a:ln>
        </p:spPr>
        <p:txBody>
          <a:bodyPr lIns="45718" tIns="45718" rIns="45718" bIns="45718"/>
          <a:lstStyle/>
          <a:p>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2"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63" name="Freeform 5"/>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64"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5" name="TextBox 7"/>
          <p:cNvSpPr txBox="1"/>
          <p:nvPr/>
        </p:nvSpPr>
        <p:spPr>
          <a:xfrm>
            <a:off x="1071068" y="976290"/>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545454"/>
                </a:solidFill>
                <a:latin typeface="Arial"/>
                <a:ea typeface="Arial"/>
                <a:cs typeface="Arial"/>
                <a:sym typeface="Arial"/>
              </a:defRPr>
            </a:lvl1pPr>
          </a:lstStyle>
          <a:p>
            <a:r>
              <a:t>Understanding the Onboarding Process</a:t>
            </a:r>
          </a:p>
        </p:txBody>
      </p:sp>
      <p:sp>
        <p:nvSpPr>
          <p:cNvPr id="166" name="Freeform 8"/>
          <p:cNvSpPr/>
          <p:nvPr/>
        </p:nvSpPr>
        <p:spPr>
          <a:xfrm>
            <a:off x="15382907" y="3803920"/>
            <a:ext cx="2536591" cy="368288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7" name="Freeform 9"/>
          <p:cNvSpPr/>
          <p:nvPr/>
        </p:nvSpPr>
        <p:spPr>
          <a:xfrm>
            <a:off x="15641645" y="4211675"/>
            <a:ext cx="1937744" cy="16083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68" name="AutoShape 10"/>
          <p:cNvSpPr/>
          <p:nvPr/>
        </p:nvSpPr>
        <p:spPr>
          <a:xfrm>
            <a:off x="1133107" y="6996158"/>
            <a:ext cx="13546648" cy="16671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69" name="Freeform 11"/>
          <p:cNvSpPr/>
          <p:nvPr/>
        </p:nvSpPr>
        <p:spPr>
          <a:xfrm>
            <a:off x="1364741" y="7127123"/>
            <a:ext cx="1312878" cy="135347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0" name="TextBox 12"/>
          <p:cNvSpPr txBox="1"/>
          <p:nvPr/>
        </p:nvSpPr>
        <p:spPr>
          <a:xfrm>
            <a:off x="3079806" y="7572539"/>
            <a:ext cx="504908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545454">
                    <a:alpha val="19608"/>
                  </a:srgbClr>
                </a:solidFill>
                <a:latin typeface="Arial"/>
                <a:ea typeface="Arial"/>
                <a:cs typeface="Arial"/>
                <a:sym typeface="Arial"/>
              </a:defRPr>
            </a:lvl1pPr>
          </a:lstStyle>
          <a:p>
            <a:r>
              <a:t>More information</a:t>
            </a:r>
          </a:p>
        </p:txBody>
      </p:sp>
      <p:sp>
        <p:nvSpPr>
          <p:cNvPr id="171" name="TextBox 13"/>
          <p:cNvSpPr txBox="1"/>
          <p:nvPr/>
        </p:nvSpPr>
        <p:spPr>
          <a:xfrm>
            <a:off x="1796657" y="7510626"/>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a:solidFill>
                  <a:srgbClr val="FFFFFF">
                    <a:alpha val="19608"/>
                  </a:srgbClr>
                </a:solidFill>
                <a:latin typeface="Arial"/>
                <a:ea typeface="Arial"/>
                <a:cs typeface="Arial"/>
                <a:sym typeface="Arial"/>
              </a:defRPr>
            </a:lvl1pPr>
          </a:lstStyle>
          <a:p>
            <a:r>
              <a:t>03</a:t>
            </a:r>
          </a:p>
        </p:txBody>
      </p:sp>
      <p:sp>
        <p:nvSpPr>
          <p:cNvPr id="172" name="AutoShape 14"/>
          <p:cNvSpPr/>
          <p:nvPr/>
        </p:nvSpPr>
        <p:spPr>
          <a:xfrm>
            <a:off x="1133107" y="5045331"/>
            <a:ext cx="13546648" cy="16671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3" name="Freeform 15"/>
          <p:cNvSpPr/>
          <p:nvPr/>
        </p:nvSpPr>
        <p:spPr>
          <a:xfrm>
            <a:off x="1364741" y="5202149"/>
            <a:ext cx="1312878" cy="1353480"/>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4" name="TextBox 16"/>
          <p:cNvSpPr txBox="1"/>
          <p:nvPr/>
        </p:nvSpPr>
        <p:spPr>
          <a:xfrm>
            <a:off x="3052521" y="5823463"/>
            <a:ext cx="6125308" cy="714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798" lvl="1" indent="-215899">
              <a:lnSpc>
                <a:spcPts val="2900"/>
              </a:lnSpc>
              <a:buSzPct val="100000"/>
              <a:buFont typeface="Arial"/>
              <a:buChar char="•"/>
              <a:defRPr sz="1900">
                <a:solidFill>
                  <a:srgbClr val="191919">
                    <a:alpha val="19608"/>
                  </a:srgbClr>
                </a:solidFill>
                <a:latin typeface="Arial"/>
                <a:ea typeface="Arial"/>
                <a:cs typeface="Arial"/>
                <a:sym typeface="Arial"/>
              </a:defRPr>
            </a:pPr>
            <a:r>
              <a:t>Base Camp</a:t>
            </a:r>
          </a:p>
          <a:p>
            <a:pPr marL="431798" lvl="1" indent="-215899">
              <a:lnSpc>
                <a:spcPts val="2900"/>
              </a:lnSpc>
              <a:buSzPct val="100000"/>
              <a:buFont typeface="Arial"/>
              <a:buChar char="•"/>
              <a:defRPr sz="1900">
                <a:solidFill>
                  <a:srgbClr val="191919">
                    <a:alpha val="19608"/>
                  </a:srgbClr>
                </a:solidFill>
                <a:latin typeface="Arial"/>
                <a:ea typeface="Arial"/>
                <a:cs typeface="Arial"/>
                <a:sym typeface="Arial"/>
              </a:defRPr>
            </a:pPr>
            <a:r>
              <a:t>EasySpeak</a:t>
            </a:r>
          </a:p>
        </p:txBody>
      </p:sp>
      <p:sp>
        <p:nvSpPr>
          <p:cNvPr id="175" name="TextBox 17"/>
          <p:cNvSpPr txBox="1"/>
          <p:nvPr/>
        </p:nvSpPr>
        <p:spPr>
          <a:xfrm>
            <a:off x="3052521" y="5270374"/>
            <a:ext cx="11764713"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004165">
                    <a:alpha val="19608"/>
                  </a:srgbClr>
                </a:solidFill>
                <a:latin typeface="Arial"/>
                <a:ea typeface="Arial"/>
                <a:cs typeface="Arial"/>
                <a:sym typeface="Arial"/>
              </a:defRPr>
            </a:lvl1pPr>
          </a:lstStyle>
          <a:p>
            <a:r>
              <a:t>Select a learning path, deliver speeches, and participate in club roles</a:t>
            </a:r>
          </a:p>
        </p:txBody>
      </p:sp>
      <p:sp>
        <p:nvSpPr>
          <p:cNvPr id="176" name="TextBox 18"/>
          <p:cNvSpPr txBox="1"/>
          <p:nvPr/>
        </p:nvSpPr>
        <p:spPr>
          <a:xfrm>
            <a:off x="1764776" y="5594863"/>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a:solidFill>
                  <a:srgbClr val="FFFFFF">
                    <a:alpha val="19608"/>
                  </a:srgbClr>
                </a:solidFill>
                <a:latin typeface="Arial"/>
                <a:ea typeface="Arial"/>
                <a:cs typeface="Arial"/>
                <a:sym typeface="Arial"/>
              </a:defRPr>
            </a:lvl1pPr>
          </a:lstStyle>
          <a:p>
            <a:r>
              <a:t>02</a:t>
            </a:r>
          </a:p>
        </p:txBody>
      </p:sp>
      <p:sp>
        <p:nvSpPr>
          <p:cNvPr id="177" name="AutoShape 19"/>
          <p:cNvSpPr/>
          <p:nvPr/>
        </p:nvSpPr>
        <p:spPr>
          <a:xfrm>
            <a:off x="1133107" y="3136057"/>
            <a:ext cx="13546648" cy="1667114"/>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78" name="Freeform 20"/>
          <p:cNvSpPr/>
          <p:nvPr/>
        </p:nvSpPr>
        <p:spPr>
          <a:xfrm>
            <a:off x="1364741" y="3278099"/>
            <a:ext cx="1312878" cy="1353480"/>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9" name="TextBox 21"/>
          <p:cNvSpPr txBox="1"/>
          <p:nvPr/>
        </p:nvSpPr>
        <p:spPr>
          <a:xfrm>
            <a:off x="3079805" y="3793401"/>
            <a:ext cx="859491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772432"/>
                </a:solidFill>
                <a:latin typeface="Arial"/>
                <a:ea typeface="Arial"/>
                <a:cs typeface="Arial"/>
                <a:sym typeface="Arial"/>
              </a:defRPr>
            </a:lvl1pPr>
          </a:lstStyle>
          <a:p>
            <a:r>
              <a:t>What isToastmasters?</a:t>
            </a:r>
          </a:p>
        </p:txBody>
      </p:sp>
      <p:sp>
        <p:nvSpPr>
          <p:cNvPr id="180" name="TextBox 22"/>
          <p:cNvSpPr txBox="1"/>
          <p:nvPr/>
        </p:nvSpPr>
        <p:spPr>
          <a:xfrm>
            <a:off x="1796657" y="3731488"/>
            <a:ext cx="525246"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44"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745"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746"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47" name="AutoShape 7"/>
          <p:cNvSpPr/>
          <p:nvPr/>
        </p:nvSpPr>
        <p:spPr>
          <a:xfrm>
            <a:off x="6880486" y="3341868"/>
            <a:ext cx="9654456" cy="55098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748" name="Freeform 8"/>
          <p:cNvSpPr/>
          <p:nvPr/>
        </p:nvSpPr>
        <p:spPr>
          <a:xfrm>
            <a:off x="7811254" y="3662000"/>
            <a:ext cx="6376414" cy="4782313"/>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49" name="Freeform 9"/>
          <p:cNvSpPr/>
          <p:nvPr/>
        </p:nvSpPr>
        <p:spPr>
          <a:xfrm>
            <a:off x="13224946" y="6635739"/>
            <a:ext cx="2659857" cy="265985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50" name="TextBox 10"/>
          <p:cNvSpPr txBox="1"/>
          <p:nvPr/>
        </p:nvSpPr>
        <p:spPr>
          <a:xfrm>
            <a:off x="13400515" y="7632247"/>
            <a:ext cx="2308725" cy="8636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sz="1700">
                <a:solidFill>
                  <a:srgbClr val="FFFFFF"/>
                </a:solidFill>
                <a:latin typeface="Arial"/>
                <a:ea typeface="Arial"/>
                <a:cs typeface="Arial"/>
                <a:sym typeface="Arial"/>
              </a:defRPr>
            </a:lvl1pPr>
          </a:lstStyle>
          <a:p>
            <a:r>
              <a:t>Give a speech at the club &amp; receive an evaluation</a:t>
            </a:r>
          </a:p>
        </p:txBody>
      </p:sp>
      <p:sp>
        <p:nvSpPr>
          <p:cNvPr id="1751" name="AutoShape 12"/>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52" name="Freeform 13"/>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53" name="AutoShape 14"/>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54" name="Freeform 15"/>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55" name="Freeform 16"/>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56" name="Freeform 17"/>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57" name="Freeform 18"/>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58" name="Freeform 19"/>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59" name="Freeform 20"/>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60" name="Freeform 21"/>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61" name="Freeform 22"/>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62" name="Freeform 23"/>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63" name="AutoShape 25"/>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64" name="AutoShape 27"/>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65" name="AutoShape 29"/>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66" name="TextBox 30"/>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767" name="AutoShape 31"/>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68" name="TextBox 32"/>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769" name="AutoShape 33"/>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70" name="AutoShape 35"/>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71" name="AutoShape 37"/>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72"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773" name="AutoShape 39"/>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74" name="TextBox 40"/>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775" name="AutoShape 41"/>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76" name="TextBox 42"/>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777"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778"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79"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780"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781"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782"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783"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784"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785"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88"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789"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790"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91" name="AutoShape 7"/>
          <p:cNvSpPr/>
          <p:nvPr/>
        </p:nvSpPr>
        <p:spPr>
          <a:xfrm>
            <a:off x="5808243" y="3309146"/>
            <a:ext cx="11674214" cy="3550585"/>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792" name="Grafik 51" descr="Grafik 51"/>
          <p:cNvPicPr>
            <a:picLocks noChangeAspect="1"/>
          </p:cNvPicPr>
          <p:nvPr/>
        </p:nvPicPr>
        <p:blipFill>
          <a:blip r:embed="rId5"/>
          <a:stretch>
            <a:fillRect/>
          </a:stretch>
        </p:blipFill>
        <p:spPr>
          <a:xfrm>
            <a:off x="7065170" y="3434560"/>
            <a:ext cx="9160362" cy="3227766"/>
          </a:xfrm>
          <a:prstGeom prst="rect">
            <a:avLst/>
          </a:prstGeom>
          <a:ln w="12700">
            <a:miter lim="400000"/>
          </a:ln>
        </p:spPr>
      </p:pic>
      <p:sp>
        <p:nvSpPr>
          <p:cNvPr id="1793" name="AutoShape 8"/>
          <p:cNvSpPr/>
          <p:nvPr/>
        </p:nvSpPr>
        <p:spPr>
          <a:xfrm>
            <a:off x="7999541" y="2781998"/>
            <a:ext cx="7444590" cy="50757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794" name="Freeform 10"/>
          <p:cNvSpPr/>
          <p:nvPr/>
        </p:nvSpPr>
        <p:spPr>
          <a:xfrm flipH="1">
            <a:off x="8993923" y="6039544"/>
            <a:ext cx="1325052" cy="47370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95" name="TextBox 11"/>
          <p:cNvSpPr txBox="1"/>
          <p:nvPr/>
        </p:nvSpPr>
        <p:spPr>
          <a:xfrm>
            <a:off x="7999541" y="2781786"/>
            <a:ext cx="7444590"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After your speech: Return to the speech project</a:t>
            </a:r>
          </a:p>
        </p:txBody>
      </p:sp>
      <p:sp>
        <p:nvSpPr>
          <p:cNvPr id="1796" name="AutoShape 13"/>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97" name="Freeform 14"/>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798" name="AutoShape 15"/>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799" name="Freeform 16"/>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0" name="Freeform 17"/>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1" name="Freeform 18"/>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2" name="Freeform 19"/>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3" name="Freeform 20"/>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4" name="Freeform 21"/>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5" name="Freeform 22"/>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6" name="Freeform 23"/>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7" name="Freeform 24"/>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08" name="AutoShape 26"/>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09" name="AutoShape 28"/>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10" name="AutoShape 30"/>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11" name="TextBox 31"/>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812" name="AutoShape 32"/>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13" name="TextBox 33"/>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814" name="AutoShape 34"/>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15" name="AutoShape 36"/>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16" name="AutoShape 38"/>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17" name="TextBox 39"/>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818" name="AutoShape 40"/>
          <p:cNvSpPr/>
          <p:nvPr/>
        </p:nvSpPr>
        <p:spPr>
          <a:xfrm>
            <a:off x="1035679" y="769892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819" name="TextBox 41"/>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Close your speech project</a:t>
            </a:r>
          </a:p>
        </p:txBody>
      </p:sp>
      <p:sp>
        <p:nvSpPr>
          <p:cNvPr id="1820" name="AutoShape 42"/>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21" name="TextBox 43"/>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1822"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823"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24"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825"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826"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827"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828"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829"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830"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33"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834"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835"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36" name="AutoShape 7"/>
          <p:cNvSpPr/>
          <p:nvPr/>
        </p:nvSpPr>
        <p:spPr>
          <a:xfrm>
            <a:off x="7071020" y="3309146"/>
            <a:ext cx="9429280" cy="5949157"/>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837" name="AutoShape 8"/>
          <p:cNvSpPr/>
          <p:nvPr/>
        </p:nvSpPr>
        <p:spPr>
          <a:xfrm>
            <a:off x="9324609" y="2782628"/>
            <a:ext cx="4939086" cy="50758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pic>
        <p:nvPicPr>
          <p:cNvPr id="1838" name="Grafik 50" descr="Grafik 50"/>
          <p:cNvPicPr>
            <a:picLocks noChangeAspect="1"/>
          </p:cNvPicPr>
          <p:nvPr/>
        </p:nvPicPr>
        <p:blipFill>
          <a:blip r:embed="rId5"/>
          <a:stretch>
            <a:fillRect/>
          </a:stretch>
        </p:blipFill>
        <p:spPr>
          <a:xfrm>
            <a:off x="7315200" y="6191365"/>
            <a:ext cx="9074954" cy="2947336"/>
          </a:xfrm>
          <a:prstGeom prst="rect">
            <a:avLst/>
          </a:prstGeom>
          <a:ln w="12700">
            <a:miter lim="400000"/>
          </a:ln>
        </p:spPr>
      </p:pic>
      <p:pic>
        <p:nvPicPr>
          <p:cNvPr id="1839" name="Grafik 51" descr="Grafik 51"/>
          <p:cNvPicPr>
            <a:picLocks noChangeAspect="1"/>
          </p:cNvPicPr>
          <p:nvPr/>
        </p:nvPicPr>
        <p:blipFill>
          <a:blip r:embed="rId6"/>
          <a:stretch>
            <a:fillRect/>
          </a:stretch>
        </p:blipFill>
        <p:spPr>
          <a:xfrm>
            <a:off x="7367027" y="3375609"/>
            <a:ext cx="9024149" cy="2633383"/>
          </a:xfrm>
          <a:prstGeom prst="rect">
            <a:avLst/>
          </a:prstGeom>
          <a:ln w="12700">
            <a:miter lim="400000"/>
          </a:ln>
        </p:spPr>
      </p:pic>
      <p:sp>
        <p:nvSpPr>
          <p:cNvPr id="1840" name="Freeform 10"/>
          <p:cNvSpPr/>
          <p:nvPr/>
        </p:nvSpPr>
        <p:spPr>
          <a:xfrm>
            <a:off x="9800183" y="4455445"/>
            <a:ext cx="1325053" cy="47370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41" name="Freeform 11"/>
          <p:cNvSpPr/>
          <p:nvPr/>
        </p:nvSpPr>
        <p:spPr>
          <a:xfrm flipH="1">
            <a:off x="12707869" y="8083239"/>
            <a:ext cx="1325052" cy="47370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42" name="Freeform 13"/>
          <p:cNvSpPr/>
          <p:nvPr/>
        </p:nvSpPr>
        <p:spPr>
          <a:xfrm>
            <a:off x="11482144" y="5984083"/>
            <a:ext cx="607031" cy="60703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800"/>
                </a:lnTo>
                <a:lnTo>
                  <a:pt x="5400" y="10800"/>
                </a:lnTo>
                <a:lnTo>
                  <a:pt x="5400" y="0"/>
                </a:lnTo>
                <a:lnTo>
                  <a:pt x="16200" y="0"/>
                </a:lnTo>
                <a:lnTo>
                  <a:pt x="16200" y="10800"/>
                </a:lnTo>
                <a:lnTo>
                  <a:pt x="21600" y="10800"/>
                </a:lnTo>
                <a:lnTo>
                  <a:pt x="10800" y="21600"/>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843" name="TextBox 15"/>
          <p:cNvSpPr txBox="1"/>
          <p:nvPr/>
        </p:nvSpPr>
        <p:spPr>
          <a:xfrm>
            <a:off x="9324609" y="2782416"/>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Close your speech project</a:t>
            </a:r>
          </a:p>
        </p:txBody>
      </p:sp>
      <p:sp>
        <p:nvSpPr>
          <p:cNvPr id="1844" name="AutoShape 17"/>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45" name="Freeform 18"/>
          <p:cNvSpPr/>
          <p:nvPr/>
        </p:nvSpPr>
        <p:spPr>
          <a:xfrm>
            <a:off x="557496" y="3173351"/>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46" name="AutoShape 19"/>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47" name="Freeform 20"/>
          <p:cNvSpPr/>
          <p:nvPr/>
        </p:nvSpPr>
        <p:spPr>
          <a:xfrm>
            <a:off x="557496" y="3729296"/>
            <a:ext cx="478185" cy="478184"/>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48" name="Freeform 21"/>
          <p:cNvSpPr/>
          <p:nvPr/>
        </p:nvSpPr>
        <p:spPr>
          <a:xfrm>
            <a:off x="557496" y="4288358"/>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49" name="Freeform 22"/>
          <p:cNvSpPr/>
          <p:nvPr/>
        </p:nvSpPr>
        <p:spPr>
          <a:xfrm>
            <a:off x="557496" y="4836469"/>
            <a:ext cx="478185" cy="478186"/>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50" name="Freeform 23"/>
          <p:cNvSpPr/>
          <p:nvPr/>
        </p:nvSpPr>
        <p:spPr>
          <a:xfrm>
            <a:off x="557496" y="5395533"/>
            <a:ext cx="478185" cy="478185"/>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51" name="Freeform 24"/>
          <p:cNvSpPr/>
          <p:nvPr/>
        </p:nvSpPr>
        <p:spPr>
          <a:xfrm>
            <a:off x="557496" y="5953900"/>
            <a:ext cx="478185" cy="47818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52" name="Freeform 25"/>
          <p:cNvSpPr/>
          <p:nvPr/>
        </p:nvSpPr>
        <p:spPr>
          <a:xfrm>
            <a:off x="569143" y="6512266"/>
            <a:ext cx="466537" cy="466537"/>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53" name="Freeform 26"/>
          <p:cNvSpPr/>
          <p:nvPr/>
        </p:nvSpPr>
        <p:spPr>
          <a:xfrm>
            <a:off x="572195" y="7066339"/>
            <a:ext cx="463484" cy="46348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54" name="Freeform 27"/>
          <p:cNvSpPr/>
          <p:nvPr/>
        </p:nvSpPr>
        <p:spPr>
          <a:xfrm>
            <a:off x="571331" y="7618024"/>
            <a:ext cx="465216" cy="465216"/>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55" name="Freeform 28"/>
          <p:cNvSpPr/>
          <p:nvPr/>
        </p:nvSpPr>
        <p:spPr>
          <a:xfrm>
            <a:off x="571331" y="8171443"/>
            <a:ext cx="471039" cy="471039"/>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56" name="AutoShape 30"/>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57" name="AutoShape 32"/>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58" name="AutoShape 34"/>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59" name="TextBox 35"/>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860" name="AutoShape 36"/>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61" name="TextBox 37"/>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862" name="AutoShape 38"/>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63" name="AutoShape 40"/>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64" name="AutoShape 42"/>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65" name="TextBox 43"/>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866" name="AutoShape 44"/>
          <p:cNvSpPr/>
          <p:nvPr/>
        </p:nvSpPr>
        <p:spPr>
          <a:xfrm>
            <a:off x="1035679" y="769892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867" name="TextBox 45"/>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Close your speech project</a:t>
            </a:r>
          </a:p>
        </p:txBody>
      </p:sp>
      <p:sp>
        <p:nvSpPr>
          <p:cNvPr id="1868" name="AutoShape 46"/>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69" name="TextBox 47"/>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Stufe abschließen</a:t>
            </a:r>
          </a:p>
        </p:txBody>
      </p:sp>
      <p:sp>
        <p:nvSpPr>
          <p:cNvPr id="1870"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871" name="Freeform 16"/>
          <p:cNvSpPr/>
          <p:nvPr/>
        </p:nvSpPr>
        <p:spPr>
          <a:xfrm>
            <a:off x="646686" y="770704"/>
            <a:ext cx="992438" cy="1023131"/>
          </a:xfrm>
          <a:prstGeom prst="rect">
            <a:avLst/>
          </a:prstGeom>
          <a:blipFill>
            <a:blip r:embed="rId1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72"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873"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874"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875"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876"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877"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878"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81"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882"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883"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84" name="AutoShape 7"/>
          <p:cNvSpPr/>
          <p:nvPr/>
        </p:nvSpPr>
        <p:spPr>
          <a:xfrm>
            <a:off x="5893174" y="3309146"/>
            <a:ext cx="11802289" cy="5464162"/>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1885" name="AutoShape 8"/>
          <p:cNvSpPr/>
          <p:nvPr/>
        </p:nvSpPr>
        <p:spPr>
          <a:xfrm>
            <a:off x="9324609" y="2782628"/>
            <a:ext cx="4939086" cy="50758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886" name="TextBox 10"/>
          <p:cNvSpPr txBox="1"/>
          <p:nvPr/>
        </p:nvSpPr>
        <p:spPr>
          <a:xfrm>
            <a:off x="9324609" y="2782416"/>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Speech project completed</a:t>
            </a:r>
          </a:p>
        </p:txBody>
      </p:sp>
      <p:sp>
        <p:nvSpPr>
          <p:cNvPr id="1887" name="AutoShape 12"/>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88" name="Freeform 13"/>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89" name="AutoShape 14"/>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890" name="Freeform 15"/>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1" name="Freeform 16"/>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2" name="Freeform 17"/>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3" name="Freeform 18"/>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4" name="Freeform 19"/>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5" name="Freeform 20"/>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6" name="Freeform 21"/>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7" name="Freeform 22"/>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8" name="Freeform 23"/>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99" name="AutoShape 25"/>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00" name="AutoShape 27"/>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01" name="AutoShape 29"/>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02" name="TextBox 30"/>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903" name="AutoShape 31"/>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04" name="TextBox 32"/>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905" name="AutoShape 33"/>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06" name="AutoShape 35"/>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07" name="AutoShape 37"/>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08"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909" name="AutoShape 39"/>
          <p:cNvSpPr/>
          <p:nvPr/>
        </p:nvSpPr>
        <p:spPr>
          <a:xfrm>
            <a:off x="1035679" y="769892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910" name="TextBox 40"/>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Close your speech project</a:t>
            </a:r>
          </a:p>
        </p:txBody>
      </p:sp>
      <p:sp>
        <p:nvSpPr>
          <p:cNvPr id="1911" name="AutoShape 41"/>
          <p:cNvSpPr/>
          <p:nvPr/>
        </p:nvSpPr>
        <p:spPr>
          <a:xfrm>
            <a:off x="1035679" y="825315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12" name="TextBox 42"/>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Stufe abschließen</a:t>
            </a:r>
          </a:p>
        </p:txBody>
      </p:sp>
      <p:sp>
        <p:nvSpPr>
          <p:cNvPr id="1913"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914" name="Freeform 16"/>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15"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916"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917"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918"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919"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920"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921"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pic>
        <p:nvPicPr>
          <p:cNvPr id="1922" name="Grafik 45" descr="Grafik 45"/>
          <p:cNvPicPr>
            <a:picLocks noChangeAspect="1"/>
          </p:cNvPicPr>
          <p:nvPr/>
        </p:nvPicPr>
        <p:blipFill>
          <a:blip r:embed="rId16"/>
          <a:stretch>
            <a:fillRect/>
          </a:stretch>
        </p:blipFill>
        <p:spPr>
          <a:xfrm>
            <a:off x="6159548" y="3489869"/>
            <a:ext cx="11269541" cy="5102715"/>
          </a:xfrm>
          <a:prstGeom prst="rect">
            <a:avLst/>
          </a:prstGeom>
          <a:ln w="12700">
            <a:miter lim="400000"/>
          </a:ln>
        </p:spPr>
      </p:pic>
      <p:sp>
        <p:nvSpPr>
          <p:cNvPr id="1923" name="Freeform 12"/>
          <p:cNvSpPr/>
          <p:nvPr/>
        </p:nvSpPr>
        <p:spPr>
          <a:xfrm flipH="1">
            <a:off x="12794530" y="6041225"/>
            <a:ext cx="1325050" cy="473707"/>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26"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927"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928"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29" name="AutoShape 7"/>
          <p:cNvSpPr/>
          <p:nvPr/>
        </p:nvSpPr>
        <p:spPr>
          <a:xfrm>
            <a:off x="8534499" y="3313910"/>
            <a:ext cx="6519307" cy="5949157"/>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930" name="Grafik 57" descr="Grafik 57"/>
          <p:cNvPicPr>
            <a:picLocks noChangeAspect="1"/>
          </p:cNvPicPr>
          <p:nvPr/>
        </p:nvPicPr>
        <p:blipFill>
          <a:blip r:embed="rId5"/>
          <a:stretch>
            <a:fillRect/>
          </a:stretch>
        </p:blipFill>
        <p:spPr>
          <a:xfrm>
            <a:off x="8651271" y="3626070"/>
            <a:ext cx="1007063" cy="5324836"/>
          </a:xfrm>
          <a:prstGeom prst="rect">
            <a:avLst/>
          </a:prstGeom>
          <a:ln w="12700">
            <a:miter lim="400000"/>
          </a:ln>
        </p:spPr>
      </p:pic>
      <p:pic>
        <p:nvPicPr>
          <p:cNvPr id="1931" name="Grafik 55" descr="Grafik 55"/>
          <p:cNvPicPr>
            <a:picLocks noChangeAspect="1"/>
          </p:cNvPicPr>
          <p:nvPr/>
        </p:nvPicPr>
        <p:blipFill>
          <a:blip r:embed="rId6"/>
          <a:stretch>
            <a:fillRect/>
          </a:stretch>
        </p:blipFill>
        <p:spPr>
          <a:xfrm>
            <a:off x="9658332" y="3639579"/>
            <a:ext cx="5278702" cy="5311327"/>
          </a:xfrm>
          <a:prstGeom prst="rect">
            <a:avLst/>
          </a:prstGeom>
          <a:ln w="12700">
            <a:miter lim="400000"/>
          </a:ln>
        </p:spPr>
      </p:pic>
      <p:sp>
        <p:nvSpPr>
          <p:cNvPr id="1932" name="AutoShape 8"/>
          <p:cNvSpPr/>
          <p:nvPr/>
        </p:nvSpPr>
        <p:spPr>
          <a:xfrm>
            <a:off x="9324609" y="2782628"/>
            <a:ext cx="4939086" cy="50758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933" name="TextBox 14"/>
          <p:cNvSpPr txBox="1"/>
          <p:nvPr/>
        </p:nvSpPr>
        <p:spPr>
          <a:xfrm>
            <a:off x="9324609" y="2784381"/>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Finish your level</a:t>
            </a:r>
          </a:p>
        </p:txBody>
      </p:sp>
      <p:sp>
        <p:nvSpPr>
          <p:cNvPr id="1934" name="AutoShape 16"/>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35" name="Freeform 17"/>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36" name="AutoShape 18"/>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37" name="Freeform 19"/>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38" name="Freeform 20"/>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39" name="Freeform 21"/>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40" name="Freeform 22"/>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41" name="Freeform 23"/>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42" name="Freeform 24"/>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43" name="Freeform 25"/>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44" name="Freeform 26"/>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45" name="Freeform 27"/>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46" name="AutoShape 29"/>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47" name="AutoShape 31"/>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48" name="AutoShape 33"/>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49" name="TextBox 34"/>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1950" name="AutoShape 35"/>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51" name="TextBox 36"/>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1952" name="AutoShape 37"/>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53" name="AutoShape 39"/>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54" name="AutoShape 41"/>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55" name="TextBox 42"/>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1956" name="AutoShape 43"/>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57" name="TextBox 44"/>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Close your speech project</a:t>
            </a:r>
          </a:p>
        </p:txBody>
      </p:sp>
      <p:sp>
        <p:nvSpPr>
          <p:cNvPr id="1958" name="AutoShape 45"/>
          <p:cNvSpPr/>
          <p:nvPr/>
        </p:nvSpPr>
        <p:spPr>
          <a:xfrm>
            <a:off x="1035679" y="825315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959" name="TextBox 46"/>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Finish your level</a:t>
            </a:r>
          </a:p>
        </p:txBody>
      </p:sp>
      <p:sp>
        <p:nvSpPr>
          <p:cNvPr id="1960"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1961"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62"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1963"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1964"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1965"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1966"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1967"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1968"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pic>
        <p:nvPicPr>
          <p:cNvPr id="1969" name="Grafik 59" descr="Grafik 59"/>
          <p:cNvPicPr>
            <a:picLocks noChangeAspect="1"/>
          </p:cNvPicPr>
          <p:nvPr/>
        </p:nvPicPr>
        <p:blipFill>
          <a:blip r:embed="rId18"/>
          <a:stretch>
            <a:fillRect/>
          </a:stretch>
        </p:blipFill>
        <p:spPr>
          <a:xfrm>
            <a:off x="8663389" y="4120362"/>
            <a:ext cx="982826" cy="426575"/>
          </a:xfrm>
          <a:prstGeom prst="rect">
            <a:avLst/>
          </a:prstGeom>
          <a:ln w="12700">
            <a:miter lim="400000"/>
          </a:ln>
        </p:spPr>
      </p:pic>
      <p:sp>
        <p:nvSpPr>
          <p:cNvPr id="1970" name="Rechteck 60"/>
          <p:cNvSpPr/>
          <p:nvPr/>
        </p:nvSpPr>
        <p:spPr>
          <a:xfrm>
            <a:off x="8663389" y="3961219"/>
            <a:ext cx="754226" cy="141159"/>
          </a:xfrm>
          <a:prstGeom prst="rect">
            <a:avLst/>
          </a:prstGeom>
          <a:solidFill>
            <a:srgbClr val="F5F5F5"/>
          </a:solidFill>
          <a:ln w="12700">
            <a:miter lim="400000"/>
          </a:ln>
        </p:spPr>
        <p:txBody>
          <a:bodyPr lIns="45718" tIns="45718" rIns="45718" bIns="45718" anchor="ctr"/>
          <a:lstStyle/>
          <a:p>
            <a:pPr algn="ctr">
              <a:defRPr>
                <a:solidFill>
                  <a:srgbClr val="FFFFFF"/>
                </a:solidFill>
                <a:latin typeface="+mj-lt"/>
                <a:ea typeface="+mj-ea"/>
                <a:cs typeface="+mj-cs"/>
                <a:sym typeface="Calibri"/>
              </a:defRPr>
            </a:pPr>
            <a:endParaRPr/>
          </a:p>
        </p:txBody>
      </p:sp>
      <p:sp>
        <p:nvSpPr>
          <p:cNvPr id="1971" name="Freeform 11"/>
          <p:cNvSpPr/>
          <p:nvPr/>
        </p:nvSpPr>
        <p:spPr>
          <a:xfrm>
            <a:off x="8623017" y="4145705"/>
            <a:ext cx="1041966" cy="281127"/>
          </a:xfrm>
          <a:prstGeom prst="rect">
            <a:avLst/>
          </a:prstGeom>
          <a:solidFill>
            <a:srgbClr val="000000">
              <a:alpha val="0"/>
            </a:srgbClr>
          </a:solidFill>
          <a:ln w="19050" cap="sq">
            <a:solidFill>
              <a:srgbClr val="CE381E"/>
            </a:solidFill>
            <a:miter/>
          </a:ln>
        </p:spPr>
        <p:txBody>
          <a:bodyPr lIns="45718" tIns="45718" rIns="45718" bIns="45718"/>
          <a:lstStyle/>
          <a:p>
            <a:pPr>
              <a:defRPr>
                <a:latin typeface="+mj-lt"/>
                <a:ea typeface="+mj-ea"/>
                <a:cs typeface="+mj-cs"/>
                <a:sym typeface="Calibri"/>
              </a:defRPr>
            </a:pPr>
            <a:endParaRPr/>
          </a:p>
        </p:txBody>
      </p:sp>
      <p:sp>
        <p:nvSpPr>
          <p:cNvPr id="1972" name="Freeform 13"/>
          <p:cNvSpPr/>
          <p:nvPr/>
        </p:nvSpPr>
        <p:spPr>
          <a:xfrm flipH="1">
            <a:off x="9597825" y="3996540"/>
            <a:ext cx="636924" cy="227703"/>
          </a:xfrm>
          <a:prstGeom prst="rect">
            <a:avLst/>
          </a:prstGeom>
          <a:blipFill>
            <a:blip r:embed="rId19"/>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75"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97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197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78" name="AutoShape 7"/>
          <p:cNvSpPr/>
          <p:nvPr/>
        </p:nvSpPr>
        <p:spPr>
          <a:xfrm>
            <a:off x="5826464" y="3313910"/>
            <a:ext cx="11624111" cy="5669015"/>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1979" name="Grafik 51" descr="Grafik 51"/>
          <p:cNvPicPr>
            <a:picLocks noChangeAspect="1"/>
          </p:cNvPicPr>
          <p:nvPr/>
        </p:nvPicPr>
        <p:blipFill>
          <a:blip r:embed="rId5"/>
          <a:stretch>
            <a:fillRect/>
          </a:stretch>
        </p:blipFill>
        <p:spPr>
          <a:xfrm>
            <a:off x="5903481" y="3364300"/>
            <a:ext cx="11381783" cy="5589200"/>
          </a:xfrm>
          <a:prstGeom prst="rect">
            <a:avLst/>
          </a:prstGeom>
          <a:ln w="12700">
            <a:miter lim="400000"/>
          </a:ln>
        </p:spPr>
      </p:pic>
      <p:sp>
        <p:nvSpPr>
          <p:cNvPr id="1980" name="AutoShape 8"/>
          <p:cNvSpPr/>
          <p:nvPr/>
        </p:nvSpPr>
        <p:spPr>
          <a:xfrm>
            <a:off x="9324609" y="2782628"/>
            <a:ext cx="4939086" cy="50758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981" name="Freeform 10"/>
          <p:cNvSpPr/>
          <p:nvPr/>
        </p:nvSpPr>
        <p:spPr>
          <a:xfrm>
            <a:off x="7919435" y="6014144"/>
            <a:ext cx="1325052" cy="47370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83" name="AutoShape 12"/>
          <p:cNvSpPr/>
          <p:nvPr/>
        </p:nvSpPr>
        <p:spPr>
          <a:xfrm>
            <a:off x="11794152" y="6614679"/>
            <a:ext cx="3300539" cy="331169"/>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1984" name="Freeform 13"/>
          <p:cNvSpPr/>
          <p:nvPr/>
        </p:nvSpPr>
        <p:spPr>
          <a:xfrm>
            <a:off x="9311158" y="6321047"/>
            <a:ext cx="156860" cy="15686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85" name="TextBox 14"/>
          <p:cNvSpPr txBox="1"/>
          <p:nvPr/>
        </p:nvSpPr>
        <p:spPr>
          <a:xfrm>
            <a:off x="9324609" y="2782416"/>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Finish your level</a:t>
            </a:r>
          </a:p>
        </p:txBody>
      </p:sp>
      <p:sp>
        <p:nvSpPr>
          <p:cNvPr id="1986" name="TextBox 15"/>
          <p:cNvSpPr txBox="1"/>
          <p:nvPr/>
        </p:nvSpPr>
        <p:spPr>
          <a:xfrm>
            <a:off x="11891531" y="6629041"/>
            <a:ext cx="3105779" cy="302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rPr dirty="0"/>
              <a:t>Start next project</a:t>
            </a:r>
          </a:p>
        </p:txBody>
      </p:sp>
      <p:sp>
        <p:nvSpPr>
          <p:cNvPr id="1987" name="AutoShape 17"/>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88" name="Freeform 18"/>
          <p:cNvSpPr/>
          <p:nvPr/>
        </p:nvSpPr>
        <p:spPr>
          <a:xfrm>
            <a:off x="557496" y="3173351"/>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89" name="AutoShape 19"/>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1990" name="Freeform 20"/>
          <p:cNvSpPr/>
          <p:nvPr/>
        </p:nvSpPr>
        <p:spPr>
          <a:xfrm>
            <a:off x="557496" y="3729296"/>
            <a:ext cx="478185" cy="478184"/>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1" name="Freeform 21"/>
          <p:cNvSpPr/>
          <p:nvPr/>
        </p:nvSpPr>
        <p:spPr>
          <a:xfrm>
            <a:off x="557496" y="4288358"/>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2" name="Freeform 22"/>
          <p:cNvSpPr/>
          <p:nvPr/>
        </p:nvSpPr>
        <p:spPr>
          <a:xfrm>
            <a:off x="557496" y="4836469"/>
            <a:ext cx="478185" cy="478186"/>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3" name="Freeform 23"/>
          <p:cNvSpPr/>
          <p:nvPr/>
        </p:nvSpPr>
        <p:spPr>
          <a:xfrm>
            <a:off x="557496" y="5395533"/>
            <a:ext cx="478185" cy="478185"/>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4" name="Freeform 24"/>
          <p:cNvSpPr/>
          <p:nvPr/>
        </p:nvSpPr>
        <p:spPr>
          <a:xfrm>
            <a:off x="557496" y="5953900"/>
            <a:ext cx="478185" cy="47818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5" name="Freeform 25"/>
          <p:cNvSpPr/>
          <p:nvPr/>
        </p:nvSpPr>
        <p:spPr>
          <a:xfrm>
            <a:off x="569143" y="6512266"/>
            <a:ext cx="466537" cy="466537"/>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6" name="Freeform 26"/>
          <p:cNvSpPr/>
          <p:nvPr/>
        </p:nvSpPr>
        <p:spPr>
          <a:xfrm>
            <a:off x="572195" y="7066339"/>
            <a:ext cx="463484" cy="46348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7" name="Freeform 27"/>
          <p:cNvSpPr/>
          <p:nvPr/>
        </p:nvSpPr>
        <p:spPr>
          <a:xfrm>
            <a:off x="571331" y="7618024"/>
            <a:ext cx="465216" cy="465216"/>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8" name="Freeform 28"/>
          <p:cNvSpPr/>
          <p:nvPr/>
        </p:nvSpPr>
        <p:spPr>
          <a:xfrm>
            <a:off x="571331" y="8171443"/>
            <a:ext cx="471039" cy="471039"/>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99" name="AutoShape 30"/>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00" name="AutoShape 32"/>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01" name="AutoShape 34"/>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02" name="TextBox 35"/>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2003" name="AutoShape 36"/>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04" name="TextBox 37"/>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2005" name="AutoShape 38"/>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06" name="AutoShape 40"/>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07" name="AutoShape 42"/>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08" name="TextBox 43"/>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009" name="AutoShape 44"/>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10" name="TextBox 45"/>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2011" name="AutoShape 46"/>
          <p:cNvSpPr/>
          <p:nvPr/>
        </p:nvSpPr>
        <p:spPr>
          <a:xfrm>
            <a:off x="1035679" y="825315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012" name="TextBox 47"/>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Finish your level</a:t>
            </a:r>
          </a:p>
        </p:txBody>
      </p:sp>
      <p:sp>
        <p:nvSpPr>
          <p:cNvPr id="2013"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2014" name="Freeform 16"/>
          <p:cNvSpPr/>
          <p:nvPr/>
        </p:nvSpPr>
        <p:spPr>
          <a:xfrm>
            <a:off x="646686" y="770704"/>
            <a:ext cx="992438" cy="1023131"/>
          </a:xfrm>
          <a:prstGeom prst="rect">
            <a:avLst/>
          </a:prstGeom>
          <a:blipFill>
            <a:blip r:embed="rId1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15"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016"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017"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2018"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2019"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2020"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2021"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2" name="Freeform 10">
            <a:extLst>
              <a:ext uri="{FF2B5EF4-FFF2-40B4-BE49-F238E27FC236}">
                <a16:creationId xmlns:a16="http://schemas.microsoft.com/office/drawing/2014/main" id="{D7973BE9-D1A1-0CEE-EFCB-8D7C5DFB7668}"/>
              </a:ext>
            </a:extLst>
          </p:cNvPr>
          <p:cNvSpPr/>
          <p:nvPr/>
        </p:nvSpPr>
        <p:spPr>
          <a:xfrm>
            <a:off x="8002091" y="6378663"/>
            <a:ext cx="1325052" cy="47370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3"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24"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025"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026"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27" name="AutoShape 7"/>
          <p:cNvSpPr/>
          <p:nvPr/>
        </p:nvSpPr>
        <p:spPr>
          <a:xfrm>
            <a:off x="5826464" y="3313910"/>
            <a:ext cx="11624111" cy="5669015"/>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028" name="Grafik 51" descr="Grafik 51"/>
          <p:cNvPicPr>
            <a:picLocks noChangeAspect="1"/>
          </p:cNvPicPr>
          <p:nvPr/>
        </p:nvPicPr>
        <p:blipFill>
          <a:blip r:embed="rId5"/>
          <a:stretch>
            <a:fillRect/>
          </a:stretch>
        </p:blipFill>
        <p:spPr>
          <a:xfrm>
            <a:off x="5993367" y="3390900"/>
            <a:ext cx="11381783" cy="5589200"/>
          </a:xfrm>
          <a:prstGeom prst="rect">
            <a:avLst/>
          </a:prstGeom>
          <a:ln w="12700">
            <a:miter lim="400000"/>
          </a:ln>
        </p:spPr>
      </p:pic>
      <p:sp>
        <p:nvSpPr>
          <p:cNvPr id="2029" name="AutoShape 8"/>
          <p:cNvSpPr/>
          <p:nvPr/>
        </p:nvSpPr>
        <p:spPr>
          <a:xfrm>
            <a:off x="9324609" y="2782628"/>
            <a:ext cx="4939086" cy="50758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030" name="TextBox 10"/>
          <p:cNvSpPr txBox="1"/>
          <p:nvPr/>
        </p:nvSpPr>
        <p:spPr>
          <a:xfrm>
            <a:off x="9324609" y="2782416"/>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Finish your level</a:t>
            </a:r>
          </a:p>
        </p:txBody>
      </p:sp>
      <p:sp>
        <p:nvSpPr>
          <p:cNvPr id="2031" name="Freeform 11"/>
          <p:cNvSpPr/>
          <p:nvPr/>
        </p:nvSpPr>
        <p:spPr>
          <a:xfrm>
            <a:off x="8452577" y="6153267"/>
            <a:ext cx="932726" cy="333452"/>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2" name="Freeform 12"/>
          <p:cNvSpPr/>
          <p:nvPr/>
        </p:nvSpPr>
        <p:spPr>
          <a:xfrm>
            <a:off x="8452577" y="6575276"/>
            <a:ext cx="932726" cy="333452"/>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3" name="Freeform 13"/>
          <p:cNvSpPr/>
          <p:nvPr/>
        </p:nvSpPr>
        <p:spPr>
          <a:xfrm>
            <a:off x="8452577" y="6955273"/>
            <a:ext cx="932726" cy="333452"/>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4" name="Freeform 14"/>
          <p:cNvSpPr/>
          <p:nvPr/>
        </p:nvSpPr>
        <p:spPr>
          <a:xfrm>
            <a:off x="8452577" y="7352962"/>
            <a:ext cx="932726" cy="333452"/>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5" name="AutoShape 15"/>
          <p:cNvSpPr/>
          <p:nvPr/>
        </p:nvSpPr>
        <p:spPr>
          <a:xfrm>
            <a:off x="11091060" y="7845569"/>
            <a:ext cx="1094920" cy="294709"/>
          </a:xfrm>
          <a:prstGeom prst="rect">
            <a:avLst/>
          </a:prstGeom>
          <a:solidFill>
            <a:srgbClr val="FFFFFF"/>
          </a:solidFill>
          <a:ln w="12700">
            <a:miter lim="400000"/>
          </a:ln>
        </p:spPr>
        <p:txBody>
          <a:bodyPr lIns="45718" tIns="45718" rIns="45718" bIns="45718"/>
          <a:lstStyle/>
          <a:p>
            <a:pPr>
              <a:defRPr>
                <a:latin typeface="+mj-lt"/>
                <a:ea typeface="+mj-ea"/>
                <a:cs typeface="+mj-cs"/>
                <a:sym typeface="Calibri"/>
              </a:defRPr>
            </a:pPr>
            <a:endParaRPr/>
          </a:p>
        </p:txBody>
      </p:sp>
      <p:sp>
        <p:nvSpPr>
          <p:cNvPr id="2036" name="Freeform 16"/>
          <p:cNvSpPr/>
          <p:nvPr/>
        </p:nvSpPr>
        <p:spPr>
          <a:xfrm>
            <a:off x="8439078" y="7669038"/>
            <a:ext cx="932725" cy="333452"/>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7" name="AutoShape 18"/>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38" name="Freeform 19"/>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9" name="AutoShape 20"/>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40" name="Freeform 21"/>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1" name="Freeform 22"/>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2" name="Freeform 23"/>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3" name="Freeform 24"/>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4" name="Freeform 25"/>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5" name="Freeform 26"/>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6" name="Freeform 27"/>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7" name="Freeform 28"/>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8" name="Freeform 29"/>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9" name="AutoShape 31"/>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0" name="AutoShape 33"/>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1" name="AutoShape 35"/>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2" name="TextBox 36"/>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2053" name="AutoShape 37"/>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4" name="TextBox 38"/>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2055" name="AutoShape 39"/>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6" name="AutoShape 41"/>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7" name="AutoShape 43"/>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8" name="TextBox 44"/>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059" name="AutoShape 45"/>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60" name="TextBox 46"/>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2061" name="AutoShape 47"/>
          <p:cNvSpPr/>
          <p:nvPr/>
        </p:nvSpPr>
        <p:spPr>
          <a:xfrm>
            <a:off x="1035679" y="825315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062" name="TextBox 48"/>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Finish your level</a:t>
            </a:r>
          </a:p>
        </p:txBody>
      </p:sp>
      <p:sp>
        <p:nvSpPr>
          <p:cNvPr id="2063"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2064"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65"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066"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067"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2068"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2069"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2070"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2071"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pic>
        <p:nvPicPr>
          <p:cNvPr id="2072" name="Grafik 52" descr="Grafik 52"/>
          <p:cNvPicPr>
            <a:picLocks noChangeAspect="1"/>
          </p:cNvPicPr>
          <p:nvPr/>
        </p:nvPicPr>
        <p:blipFill>
          <a:blip r:embed="rId18"/>
          <a:stretch>
            <a:fillRect/>
          </a:stretch>
        </p:blipFill>
        <p:spPr>
          <a:xfrm>
            <a:off x="9406319" y="6351393"/>
            <a:ext cx="167483" cy="158821"/>
          </a:xfrm>
          <a:prstGeom prst="rect">
            <a:avLst/>
          </a:prstGeom>
          <a:ln w="12700">
            <a:miter lim="400000"/>
          </a:ln>
        </p:spPr>
      </p:pic>
      <p:pic>
        <p:nvPicPr>
          <p:cNvPr id="2" name="Grafik 52" descr="Grafik 52">
            <a:extLst>
              <a:ext uri="{FF2B5EF4-FFF2-40B4-BE49-F238E27FC236}">
                <a16:creationId xmlns:a16="http://schemas.microsoft.com/office/drawing/2014/main" id="{50348DC2-7C46-7D9E-1A79-139A78767E4B}"/>
              </a:ext>
            </a:extLst>
          </p:cNvPr>
          <p:cNvPicPr>
            <a:picLocks noChangeAspect="1"/>
          </p:cNvPicPr>
          <p:nvPr/>
        </p:nvPicPr>
        <p:blipFill>
          <a:blip r:embed="rId18"/>
          <a:stretch>
            <a:fillRect/>
          </a:stretch>
        </p:blipFill>
        <p:spPr>
          <a:xfrm>
            <a:off x="9406319" y="6714239"/>
            <a:ext cx="167483" cy="158821"/>
          </a:xfrm>
          <a:prstGeom prst="rect">
            <a:avLst/>
          </a:prstGeom>
          <a:ln w="12700">
            <a:miter lim="400000"/>
          </a:ln>
        </p:spPr>
      </p:pic>
      <p:pic>
        <p:nvPicPr>
          <p:cNvPr id="3" name="Grafik 52" descr="Grafik 52">
            <a:extLst>
              <a:ext uri="{FF2B5EF4-FFF2-40B4-BE49-F238E27FC236}">
                <a16:creationId xmlns:a16="http://schemas.microsoft.com/office/drawing/2014/main" id="{D7F2E2FE-27C9-EF71-4A54-C8C9EA85566B}"/>
              </a:ext>
            </a:extLst>
          </p:cNvPr>
          <p:cNvPicPr>
            <a:picLocks noChangeAspect="1"/>
          </p:cNvPicPr>
          <p:nvPr/>
        </p:nvPicPr>
        <p:blipFill>
          <a:blip r:embed="rId18"/>
          <a:stretch>
            <a:fillRect/>
          </a:stretch>
        </p:blipFill>
        <p:spPr>
          <a:xfrm>
            <a:off x="9406318" y="7100789"/>
            <a:ext cx="167483" cy="158821"/>
          </a:xfrm>
          <a:prstGeom prst="rect">
            <a:avLst/>
          </a:prstGeom>
          <a:ln w="12700">
            <a:miter lim="400000"/>
          </a:ln>
        </p:spPr>
      </p:pic>
      <p:pic>
        <p:nvPicPr>
          <p:cNvPr id="4" name="Grafik 52" descr="Grafik 52">
            <a:extLst>
              <a:ext uri="{FF2B5EF4-FFF2-40B4-BE49-F238E27FC236}">
                <a16:creationId xmlns:a16="http://schemas.microsoft.com/office/drawing/2014/main" id="{8B30830A-A98F-096F-FA0E-CEA5644440F7}"/>
              </a:ext>
            </a:extLst>
          </p:cNvPr>
          <p:cNvPicPr>
            <a:picLocks noChangeAspect="1"/>
          </p:cNvPicPr>
          <p:nvPr/>
        </p:nvPicPr>
        <p:blipFill>
          <a:blip r:embed="rId18"/>
          <a:stretch>
            <a:fillRect/>
          </a:stretch>
        </p:blipFill>
        <p:spPr>
          <a:xfrm>
            <a:off x="9406318" y="7495073"/>
            <a:ext cx="167483" cy="158821"/>
          </a:xfrm>
          <a:prstGeom prst="rect">
            <a:avLst/>
          </a:prstGeom>
          <a:ln w="12700">
            <a:miter lim="400000"/>
          </a:ln>
        </p:spPr>
      </p:pic>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725B9-5D82-4AA9-FF43-FA031D8DC249}"/>
            </a:ext>
          </a:extLst>
        </p:cNvPr>
        <p:cNvGrpSpPr/>
        <p:nvPr/>
      </p:nvGrpSpPr>
      <p:grpSpPr>
        <a:xfrm>
          <a:off x="0" y="0"/>
          <a:ext cx="0" cy="0"/>
          <a:chOff x="0" y="0"/>
          <a:chExt cx="0" cy="0"/>
        </a:xfrm>
      </p:grpSpPr>
      <p:sp>
        <p:nvSpPr>
          <p:cNvPr id="2023" name="Freeform 2">
            <a:extLst>
              <a:ext uri="{FF2B5EF4-FFF2-40B4-BE49-F238E27FC236}">
                <a16:creationId xmlns:a16="http://schemas.microsoft.com/office/drawing/2014/main" id="{FA386674-47D4-A43C-C5E2-502DEFFFEB33}"/>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24" name="AutoShape 3">
            <a:extLst>
              <a:ext uri="{FF2B5EF4-FFF2-40B4-BE49-F238E27FC236}">
                <a16:creationId xmlns:a16="http://schemas.microsoft.com/office/drawing/2014/main" id="{4E14FB6F-666F-78F3-3413-60DF7BA7CF06}"/>
              </a:ext>
            </a:extLst>
          </p:cNvPr>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025" name="Freeform 5">
            <a:extLst>
              <a:ext uri="{FF2B5EF4-FFF2-40B4-BE49-F238E27FC236}">
                <a16:creationId xmlns:a16="http://schemas.microsoft.com/office/drawing/2014/main" id="{31338BE2-0C0F-1C88-4451-D16038E8D7C7}"/>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026" name="Freeform 6">
            <a:extLst>
              <a:ext uri="{FF2B5EF4-FFF2-40B4-BE49-F238E27FC236}">
                <a16:creationId xmlns:a16="http://schemas.microsoft.com/office/drawing/2014/main" id="{BE6B2887-C390-AC3A-1D09-A9D6BD1B6E40}"/>
              </a:ext>
            </a:extLst>
          </p:cNvPr>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7" name="AutoShape 18">
            <a:extLst>
              <a:ext uri="{FF2B5EF4-FFF2-40B4-BE49-F238E27FC236}">
                <a16:creationId xmlns:a16="http://schemas.microsoft.com/office/drawing/2014/main" id="{F5BEF61E-D59B-2CB5-9692-5A3CE6730CA7}"/>
              </a:ext>
            </a:extLst>
          </p:cNvPr>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38" name="Freeform 19">
            <a:extLst>
              <a:ext uri="{FF2B5EF4-FFF2-40B4-BE49-F238E27FC236}">
                <a16:creationId xmlns:a16="http://schemas.microsoft.com/office/drawing/2014/main" id="{08E73D5F-2CE9-5E3B-B519-B3031A62F54C}"/>
              </a:ext>
            </a:extLst>
          </p:cNvPr>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9" name="AutoShape 20">
            <a:extLst>
              <a:ext uri="{FF2B5EF4-FFF2-40B4-BE49-F238E27FC236}">
                <a16:creationId xmlns:a16="http://schemas.microsoft.com/office/drawing/2014/main" id="{888770DC-BE89-40BD-0459-9C0E03E6080B}"/>
              </a:ext>
            </a:extLst>
          </p:cNvPr>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40" name="Freeform 21">
            <a:extLst>
              <a:ext uri="{FF2B5EF4-FFF2-40B4-BE49-F238E27FC236}">
                <a16:creationId xmlns:a16="http://schemas.microsoft.com/office/drawing/2014/main" id="{E5F709A7-C6F6-E298-98CE-398A261B3CE5}"/>
              </a:ext>
            </a:extLst>
          </p:cNvPr>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1" name="Freeform 22">
            <a:extLst>
              <a:ext uri="{FF2B5EF4-FFF2-40B4-BE49-F238E27FC236}">
                <a16:creationId xmlns:a16="http://schemas.microsoft.com/office/drawing/2014/main" id="{19D293B7-FF34-C1BB-A4CB-2619C71FEF3D}"/>
              </a:ext>
            </a:extLst>
          </p:cNvPr>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2" name="Freeform 23">
            <a:extLst>
              <a:ext uri="{FF2B5EF4-FFF2-40B4-BE49-F238E27FC236}">
                <a16:creationId xmlns:a16="http://schemas.microsoft.com/office/drawing/2014/main" id="{5CE56429-6A98-E06F-1EF2-282351E8737E}"/>
              </a:ext>
            </a:extLst>
          </p:cNvPr>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3" name="Freeform 24">
            <a:extLst>
              <a:ext uri="{FF2B5EF4-FFF2-40B4-BE49-F238E27FC236}">
                <a16:creationId xmlns:a16="http://schemas.microsoft.com/office/drawing/2014/main" id="{0E7C1945-7809-7263-BEDD-B4C097D9427A}"/>
              </a:ext>
            </a:extLst>
          </p:cNvPr>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4" name="Freeform 25">
            <a:extLst>
              <a:ext uri="{FF2B5EF4-FFF2-40B4-BE49-F238E27FC236}">
                <a16:creationId xmlns:a16="http://schemas.microsoft.com/office/drawing/2014/main" id="{C9BA0947-2619-EB13-68CA-C0BA795648A7}"/>
              </a:ext>
            </a:extLst>
          </p:cNvPr>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5" name="Freeform 26">
            <a:extLst>
              <a:ext uri="{FF2B5EF4-FFF2-40B4-BE49-F238E27FC236}">
                <a16:creationId xmlns:a16="http://schemas.microsoft.com/office/drawing/2014/main" id="{F823A336-5164-E959-8379-D21F9DFB3A25}"/>
              </a:ext>
            </a:extLst>
          </p:cNvPr>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6" name="Freeform 27">
            <a:extLst>
              <a:ext uri="{FF2B5EF4-FFF2-40B4-BE49-F238E27FC236}">
                <a16:creationId xmlns:a16="http://schemas.microsoft.com/office/drawing/2014/main" id="{061FFB06-2332-541B-9B45-8BC56D9E1229}"/>
              </a:ext>
            </a:extLst>
          </p:cNvPr>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7" name="Freeform 28">
            <a:extLst>
              <a:ext uri="{FF2B5EF4-FFF2-40B4-BE49-F238E27FC236}">
                <a16:creationId xmlns:a16="http://schemas.microsoft.com/office/drawing/2014/main" id="{4493EF73-34C8-5902-25F6-4A94A2526AE5}"/>
              </a:ext>
            </a:extLst>
          </p:cNvPr>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8" name="Freeform 29">
            <a:extLst>
              <a:ext uri="{FF2B5EF4-FFF2-40B4-BE49-F238E27FC236}">
                <a16:creationId xmlns:a16="http://schemas.microsoft.com/office/drawing/2014/main" id="{A4AD07E5-3E6B-4A86-4AF3-3538A85188E0}"/>
              </a:ext>
            </a:extLst>
          </p:cNvPr>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49" name="AutoShape 31">
            <a:extLst>
              <a:ext uri="{FF2B5EF4-FFF2-40B4-BE49-F238E27FC236}">
                <a16:creationId xmlns:a16="http://schemas.microsoft.com/office/drawing/2014/main" id="{C27BEE41-9AC1-1D28-C10A-8DC2E62FD1B0}"/>
              </a:ext>
            </a:extLst>
          </p:cNvPr>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0" name="AutoShape 33">
            <a:extLst>
              <a:ext uri="{FF2B5EF4-FFF2-40B4-BE49-F238E27FC236}">
                <a16:creationId xmlns:a16="http://schemas.microsoft.com/office/drawing/2014/main" id="{76036E17-B84F-35AB-8306-77365E0C669F}"/>
              </a:ext>
            </a:extLst>
          </p:cNvPr>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1" name="AutoShape 35">
            <a:extLst>
              <a:ext uri="{FF2B5EF4-FFF2-40B4-BE49-F238E27FC236}">
                <a16:creationId xmlns:a16="http://schemas.microsoft.com/office/drawing/2014/main" id="{1E16D554-4033-FC93-B2DA-C5E89125487B}"/>
              </a:ext>
            </a:extLst>
          </p:cNvPr>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2" name="TextBox 36">
            <a:extLst>
              <a:ext uri="{FF2B5EF4-FFF2-40B4-BE49-F238E27FC236}">
                <a16:creationId xmlns:a16="http://schemas.microsoft.com/office/drawing/2014/main" id="{C88788EA-9DEA-FFE7-FDED-45442D62A32C}"/>
              </a:ext>
            </a:extLst>
          </p:cNvPr>
          <p:cNvSpPr txBox="1"/>
          <p:nvPr/>
        </p:nvSpPr>
        <p:spPr>
          <a:xfrm>
            <a:off x="1181006" y="490872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2053" name="AutoShape 37">
            <a:extLst>
              <a:ext uri="{FF2B5EF4-FFF2-40B4-BE49-F238E27FC236}">
                <a16:creationId xmlns:a16="http://schemas.microsoft.com/office/drawing/2014/main" id="{4FD3842D-54F6-3DD4-51C7-2CD05796A642}"/>
              </a:ext>
            </a:extLst>
          </p:cNvPr>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4" name="TextBox 38">
            <a:extLst>
              <a:ext uri="{FF2B5EF4-FFF2-40B4-BE49-F238E27FC236}">
                <a16:creationId xmlns:a16="http://schemas.microsoft.com/office/drawing/2014/main" id="{A554F9C1-F1B8-AF77-D48E-C07F4EC489F4}"/>
              </a:ext>
            </a:extLst>
          </p:cNvPr>
          <p:cNvSpPr txBox="1"/>
          <p:nvPr/>
        </p:nvSpPr>
        <p:spPr>
          <a:xfrm>
            <a:off x="1181006" y="5460289"/>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2055" name="AutoShape 39">
            <a:extLst>
              <a:ext uri="{FF2B5EF4-FFF2-40B4-BE49-F238E27FC236}">
                <a16:creationId xmlns:a16="http://schemas.microsoft.com/office/drawing/2014/main" id="{A07AFD2E-5014-111E-4E01-F0D6B4D80033}"/>
              </a:ext>
            </a:extLst>
          </p:cNvPr>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6" name="AutoShape 41">
            <a:extLst>
              <a:ext uri="{FF2B5EF4-FFF2-40B4-BE49-F238E27FC236}">
                <a16:creationId xmlns:a16="http://schemas.microsoft.com/office/drawing/2014/main" id="{BE49B699-66A6-8699-89AE-FC70290856EE}"/>
              </a:ext>
            </a:extLst>
          </p:cNvPr>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7" name="AutoShape 43">
            <a:extLst>
              <a:ext uri="{FF2B5EF4-FFF2-40B4-BE49-F238E27FC236}">
                <a16:creationId xmlns:a16="http://schemas.microsoft.com/office/drawing/2014/main" id="{D51FA818-64BA-EDFD-5A78-FB3C225F4132}"/>
              </a:ext>
            </a:extLst>
          </p:cNvPr>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58" name="TextBox 44">
            <a:extLst>
              <a:ext uri="{FF2B5EF4-FFF2-40B4-BE49-F238E27FC236}">
                <a16:creationId xmlns:a16="http://schemas.microsoft.com/office/drawing/2014/main" id="{97F6EE16-08BC-A4D8-CE9D-1501525C7CE0}"/>
              </a:ext>
            </a:extLst>
          </p:cNvPr>
          <p:cNvSpPr txBox="1"/>
          <p:nvPr/>
        </p:nvSpPr>
        <p:spPr>
          <a:xfrm>
            <a:off x="1181006" y="7122976"/>
            <a:ext cx="3973954"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059" name="AutoShape 45">
            <a:extLst>
              <a:ext uri="{FF2B5EF4-FFF2-40B4-BE49-F238E27FC236}">
                <a16:creationId xmlns:a16="http://schemas.microsoft.com/office/drawing/2014/main" id="{44580158-3BC7-0833-86EB-0441F039F2D4}"/>
              </a:ext>
            </a:extLst>
          </p:cNvPr>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60" name="TextBox 46">
            <a:extLst>
              <a:ext uri="{FF2B5EF4-FFF2-40B4-BE49-F238E27FC236}">
                <a16:creationId xmlns:a16="http://schemas.microsoft.com/office/drawing/2014/main" id="{A05A1144-BB24-83B6-4E1A-D8793E12A74E}"/>
              </a:ext>
            </a:extLst>
          </p:cNvPr>
          <p:cNvSpPr txBox="1"/>
          <p:nvPr/>
        </p:nvSpPr>
        <p:spPr>
          <a:xfrm>
            <a:off x="1181006" y="7674857"/>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2061" name="AutoShape 47">
            <a:extLst>
              <a:ext uri="{FF2B5EF4-FFF2-40B4-BE49-F238E27FC236}">
                <a16:creationId xmlns:a16="http://schemas.microsoft.com/office/drawing/2014/main" id="{FD7249B8-EA41-EDF3-B1FB-1DC770FD76FA}"/>
              </a:ext>
            </a:extLst>
          </p:cNvPr>
          <p:cNvSpPr/>
          <p:nvPr/>
        </p:nvSpPr>
        <p:spPr>
          <a:xfrm>
            <a:off x="1035679" y="825315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062" name="TextBox 48">
            <a:extLst>
              <a:ext uri="{FF2B5EF4-FFF2-40B4-BE49-F238E27FC236}">
                <a16:creationId xmlns:a16="http://schemas.microsoft.com/office/drawing/2014/main" id="{6D368D4A-3C00-868B-C566-A146DD02E99E}"/>
              </a:ext>
            </a:extLst>
          </p:cNvPr>
          <p:cNvSpPr txBox="1"/>
          <p:nvPr/>
        </p:nvSpPr>
        <p:spPr>
          <a:xfrm>
            <a:off x="1181006" y="8231753"/>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Finish your level</a:t>
            </a:r>
          </a:p>
        </p:txBody>
      </p:sp>
      <p:sp>
        <p:nvSpPr>
          <p:cNvPr id="2063" name="TextBox 9">
            <a:extLst>
              <a:ext uri="{FF2B5EF4-FFF2-40B4-BE49-F238E27FC236}">
                <a16:creationId xmlns:a16="http://schemas.microsoft.com/office/drawing/2014/main" id="{D61759ED-2464-B8E7-4495-881100D60808}"/>
              </a:ext>
            </a:extLst>
          </p:cNvPr>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2064" name="Freeform 16">
            <a:extLst>
              <a:ext uri="{FF2B5EF4-FFF2-40B4-BE49-F238E27FC236}">
                <a16:creationId xmlns:a16="http://schemas.microsoft.com/office/drawing/2014/main" id="{3D52FA50-00E9-7902-0640-87914C568A27}"/>
              </a:ext>
            </a:extLst>
          </p:cNvPr>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65" name="TextBox 17">
            <a:extLst>
              <a:ext uri="{FF2B5EF4-FFF2-40B4-BE49-F238E27FC236}">
                <a16:creationId xmlns:a16="http://schemas.microsoft.com/office/drawing/2014/main" id="{12C133C2-9F6F-6ADA-6FD7-12D493C2D18B}"/>
              </a:ext>
            </a:extLst>
          </p:cNvPr>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066" name="TextBox 18">
            <a:extLst>
              <a:ext uri="{FF2B5EF4-FFF2-40B4-BE49-F238E27FC236}">
                <a16:creationId xmlns:a16="http://schemas.microsoft.com/office/drawing/2014/main" id="{F1426F9F-CE12-BFFD-94DA-AA18D0B6D2DC}"/>
              </a:ext>
            </a:extLst>
          </p:cNvPr>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067" name="TextBox 25">
            <a:extLst>
              <a:ext uri="{FF2B5EF4-FFF2-40B4-BE49-F238E27FC236}">
                <a16:creationId xmlns:a16="http://schemas.microsoft.com/office/drawing/2014/main" id="{65E8E0A3-A6CE-3892-0777-47729A9E62E5}"/>
              </a:ext>
            </a:extLst>
          </p:cNvPr>
          <p:cNvSpPr txBox="1"/>
          <p:nvPr/>
        </p:nvSpPr>
        <p:spPr>
          <a:xfrm>
            <a:off x="1181004" y="3253725"/>
            <a:ext cx="4102777"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2068" name="TextBox 23">
            <a:extLst>
              <a:ext uri="{FF2B5EF4-FFF2-40B4-BE49-F238E27FC236}">
                <a16:creationId xmlns:a16="http://schemas.microsoft.com/office/drawing/2014/main" id="{DD9223E1-7031-B6F2-1380-C42554B0DD03}"/>
              </a:ext>
            </a:extLst>
          </p:cNvPr>
          <p:cNvSpPr txBox="1"/>
          <p:nvPr/>
        </p:nvSpPr>
        <p:spPr>
          <a:xfrm>
            <a:off x="1181004" y="3816717"/>
            <a:ext cx="377149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2069" name="TextBox 33">
            <a:extLst>
              <a:ext uri="{FF2B5EF4-FFF2-40B4-BE49-F238E27FC236}">
                <a16:creationId xmlns:a16="http://schemas.microsoft.com/office/drawing/2014/main" id="{A93314C7-9983-0D58-C7A4-8D58F56EC95D}"/>
              </a:ext>
            </a:extLst>
          </p:cNvPr>
          <p:cNvSpPr txBox="1"/>
          <p:nvPr/>
        </p:nvSpPr>
        <p:spPr>
          <a:xfrm>
            <a:off x="1181006" y="4377232"/>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2070" name="TextBox 34">
            <a:extLst>
              <a:ext uri="{FF2B5EF4-FFF2-40B4-BE49-F238E27FC236}">
                <a16:creationId xmlns:a16="http://schemas.microsoft.com/office/drawing/2014/main" id="{7665EDDF-07E0-870B-EF12-7634CCAE673B}"/>
              </a:ext>
            </a:extLst>
          </p:cNvPr>
          <p:cNvSpPr txBox="1"/>
          <p:nvPr/>
        </p:nvSpPr>
        <p:spPr>
          <a:xfrm>
            <a:off x="1181006" y="6033060"/>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2071" name="TextBox 36">
            <a:extLst>
              <a:ext uri="{FF2B5EF4-FFF2-40B4-BE49-F238E27FC236}">
                <a16:creationId xmlns:a16="http://schemas.microsoft.com/office/drawing/2014/main" id="{D761146B-29BC-E3C4-11B8-FA76AD65AD73}"/>
              </a:ext>
            </a:extLst>
          </p:cNvPr>
          <p:cNvSpPr txBox="1"/>
          <p:nvPr/>
        </p:nvSpPr>
        <p:spPr>
          <a:xfrm>
            <a:off x="1181006" y="6594464"/>
            <a:ext cx="3256248" cy="279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
        <p:nvSpPr>
          <p:cNvPr id="5" name="AutoShape 8">
            <a:extLst>
              <a:ext uri="{FF2B5EF4-FFF2-40B4-BE49-F238E27FC236}">
                <a16:creationId xmlns:a16="http://schemas.microsoft.com/office/drawing/2014/main" id="{A1B7D95F-5454-4B41-BA07-CB724BE81371}"/>
              </a:ext>
            </a:extLst>
          </p:cNvPr>
          <p:cNvSpPr/>
          <p:nvPr/>
        </p:nvSpPr>
        <p:spPr>
          <a:xfrm>
            <a:off x="9324609" y="2782628"/>
            <a:ext cx="4939084" cy="507580"/>
          </a:xfrm>
          <a:prstGeom prst="rect">
            <a:avLst/>
          </a:prstGeom>
          <a:solidFill>
            <a:srgbClr val="772432"/>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 name="TextBox 10">
            <a:extLst>
              <a:ext uri="{FF2B5EF4-FFF2-40B4-BE49-F238E27FC236}">
                <a16:creationId xmlns:a16="http://schemas.microsoft.com/office/drawing/2014/main" id="{B3CE8FF1-5972-3A16-9695-4AA716363873}"/>
              </a:ext>
            </a:extLst>
          </p:cNvPr>
          <p:cNvSpPr txBox="1"/>
          <p:nvPr/>
        </p:nvSpPr>
        <p:spPr>
          <a:xfrm>
            <a:off x="9324609" y="2782416"/>
            <a:ext cx="4939084" cy="393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pPr marL="0" marR="0" lvl="0" indent="0" algn="ctr" defTabSz="914400" rtl="0" eaLnBrk="1" fontAlgn="auto" latinLnBrk="0" hangingPunct="0">
              <a:lnSpc>
                <a:spcPts val="3400"/>
              </a:lnSpc>
              <a:spcBef>
                <a:spcPts val="0"/>
              </a:spcBef>
              <a:spcAft>
                <a:spcPts val="0"/>
              </a:spcAft>
              <a:buClrTx/>
              <a:buSzTx/>
              <a:buFontTx/>
              <a:buNone/>
              <a:tabLst/>
              <a:defRPr/>
            </a:pPr>
            <a:r>
              <a:rPr lang="en-US" dirty="0"/>
              <a:t>A</a:t>
            </a:r>
            <a:r>
              <a:rPr kumimoji="0" lang="en-US" sz="1800" b="0" i="0" u="none" strike="noStrike" kern="0" cap="none" spc="0" normalizeH="0" baseline="0" noProof="0" dirty="0">
                <a:ln>
                  <a:noFill/>
                </a:ln>
                <a:solidFill>
                  <a:srgbClr val="FFFFFF"/>
                </a:solidFill>
                <a:effectLst/>
                <a:uLnTx/>
                <a:uFillTx/>
                <a:latin typeface="Arial"/>
                <a:cs typeface="Arial"/>
                <a:sym typeface="Arial"/>
              </a:rPr>
              <a:t>ll requirements of the level fulfilled</a:t>
            </a:r>
          </a:p>
        </p:txBody>
      </p:sp>
      <p:pic>
        <p:nvPicPr>
          <p:cNvPr id="8" name="Grafik 7">
            <a:extLst>
              <a:ext uri="{FF2B5EF4-FFF2-40B4-BE49-F238E27FC236}">
                <a16:creationId xmlns:a16="http://schemas.microsoft.com/office/drawing/2014/main" id="{B4EE237F-9CF4-15EB-6E49-825BEED4DF3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144000" y="3337126"/>
            <a:ext cx="5290551" cy="6086344"/>
          </a:xfrm>
          <a:prstGeom prst="rect">
            <a:avLst/>
          </a:prstGeom>
        </p:spPr>
      </p:pic>
      <p:sp>
        <p:nvSpPr>
          <p:cNvPr id="9" name="Freeform 11">
            <a:extLst>
              <a:ext uri="{FF2B5EF4-FFF2-40B4-BE49-F238E27FC236}">
                <a16:creationId xmlns:a16="http://schemas.microsoft.com/office/drawing/2014/main" id="{23B6CF17-179B-C70A-0C94-D6BC2B6EF5A9}"/>
              </a:ext>
            </a:extLst>
          </p:cNvPr>
          <p:cNvSpPr/>
          <p:nvPr/>
        </p:nvSpPr>
        <p:spPr>
          <a:xfrm rot="516104">
            <a:off x="9530938" y="3988396"/>
            <a:ext cx="636205" cy="215507"/>
          </a:xfrm>
          <a:prstGeom prst="rect">
            <a:avLst/>
          </a:prstGeom>
          <a:blipFill>
            <a:blip r:embed="rId17"/>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 name="Freeform 12">
            <a:extLst>
              <a:ext uri="{FF2B5EF4-FFF2-40B4-BE49-F238E27FC236}">
                <a16:creationId xmlns:a16="http://schemas.microsoft.com/office/drawing/2014/main" id="{1474F9D6-6650-C480-C219-D5D1F801E28B}"/>
              </a:ext>
            </a:extLst>
          </p:cNvPr>
          <p:cNvSpPr/>
          <p:nvPr/>
        </p:nvSpPr>
        <p:spPr>
          <a:xfrm rot="350155">
            <a:off x="10918646" y="4006237"/>
            <a:ext cx="636204" cy="215507"/>
          </a:xfrm>
          <a:prstGeom prst="rect">
            <a:avLst/>
          </a:prstGeom>
          <a:blipFill>
            <a:blip r:embed="rId17"/>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Freeform 13">
            <a:extLst>
              <a:ext uri="{FF2B5EF4-FFF2-40B4-BE49-F238E27FC236}">
                <a16:creationId xmlns:a16="http://schemas.microsoft.com/office/drawing/2014/main" id="{4D33247C-B52D-CA88-D1C8-D46916A70091}"/>
              </a:ext>
            </a:extLst>
          </p:cNvPr>
          <p:cNvSpPr/>
          <p:nvPr/>
        </p:nvSpPr>
        <p:spPr>
          <a:xfrm rot="686277">
            <a:off x="12903488" y="3967308"/>
            <a:ext cx="636204" cy="215507"/>
          </a:xfrm>
          <a:prstGeom prst="rect">
            <a:avLst/>
          </a:prstGeom>
          <a:blipFill>
            <a:blip r:embed="rId17"/>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40462116"/>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79"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080"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081"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82" name="AutoShape 7"/>
          <p:cNvSpPr/>
          <p:nvPr/>
        </p:nvSpPr>
        <p:spPr>
          <a:xfrm>
            <a:off x="6013221" y="3313910"/>
            <a:ext cx="11246081" cy="5669015"/>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083" name="Grafik 49" descr="Grafik 49"/>
          <p:cNvPicPr>
            <a:picLocks noChangeAspect="1"/>
          </p:cNvPicPr>
          <p:nvPr/>
        </p:nvPicPr>
        <p:blipFill>
          <a:blip r:embed="rId5"/>
          <a:stretch>
            <a:fillRect/>
          </a:stretch>
        </p:blipFill>
        <p:spPr>
          <a:xfrm>
            <a:off x="6136413" y="3557658"/>
            <a:ext cx="10999700" cy="4929224"/>
          </a:xfrm>
          <a:prstGeom prst="rect">
            <a:avLst/>
          </a:prstGeom>
          <a:ln w="12700">
            <a:miter lim="400000"/>
          </a:ln>
        </p:spPr>
      </p:pic>
      <p:sp>
        <p:nvSpPr>
          <p:cNvPr id="2084" name="AutoShape 8"/>
          <p:cNvSpPr/>
          <p:nvPr/>
        </p:nvSpPr>
        <p:spPr>
          <a:xfrm>
            <a:off x="9324609" y="2782628"/>
            <a:ext cx="4939086" cy="50758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085" name="AutoShape 10"/>
          <p:cNvSpPr/>
          <p:nvPr/>
        </p:nvSpPr>
        <p:spPr>
          <a:xfrm>
            <a:off x="11636260" y="5498265"/>
            <a:ext cx="5216007" cy="394708"/>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086" name="TextBox 11"/>
          <p:cNvSpPr txBox="1"/>
          <p:nvPr/>
        </p:nvSpPr>
        <p:spPr>
          <a:xfrm>
            <a:off x="11774723" y="5552742"/>
            <a:ext cx="4939086" cy="2537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100"/>
              </a:lnSpc>
              <a:defRPr sz="1500">
                <a:solidFill>
                  <a:srgbClr val="FFFFFF"/>
                </a:solidFill>
                <a:latin typeface="Arial"/>
                <a:ea typeface="Arial"/>
                <a:cs typeface="Arial"/>
                <a:sym typeface="Arial"/>
              </a:defRPr>
            </a:lvl1pPr>
          </a:lstStyle>
          <a:p>
            <a:r>
              <a:rPr dirty="0"/>
              <a:t>If not all </a:t>
            </a:r>
            <a:r>
              <a:rPr lang="en-US" noProof="0" dirty="0"/>
              <a:t>requirements</a:t>
            </a:r>
            <a:r>
              <a:rPr dirty="0"/>
              <a:t> for the level are completed</a:t>
            </a:r>
          </a:p>
        </p:txBody>
      </p:sp>
      <p:sp>
        <p:nvSpPr>
          <p:cNvPr id="2087" name="Freeform 12"/>
          <p:cNvSpPr/>
          <p:nvPr/>
        </p:nvSpPr>
        <p:spPr>
          <a:xfrm rot="9097733">
            <a:off x="14405936" y="5972561"/>
            <a:ext cx="932725" cy="33345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88" name="TextBox 13"/>
          <p:cNvSpPr txBox="1"/>
          <p:nvPr/>
        </p:nvSpPr>
        <p:spPr>
          <a:xfrm>
            <a:off x="9324609" y="2782416"/>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Finish your level</a:t>
            </a:r>
          </a:p>
        </p:txBody>
      </p:sp>
      <p:sp>
        <p:nvSpPr>
          <p:cNvPr id="2089" name="AutoShape 15"/>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90" name="Freeform 16"/>
          <p:cNvSpPr/>
          <p:nvPr/>
        </p:nvSpPr>
        <p:spPr>
          <a:xfrm>
            <a:off x="557496" y="3173351"/>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91" name="AutoShape 17"/>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092" name="Freeform 18"/>
          <p:cNvSpPr/>
          <p:nvPr/>
        </p:nvSpPr>
        <p:spPr>
          <a:xfrm>
            <a:off x="557496" y="3729296"/>
            <a:ext cx="478185" cy="4781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93" name="Freeform 19"/>
          <p:cNvSpPr/>
          <p:nvPr/>
        </p:nvSpPr>
        <p:spPr>
          <a:xfrm>
            <a:off x="557496" y="4288358"/>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94" name="Freeform 20"/>
          <p:cNvSpPr/>
          <p:nvPr/>
        </p:nvSpPr>
        <p:spPr>
          <a:xfrm>
            <a:off x="557496" y="4836469"/>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95" name="Freeform 21"/>
          <p:cNvSpPr/>
          <p:nvPr/>
        </p:nvSpPr>
        <p:spPr>
          <a:xfrm>
            <a:off x="557496" y="5395533"/>
            <a:ext cx="478185" cy="478185"/>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96" name="Freeform 22"/>
          <p:cNvSpPr/>
          <p:nvPr/>
        </p:nvSpPr>
        <p:spPr>
          <a:xfrm>
            <a:off x="557496" y="5953900"/>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97" name="Freeform 23"/>
          <p:cNvSpPr/>
          <p:nvPr/>
        </p:nvSpPr>
        <p:spPr>
          <a:xfrm>
            <a:off x="569143" y="6512266"/>
            <a:ext cx="466537" cy="466537"/>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98" name="Freeform 24"/>
          <p:cNvSpPr/>
          <p:nvPr/>
        </p:nvSpPr>
        <p:spPr>
          <a:xfrm>
            <a:off x="572195" y="7066339"/>
            <a:ext cx="463484" cy="4634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99" name="Freeform 25"/>
          <p:cNvSpPr/>
          <p:nvPr/>
        </p:nvSpPr>
        <p:spPr>
          <a:xfrm>
            <a:off x="571331" y="7618024"/>
            <a:ext cx="465216" cy="465216"/>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00" name="Freeform 26"/>
          <p:cNvSpPr/>
          <p:nvPr/>
        </p:nvSpPr>
        <p:spPr>
          <a:xfrm>
            <a:off x="571331" y="8171443"/>
            <a:ext cx="471039" cy="471039"/>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01" name="AutoShape 28"/>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02" name="AutoShape 30"/>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03" name="AutoShape 32"/>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04" name="TextBox 33"/>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2105" name="AutoShape 34"/>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06" name="TextBox 35"/>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2107" name="AutoShape 36"/>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08" name="AutoShape 38"/>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09" name="AutoShape 40"/>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10" name="TextBox 41"/>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111" name="AutoShape 42"/>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12" name="TextBox 43"/>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2113" name="AutoShape 44"/>
          <p:cNvSpPr/>
          <p:nvPr/>
        </p:nvSpPr>
        <p:spPr>
          <a:xfrm>
            <a:off x="1035679" y="825315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114" name="TextBox 45"/>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Finish your level</a:t>
            </a:r>
          </a:p>
        </p:txBody>
      </p:sp>
      <p:sp>
        <p:nvSpPr>
          <p:cNvPr id="2115"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2116" name="Freeform 16"/>
          <p:cNvSpPr/>
          <p:nvPr/>
        </p:nvSpPr>
        <p:spPr>
          <a:xfrm>
            <a:off x="646686" y="770704"/>
            <a:ext cx="992438" cy="1023131"/>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17"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118"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119"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2120"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2121"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2122"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2123"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26"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127"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128"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29" name="AutoShape 7"/>
          <p:cNvSpPr/>
          <p:nvPr/>
        </p:nvSpPr>
        <p:spPr>
          <a:xfrm>
            <a:off x="6013221" y="3313910"/>
            <a:ext cx="11246081" cy="3984174"/>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130" name="Grafik 53" descr="Grafik 53"/>
          <p:cNvPicPr>
            <a:picLocks noChangeAspect="1"/>
          </p:cNvPicPr>
          <p:nvPr/>
        </p:nvPicPr>
        <p:blipFill>
          <a:blip r:embed="rId5"/>
          <a:stretch>
            <a:fillRect/>
          </a:stretch>
        </p:blipFill>
        <p:spPr>
          <a:xfrm>
            <a:off x="7231429" y="3996756"/>
            <a:ext cx="9928939" cy="2614344"/>
          </a:xfrm>
          <a:prstGeom prst="rect">
            <a:avLst/>
          </a:prstGeom>
          <a:ln w="12700">
            <a:miter lim="400000"/>
          </a:ln>
        </p:spPr>
      </p:pic>
      <p:pic>
        <p:nvPicPr>
          <p:cNvPr id="2131" name="Grafik 57" descr="Grafik 57"/>
          <p:cNvPicPr>
            <a:picLocks noChangeAspect="1"/>
          </p:cNvPicPr>
          <p:nvPr/>
        </p:nvPicPr>
        <p:blipFill>
          <a:blip r:embed="rId6"/>
          <a:stretch>
            <a:fillRect/>
          </a:stretch>
        </p:blipFill>
        <p:spPr>
          <a:xfrm>
            <a:off x="10396542" y="4808220"/>
            <a:ext cx="3870962" cy="1706880"/>
          </a:xfrm>
          <a:prstGeom prst="rect">
            <a:avLst/>
          </a:prstGeom>
          <a:ln w="12700">
            <a:miter lim="400000"/>
          </a:ln>
        </p:spPr>
      </p:pic>
      <p:pic>
        <p:nvPicPr>
          <p:cNvPr id="2132" name="Grafik 51" descr="Grafik 51"/>
          <p:cNvPicPr>
            <a:picLocks noChangeAspect="1"/>
          </p:cNvPicPr>
          <p:nvPr/>
        </p:nvPicPr>
        <p:blipFill>
          <a:blip r:embed="rId7"/>
          <a:stretch>
            <a:fillRect/>
          </a:stretch>
        </p:blipFill>
        <p:spPr>
          <a:xfrm>
            <a:off x="6052353" y="3964158"/>
            <a:ext cx="1449888" cy="2679540"/>
          </a:xfrm>
          <a:prstGeom prst="rect">
            <a:avLst/>
          </a:prstGeom>
          <a:ln w="12700">
            <a:miter lim="400000"/>
          </a:ln>
        </p:spPr>
      </p:pic>
      <p:sp>
        <p:nvSpPr>
          <p:cNvPr id="2133" name="AutoShape 8"/>
          <p:cNvSpPr/>
          <p:nvPr/>
        </p:nvSpPr>
        <p:spPr>
          <a:xfrm>
            <a:off x="9324609" y="2782628"/>
            <a:ext cx="4939086" cy="50758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136" name="TextBox 12"/>
          <p:cNvSpPr txBox="1"/>
          <p:nvPr/>
        </p:nvSpPr>
        <p:spPr>
          <a:xfrm>
            <a:off x="9324609" y="2785664"/>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Finish your level</a:t>
            </a:r>
          </a:p>
        </p:txBody>
      </p:sp>
      <p:sp>
        <p:nvSpPr>
          <p:cNvPr id="2138" name="Freeform 14"/>
          <p:cNvSpPr/>
          <p:nvPr/>
        </p:nvSpPr>
        <p:spPr>
          <a:xfrm rot="10800000">
            <a:off x="12857137" y="6311744"/>
            <a:ext cx="932726" cy="333452"/>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39" name="Freeform 15"/>
          <p:cNvSpPr/>
          <p:nvPr/>
        </p:nvSpPr>
        <p:spPr>
          <a:xfrm>
            <a:off x="9912825" y="3892155"/>
            <a:ext cx="932726" cy="333452"/>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40" name="AutoShape 17"/>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41" name="Freeform 18"/>
          <p:cNvSpPr/>
          <p:nvPr/>
        </p:nvSpPr>
        <p:spPr>
          <a:xfrm>
            <a:off x="557496" y="3173351"/>
            <a:ext cx="478185" cy="478186"/>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42" name="AutoShape 19"/>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43" name="Freeform 20"/>
          <p:cNvSpPr/>
          <p:nvPr/>
        </p:nvSpPr>
        <p:spPr>
          <a:xfrm>
            <a:off x="557496" y="3729296"/>
            <a:ext cx="478185" cy="478184"/>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44" name="Freeform 21"/>
          <p:cNvSpPr/>
          <p:nvPr/>
        </p:nvSpPr>
        <p:spPr>
          <a:xfrm>
            <a:off x="557496" y="4288358"/>
            <a:ext cx="478185" cy="478186"/>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45" name="Freeform 22"/>
          <p:cNvSpPr/>
          <p:nvPr/>
        </p:nvSpPr>
        <p:spPr>
          <a:xfrm>
            <a:off x="557496" y="4836469"/>
            <a:ext cx="478185" cy="4781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46" name="Freeform 23"/>
          <p:cNvSpPr/>
          <p:nvPr/>
        </p:nvSpPr>
        <p:spPr>
          <a:xfrm>
            <a:off x="557496" y="5395533"/>
            <a:ext cx="478185" cy="478185"/>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47" name="Freeform 24"/>
          <p:cNvSpPr/>
          <p:nvPr/>
        </p:nvSpPr>
        <p:spPr>
          <a:xfrm>
            <a:off x="557496" y="5953900"/>
            <a:ext cx="478185" cy="478186"/>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48" name="Freeform 25"/>
          <p:cNvSpPr/>
          <p:nvPr/>
        </p:nvSpPr>
        <p:spPr>
          <a:xfrm>
            <a:off x="569143" y="6512266"/>
            <a:ext cx="466537" cy="466537"/>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49" name="Freeform 26"/>
          <p:cNvSpPr/>
          <p:nvPr/>
        </p:nvSpPr>
        <p:spPr>
          <a:xfrm>
            <a:off x="572195" y="7066339"/>
            <a:ext cx="463484" cy="463486"/>
          </a:xfrm>
          <a:prstGeom prst="rect">
            <a:avLst/>
          </a:prstGeom>
          <a:blipFill>
            <a:blip r:embed="rId1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50" name="Freeform 27"/>
          <p:cNvSpPr/>
          <p:nvPr/>
        </p:nvSpPr>
        <p:spPr>
          <a:xfrm>
            <a:off x="571331" y="7618024"/>
            <a:ext cx="465216" cy="465216"/>
          </a:xfrm>
          <a:prstGeom prst="rect">
            <a:avLst/>
          </a:prstGeom>
          <a:blipFill>
            <a:blip r:embed="rId1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51" name="Freeform 28"/>
          <p:cNvSpPr/>
          <p:nvPr/>
        </p:nvSpPr>
        <p:spPr>
          <a:xfrm>
            <a:off x="571331" y="8171443"/>
            <a:ext cx="471039" cy="471039"/>
          </a:xfrm>
          <a:prstGeom prst="rect">
            <a:avLst/>
          </a:prstGeom>
          <a:blipFill>
            <a:blip r:embed="rId1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52" name="AutoShape 30"/>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53" name="AutoShape 32"/>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54" name="AutoShape 34"/>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55" name="TextBox 35"/>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2156" name="AutoShape 36"/>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57" name="TextBox 37"/>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2158" name="AutoShape 38"/>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59" name="AutoShape 40"/>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60" name="AutoShape 42"/>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61" name="TextBox 43"/>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162" name="AutoShape 44"/>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63" name="TextBox 45"/>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2164" name="AutoShape 46"/>
          <p:cNvSpPr/>
          <p:nvPr/>
        </p:nvSpPr>
        <p:spPr>
          <a:xfrm>
            <a:off x="1035679" y="825315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165" name="TextBox 47"/>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Finish your level</a:t>
            </a:r>
          </a:p>
        </p:txBody>
      </p:sp>
      <p:sp>
        <p:nvSpPr>
          <p:cNvPr id="2166"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2167" name="Freeform 16"/>
          <p:cNvSpPr/>
          <p:nvPr/>
        </p:nvSpPr>
        <p:spPr>
          <a:xfrm>
            <a:off x="646686" y="770704"/>
            <a:ext cx="992438" cy="1023131"/>
          </a:xfrm>
          <a:prstGeom prst="rect">
            <a:avLst/>
          </a:prstGeom>
          <a:blipFill>
            <a:blip r:embed="rId1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68"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169"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170"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2171"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2172"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2173"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2174"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184" name="Freeform 4"/>
          <p:cNvSpPr/>
          <p:nvPr/>
        </p:nvSpPr>
        <p:spPr>
          <a:xfrm>
            <a:off x="3980600" y="2381136"/>
            <a:ext cx="10326800" cy="147719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5" name="TextBox 5"/>
          <p:cNvSpPr txBox="1"/>
          <p:nvPr/>
        </p:nvSpPr>
        <p:spPr>
          <a:xfrm>
            <a:off x="2017240" y="904126"/>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186" name="Freeform 6"/>
          <p:cNvSpPr/>
          <p:nvPr/>
        </p:nvSpPr>
        <p:spPr>
          <a:xfrm>
            <a:off x="9921482" y="4586699"/>
            <a:ext cx="3182911" cy="3094500"/>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7" name="Freeform 7"/>
          <p:cNvSpPr/>
          <p:nvPr/>
        </p:nvSpPr>
        <p:spPr>
          <a:xfrm>
            <a:off x="4837419" y="4586699"/>
            <a:ext cx="3182913" cy="3094500"/>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88" name="AutoShape 8"/>
          <p:cNvSpPr/>
          <p:nvPr/>
        </p:nvSpPr>
        <p:spPr>
          <a:xfrm>
            <a:off x="5481682" y="7722027"/>
            <a:ext cx="2538649" cy="2"/>
          </a:xfrm>
          <a:prstGeom prst="line">
            <a:avLst/>
          </a:prstGeom>
          <a:ln w="76200">
            <a:solidFill>
              <a:srgbClr val="772432"/>
            </a:solidFill>
          </a:ln>
        </p:spPr>
        <p:txBody>
          <a:bodyPr lIns="45718" tIns="45718" rIns="45718" bIns="45718"/>
          <a:lstStyle/>
          <a:p>
            <a:endParaRPr/>
          </a:p>
        </p:txBody>
      </p:sp>
      <p:sp>
        <p:nvSpPr>
          <p:cNvPr id="189" name="AutoShape 9"/>
          <p:cNvSpPr/>
          <p:nvPr/>
        </p:nvSpPr>
        <p:spPr>
          <a:xfrm>
            <a:off x="10565745" y="7722027"/>
            <a:ext cx="2538648" cy="2"/>
          </a:xfrm>
          <a:prstGeom prst="line">
            <a:avLst/>
          </a:prstGeom>
          <a:ln w="76200">
            <a:solidFill>
              <a:srgbClr val="772432"/>
            </a:solidFill>
          </a:ln>
        </p:spPr>
        <p:txBody>
          <a:bodyPr lIns="45718" tIns="45718" rIns="45718" bIns="45718"/>
          <a:lstStyle/>
          <a:p>
            <a:endParaRPr/>
          </a:p>
        </p:txBody>
      </p:sp>
      <p:sp>
        <p:nvSpPr>
          <p:cNvPr id="190" name="Freeform 10"/>
          <p:cNvSpPr/>
          <p:nvPr/>
        </p:nvSpPr>
        <p:spPr>
          <a:xfrm>
            <a:off x="8274132" y="5438680"/>
            <a:ext cx="1390533" cy="1390533"/>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1" name="TextBox 11"/>
          <p:cNvSpPr txBox="1"/>
          <p:nvPr/>
        </p:nvSpPr>
        <p:spPr>
          <a:xfrm>
            <a:off x="4767960" y="7813446"/>
            <a:ext cx="3252371" cy="4100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3400"/>
              </a:lnSpc>
              <a:defRPr sz="2400">
                <a:solidFill>
                  <a:srgbClr val="772432"/>
                </a:solidFill>
                <a:latin typeface="Arial"/>
                <a:ea typeface="Arial"/>
                <a:cs typeface="Arial"/>
                <a:sym typeface="Arial"/>
              </a:defRPr>
            </a:lvl1pPr>
          </a:lstStyle>
          <a:p>
            <a:r>
              <a:t>Rhetoric</a:t>
            </a:r>
          </a:p>
        </p:txBody>
      </p:sp>
      <p:sp>
        <p:nvSpPr>
          <p:cNvPr id="192" name="TextBox 12"/>
          <p:cNvSpPr txBox="1"/>
          <p:nvPr/>
        </p:nvSpPr>
        <p:spPr>
          <a:xfrm>
            <a:off x="10004156" y="7813446"/>
            <a:ext cx="3100239" cy="4100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3400"/>
              </a:lnSpc>
              <a:defRPr sz="2400">
                <a:solidFill>
                  <a:srgbClr val="772432"/>
                </a:solidFill>
                <a:latin typeface="Arial"/>
                <a:ea typeface="Arial"/>
                <a:cs typeface="Arial"/>
                <a:sym typeface="Arial"/>
              </a:defRPr>
            </a:lvl1pPr>
          </a:lstStyle>
          <a:p>
            <a:r>
              <a:t>Leadership</a:t>
            </a:r>
          </a:p>
        </p:txBody>
      </p:sp>
      <p:sp>
        <p:nvSpPr>
          <p:cNvPr id="193" name="TextBox 13"/>
          <p:cNvSpPr txBox="1"/>
          <p:nvPr/>
        </p:nvSpPr>
        <p:spPr>
          <a:xfrm>
            <a:off x="3970189" y="2654973"/>
            <a:ext cx="10347622" cy="592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900"/>
              </a:lnSpc>
              <a:defRPr sz="3500">
                <a:solidFill>
                  <a:srgbClr val="FFFFFF"/>
                </a:solidFill>
                <a:latin typeface="Arial"/>
                <a:ea typeface="Arial"/>
                <a:cs typeface="Arial"/>
                <a:sym typeface="Arial"/>
              </a:defRPr>
            </a:lvl1pPr>
          </a:lstStyle>
          <a:p>
            <a:r>
              <a:t>– nonprofit educational organization –</a:t>
            </a:r>
          </a:p>
        </p:txBody>
      </p:sp>
      <p:sp>
        <p:nvSpPr>
          <p:cNvPr id="194" name="TextBox 14"/>
          <p:cNvSpPr txBox="1"/>
          <p:nvPr/>
        </p:nvSpPr>
        <p:spPr>
          <a:xfrm>
            <a:off x="1504274" y="8336664"/>
            <a:ext cx="6516056" cy="6656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Improving Public Speaking: Speaking convincingly and entertainingly in front of people.</a:t>
            </a:r>
          </a:p>
        </p:txBody>
      </p:sp>
      <p:sp>
        <p:nvSpPr>
          <p:cNvPr id="195" name="TextBox 15"/>
          <p:cNvSpPr txBox="1"/>
          <p:nvPr/>
        </p:nvSpPr>
        <p:spPr>
          <a:xfrm>
            <a:off x="9652386" y="8356748"/>
            <a:ext cx="3452008"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t>Developing leadership skills</a:t>
            </a:r>
          </a:p>
        </p:txBody>
      </p:sp>
      <p:sp>
        <p:nvSpPr>
          <p:cNvPr id="196" name="TextBox 16"/>
          <p:cNvSpPr txBox="1"/>
          <p:nvPr/>
        </p:nvSpPr>
        <p:spPr>
          <a:xfrm>
            <a:off x="8731360" y="5459402"/>
            <a:ext cx="551710" cy="10994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9100"/>
              </a:lnSpc>
              <a:defRPr sz="6500">
                <a:solidFill>
                  <a:srgbClr val="FFFFFF"/>
                </a:solidFill>
                <a:latin typeface="Arial"/>
                <a:ea typeface="Arial"/>
                <a:cs typeface="Arial"/>
                <a:sym typeface="Arial"/>
              </a:defRPr>
            </a:lvl1pPr>
          </a:lstStyle>
          <a:p>
            <a:r>
              <a:t>&amp;</a:t>
            </a:r>
          </a:p>
        </p:txBody>
      </p:sp>
      <p:sp>
        <p:nvSpPr>
          <p:cNvPr id="197" name="Freeform 17"/>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198"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
        <p:nvSpPr>
          <p:cNvPr id="199" name="Freeform 20"/>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00" name="Freeform 21"/>
          <p:cNvSpPr/>
          <p:nvPr/>
        </p:nvSpPr>
        <p:spPr>
          <a:xfrm>
            <a:off x="567021" y="9525671"/>
            <a:ext cx="2799272" cy="638237"/>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6"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77"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178"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179"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80" name="AutoShape 7"/>
          <p:cNvSpPr/>
          <p:nvPr/>
        </p:nvSpPr>
        <p:spPr>
          <a:xfrm>
            <a:off x="6013224" y="3313910"/>
            <a:ext cx="11604036" cy="5478263"/>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181" name="AutoShape 8"/>
          <p:cNvSpPr/>
          <p:nvPr/>
        </p:nvSpPr>
        <p:spPr>
          <a:xfrm>
            <a:off x="9324609" y="2782628"/>
            <a:ext cx="4939086" cy="507582"/>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182" name="TextBox 10"/>
          <p:cNvSpPr txBox="1"/>
          <p:nvPr/>
        </p:nvSpPr>
        <p:spPr>
          <a:xfrm>
            <a:off x="9324609" y="2795189"/>
            <a:ext cx="4939086" cy="393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400"/>
              </a:lnSpc>
              <a:defRPr>
                <a:solidFill>
                  <a:srgbClr val="FFFFFF"/>
                </a:solidFill>
                <a:latin typeface="Arial"/>
                <a:ea typeface="Arial"/>
                <a:cs typeface="Arial"/>
                <a:sym typeface="Arial"/>
              </a:defRPr>
            </a:lvl1pPr>
          </a:lstStyle>
          <a:p>
            <a:r>
              <a:t>Level finished</a:t>
            </a:r>
          </a:p>
        </p:txBody>
      </p:sp>
      <p:sp>
        <p:nvSpPr>
          <p:cNvPr id="2183" name="AutoShape 12"/>
          <p:cNvSpPr/>
          <p:nvPr/>
        </p:nvSpPr>
        <p:spPr>
          <a:xfrm>
            <a:off x="-4" y="2782628"/>
            <a:ext cx="5495141" cy="6317540"/>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84" name="Freeform 13"/>
          <p:cNvSpPr/>
          <p:nvPr/>
        </p:nvSpPr>
        <p:spPr>
          <a:xfrm>
            <a:off x="557496" y="3173351"/>
            <a:ext cx="478185" cy="47818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85" name="AutoShape 14"/>
          <p:cNvSpPr/>
          <p:nvPr/>
        </p:nvSpPr>
        <p:spPr>
          <a:xfrm>
            <a:off x="1035679" y="381931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86" name="Freeform 15"/>
          <p:cNvSpPr/>
          <p:nvPr/>
        </p:nvSpPr>
        <p:spPr>
          <a:xfrm>
            <a:off x="557496" y="3729296"/>
            <a:ext cx="478185" cy="4781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87" name="Freeform 16"/>
          <p:cNvSpPr/>
          <p:nvPr/>
        </p:nvSpPr>
        <p:spPr>
          <a:xfrm>
            <a:off x="557496" y="4288358"/>
            <a:ext cx="478185" cy="478186"/>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88" name="Freeform 17"/>
          <p:cNvSpPr/>
          <p:nvPr/>
        </p:nvSpPr>
        <p:spPr>
          <a:xfrm>
            <a:off x="557496" y="4836469"/>
            <a:ext cx="478185" cy="47818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89" name="Freeform 18"/>
          <p:cNvSpPr/>
          <p:nvPr/>
        </p:nvSpPr>
        <p:spPr>
          <a:xfrm>
            <a:off x="557496" y="5395533"/>
            <a:ext cx="478185" cy="4781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90" name="Freeform 19"/>
          <p:cNvSpPr/>
          <p:nvPr/>
        </p:nvSpPr>
        <p:spPr>
          <a:xfrm>
            <a:off x="557496" y="5953900"/>
            <a:ext cx="478185" cy="478186"/>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91" name="Freeform 20"/>
          <p:cNvSpPr/>
          <p:nvPr/>
        </p:nvSpPr>
        <p:spPr>
          <a:xfrm>
            <a:off x="569143" y="6512266"/>
            <a:ext cx="466537" cy="46653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92" name="Freeform 21"/>
          <p:cNvSpPr/>
          <p:nvPr/>
        </p:nvSpPr>
        <p:spPr>
          <a:xfrm>
            <a:off x="572195" y="7066339"/>
            <a:ext cx="463484" cy="463486"/>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93" name="Freeform 22"/>
          <p:cNvSpPr/>
          <p:nvPr/>
        </p:nvSpPr>
        <p:spPr>
          <a:xfrm>
            <a:off x="571331" y="7618024"/>
            <a:ext cx="465216" cy="465216"/>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94" name="Freeform 23"/>
          <p:cNvSpPr/>
          <p:nvPr/>
        </p:nvSpPr>
        <p:spPr>
          <a:xfrm>
            <a:off x="571331" y="8171443"/>
            <a:ext cx="471039" cy="47103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95" name="AutoShape 25"/>
          <p:cNvSpPr/>
          <p:nvPr/>
        </p:nvSpPr>
        <p:spPr>
          <a:xfrm>
            <a:off x="1035679" y="3265089"/>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96" name="AutoShape 27"/>
          <p:cNvSpPr/>
          <p:nvPr/>
        </p:nvSpPr>
        <p:spPr>
          <a:xfrm>
            <a:off x="1035679" y="4373548"/>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97" name="AutoShape 29"/>
          <p:cNvSpPr/>
          <p:nvPr/>
        </p:nvSpPr>
        <p:spPr>
          <a:xfrm>
            <a:off x="1035679" y="4927777"/>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198" name="TextBox 30"/>
          <p:cNvSpPr txBox="1"/>
          <p:nvPr/>
        </p:nvSpPr>
        <p:spPr>
          <a:xfrm>
            <a:off x="1181006" y="490872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View the learning dashboard</a:t>
            </a:r>
          </a:p>
        </p:txBody>
      </p:sp>
      <p:sp>
        <p:nvSpPr>
          <p:cNvPr id="2199" name="AutoShape 31"/>
          <p:cNvSpPr/>
          <p:nvPr/>
        </p:nvSpPr>
        <p:spPr>
          <a:xfrm>
            <a:off x="1035679" y="5482006"/>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200" name="TextBox 32"/>
          <p:cNvSpPr txBox="1"/>
          <p:nvPr/>
        </p:nvSpPr>
        <p:spPr>
          <a:xfrm>
            <a:off x="1181006" y="5460289"/>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Open your learning path</a:t>
            </a:r>
          </a:p>
        </p:txBody>
      </p:sp>
      <p:sp>
        <p:nvSpPr>
          <p:cNvPr id="2201" name="AutoShape 33"/>
          <p:cNvSpPr/>
          <p:nvPr/>
        </p:nvSpPr>
        <p:spPr>
          <a:xfrm>
            <a:off x="1035679" y="6036235"/>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202" name="AutoShape 35"/>
          <p:cNvSpPr/>
          <p:nvPr/>
        </p:nvSpPr>
        <p:spPr>
          <a:xfrm>
            <a:off x="1035679" y="659046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203" name="AutoShape 37"/>
          <p:cNvSpPr/>
          <p:nvPr/>
        </p:nvSpPr>
        <p:spPr>
          <a:xfrm>
            <a:off x="1035679" y="7144693"/>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204" name="TextBox 38"/>
          <p:cNvSpPr txBox="1"/>
          <p:nvPr/>
        </p:nvSpPr>
        <p:spPr>
          <a:xfrm>
            <a:off x="1181006" y="7122976"/>
            <a:ext cx="397395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alpha val="19608"/>
                  </a:srgbClr>
                </a:solidFill>
                <a:latin typeface="Arial"/>
                <a:ea typeface="Arial"/>
                <a:cs typeface="Arial"/>
                <a:sym typeface="Arial"/>
              </a:defRPr>
            </a:pPr>
            <a:r>
              <a:t>Submit a speech request in "</a:t>
            </a:r>
            <a:r>
              <a:rPr b="1"/>
              <a:t>EasySpeak</a:t>
            </a:r>
            <a:r>
              <a:t>"</a:t>
            </a:r>
          </a:p>
        </p:txBody>
      </p:sp>
      <p:sp>
        <p:nvSpPr>
          <p:cNvPr id="2205" name="AutoShape 39"/>
          <p:cNvSpPr/>
          <p:nvPr/>
        </p:nvSpPr>
        <p:spPr>
          <a:xfrm>
            <a:off x="1035679" y="7698922"/>
            <a:ext cx="3877598" cy="294709"/>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206" name="TextBox 40"/>
          <p:cNvSpPr txBox="1"/>
          <p:nvPr/>
        </p:nvSpPr>
        <p:spPr>
          <a:xfrm>
            <a:off x="1181006" y="7674857"/>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Finish your level</a:t>
            </a:r>
          </a:p>
        </p:txBody>
      </p:sp>
      <p:sp>
        <p:nvSpPr>
          <p:cNvPr id="2207" name="AutoShape 41"/>
          <p:cNvSpPr/>
          <p:nvPr/>
        </p:nvSpPr>
        <p:spPr>
          <a:xfrm>
            <a:off x="1035679" y="8253152"/>
            <a:ext cx="3877598" cy="29470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08" name="TextBox 42"/>
          <p:cNvSpPr txBox="1"/>
          <p:nvPr/>
        </p:nvSpPr>
        <p:spPr>
          <a:xfrm>
            <a:off x="1181006" y="8231753"/>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solidFill>
                <a:latin typeface="Arial"/>
                <a:ea typeface="Arial"/>
                <a:cs typeface="Arial"/>
                <a:sym typeface="Arial"/>
              </a:defRPr>
            </a:lvl1pPr>
          </a:lstStyle>
          <a:p>
            <a:r>
              <a:t>Level finished</a:t>
            </a:r>
          </a:p>
        </p:txBody>
      </p:sp>
      <p:sp>
        <p:nvSpPr>
          <p:cNvPr id="2209"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Start, edit, and complete speech project</a:t>
            </a:r>
          </a:p>
        </p:txBody>
      </p:sp>
      <p:sp>
        <p:nvSpPr>
          <p:cNvPr id="2210" name="Freeform 16"/>
          <p:cNvSpPr/>
          <p:nvPr/>
        </p:nvSpPr>
        <p:spPr>
          <a:xfrm>
            <a:off x="646686" y="770704"/>
            <a:ext cx="992438" cy="1023131"/>
          </a:xfrm>
          <a:prstGeom prst="rect">
            <a:avLst/>
          </a:prstGeom>
          <a:blipFill>
            <a:blip r:embed="rId1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11"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212"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213" name="TextBox 25"/>
          <p:cNvSpPr txBox="1"/>
          <p:nvPr/>
        </p:nvSpPr>
        <p:spPr>
          <a:xfrm>
            <a:off x="1181004" y="3253725"/>
            <a:ext cx="4102777"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the TMI homepage in the browser</a:t>
            </a:r>
          </a:p>
        </p:txBody>
      </p:sp>
      <p:sp>
        <p:nvSpPr>
          <p:cNvPr id="2214" name="TextBox 23"/>
          <p:cNvSpPr txBox="1"/>
          <p:nvPr/>
        </p:nvSpPr>
        <p:spPr>
          <a:xfrm>
            <a:off x="1181004" y="3816717"/>
            <a:ext cx="377149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rPr dirty="0"/>
              <a:t>Log in on the TMI homepage</a:t>
            </a:r>
          </a:p>
        </p:txBody>
      </p:sp>
      <p:sp>
        <p:nvSpPr>
          <p:cNvPr id="2215" name="TextBox 33"/>
          <p:cNvSpPr txBox="1"/>
          <p:nvPr/>
        </p:nvSpPr>
        <p:spPr>
          <a:xfrm>
            <a:off x="1181006" y="4377232"/>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700">
                <a:solidFill>
                  <a:srgbClr val="FFFFFF">
                    <a:alpha val="19608"/>
                  </a:srgbClr>
                </a:solidFill>
                <a:latin typeface="Arial"/>
                <a:ea typeface="Arial"/>
                <a:cs typeface="Arial"/>
                <a:sym typeface="Arial"/>
              </a:defRPr>
            </a:pPr>
            <a:r>
              <a:t>Select "</a:t>
            </a:r>
            <a:r>
              <a:rPr b="1"/>
              <a:t>Go to Base Camp</a:t>
            </a:r>
            <a:r>
              <a:t>'"</a:t>
            </a:r>
          </a:p>
        </p:txBody>
      </p:sp>
      <p:sp>
        <p:nvSpPr>
          <p:cNvPr id="2216" name="TextBox 34"/>
          <p:cNvSpPr txBox="1"/>
          <p:nvPr/>
        </p:nvSpPr>
        <p:spPr>
          <a:xfrm>
            <a:off x="1181006" y="6033060"/>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Start your speech project</a:t>
            </a:r>
          </a:p>
        </p:txBody>
      </p:sp>
      <p:sp>
        <p:nvSpPr>
          <p:cNvPr id="2217" name="TextBox 36"/>
          <p:cNvSpPr txBox="1"/>
          <p:nvPr/>
        </p:nvSpPr>
        <p:spPr>
          <a:xfrm>
            <a:off x="1181006" y="6594464"/>
            <a:ext cx="3256248"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700">
                <a:solidFill>
                  <a:srgbClr val="FFFFFF">
                    <a:alpha val="19608"/>
                  </a:srgbClr>
                </a:solidFill>
                <a:latin typeface="Arial"/>
                <a:ea typeface="Arial"/>
                <a:cs typeface="Arial"/>
                <a:sym typeface="Arial"/>
              </a:defRPr>
            </a:lvl1pPr>
          </a:lstStyle>
          <a:p>
            <a:r>
              <a:t>Edit your speech project</a:t>
            </a:r>
          </a:p>
        </p:txBody>
      </p:sp>
      <p:pic>
        <p:nvPicPr>
          <p:cNvPr id="2218" name="Grafik 47" descr="Grafik 47"/>
          <p:cNvPicPr>
            <a:picLocks noChangeAspect="1"/>
          </p:cNvPicPr>
          <p:nvPr/>
        </p:nvPicPr>
        <p:blipFill>
          <a:blip r:embed="rId16"/>
          <a:stretch>
            <a:fillRect/>
          </a:stretch>
        </p:blipFill>
        <p:spPr>
          <a:xfrm>
            <a:off x="6598263" y="3667142"/>
            <a:ext cx="10553753" cy="4975339"/>
          </a:xfrm>
          <a:prstGeom prst="rect">
            <a:avLst/>
          </a:prstGeom>
          <a:ln w="12700">
            <a:miter lim="400000"/>
          </a:ln>
        </p:spPr>
      </p:pic>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21" name="AutoShape 3"/>
          <p:cNvSpPr/>
          <p:nvPr/>
        </p:nvSpPr>
        <p:spPr>
          <a:xfrm>
            <a:off x="0" y="2403623"/>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22"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23"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24" name="Freeform 8"/>
          <p:cNvSpPr/>
          <p:nvPr/>
        </p:nvSpPr>
        <p:spPr>
          <a:xfrm>
            <a:off x="2147920" y="7256577"/>
            <a:ext cx="3071693"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225" name="Freeform 10"/>
          <p:cNvSpPr/>
          <p:nvPr/>
        </p:nvSpPr>
        <p:spPr>
          <a:xfrm>
            <a:off x="7300582" y="7256577"/>
            <a:ext cx="3071694"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26" name="Freeform 12"/>
          <p:cNvSpPr/>
          <p:nvPr/>
        </p:nvSpPr>
        <p:spPr>
          <a:xfrm>
            <a:off x="12276518" y="7256577"/>
            <a:ext cx="3071694" cy="970647"/>
          </a:xfrm>
          <a:custGeom>
            <a:avLst/>
            <a:gdLst/>
            <a:ahLst/>
            <a:cxnLst>
              <a:cxn ang="0">
                <a:pos x="wd2" y="hd2"/>
              </a:cxn>
              <a:cxn ang="5400000">
                <a:pos x="wd2" y="hd2"/>
              </a:cxn>
              <a:cxn ang="10800000">
                <a:pos x="wd2" y="hd2"/>
              </a:cxn>
              <a:cxn ang="16200000">
                <a:pos x="wd2" y="hd2"/>
              </a:cxn>
            </a:cxnLst>
            <a:rect l="0" t="0" r="r" b="b"/>
            <a:pathLst>
              <a:path w="21600" h="21600" extrusionOk="0">
                <a:moveTo>
                  <a:pt x="19952" y="21600"/>
                </a:moveTo>
                <a:lnTo>
                  <a:pt x="0" y="21600"/>
                </a:lnTo>
                <a:lnTo>
                  <a:pt x="1651" y="10800"/>
                </a:lnTo>
                <a:lnTo>
                  <a:pt x="0" y="0"/>
                </a:lnTo>
                <a:lnTo>
                  <a:pt x="19952" y="0"/>
                </a:lnTo>
                <a:lnTo>
                  <a:pt x="21600" y="10800"/>
                </a:lnTo>
                <a:lnTo>
                  <a:pt x="19952" y="21600"/>
                </a:lnTo>
                <a:close/>
              </a:path>
            </a:pathLst>
          </a:custGeom>
          <a:solidFill>
            <a:srgbClr val="A9B2B1"/>
          </a:solidFill>
          <a:ln w="12700">
            <a:miter lim="400000"/>
          </a:ln>
        </p:spPr>
        <p:txBody>
          <a:bodyPr lIns="45718" tIns="45718" rIns="45718" bIns="45718"/>
          <a:lstStyle/>
          <a:p>
            <a:pPr>
              <a:defRPr>
                <a:latin typeface="+mj-lt"/>
                <a:ea typeface="+mj-ea"/>
                <a:cs typeface="+mj-cs"/>
                <a:sym typeface="Calibri"/>
              </a:defRPr>
            </a:pPr>
            <a:endParaRPr/>
          </a:p>
        </p:txBody>
      </p:sp>
      <p:sp>
        <p:nvSpPr>
          <p:cNvPr id="2227" name="Freeform 14"/>
          <p:cNvSpPr/>
          <p:nvPr/>
        </p:nvSpPr>
        <p:spPr>
          <a:xfrm>
            <a:off x="6808596" y="3996823"/>
            <a:ext cx="4057171" cy="295148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28" name="Freeform 17"/>
          <p:cNvSpPr/>
          <p:nvPr/>
        </p:nvSpPr>
        <p:spPr>
          <a:xfrm>
            <a:off x="1593561" y="3996823"/>
            <a:ext cx="4296267" cy="295148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229" name="Freeform 22"/>
          <p:cNvSpPr/>
          <p:nvPr/>
        </p:nvSpPr>
        <p:spPr>
          <a:xfrm>
            <a:off x="11784534" y="3996823"/>
            <a:ext cx="4057172" cy="2951486"/>
          </a:xfrm>
          <a:prstGeom prst="rect">
            <a:avLst/>
          </a:prstGeom>
          <a:solidFill>
            <a:srgbClr val="C4C4C4"/>
          </a:solidFill>
          <a:ln w="12700">
            <a:miter lim="400000"/>
          </a:ln>
        </p:spPr>
        <p:txBody>
          <a:bodyPr lIns="45718" tIns="45718" rIns="45718" bIns="45718"/>
          <a:lstStyle/>
          <a:p>
            <a:pPr>
              <a:defRPr>
                <a:latin typeface="+mj-lt"/>
                <a:ea typeface="+mj-ea"/>
                <a:cs typeface="+mj-cs"/>
                <a:sym typeface="Calibri"/>
              </a:defRPr>
            </a:pPr>
            <a:endParaRPr/>
          </a:p>
        </p:txBody>
      </p:sp>
      <p:sp>
        <p:nvSpPr>
          <p:cNvPr id="2230" name="Freeform 25"/>
          <p:cNvSpPr/>
          <p:nvPr/>
        </p:nvSpPr>
        <p:spPr>
          <a:xfrm>
            <a:off x="4592644" y="6385840"/>
            <a:ext cx="1677045" cy="173378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31" name="Freeform 26"/>
          <p:cNvSpPr/>
          <p:nvPr/>
        </p:nvSpPr>
        <p:spPr>
          <a:xfrm>
            <a:off x="9890359" y="6302056"/>
            <a:ext cx="1677045" cy="1733785"/>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32" name="Freeform 27"/>
          <p:cNvSpPr/>
          <p:nvPr/>
        </p:nvSpPr>
        <p:spPr>
          <a:xfrm>
            <a:off x="13302476" y="2834258"/>
            <a:ext cx="857766" cy="85776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pic>
        <p:nvPicPr>
          <p:cNvPr id="2233" name="icon2.png" descr="icon2.png"/>
          <p:cNvPicPr>
            <a:picLocks noChangeAspect="1"/>
          </p:cNvPicPr>
          <p:nvPr/>
        </p:nvPicPr>
        <p:blipFill>
          <a:blip r:embed="rId7"/>
          <a:stretch>
            <a:fillRect/>
          </a:stretch>
        </p:blipFill>
        <p:spPr>
          <a:xfrm>
            <a:off x="7331918" y="3936719"/>
            <a:ext cx="3071694" cy="3071692"/>
          </a:xfrm>
          <a:prstGeom prst="rect">
            <a:avLst/>
          </a:prstGeom>
          <a:ln w="12700">
            <a:miter lim="400000"/>
          </a:ln>
        </p:spPr>
      </p:pic>
      <p:pic>
        <p:nvPicPr>
          <p:cNvPr id="2234" name="icon3.png" descr="icon3.png"/>
          <p:cNvPicPr>
            <a:picLocks noChangeAspect="1"/>
          </p:cNvPicPr>
          <p:nvPr/>
        </p:nvPicPr>
        <p:blipFill>
          <a:blip r:embed="rId8"/>
          <a:stretch>
            <a:fillRect/>
          </a:stretch>
        </p:blipFill>
        <p:spPr>
          <a:xfrm>
            <a:off x="2709491" y="4332380"/>
            <a:ext cx="2280368" cy="2280369"/>
          </a:xfrm>
          <a:prstGeom prst="rect">
            <a:avLst/>
          </a:prstGeom>
          <a:ln w="12700">
            <a:miter lim="400000"/>
          </a:ln>
        </p:spPr>
      </p:pic>
      <p:pic>
        <p:nvPicPr>
          <p:cNvPr id="2235" name="icon1.png" descr="icon1.png"/>
          <p:cNvPicPr>
            <a:picLocks noChangeAspect="1"/>
          </p:cNvPicPr>
          <p:nvPr/>
        </p:nvPicPr>
        <p:blipFill>
          <a:blip r:embed="rId9"/>
          <a:stretch>
            <a:fillRect/>
          </a:stretch>
        </p:blipFill>
        <p:spPr>
          <a:xfrm>
            <a:off x="12387246" y="4098068"/>
            <a:ext cx="2850240" cy="2850240"/>
          </a:xfrm>
          <a:prstGeom prst="rect">
            <a:avLst/>
          </a:prstGeom>
          <a:ln w="12700">
            <a:miter lim="400000"/>
          </a:ln>
        </p:spPr>
      </p:pic>
      <p:sp>
        <p:nvSpPr>
          <p:cNvPr id="2236"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Give speeches &amp; take on roles</a:t>
            </a:r>
          </a:p>
        </p:txBody>
      </p:sp>
      <p:sp>
        <p:nvSpPr>
          <p:cNvPr id="2237"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38"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239"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240" name="TextBox 25"/>
          <p:cNvSpPr txBox="1"/>
          <p:nvPr/>
        </p:nvSpPr>
        <p:spPr>
          <a:xfrm>
            <a:off x="7485525" y="7372329"/>
            <a:ext cx="2765880" cy="619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t>...start and work on a speech project</a:t>
            </a:r>
          </a:p>
        </p:txBody>
      </p:sp>
      <p:sp>
        <p:nvSpPr>
          <p:cNvPr id="2241" name="TextBox 26"/>
          <p:cNvSpPr txBox="1"/>
          <p:nvPr/>
        </p:nvSpPr>
        <p:spPr>
          <a:xfrm>
            <a:off x="2322121" y="7534254"/>
            <a:ext cx="2765877" cy="302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500"/>
              </a:lnSpc>
              <a:defRPr>
                <a:solidFill>
                  <a:srgbClr val="FFFFFF"/>
                </a:solidFill>
                <a:latin typeface="Arial"/>
                <a:ea typeface="Arial"/>
                <a:cs typeface="Arial"/>
                <a:sym typeface="Arial"/>
              </a:defRPr>
            </a:lvl1pPr>
          </a:lstStyle>
          <a:p>
            <a:r>
              <a:t>...Lernpfad </a:t>
            </a:r>
          </a:p>
        </p:txBody>
      </p:sp>
      <p:sp>
        <p:nvSpPr>
          <p:cNvPr id="2242" name="TextBox 6"/>
          <p:cNvSpPr txBox="1"/>
          <p:nvPr/>
        </p:nvSpPr>
        <p:spPr>
          <a:xfrm>
            <a:off x="12323360" y="7235804"/>
            <a:ext cx="3017618" cy="937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500"/>
              </a:lnSpc>
              <a:defRPr>
                <a:solidFill>
                  <a:srgbClr val="FFFFFF"/>
                </a:solidFill>
                <a:latin typeface="Arial"/>
                <a:ea typeface="Arial"/>
                <a:cs typeface="Arial"/>
                <a:sym typeface="Arial"/>
              </a:defRPr>
            </a:pPr>
            <a:r>
              <a:t>...to be able </a:t>
            </a:r>
          </a:p>
          <a:p>
            <a:pPr algn="ctr">
              <a:lnSpc>
                <a:spcPts val="2500"/>
              </a:lnSpc>
              <a:defRPr>
                <a:solidFill>
                  <a:srgbClr val="FFFFFF"/>
                </a:solidFill>
                <a:latin typeface="Arial"/>
                <a:ea typeface="Arial"/>
                <a:cs typeface="Arial"/>
                <a:sym typeface="Arial"/>
              </a:defRPr>
            </a:pPr>
            <a:r>
              <a:t>to give a speech </a:t>
            </a:r>
          </a:p>
          <a:p>
            <a:pPr algn="ctr">
              <a:lnSpc>
                <a:spcPts val="2500"/>
              </a:lnSpc>
              <a:defRPr>
                <a:solidFill>
                  <a:srgbClr val="FFFFFF"/>
                </a:solidFill>
                <a:latin typeface="Arial"/>
                <a:ea typeface="Arial"/>
                <a:cs typeface="Arial"/>
                <a:sym typeface="Arial"/>
              </a:defRPr>
            </a:pPr>
            <a:r>
              <a:t>in the club</a:t>
            </a:r>
          </a:p>
        </p:txBody>
      </p:sp>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4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46"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47"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4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Give speeches &amp; take on roles</a:t>
            </a:r>
          </a:p>
        </p:txBody>
      </p:sp>
      <p:sp>
        <p:nvSpPr>
          <p:cNvPr id="2249" name="Freeform 16"/>
          <p:cNvSpPr/>
          <p:nvPr/>
        </p:nvSpPr>
        <p:spPr>
          <a:xfrm>
            <a:off x="646686" y="770704"/>
            <a:ext cx="992438" cy="10231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5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25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252" name="AutoShape 7"/>
          <p:cNvSpPr/>
          <p:nvPr/>
        </p:nvSpPr>
        <p:spPr>
          <a:xfrm>
            <a:off x="9317873" y="4051901"/>
            <a:ext cx="7316314" cy="5366292"/>
          </a:xfrm>
          <a:prstGeom prst="rect">
            <a:avLst/>
          </a:prstGeom>
          <a:solidFill>
            <a:srgbClr val="BEBEBE">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253" name="Freeform 8"/>
          <p:cNvSpPr/>
          <p:nvPr/>
        </p:nvSpPr>
        <p:spPr>
          <a:xfrm>
            <a:off x="11093163" y="4767796"/>
            <a:ext cx="3852753" cy="248502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54" name="Freeform 9"/>
          <p:cNvSpPr/>
          <p:nvPr/>
        </p:nvSpPr>
        <p:spPr>
          <a:xfrm>
            <a:off x="11579214" y="4886850"/>
            <a:ext cx="2837376" cy="1764348"/>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55" name="AutoShape 10"/>
          <p:cNvSpPr/>
          <p:nvPr/>
        </p:nvSpPr>
        <p:spPr>
          <a:xfrm>
            <a:off x="9598090" y="7372559"/>
            <a:ext cx="6842891" cy="37204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56" name="AutoShape 11"/>
          <p:cNvSpPr/>
          <p:nvPr/>
        </p:nvSpPr>
        <p:spPr>
          <a:xfrm>
            <a:off x="9598090" y="8479793"/>
            <a:ext cx="6842891" cy="240588"/>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57" name="AutoShape 12"/>
          <p:cNvSpPr/>
          <p:nvPr/>
        </p:nvSpPr>
        <p:spPr>
          <a:xfrm>
            <a:off x="9598090" y="8849748"/>
            <a:ext cx="6842891" cy="274061"/>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58" name="TextBox 13"/>
          <p:cNvSpPr txBox="1"/>
          <p:nvPr/>
        </p:nvSpPr>
        <p:spPr>
          <a:xfrm>
            <a:off x="11877326" y="4264326"/>
            <a:ext cx="2284429" cy="351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500" b="1">
                <a:solidFill>
                  <a:srgbClr val="004165"/>
                </a:solidFill>
                <a:latin typeface="Arial"/>
                <a:ea typeface="Arial"/>
                <a:cs typeface="Arial"/>
                <a:sym typeface="Arial"/>
              </a:defRPr>
            </a:lvl1pPr>
          </a:lstStyle>
          <a:p>
            <a:r>
              <a:t>EasySpeak</a:t>
            </a:r>
          </a:p>
        </p:txBody>
      </p:sp>
      <p:sp>
        <p:nvSpPr>
          <p:cNvPr id="2259" name="TextBox 14"/>
          <p:cNvSpPr txBox="1"/>
          <p:nvPr/>
        </p:nvSpPr>
        <p:spPr>
          <a:xfrm>
            <a:off x="10022288" y="7410308"/>
            <a:ext cx="5994503"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sz="1700">
                <a:solidFill>
                  <a:srgbClr val="FFFFFF"/>
                </a:solidFill>
                <a:latin typeface="Arial"/>
                <a:ea typeface="Arial"/>
                <a:cs typeface="Arial"/>
                <a:sym typeface="Arial"/>
              </a:defRPr>
            </a:lvl1pPr>
          </a:lstStyle>
          <a:p>
            <a:r>
              <a:t>Platform for communication and club management</a:t>
            </a:r>
          </a:p>
        </p:txBody>
      </p:sp>
      <p:sp>
        <p:nvSpPr>
          <p:cNvPr id="2260" name="TextBox 15"/>
          <p:cNvSpPr txBox="1"/>
          <p:nvPr/>
        </p:nvSpPr>
        <p:spPr>
          <a:xfrm>
            <a:off x="9598093" y="8466022"/>
            <a:ext cx="6842892"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Confirm or decline your attendance for the club meeting</a:t>
            </a:r>
          </a:p>
        </p:txBody>
      </p:sp>
      <p:sp>
        <p:nvSpPr>
          <p:cNvPr id="2261" name="TextBox 16"/>
          <p:cNvSpPr txBox="1"/>
          <p:nvPr/>
        </p:nvSpPr>
        <p:spPr>
          <a:xfrm>
            <a:off x="9605205" y="8867378"/>
            <a:ext cx="6828668"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Sign up for speeches or take on roles at the club meeting</a:t>
            </a:r>
          </a:p>
        </p:txBody>
      </p:sp>
      <p:sp>
        <p:nvSpPr>
          <p:cNvPr id="2262" name="TextBox 17"/>
          <p:cNvSpPr txBox="1"/>
          <p:nvPr/>
        </p:nvSpPr>
        <p:spPr>
          <a:xfrm>
            <a:off x="11141671" y="8012769"/>
            <a:ext cx="3755736"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b="1">
                <a:solidFill>
                  <a:srgbClr val="545454"/>
                </a:solidFill>
                <a:latin typeface="Arial"/>
                <a:ea typeface="Arial"/>
                <a:cs typeface="Arial"/>
                <a:sym typeface="Arial"/>
              </a:defRPr>
            </a:lvl1pPr>
          </a:lstStyle>
          <a:p>
            <a:r>
              <a:t>Here you can:</a:t>
            </a:r>
          </a:p>
        </p:txBody>
      </p:sp>
      <p:sp>
        <p:nvSpPr>
          <p:cNvPr id="2263" name="AutoShape 18"/>
          <p:cNvSpPr/>
          <p:nvPr/>
        </p:nvSpPr>
        <p:spPr>
          <a:xfrm>
            <a:off x="0" y="2797093"/>
            <a:ext cx="18288000" cy="77191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64" name="AutoShape 7"/>
          <p:cNvSpPr/>
          <p:nvPr/>
        </p:nvSpPr>
        <p:spPr>
          <a:xfrm>
            <a:off x="1914693" y="4051901"/>
            <a:ext cx="6721441" cy="5366292"/>
          </a:xfrm>
          <a:prstGeom prst="rect">
            <a:avLst/>
          </a:prstGeom>
          <a:solidFill>
            <a:srgbClr val="BEBEBE">
              <a:alpha val="592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65" name="Freeform 8"/>
          <p:cNvSpPr/>
          <p:nvPr/>
        </p:nvSpPr>
        <p:spPr>
          <a:xfrm>
            <a:off x="3349037" y="4760150"/>
            <a:ext cx="3852753" cy="248502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66" name="TextBox 9"/>
          <p:cNvSpPr txBox="1"/>
          <p:nvPr/>
        </p:nvSpPr>
        <p:spPr>
          <a:xfrm>
            <a:off x="4091602" y="4264326"/>
            <a:ext cx="2284429" cy="351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500" b="1">
                <a:solidFill>
                  <a:srgbClr val="772432"/>
                </a:solidFill>
                <a:latin typeface="Arial"/>
                <a:ea typeface="Arial"/>
                <a:cs typeface="Arial"/>
                <a:sym typeface="Arial"/>
              </a:defRPr>
            </a:lvl1pPr>
          </a:lstStyle>
          <a:p>
            <a:r>
              <a:t>BaseCamp</a:t>
            </a:r>
          </a:p>
        </p:txBody>
      </p:sp>
      <p:sp>
        <p:nvSpPr>
          <p:cNvPr id="2267" name="Freeform 17"/>
          <p:cNvSpPr/>
          <p:nvPr/>
        </p:nvSpPr>
        <p:spPr>
          <a:xfrm>
            <a:off x="3822739" y="4872847"/>
            <a:ext cx="2826848" cy="176117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68" name="TextBox 8"/>
          <p:cNvSpPr txBox="1"/>
          <p:nvPr/>
        </p:nvSpPr>
        <p:spPr>
          <a:xfrm>
            <a:off x="1653812" y="2975086"/>
            <a:ext cx="14980376"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800"/>
              </a:lnSpc>
              <a:defRPr b="1">
                <a:solidFill>
                  <a:srgbClr val="545454"/>
                </a:solidFill>
                <a:latin typeface="Arial"/>
                <a:ea typeface="Arial"/>
                <a:cs typeface="Arial"/>
                <a:sym typeface="Arial"/>
              </a:defRPr>
            </a:pPr>
            <a:r>
              <a:t>As a Toastmasters club member, you need access to </a:t>
            </a:r>
            <a:r>
              <a:rPr u="sng"/>
              <a:t>two portals</a:t>
            </a:r>
            <a:r>
              <a:t> with different purposes:</a:t>
            </a:r>
          </a:p>
        </p:txBody>
      </p:sp>
      <p:sp>
        <p:nvSpPr>
          <p:cNvPr id="2269" name="AutoShape 12"/>
          <p:cNvSpPr/>
          <p:nvPr/>
        </p:nvSpPr>
        <p:spPr>
          <a:xfrm>
            <a:off x="2138416" y="7372559"/>
            <a:ext cx="6273994" cy="372049"/>
          </a:xfrm>
          <a:prstGeom prst="rect">
            <a:avLst/>
          </a:prstGeom>
          <a:solidFill>
            <a:srgbClr val="772432">
              <a:alpha val="19869"/>
            </a:srgbClr>
          </a:solidFill>
          <a:ln w="12700">
            <a:miter lim="400000"/>
          </a:ln>
        </p:spPr>
        <p:txBody>
          <a:bodyPr lIns="45718" tIns="45718" rIns="45718" bIns="45718"/>
          <a:lstStyle/>
          <a:p>
            <a:pPr>
              <a:defRPr>
                <a:latin typeface="+mj-lt"/>
                <a:ea typeface="+mj-ea"/>
                <a:cs typeface="+mj-cs"/>
                <a:sym typeface="Calibri"/>
              </a:defRPr>
            </a:pPr>
            <a:endParaRPr/>
          </a:p>
        </p:txBody>
      </p:sp>
      <p:sp>
        <p:nvSpPr>
          <p:cNvPr id="2270" name="TextBox 13"/>
          <p:cNvSpPr txBox="1"/>
          <p:nvPr/>
        </p:nvSpPr>
        <p:spPr>
          <a:xfrm>
            <a:off x="2184149" y="7414637"/>
            <a:ext cx="6182531" cy="279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sz="1700">
                <a:solidFill>
                  <a:srgbClr val="FFFFFF"/>
                </a:solidFill>
                <a:latin typeface="Arial"/>
                <a:ea typeface="Arial"/>
                <a:cs typeface="Arial"/>
                <a:sym typeface="Arial"/>
              </a:defRPr>
            </a:lvl1pPr>
          </a:lstStyle>
          <a:p>
            <a:r>
              <a:t>This is where your Toastmasters speaking journey is managed.</a:t>
            </a:r>
          </a:p>
        </p:txBody>
      </p:sp>
      <p:sp>
        <p:nvSpPr>
          <p:cNvPr id="2271" name="AutoShape 10"/>
          <p:cNvSpPr/>
          <p:nvPr/>
        </p:nvSpPr>
        <p:spPr>
          <a:xfrm>
            <a:off x="3397546" y="8495048"/>
            <a:ext cx="3755736" cy="252835"/>
          </a:xfrm>
          <a:prstGeom prst="rect">
            <a:avLst/>
          </a:prstGeom>
          <a:solidFill>
            <a:srgbClr val="772432">
              <a:alpha val="19869"/>
            </a:srgbClr>
          </a:solidFill>
          <a:ln w="12700">
            <a:miter lim="400000"/>
          </a:ln>
        </p:spPr>
        <p:txBody>
          <a:bodyPr lIns="45718" tIns="45718" rIns="45718" bIns="45718"/>
          <a:lstStyle/>
          <a:p>
            <a:pPr>
              <a:defRPr>
                <a:latin typeface="+mj-lt"/>
                <a:ea typeface="+mj-ea"/>
                <a:cs typeface="+mj-cs"/>
                <a:sym typeface="Calibri"/>
              </a:defRPr>
            </a:pPr>
            <a:endParaRPr/>
          </a:p>
        </p:txBody>
      </p:sp>
      <p:sp>
        <p:nvSpPr>
          <p:cNvPr id="2272" name="AutoShape 11"/>
          <p:cNvSpPr/>
          <p:nvPr/>
        </p:nvSpPr>
        <p:spPr>
          <a:xfrm>
            <a:off x="3397546" y="8849034"/>
            <a:ext cx="3755736" cy="252835"/>
          </a:xfrm>
          <a:prstGeom prst="rect">
            <a:avLst/>
          </a:prstGeom>
          <a:solidFill>
            <a:srgbClr val="772432">
              <a:alpha val="19869"/>
            </a:srgbClr>
          </a:solidFill>
          <a:ln w="12700">
            <a:miter lim="400000"/>
          </a:ln>
        </p:spPr>
        <p:txBody>
          <a:bodyPr lIns="45718" tIns="45718" rIns="45718" bIns="45718"/>
          <a:lstStyle/>
          <a:p>
            <a:pPr>
              <a:defRPr>
                <a:latin typeface="+mj-lt"/>
                <a:ea typeface="+mj-ea"/>
                <a:cs typeface="+mj-cs"/>
                <a:sym typeface="Calibri"/>
              </a:defRPr>
            </a:pPr>
            <a:endParaRPr/>
          </a:p>
        </p:txBody>
      </p:sp>
      <p:sp>
        <p:nvSpPr>
          <p:cNvPr id="2273" name="TextBox 14"/>
          <p:cNvSpPr txBox="1"/>
          <p:nvPr/>
        </p:nvSpPr>
        <p:spPr>
          <a:xfrm>
            <a:off x="3408140" y="8493879"/>
            <a:ext cx="3651347"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Select your learning path</a:t>
            </a:r>
          </a:p>
        </p:txBody>
      </p:sp>
      <p:sp>
        <p:nvSpPr>
          <p:cNvPr id="2274" name="TextBox 15"/>
          <p:cNvSpPr txBox="1"/>
          <p:nvPr/>
        </p:nvSpPr>
        <p:spPr>
          <a:xfrm>
            <a:off x="3412742" y="8860565"/>
            <a:ext cx="3692948" cy="2387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900"/>
              </a:lnSpc>
              <a:defRPr sz="1700">
                <a:solidFill>
                  <a:srgbClr val="FFFFFF"/>
                </a:solidFill>
                <a:latin typeface="Arial"/>
                <a:ea typeface="Arial"/>
                <a:cs typeface="Arial"/>
                <a:sym typeface="Arial"/>
              </a:defRPr>
            </a:lvl1pPr>
          </a:lstStyle>
          <a:p>
            <a:r>
              <a:t>Start &amp; complete speech projects</a:t>
            </a:r>
          </a:p>
        </p:txBody>
      </p:sp>
      <p:sp>
        <p:nvSpPr>
          <p:cNvPr id="2275" name="TextBox 16"/>
          <p:cNvSpPr txBox="1"/>
          <p:nvPr/>
        </p:nvSpPr>
        <p:spPr>
          <a:xfrm>
            <a:off x="3355947" y="8012769"/>
            <a:ext cx="3755736" cy="282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300"/>
              </a:lnSpc>
              <a:defRPr b="1">
                <a:solidFill>
                  <a:srgbClr val="545454"/>
                </a:solidFill>
                <a:latin typeface="Arial"/>
                <a:ea typeface="Arial"/>
                <a:cs typeface="Arial"/>
                <a:sym typeface="Arial"/>
              </a:defRPr>
            </a:lvl1pPr>
          </a:lstStyle>
          <a:p>
            <a:r>
              <a:t>Here you can:</a:t>
            </a:r>
          </a:p>
        </p:txBody>
      </p:sp>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78"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79" name="Freeform 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80"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81" name="AutoShape 7"/>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82" name="AutoShape 8"/>
          <p:cNvSpPr/>
          <p:nvPr/>
        </p:nvSpPr>
        <p:spPr>
          <a:xfrm>
            <a:off x="1759129" y="4110544"/>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283" name="Freeform 9"/>
          <p:cNvSpPr/>
          <p:nvPr/>
        </p:nvSpPr>
        <p:spPr>
          <a:xfrm>
            <a:off x="1191114" y="3972483"/>
            <a:ext cx="568017" cy="56801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84" name="Freeform 10"/>
          <p:cNvSpPr/>
          <p:nvPr/>
        </p:nvSpPr>
        <p:spPr>
          <a:xfrm>
            <a:off x="1191114" y="4632869"/>
            <a:ext cx="568017" cy="56801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85" name="Freeform 11"/>
          <p:cNvSpPr/>
          <p:nvPr/>
        </p:nvSpPr>
        <p:spPr>
          <a:xfrm>
            <a:off x="1191114" y="5296960"/>
            <a:ext cx="568017" cy="568017"/>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86" name="TextBox 12"/>
          <p:cNvSpPr txBox="1"/>
          <p:nvPr/>
        </p:nvSpPr>
        <p:spPr>
          <a:xfrm>
            <a:off x="1909435" y="4097730"/>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t>Open EasySpeak in the browser</a:t>
            </a:r>
          </a:p>
        </p:txBody>
      </p:sp>
      <p:sp>
        <p:nvSpPr>
          <p:cNvPr id="2287" name="AutoShape 13"/>
          <p:cNvSpPr/>
          <p:nvPr/>
        </p:nvSpPr>
        <p:spPr>
          <a:xfrm>
            <a:off x="7122666" y="3743411"/>
            <a:ext cx="10136637" cy="4320686"/>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288" name="AutoShape 14"/>
          <p:cNvSpPr/>
          <p:nvPr/>
        </p:nvSpPr>
        <p:spPr>
          <a:xfrm>
            <a:off x="9710956" y="3457283"/>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289" name="TextBox 15"/>
          <p:cNvSpPr txBox="1"/>
          <p:nvPr/>
        </p:nvSpPr>
        <p:spPr>
          <a:xfrm>
            <a:off x="10449176" y="3432740"/>
            <a:ext cx="3462640"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https://tmclub.eu/login.php</a:t>
            </a:r>
          </a:p>
        </p:txBody>
      </p:sp>
      <p:sp>
        <p:nvSpPr>
          <p:cNvPr id="2290" name="Freeform 16"/>
          <p:cNvSpPr/>
          <p:nvPr/>
        </p:nvSpPr>
        <p:spPr>
          <a:xfrm>
            <a:off x="7328634" y="3942181"/>
            <a:ext cx="9745975" cy="3941222"/>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91" name="AutoShape 18"/>
          <p:cNvSpPr/>
          <p:nvPr/>
        </p:nvSpPr>
        <p:spPr>
          <a:xfrm>
            <a:off x="1759129" y="4756172"/>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292" name="TextBox 19"/>
          <p:cNvSpPr txBox="1"/>
          <p:nvPr/>
        </p:nvSpPr>
        <p:spPr>
          <a:xfrm>
            <a:off x="1909435" y="4743205"/>
            <a:ext cx="3796871"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293" name="AutoShape 20"/>
          <p:cNvSpPr/>
          <p:nvPr/>
        </p:nvSpPr>
        <p:spPr>
          <a:xfrm>
            <a:off x="1759129" y="5401735"/>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294" name="TextBox 21"/>
          <p:cNvSpPr txBox="1"/>
          <p:nvPr/>
        </p:nvSpPr>
        <p:spPr>
          <a:xfrm>
            <a:off x="1909435" y="5378124"/>
            <a:ext cx="3999304" cy="2638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500">
                <a:solidFill>
                  <a:srgbClr val="FFFFFF">
                    <a:alpha val="19608"/>
                  </a:srgbClr>
                </a:solidFill>
                <a:latin typeface="Arial"/>
                <a:ea typeface="Arial"/>
                <a:cs typeface="Arial"/>
                <a:sym typeface="Arial"/>
              </a:defRPr>
            </a:lvl1pPr>
          </a:lstStyle>
          <a:p>
            <a:r>
              <a:t>Wähle den Reiter "Eine Rede anmelden" </a:t>
            </a:r>
          </a:p>
        </p:txBody>
      </p:sp>
      <p:sp>
        <p:nvSpPr>
          <p:cNvPr id="2295"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296" name="Freeform 16"/>
          <p:cNvSpPr/>
          <p:nvPr/>
        </p:nvSpPr>
        <p:spPr>
          <a:xfrm>
            <a:off x="646686" y="770704"/>
            <a:ext cx="992438" cy="102313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97"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298"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01"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302" name="AutoShape 4"/>
          <p:cNvSpPr/>
          <p:nvPr/>
        </p:nvSpPr>
        <p:spPr>
          <a:xfrm>
            <a:off x="7122666" y="3553619"/>
            <a:ext cx="10136637"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303" name="AutoShape 5"/>
          <p:cNvSpPr/>
          <p:nvPr/>
        </p:nvSpPr>
        <p:spPr>
          <a:xfrm>
            <a:off x="9710956" y="3267488"/>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304" name="Freeform 7"/>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305" name="Freeform 8"/>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06" name="TextBox 10"/>
          <p:cNvSpPr txBox="1"/>
          <p:nvPr/>
        </p:nvSpPr>
        <p:spPr>
          <a:xfrm>
            <a:off x="10439651" y="3236167"/>
            <a:ext cx="3462640"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https://tmclub.eu/login.php</a:t>
            </a:r>
          </a:p>
        </p:txBody>
      </p:sp>
      <p:sp>
        <p:nvSpPr>
          <p:cNvPr id="2307" name="AutoShape 13"/>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308" name="AutoShape 14"/>
          <p:cNvSpPr/>
          <p:nvPr/>
        </p:nvSpPr>
        <p:spPr>
          <a:xfrm>
            <a:off x="1759129" y="4110544"/>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309" name="Freeform 15"/>
          <p:cNvSpPr/>
          <p:nvPr/>
        </p:nvSpPr>
        <p:spPr>
          <a:xfrm>
            <a:off x="1191114" y="3972483"/>
            <a:ext cx="568017" cy="56801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10" name="Freeform 16"/>
          <p:cNvSpPr/>
          <p:nvPr/>
        </p:nvSpPr>
        <p:spPr>
          <a:xfrm>
            <a:off x="1191114" y="4632869"/>
            <a:ext cx="568017" cy="56801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11" name="Freeform 17"/>
          <p:cNvSpPr/>
          <p:nvPr/>
        </p:nvSpPr>
        <p:spPr>
          <a:xfrm>
            <a:off x="1191114" y="5296960"/>
            <a:ext cx="568017" cy="568017"/>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12" name="TextBox 18"/>
          <p:cNvSpPr txBox="1"/>
          <p:nvPr/>
        </p:nvSpPr>
        <p:spPr>
          <a:xfrm>
            <a:off x="1909435" y="4097730"/>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313" name="AutoShape 19"/>
          <p:cNvSpPr/>
          <p:nvPr/>
        </p:nvSpPr>
        <p:spPr>
          <a:xfrm>
            <a:off x="1759129" y="4756172"/>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314" name="TextBox 20"/>
          <p:cNvSpPr txBox="1"/>
          <p:nvPr/>
        </p:nvSpPr>
        <p:spPr>
          <a:xfrm>
            <a:off x="1909435" y="4743205"/>
            <a:ext cx="3796871"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rPr dirty="0"/>
              <a:t>Login to EasySpeak</a:t>
            </a:r>
          </a:p>
        </p:txBody>
      </p:sp>
      <p:sp>
        <p:nvSpPr>
          <p:cNvPr id="2315" name="AutoShape 21"/>
          <p:cNvSpPr/>
          <p:nvPr/>
        </p:nvSpPr>
        <p:spPr>
          <a:xfrm>
            <a:off x="1759129" y="5401735"/>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316" name="TextBox 22"/>
          <p:cNvSpPr txBox="1"/>
          <p:nvPr/>
        </p:nvSpPr>
        <p:spPr>
          <a:xfrm>
            <a:off x="1909435" y="5378124"/>
            <a:ext cx="3999304" cy="2638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500">
                <a:solidFill>
                  <a:srgbClr val="FFFFFF">
                    <a:alpha val="19608"/>
                  </a:srgbClr>
                </a:solidFill>
                <a:latin typeface="Arial"/>
                <a:ea typeface="Arial"/>
                <a:cs typeface="Arial"/>
                <a:sym typeface="Arial"/>
              </a:defRPr>
            </a:lvl1pPr>
          </a:lstStyle>
          <a:p>
            <a:r>
              <a:t>Wähle den Reiter "Eine Rede anmelden" </a:t>
            </a:r>
          </a:p>
        </p:txBody>
      </p:sp>
      <p:sp>
        <p:nvSpPr>
          <p:cNvPr id="2317"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318" name="Freeform 16"/>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19"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320"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2321" name="easyspeak.png" descr="easyspeak.png"/>
          <p:cNvPicPr>
            <a:picLocks noChangeAspect="1"/>
          </p:cNvPicPr>
          <p:nvPr/>
        </p:nvPicPr>
        <p:blipFill>
          <a:blip r:embed="rId9"/>
          <a:stretch>
            <a:fillRect/>
          </a:stretch>
        </p:blipFill>
        <p:spPr>
          <a:xfrm>
            <a:off x="7249242" y="3776033"/>
            <a:ext cx="9883486" cy="4827839"/>
          </a:xfrm>
          <a:prstGeom prst="rect">
            <a:avLst/>
          </a:prstGeom>
          <a:ln w="12700">
            <a:miter lim="400000"/>
          </a:ln>
        </p:spPr>
      </p:pic>
      <p:sp>
        <p:nvSpPr>
          <p:cNvPr id="2322" name="Freeform 11"/>
          <p:cNvSpPr/>
          <p:nvPr/>
        </p:nvSpPr>
        <p:spPr>
          <a:xfrm>
            <a:off x="6902976" y="3906608"/>
            <a:ext cx="804498" cy="28761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pic>
        <p:nvPicPr>
          <p:cNvPr id="3" name="Grafik 2">
            <a:extLst>
              <a:ext uri="{FF2B5EF4-FFF2-40B4-BE49-F238E27FC236}">
                <a16:creationId xmlns:a16="http://schemas.microsoft.com/office/drawing/2014/main" id="{5F8CD326-4C9D-17B0-0F1C-94DB31F6FD5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593229" y="5019946"/>
            <a:ext cx="7454556" cy="2521165"/>
          </a:xfrm>
          <a:prstGeom prst="rect">
            <a:avLst/>
          </a:prstGeom>
        </p:spPr>
      </p:pic>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25"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326" name="AutoShape 4"/>
          <p:cNvSpPr/>
          <p:nvPr/>
        </p:nvSpPr>
        <p:spPr>
          <a:xfrm>
            <a:off x="7122666" y="3425337"/>
            <a:ext cx="10136637" cy="5234786"/>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327" name="AutoShape 5"/>
          <p:cNvSpPr/>
          <p:nvPr/>
        </p:nvSpPr>
        <p:spPr>
          <a:xfrm>
            <a:off x="9710956" y="3139206"/>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pic>
        <p:nvPicPr>
          <p:cNvPr id="2328" name="easyspeak.png" descr="easyspeak.png"/>
          <p:cNvPicPr>
            <a:picLocks noChangeAspect="1"/>
          </p:cNvPicPr>
          <p:nvPr/>
        </p:nvPicPr>
        <p:blipFill>
          <a:blip r:embed="rId4"/>
          <a:stretch>
            <a:fillRect/>
          </a:stretch>
        </p:blipFill>
        <p:spPr>
          <a:xfrm>
            <a:off x="7249242" y="3776033"/>
            <a:ext cx="9883486" cy="4827839"/>
          </a:xfrm>
          <a:prstGeom prst="rect">
            <a:avLst/>
          </a:prstGeom>
          <a:ln w="12700">
            <a:miter lim="400000"/>
          </a:ln>
        </p:spPr>
      </p:pic>
      <p:sp>
        <p:nvSpPr>
          <p:cNvPr id="2329" name="TextBox 6"/>
          <p:cNvSpPr txBox="1"/>
          <p:nvPr/>
        </p:nvSpPr>
        <p:spPr>
          <a:xfrm>
            <a:off x="1892480" y="4071161"/>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EasySpeak im Browser aufrufen </a:t>
            </a:r>
          </a:p>
        </p:txBody>
      </p:sp>
      <p:sp>
        <p:nvSpPr>
          <p:cNvPr id="2330" name="Freeform 8"/>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331" name="Freeform 9"/>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32" name="AutoShape 10"/>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333" name="AutoShape 11"/>
          <p:cNvSpPr/>
          <p:nvPr/>
        </p:nvSpPr>
        <p:spPr>
          <a:xfrm>
            <a:off x="1759129" y="4110544"/>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334" name="Freeform 12"/>
          <p:cNvSpPr/>
          <p:nvPr/>
        </p:nvSpPr>
        <p:spPr>
          <a:xfrm>
            <a:off x="1191114" y="3972483"/>
            <a:ext cx="568017" cy="56801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35" name="Freeform 13"/>
          <p:cNvSpPr/>
          <p:nvPr/>
        </p:nvSpPr>
        <p:spPr>
          <a:xfrm>
            <a:off x="1191114" y="4632869"/>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36" name="Freeform 14"/>
          <p:cNvSpPr/>
          <p:nvPr/>
        </p:nvSpPr>
        <p:spPr>
          <a:xfrm>
            <a:off x="1191114" y="5296960"/>
            <a:ext cx="568017" cy="568017"/>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37" name="AutoShape 15"/>
          <p:cNvSpPr/>
          <p:nvPr/>
        </p:nvSpPr>
        <p:spPr>
          <a:xfrm>
            <a:off x="1759129" y="4756172"/>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338" name="AutoShape 16"/>
          <p:cNvSpPr/>
          <p:nvPr/>
        </p:nvSpPr>
        <p:spPr>
          <a:xfrm>
            <a:off x="1759129" y="5401735"/>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339" name="TextBox 20"/>
          <p:cNvSpPr txBox="1"/>
          <p:nvPr/>
        </p:nvSpPr>
        <p:spPr>
          <a:xfrm>
            <a:off x="10449176" y="3124187"/>
            <a:ext cx="3462640"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https://tmclub.eu/login.php</a:t>
            </a:r>
          </a:p>
        </p:txBody>
      </p:sp>
      <p:sp>
        <p:nvSpPr>
          <p:cNvPr id="2340" name="TextBox 22"/>
          <p:cNvSpPr txBox="1"/>
          <p:nvPr/>
        </p:nvSpPr>
        <p:spPr>
          <a:xfrm>
            <a:off x="1909435" y="4097730"/>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341" name="TextBox 23"/>
          <p:cNvSpPr txBox="1"/>
          <p:nvPr/>
        </p:nvSpPr>
        <p:spPr>
          <a:xfrm>
            <a:off x="1909435" y="4743205"/>
            <a:ext cx="3796871"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342" name="TextBox 24"/>
          <p:cNvSpPr txBox="1"/>
          <p:nvPr/>
        </p:nvSpPr>
        <p:spPr>
          <a:xfrm>
            <a:off x="1909435" y="5414435"/>
            <a:ext cx="3999304" cy="26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200"/>
              </a:lnSpc>
              <a:defRPr sz="1600">
                <a:solidFill>
                  <a:srgbClr val="FFFFFF"/>
                </a:solidFill>
                <a:latin typeface="Arial"/>
                <a:ea typeface="Arial"/>
                <a:cs typeface="Arial"/>
                <a:sym typeface="Arial"/>
              </a:defRPr>
            </a:pPr>
            <a:r>
              <a:t>Click on the "</a:t>
            </a:r>
            <a:r>
              <a:rPr b="1"/>
              <a:t>Request a Speech"</a:t>
            </a:r>
            <a:r>
              <a:t> tab</a:t>
            </a:r>
          </a:p>
        </p:txBody>
      </p:sp>
      <p:sp>
        <p:nvSpPr>
          <p:cNvPr id="2343"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344" name="Freeform 16"/>
          <p:cNvSpPr/>
          <p:nvPr/>
        </p:nvSpPr>
        <p:spPr>
          <a:xfrm>
            <a:off x="646686" y="770704"/>
            <a:ext cx="992438" cy="102313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45"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346"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347" name="Freeform 19"/>
          <p:cNvSpPr/>
          <p:nvPr/>
        </p:nvSpPr>
        <p:spPr>
          <a:xfrm rot="18900000">
            <a:off x="6512362" y="7258512"/>
            <a:ext cx="845914" cy="302418"/>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48" name="Freeform 9"/>
          <p:cNvSpPr/>
          <p:nvPr/>
        </p:nvSpPr>
        <p:spPr>
          <a:xfrm>
            <a:off x="7375738" y="7071134"/>
            <a:ext cx="835928" cy="145795"/>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pic>
        <p:nvPicPr>
          <p:cNvPr id="2" name="Grafik 1">
            <a:extLst>
              <a:ext uri="{FF2B5EF4-FFF2-40B4-BE49-F238E27FC236}">
                <a16:creationId xmlns:a16="http://schemas.microsoft.com/office/drawing/2014/main" id="{54945C42-9AE5-FD4F-11C4-DD41F6F6FB9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593229" y="5019946"/>
            <a:ext cx="7454556" cy="2521165"/>
          </a:xfrm>
          <a:prstGeom prst="rect">
            <a:avLst/>
          </a:prstGeom>
        </p:spPr>
      </p:pic>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51"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352" name="AutoShape 4"/>
          <p:cNvSpPr/>
          <p:nvPr/>
        </p:nvSpPr>
        <p:spPr>
          <a:xfrm>
            <a:off x="8697796" y="3553619"/>
            <a:ext cx="6603019"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353" name="Grafik 31" descr="Grafik 31"/>
          <p:cNvPicPr>
            <a:picLocks noChangeAspect="1"/>
          </p:cNvPicPr>
          <p:nvPr/>
        </p:nvPicPr>
        <p:blipFill>
          <a:blip r:embed="rId4"/>
          <a:stretch>
            <a:fillRect/>
          </a:stretch>
        </p:blipFill>
        <p:spPr>
          <a:xfrm>
            <a:off x="9259978" y="3763398"/>
            <a:ext cx="5590365" cy="4815230"/>
          </a:xfrm>
          <a:prstGeom prst="rect">
            <a:avLst/>
          </a:prstGeom>
          <a:ln w="12700">
            <a:miter lim="400000"/>
          </a:ln>
        </p:spPr>
      </p:pic>
      <p:sp>
        <p:nvSpPr>
          <p:cNvPr id="2355" name="Freeform 8"/>
          <p:cNvSpPr/>
          <p:nvPr/>
        </p:nvSpPr>
        <p:spPr>
          <a:xfrm>
            <a:off x="9475216" y="4876148"/>
            <a:ext cx="5159889" cy="324712"/>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356" name="Freeform 11"/>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357" name="Freeform 12"/>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58" name="AutoShape 14"/>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359" name="Freeform 15"/>
          <p:cNvSpPr/>
          <p:nvPr/>
        </p:nvSpPr>
        <p:spPr>
          <a:xfrm>
            <a:off x="2496982" y="6480847"/>
            <a:ext cx="391885" cy="39188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60" name="TextBox 16"/>
          <p:cNvSpPr txBox="1"/>
          <p:nvPr/>
        </p:nvSpPr>
        <p:spPr>
          <a:xfrm>
            <a:off x="3011952" y="6525976"/>
            <a:ext cx="1639461"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Speech Title</a:t>
            </a:r>
          </a:p>
        </p:txBody>
      </p:sp>
      <p:sp>
        <p:nvSpPr>
          <p:cNvPr id="2361" name="AutoShape 17"/>
          <p:cNvSpPr/>
          <p:nvPr/>
        </p:nvSpPr>
        <p:spPr>
          <a:xfrm>
            <a:off x="1759129" y="4110544"/>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362" name="Freeform 18"/>
          <p:cNvSpPr/>
          <p:nvPr/>
        </p:nvSpPr>
        <p:spPr>
          <a:xfrm>
            <a:off x="1191114" y="3972483"/>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63" name="Freeform 19"/>
          <p:cNvSpPr/>
          <p:nvPr/>
        </p:nvSpPr>
        <p:spPr>
          <a:xfrm>
            <a:off x="1191114" y="4632869"/>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64" name="Freeform 20"/>
          <p:cNvSpPr/>
          <p:nvPr/>
        </p:nvSpPr>
        <p:spPr>
          <a:xfrm>
            <a:off x="1191114" y="5296960"/>
            <a:ext cx="568017" cy="568017"/>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65" name="TextBox 21"/>
          <p:cNvSpPr txBox="1"/>
          <p:nvPr/>
        </p:nvSpPr>
        <p:spPr>
          <a:xfrm>
            <a:off x="1909435" y="4097730"/>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366" name="AutoShape 22"/>
          <p:cNvSpPr/>
          <p:nvPr/>
        </p:nvSpPr>
        <p:spPr>
          <a:xfrm>
            <a:off x="1759129" y="4756172"/>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367" name="TextBox 23"/>
          <p:cNvSpPr txBox="1"/>
          <p:nvPr/>
        </p:nvSpPr>
        <p:spPr>
          <a:xfrm>
            <a:off x="1909435" y="4743205"/>
            <a:ext cx="3796871"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368" name="AutoShape 24"/>
          <p:cNvSpPr/>
          <p:nvPr/>
        </p:nvSpPr>
        <p:spPr>
          <a:xfrm>
            <a:off x="1759129" y="5401735"/>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369" name="TextBox 25"/>
          <p:cNvSpPr txBox="1"/>
          <p:nvPr/>
        </p:nvSpPr>
        <p:spPr>
          <a:xfrm>
            <a:off x="1909435" y="5414435"/>
            <a:ext cx="3999304" cy="26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200"/>
              </a:lnSpc>
              <a:defRPr sz="1600">
                <a:solidFill>
                  <a:srgbClr val="FFFFFF"/>
                </a:solidFill>
                <a:latin typeface="Arial"/>
                <a:ea typeface="Arial"/>
                <a:cs typeface="Arial"/>
                <a:sym typeface="Arial"/>
              </a:defRPr>
            </a:pPr>
            <a:r>
              <a:t>Click on the "</a:t>
            </a:r>
            <a:r>
              <a:rPr b="1"/>
              <a:t>Request a Speech"</a:t>
            </a:r>
            <a:r>
              <a:t> tab</a:t>
            </a:r>
          </a:p>
        </p:txBody>
      </p:sp>
      <p:sp>
        <p:nvSpPr>
          <p:cNvPr id="2370" name="AutoShape 26"/>
          <p:cNvSpPr/>
          <p:nvPr/>
        </p:nvSpPr>
        <p:spPr>
          <a:xfrm>
            <a:off x="9483786" y="3247962"/>
            <a:ext cx="4939088"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371" name="TextBox 27"/>
          <p:cNvSpPr txBox="1"/>
          <p:nvPr/>
        </p:nvSpPr>
        <p:spPr>
          <a:xfrm>
            <a:off x="9945968" y="3223417"/>
            <a:ext cx="401472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Enter speech title</a:t>
            </a:r>
          </a:p>
        </p:txBody>
      </p:sp>
      <p:sp>
        <p:nvSpPr>
          <p:cNvPr id="2372"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373"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74"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375"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 name="Freeform 6">
            <a:extLst>
              <a:ext uri="{FF2B5EF4-FFF2-40B4-BE49-F238E27FC236}">
                <a16:creationId xmlns:a16="http://schemas.microsoft.com/office/drawing/2014/main" id="{58A7491A-E15C-BD6F-BE5C-84160F10479F}"/>
              </a:ext>
            </a:extLst>
          </p:cNvPr>
          <p:cNvSpPr/>
          <p:nvPr/>
        </p:nvSpPr>
        <p:spPr>
          <a:xfrm rot="18900000">
            <a:off x="9077026" y="5676580"/>
            <a:ext cx="588275" cy="210309"/>
          </a:xfrm>
          <a:prstGeom prst="rect">
            <a:avLst/>
          </a:prstGeom>
          <a:blipFill>
            <a:blip r:embed="rId11"/>
            <a:stretch>
              <a:fillRect/>
            </a:stretch>
          </a:blipFill>
          <a:ln w="12700">
            <a:miter lim="400000"/>
          </a:ln>
        </p:spPr>
        <p:txBody>
          <a:bodyPr lIns="45718" tIns="45718" rIns="45718" bIns="45718"/>
          <a:lstStyle/>
          <a:p>
            <a:endParaRPr/>
          </a:p>
        </p:txBody>
      </p:sp>
      <p:sp>
        <p:nvSpPr>
          <p:cNvPr id="3" name="Freeform 6">
            <a:extLst>
              <a:ext uri="{FF2B5EF4-FFF2-40B4-BE49-F238E27FC236}">
                <a16:creationId xmlns:a16="http://schemas.microsoft.com/office/drawing/2014/main" id="{582D1A55-13C0-7622-BD86-523502948055}"/>
              </a:ext>
            </a:extLst>
          </p:cNvPr>
          <p:cNvSpPr/>
          <p:nvPr/>
        </p:nvSpPr>
        <p:spPr>
          <a:xfrm rot="18900000">
            <a:off x="9097951" y="6227377"/>
            <a:ext cx="588275" cy="210309"/>
          </a:xfrm>
          <a:prstGeom prst="rect">
            <a:avLst/>
          </a:prstGeom>
          <a:blipFill>
            <a:blip r:embed="rId11"/>
            <a:stretch>
              <a:fillRect/>
            </a:stretch>
          </a:blipFill>
          <a:ln w="12700">
            <a:miter lim="400000"/>
          </a:ln>
        </p:spPr>
        <p:txBody>
          <a:bodyPr lIns="45718" tIns="45718" rIns="45718" bIns="45718"/>
          <a:lstStyle/>
          <a:p>
            <a:endParaRPr/>
          </a:p>
        </p:txBody>
      </p:sp>
      <p:sp>
        <p:nvSpPr>
          <p:cNvPr id="4" name="Freeform 6">
            <a:extLst>
              <a:ext uri="{FF2B5EF4-FFF2-40B4-BE49-F238E27FC236}">
                <a16:creationId xmlns:a16="http://schemas.microsoft.com/office/drawing/2014/main" id="{81E29B0F-8B02-9CF6-F830-AFB1DDAD7D8B}"/>
              </a:ext>
            </a:extLst>
          </p:cNvPr>
          <p:cNvSpPr/>
          <p:nvPr/>
        </p:nvSpPr>
        <p:spPr>
          <a:xfrm rot="18900000">
            <a:off x="9181076" y="5118191"/>
            <a:ext cx="588275" cy="210309"/>
          </a:xfrm>
          <a:prstGeom prst="rect">
            <a:avLst/>
          </a:prstGeom>
          <a:blipFill>
            <a:blip r:embed="rId11"/>
            <a:stretch>
              <a:fillRect/>
            </a:stretch>
          </a:blipFill>
          <a:ln w="12700">
            <a:miter lim="400000"/>
          </a:ln>
        </p:spPr>
        <p:txBody>
          <a:bodyPr lIns="45718" tIns="45718" rIns="45718" bIns="45718"/>
          <a:lstStyle/>
          <a:p>
            <a:endParaRPr dirty="0"/>
          </a:p>
        </p:txBody>
      </p:sp>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78" name="AutoShape 3"/>
          <p:cNvSpPr/>
          <p:nvPr/>
        </p:nvSpPr>
        <p:spPr>
          <a:xfrm>
            <a:off x="8697796" y="3553619"/>
            <a:ext cx="6603019"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379" name="AutoShape 4"/>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380" name="Freeform 6"/>
          <p:cNvSpPr/>
          <p:nvPr/>
        </p:nvSpPr>
        <p:spPr>
          <a:xfrm rot="18900000">
            <a:off x="9049132" y="7006048"/>
            <a:ext cx="588277" cy="210309"/>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pic>
        <p:nvPicPr>
          <p:cNvPr id="2381" name="Grafik 42" descr="Grafik 42"/>
          <p:cNvPicPr>
            <a:picLocks noChangeAspect="1"/>
          </p:cNvPicPr>
          <p:nvPr/>
        </p:nvPicPr>
        <p:blipFill>
          <a:blip r:embed="rId5"/>
          <a:stretch>
            <a:fillRect/>
          </a:stretch>
        </p:blipFill>
        <p:spPr>
          <a:xfrm>
            <a:off x="9149901" y="3687163"/>
            <a:ext cx="5729009" cy="4788235"/>
          </a:xfrm>
          <a:prstGeom prst="rect">
            <a:avLst/>
          </a:prstGeom>
          <a:ln w="12700">
            <a:miter lim="400000"/>
          </a:ln>
        </p:spPr>
      </p:pic>
      <p:sp>
        <p:nvSpPr>
          <p:cNvPr id="2385" name="Freeform 15"/>
          <p:cNvSpPr/>
          <p:nvPr/>
        </p:nvSpPr>
        <p:spPr>
          <a:xfrm>
            <a:off x="9475216" y="4862776"/>
            <a:ext cx="5159889" cy="376682"/>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386" name="Freeform 18"/>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387" name="Freeform 19"/>
          <p:cNvSpPr/>
          <p:nvPr/>
        </p:nvSpPr>
        <p:spPr>
          <a:xfrm>
            <a:off x="567021" y="9525671"/>
            <a:ext cx="2799272" cy="63823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88" name="AutoShape 24"/>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389" name="Freeform 25"/>
          <p:cNvSpPr/>
          <p:nvPr/>
        </p:nvSpPr>
        <p:spPr>
          <a:xfrm>
            <a:off x="2496982" y="7244205"/>
            <a:ext cx="391885" cy="391884"/>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90" name="Freeform 26"/>
          <p:cNvSpPr/>
          <p:nvPr/>
        </p:nvSpPr>
        <p:spPr>
          <a:xfrm>
            <a:off x="2496982" y="6480847"/>
            <a:ext cx="391885" cy="391885"/>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91" name="AutoShape 27"/>
          <p:cNvSpPr/>
          <p:nvPr/>
        </p:nvSpPr>
        <p:spPr>
          <a:xfrm>
            <a:off x="1759129" y="4110544"/>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392" name="Freeform 28"/>
          <p:cNvSpPr/>
          <p:nvPr/>
        </p:nvSpPr>
        <p:spPr>
          <a:xfrm>
            <a:off x="1191114" y="3972483"/>
            <a:ext cx="568017" cy="568019"/>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93" name="Freeform 29"/>
          <p:cNvSpPr/>
          <p:nvPr/>
        </p:nvSpPr>
        <p:spPr>
          <a:xfrm>
            <a:off x="1191114" y="4632869"/>
            <a:ext cx="568017" cy="568019"/>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94" name="Freeform 30"/>
          <p:cNvSpPr/>
          <p:nvPr/>
        </p:nvSpPr>
        <p:spPr>
          <a:xfrm>
            <a:off x="1191114" y="5296960"/>
            <a:ext cx="568017" cy="56801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95" name="TextBox 31"/>
          <p:cNvSpPr txBox="1"/>
          <p:nvPr/>
        </p:nvSpPr>
        <p:spPr>
          <a:xfrm>
            <a:off x="1909435" y="4097730"/>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396" name="AutoShape 32"/>
          <p:cNvSpPr/>
          <p:nvPr/>
        </p:nvSpPr>
        <p:spPr>
          <a:xfrm>
            <a:off x="1759129" y="4756172"/>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397" name="TextBox 33"/>
          <p:cNvSpPr txBox="1"/>
          <p:nvPr/>
        </p:nvSpPr>
        <p:spPr>
          <a:xfrm>
            <a:off x="1909435" y="4743205"/>
            <a:ext cx="3796871"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398" name="AutoShape 34"/>
          <p:cNvSpPr/>
          <p:nvPr/>
        </p:nvSpPr>
        <p:spPr>
          <a:xfrm>
            <a:off x="1759129" y="5401735"/>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399" name="TextBox 35"/>
          <p:cNvSpPr txBox="1"/>
          <p:nvPr/>
        </p:nvSpPr>
        <p:spPr>
          <a:xfrm>
            <a:off x="1909435" y="5401735"/>
            <a:ext cx="414960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Click on the "</a:t>
            </a:r>
            <a:r>
              <a:rPr b="1"/>
              <a:t>Request a Speech"</a:t>
            </a:r>
            <a:r>
              <a:t> tab</a:t>
            </a:r>
          </a:p>
        </p:txBody>
      </p:sp>
      <p:sp>
        <p:nvSpPr>
          <p:cNvPr id="2400" name="TextBox 36"/>
          <p:cNvSpPr txBox="1"/>
          <p:nvPr/>
        </p:nvSpPr>
        <p:spPr>
          <a:xfrm>
            <a:off x="3011952" y="7287907"/>
            <a:ext cx="2559600"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Workbook / Speech</a:t>
            </a:r>
          </a:p>
        </p:txBody>
      </p:sp>
      <p:sp>
        <p:nvSpPr>
          <p:cNvPr id="2401" name="AutoShape 37"/>
          <p:cNvSpPr/>
          <p:nvPr/>
        </p:nvSpPr>
        <p:spPr>
          <a:xfrm>
            <a:off x="9483786" y="3247962"/>
            <a:ext cx="4939088"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402" name="TextBox 38"/>
          <p:cNvSpPr txBox="1"/>
          <p:nvPr/>
        </p:nvSpPr>
        <p:spPr>
          <a:xfrm>
            <a:off x="9945968" y="3223417"/>
            <a:ext cx="401472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Select workbook and speech</a:t>
            </a:r>
          </a:p>
        </p:txBody>
      </p:sp>
      <p:sp>
        <p:nvSpPr>
          <p:cNvPr id="2403" name="TextBox 39"/>
          <p:cNvSpPr txBox="1"/>
          <p:nvPr/>
        </p:nvSpPr>
        <p:spPr>
          <a:xfrm>
            <a:off x="3011952" y="6525976"/>
            <a:ext cx="1639461"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Speech Title</a:t>
            </a:r>
          </a:p>
        </p:txBody>
      </p:sp>
      <p:sp>
        <p:nvSpPr>
          <p:cNvPr id="2404"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405" name="Freeform 16"/>
          <p:cNvSpPr/>
          <p:nvPr/>
        </p:nvSpPr>
        <p:spPr>
          <a:xfrm>
            <a:off x="646686" y="770704"/>
            <a:ext cx="992438" cy="1023131"/>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06"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407"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3" name="Grafik 2">
            <a:extLst>
              <a:ext uri="{FF2B5EF4-FFF2-40B4-BE49-F238E27FC236}">
                <a16:creationId xmlns:a16="http://schemas.microsoft.com/office/drawing/2014/main" id="{ADC397DD-4A16-22BF-601A-48DFDFA8461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90173" y="6081280"/>
            <a:ext cx="4417993" cy="2275361"/>
          </a:xfrm>
          <a:prstGeom prst="rect">
            <a:avLst/>
          </a:prstGeom>
        </p:spPr>
      </p:pic>
      <p:sp>
        <p:nvSpPr>
          <p:cNvPr id="2383" name="Freeform 9"/>
          <p:cNvSpPr/>
          <p:nvPr/>
        </p:nvSpPr>
        <p:spPr>
          <a:xfrm>
            <a:off x="10184768" y="6688280"/>
            <a:ext cx="2249737" cy="223590"/>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382" name="Freeform 9"/>
          <p:cNvSpPr/>
          <p:nvPr/>
        </p:nvSpPr>
        <p:spPr>
          <a:xfrm rot="18900000">
            <a:off x="9608286" y="6806716"/>
            <a:ext cx="588275" cy="21030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 name="Freeform 9">
            <a:extLst>
              <a:ext uri="{FF2B5EF4-FFF2-40B4-BE49-F238E27FC236}">
                <a16:creationId xmlns:a16="http://schemas.microsoft.com/office/drawing/2014/main" id="{C0DABC7E-8E69-2E77-1C39-7B1839643A52}"/>
              </a:ext>
            </a:extLst>
          </p:cNvPr>
          <p:cNvSpPr/>
          <p:nvPr/>
        </p:nvSpPr>
        <p:spPr>
          <a:xfrm rot="18900000">
            <a:off x="10733156" y="5094067"/>
            <a:ext cx="588275" cy="210309"/>
          </a:xfrm>
          <a:prstGeom prst="rect">
            <a:avLst/>
          </a:prstGeom>
          <a:blipFill>
            <a:blip r:embed="rId14"/>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9"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10"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11" name="AutoShape 4"/>
          <p:cNvSpPr/>
          <p:nvPr/>
        </p:nvSpPr>
        <p:spPr>
          <a:xfrm>
            <a:off x="8697796" y="3553619"/>
            <a:ext cx="6603019"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412" name="speech request 3.png" descr="speech request 3.png"/>
          <p:cNvPicPr>
            <a:picLocks noChangeAspect="1"/>
          </p:cNvPicPr>
          <p:nvPr/>
        </p:nvPicPr>
        <p:blipFill>
          <a:blip r:embed="rId4"/>
          <a:stretch>
            <a:fillRect/>
          </a:stretch>
        </p:blipFill>
        <p:spPr>
          <a:xfrm>
            <a:off x="9034466" y="3665292"/>
            <a:ext cx="6191108" cy="5011441"/>
          </a:xfrm>
          <a:prstGeom prst="rect">
            <a:avLst/>
          </a:prstGeom>
          <a:ln w="12700">
            <a:miter lim="400000"/>
          </a:ln>
        </p:spPr>
      </p:pic>
      <p:sp>
        <p:nvSpPr>
          <p:cNvPr id="2413" name="Freeform 7"/>
          <p:cNvSpPr/>
          <p:nvPr/>
        </p:nvSpPr>
        <p:spPr>
          <a:xfrm>
            <a:off x="9824422" y="7107797"/>
            <a:ext cx="2450812" cy="424791"/>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414" name="Freeform 9"/>
          <p:cNvSpPr/>
          <p:nvPr/>
        </p:nvSpPr>
        <p:spPr>
          <a:xfrm rot="18900000">
            <a:off x="9294894" y="7304691"/>
            <a:ext cx="588276" cy="21030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15" name="Freeform 11"/>
          <p:cNvSpPr/>
          <p:nvPr/>
        </p:nvSpPr>
        <p:spPr>
          <a:xfrm>
            <a:off x="9112105" y="4790440"/>
            <a:ext cx="6162534" cy="448797"/>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417" name="AutoShape 14"/>
          <p:cNvSpPr/>
          <p:nvPr/>
        </p:nvSpPr>
        <p:spPr>
          <a:xfrm>
            <a:off x="7316662" y="7702847"/>
            <a:ext cx="2479387" cy="27277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418" name="TextBox 15"/>
          <p:cNvSpPr txBox="1"/>
          <p:nvPr/>
        </p:nvSpPr>
        <p:spPr>
          <a:xfrm>
            <a:off x="7381098" y="7738968"/>
            <a:ext cx="2350514" cy="2184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700"/>
              </a:lnSpc>
              <a:defRPr sz="1700">
                <a:solidFill>
                  <a:srgbClr val="FFFFFF"/>
                </a:solidFill>
                <a:latin typeface="Arial"/>
                <a:ea typeface="Arial"/>
                <a:cs typeface="Arial"/>
                <a:sym typeface="Arial"/>
              </a:defRPr>
            </a:lvl1pPr>
          </a:lstStyle>
          <a:p>
            <a:r>
              <a:t>New projects in level 1</a:t>
            </a:r>
          </a:p>
        </p:txBody>
      </p:sp>
      <p:sp>
        <p:nvSpPr>
          <p:cNvPr id="2419" name="Freeform 17"/>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420" name="Freeform 18"/>
          <p:cNvSpPr/>
          <p:nvPr/>
        </p:nvSpPr>
        <p:spPr>
          <a:xfrm>
            <a:off x="567021" y="9525671"/>
            <a:ext cx="2799272" cy="63823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1" name="AutoShape 23"/>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22" name="Freeform 24"/>
          <p:cNvSpPr/>
          <p:nvPr/>
        </p:nvSpPr>
        <p:spPr>
          <a:xfrm>
            <a:off x="2496982" y="7244205"/>
            <a:ext cx="391885" cy="391884"/>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3" name="Freeform 25"/>
          <p:cNvSpPr/>
          <p:nvPr/>
        </p:nvSpPr>
        <p:spPr>
          <a:xfrm>
            <a:off x="2496982" y="6480847"/>
            <a:ext cx="391885" cy="391885"/>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4" name="AutoShape 26"/>
          <p:cNvSpPr/>
          <p:nvPr/>
        </p:nvSpPr>
        <p:spPr>
          <a:xfrm>
            <a:off x="1759129" y="4110544"/>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425" name="Freeform 27"/>
          <p:cNvSpPr/>
          <p:nvPr/>
        </p:nvSpPr>
        <p:spPr>
          <a:xfrm>
            <a:off x="1191114" y="3972483"/>
            <a:ext cx="568017" cy="568019"/>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6" name="Freeform 28"/>
          <p:cNvSpPr/>
          <p:nvPr/>
        </p:nvSpPr>
        <p:spPr>
          <a:xfrm>
            <a:off x="1191114" y="4632869"/>
            <a:ext cx="568017" cy="568019"/>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7" name="Freeform 29"/>
          <p:cNvSpPr/>
          <p:nvPr/>
        </p:nvSpPr>
        <p:spPr>
          <a:xfrm>
            <a:off x="1191114" y="5296960"/>
            <a:ext cx="568017" cy="56801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8" name="TextBox 30"/>
          <p:cNvSpPr txBox="1"/>
          <p:nvPr/>
        </p:nvSpPr>
        <p:spPr>
          <a:xfrm>
            <a:off x="1909435" y="4097730"/>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429" name="AutoShape 31"/>
          <p:cNvSpPr/>
          <p:nvPr/>
        </p:nvSpPr>
        <p:spPr>
          <a:xfrm>
            <a:off x="1759129" y="4756172"/>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430" name="TextBox 32"/>
          <p:cNvSpPr txBox="1"/>
          <p:nvPr/>
        </p:nvSpPr>
        <p:spPr>
          <a:xfrm>
            <a:off x="1909435" y="4743205"/>
            <a:ext cx="3796871"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431" name="AutoShape 33"/>
          <p:cNvSpPr/>
          <p:nvPr/>
        </p:nvSpPr>
        <p:spPr>
          <a:xfrm>
            <a:off x="1759129" y="5401735"/>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432" name="TextBox 34"/>
          <p:cNvSpPr txBox="1"/>
          <p:nvPr/>
        </p:nvSpPr>
        <p:spPr>
          <a:xfrm>
            <a:off x="1909435" y="5401735"/>
            <a:ext cx="414960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Click on the "</a:t>
            </a:r>
            <a:r>
              <a:rPr b="1"/>
              <a:t>Request a Speech"</a:t>
            </a:r>
            <a:r>
              <a:t> tab</a:t>
            </a:r>
          </a:p>
        </p:txBody>
      </p:sp>
      <p:sp>
        <p:nvSpPr>
          <p:cNvPr id="2433" name="AutoShape 35"/>
          <p:cNvSpPr/>
          <p:nvPr/>
        </p:nvSpPr>
        <p:spPr>
          <a:xfrm>
            <a:off x="9483786" y="3247962"/>
            <a:ext cx="4939088"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434" name="TextBox 36"/>
          <p:cNvSpPr txBox="1"/>
          <p:nvPr/>
        </p:nvSpPr>
        <p:spPr>
          <a:xfrm>
            <a:off x="9945968" y="3223417"/>
            <a:ext cx="401472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Select workbook and speech</a:t>
            </a:r>
          </a:p>
        </p:txBody>
      </p:sp>
      <p:sp>
        <p:nvSpPr>
          <p:cNvPr id="2435" name="TextBox 37"/>
          <p:cNvSpPr txBox="1"/>
          <p:nvPr/>
        </p:nvSpPr>
        <p:spPr>
          <a:xfrm>
            <a:off x="3011952" y="7287907"/>
            <a:ext cx="2559600"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Workbook / Speech</a:t>
            </a:r>
          </a:p>
        </p:txBody>
      </p:sp>
      <p:sp>
        <p:nvSpPr>
          <p:cNvPr id="2436" name="TextBox 38"/>
          <p:cNvSpPr txBox="1"/>
          <p:nvPr/>
        </p:nvSpPr>
        <p:spPr>
          <a:xfrm>
            <a:off x="3011952" y="6525976"/>
            <a:ext cx="1639461"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Speech Title</a:t>
            </a:r>
          </a:p>
        </p:txBody>
      </p:sp>
      <p:sp>
        <p:nvSpPr>
          <p:cNvPr id="2437"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438" name="Freeform 16"/>
          <p:cNvSpPr/>
          <p:nvPr/>
        </p:nvSpPr>
        <p:spPr>
          <a:xfrm>
            <a:off x="646686" y="770704"/>
            <a:ext cx="992438" cy="1023131"/>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39"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440"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 name="Freeform 9">
            <a:extLst>
              <a:ext uri="{FF2B5EF4-FFF2-40B4-BE49-F238E27FC236}">
                <a16:creationId xmlns:a16="http://schemas.microsoft.com/office/drawing/2014/main" id="{BF57FF36-9F14-6C6D-072E-77E7C178AC76}"/>
              </a:ext>
            </a:extLst>
          </p:cNvPr>
          <p:cNvSpPr/>
          <p:nvPr/>
        </p:nvSpPr>
        <p:spPr>
          <a:xfrm rot="18900000">
            <a:off x="10755690" y="5015258"/>
            <a:ext cx="588276" cy="21030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E9904-F0AE-69A0-A381-0CD680B6E595}"/>
            </a:ext>
          </a:extLst>
        </p:cNvPr>
        <p:cNvGrpSpPr/>
        <p:nvPr/>
      </p:nvGrpSpPr>
      <p:grpSpPr>
        <a:xfrm>
          <a:off x="0" y="0"/>
          <a:ext cx="0" cy="0"/>
          <a:chOff x="0" y="0"/>
          <a:chExt cx="0" cy="0"/>
        </a:xfrm>
      </p:grpSpPr>
      <p:sp>
        <p:nvSpPr>
          <p:cNvPr id="2409" name="Freeform 2">
            <a:extLst>
              <a:ext uri="{FF2B5EF4-FFF2-40B4-BE49-F238E27FC236}">
                <a16:creationId xmlns:a16="http://schemas.microsoft.com/office/drawing/2014/main" id="{6CC05F27-55DB-8126-052F-B679678EE425}"/>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10" name="AutoShape 3">
            <a:extLst>
              <a:ext uri="{FF2B5EF4-FFF2-40B4-BE49-F238E27FC236}">
                <a16:creationId xmlns:a16="http://schemas.microsoft.com/office/drawing/2014/main" id="{56E7349D-7610-9A4F-E471-40278F90E0DA}"/>
              </a:ext>
            </a:extLst>
          </p:cNvPr>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11" name="AutoShape 4">
            <a:extLst>
              <a:ext uri="{FF2B5EF4-FFF2-40B4-BE49-F238E27FC236}">
                <a16:creationId xmlns:a16="http://schemas.microsoft.com/office/drawing/2014/main" id="{A82F2CAD-BD50-4DD0-64EB-291AB05512A2}"/>
              </a:ext>
            </a:extLst>
          </p:cNvPr>
          <p:cNvSpPr/>
          <p:nvPr/>
        </p:nvSpPr>
        <p:spPr>
          <a:xfrm>
            <a:off x="8697796" y="3553619"/>
            <a:ext cx="6603019"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412" name="speech request 3.png" descr="speech request 3.png">
            <a:extLst>
              <a:ext uri="{FF2B5EF4-FFF2-40B4-BE49-F238E27FC236}">
                <a16:creationId xmlns:a16="http://schemas.microsoft.com/office/drawing/2014/main" id="{6F52B906-9DB8-B311-6D93-6A05888A012B}"/>
              </a:ext>
            </a:extLst>
          </p:cNvPr>
          <p:cNvPicPr>
            <a:picLocks noChangeAspect="1"/>
          </p:cNvPicPr>
          <p:nvPr/>
        </p:nvPicPr>
        <p:blipFill>
          <a:blip r:embed="rId4"/>
          <a:stretch>
            <a:fillRect/>
          </a:stretch>
        </p:blipFill>
        <p:spPr>
          <a:xfrm>
            <a:off x="9034466" y="3665292"/>
            <a:ext cx="6191108" cy="5011441"/>
          </a:xfrm>
          <a:prstGeom prst="rect">
            <a:avLst/>
          </a:prstGeom>
          <a:ln w="12700">
            <a:miter lim="400000"/>
          </a:ln>
        </p:spPr>
      </p:pic>
      <p:sp>
        <p:nvSpPr>
          <p:cNvPr id="2415" name="Freeform 11">
            <a:extLst>
              <a:ext uri="{FF2B5EF4-FFF2-40B4-BE49-F238E27FC236}">
                <a16:creationId xmlns:a16="http://schemas.microsoft.com/office/drawing/2014/main" id="{94A8488E-1786-26B1-C3C7-388C8555EC03}"/>
              </a:ext>
            </a:extLst>
          </p:cNvPr>
          <p:cNvSpPr/>
          <p:nvPr/>
        </p:nvSpPr>
        <p:spPr>
          <a:xfrm>
            <a:off x="9112105" y="4790440"/>
            <a:ext cx="6162534" cy="448797"/>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419" name="Freeform 17">
            <a:extLst>
              <a:ext uri="{FF2B5EF4-FFF2-40B4-BE49-F238E27FC236}">
                <a16:creationId xmlns:a16="http://schemas.microsoft.com/office/drawing/2014/main" id="{8FA1AD94-A482-1684-A0F2-8943C008919A}"/>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420" name="Freeform 18">
            <a:extLst>
              <a:ext uri="{FF2B5EF4-FFF2-40B4-BE49-F238E27FC236}">
                <a16:creationId xmlns:a16="http://schemas.microsoft.com/office/drawing/2014/main" id="{7E69E3EC-E82C-50B3-B85A-4D20C4CD3F30}"/>
              </a:ext>
            </a:extLst>
          </p:cNvPr>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1" name="AutoShape 23">
            <a:extLst>
              <a:ext uri="{FF2B5EF4-FFF2-40B4-BE49-F238E27FC236}">
                <a16:creationId xmlns:a16="http://schemas.microsoft.com/office/drawing/2014/main" id="{E9C95DED-559A-9478-D6D4-8F5133D9C7EC}"/>
              </a:ext>
            </a:extLst>
          </p:cNvPr>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22" name="Freeform 24">
            <a:extLst>
              <a:ext uri="{FF2B5EF4-FFF2-40B4-BE49-F238E27FC236}">
                <a16:creationId xmlns:a16="http://schemas.microsoft.com/office/drawing/2014/main" id="{70648086-21AF-B876-D8A4-7372F0EC1B01}"/>
              </a:ext>
            </a:extLst>
          </p:cNvPr>
          <p:cNvSpPr/>
          <p:nvPr/>
        </p:nvSpPr>
        <p:spPr>
          <a:xfrm>
            <a:off x="2496982" y="7244205"/>
            <a:ext cx="391885" cy="391884"/>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3" name="Freeform 25">
            <a:extLst>
              <a:ext uri="{FF2B5EF4-FFF2-40B4-BE49-F238E27FC236}">
                <a16:creationId xmlns:a16="http://schemas.microsoft.com/office/drawing/2014/main" id="{743FDC40-7421-C0DE-A737-BE8F15FF7FC4}"/>
              </a:ext>
            </a:extLst>
          </p:cNvPr>
          <p:cNvSpPr/>
          <p:nvPr/>
        </p:nvSpPr>
        <p:spPr>
          <a:xfrm>
            <a:off x="2496982" y="6480847"/>
            <a:ext cx="391885" cy="391885"/>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4" name="AutoShape 26">
            <a:extLst>
              <a:ext uri="{FF2B5EF4-FFF2-40B4-BE49-F238E27FC236}">
                <a16:creationId xmlns:a16="http://schemas.microsoft.com/office/drawing/2014/main" id="{5260B151-CDDD-8FDC-B051-342071175E12}"/>
              </a:ext>
            </a:extLst>
          </p:cNvPr>
          <p:cNvSpPr/>
          <p:nvPr/>
        </p:nvSpPr>
        <p:spPr>
          <a:xfrm>
            <a:off x="1759129" y="4110544"/>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425" name="Freeform 27">
            <a:extLst>
              <a:ext uri="{FF2B5EF4-FFF2-40B4-BE49-F238E27FC236}">
                <a16:creationId xmlns:a16="http://schemas.microsoft.com/office/drawing/2014/main" id="{346FB34E-D24B-8418-B7CE-3DA467410C0F}"/>
              </a:ext>
            </a:extLst>
          </p:cNvPr>
          <p:cNvSpPr/>
          <p:nvPr/>
        </p:nvSpPr>
        <p:spPr>
          <a:xfrm>
            <a:off x="1191114" y="3972483"/>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6" name="Freeform 28">
            <a:extLst>
              <a:ext uri="{FF2B5EF4-FFF2-40B4-BE49-F238E27FC236}">
                <a16:creationId xmlns:a16="http://schemas.microsoft.com/office/drawing/2014/main" id="{B25FE014-C256-9D6B-E87E-8B62F388B7F2}"/>
              </a:ext>
            </a:extLst>
          </p:cNvPr>
          <p:cNvSpPr/>
          <p:nvPr/>
        </p:nvSpPr>
        <p:spPr>
          <a:xfrm>
            <a:off x="1191114" y="4632869"/>
            <a:ext cx="568017" cy="568019"/>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7" name="Freeform 29">
            <a:extLst>
              <a:ext uri="{FF2B5EF4-FFF2-40B4-BE49-F238E27FC236}">
                <a16:creationId xmlns:a16="http://schemas.microsoft.com/office/drawing/2014/main" id="{B50F7DD2-2364-1AB3-42CA-25EC5C60D121}"/>
              </a:ext>
            </a:extLst>
          </p:cNvPr>
          <p:cNvSpPr/>
          <p:nvPr/>
        </p:nvSpPr>
        <p:spPr>
          <a:xfrm>
            <a:off x="1191114" y="5296960"/>
            <a:ext cx="568017" cy="568017"/>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28" name="TextBox 30">
            <a:extLst>
              <a:ext uri="{FF2B5EF4-FFF2-40B4-BE49-F238E27FC236}">
                <a16:creationId xmlns:a16="http://schemas.microsoft.com/office/drawing/2014/main" id="{82F7A118-DA67-02D2-C0D5-B6BA47D38195}"/>
              </a:ext>
            </a:extLst>
          </p:cNvPr>
          <p:cNvSpPr txBox="1"/>
          <p:nvPr/>
        </p:nvSpPr>
        <p:spPr>
          <a:xfrm>
            <a:off x="1909435" y="4097730"/>
            <a:ext cx="3806396"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429" name="AutoShape 31">
            <a:extLst>
              <a:ext uri="{FF2B5EF4-FFF2-40B4-BE49-F238E27FC236}">
                <a16:creationId xmlns:a16="http://schemas.microsoft.com/office/drawing/2014/main" id="{27D397E6-AFE3-62B3-91FA-A763B884EBF7}"/>
              </a:ext>
            </a:extLst>
          </p:cNvPr>
          <p:cNvSpPr/>
          <p:nvPr/>
        </p:nvSpPr>
        <p:spPr>
          <a:xfrm>
            <a:off x="1759129" y="4756172"/>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430" name="TextBox 32">
            <a:extLst>
              <a:ext uri="{FF2B5EF4-FFF2-40B4-BE49-F238E27FC236}">
                <a16:creationId xmlns:a16="http://schemas.microsoft.com/office/drawing/2014/main" id="{35F6D1D4-982B-CD75-3832-0B0A70F98B5E}"/>
              </a:ext>
            </a:extLst>
          </p:cNvPr>
          <p:cNvSpPr txBox="1"/>
          <p:nvPr/>
        </p:nvSpPr>
        <p:spPr>
          <a:xfrm>
            <a:off x="1909435" y="4743205"/>
            <a:ext cx="3796871"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431" name="AutoShape 33">
            <a:extLst>
              <a:ext uri="{FF2B5EF4-FFF2-40B4-BE49-F238E27FC236}">
                <a16:creationId xmlns:a16="http://schemas.microsoft.com/office/drawing/2014/main" id="{1E015DFD-2434-C3E0-A824-D17C65C183C8}"/>
              </a:ext>
            </a:extLst>
          </p:cNvPr>
          <p:cNvSpPr/>
          <p:nvPr/>
        </p:nvSpPr>
        <p:spPr>
          <a:xfrm>
            <a:off x="1759129" y="5401735"/>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432" name="TextBox 34">
            <a:extLst>
              <a:ext uri="{FF2B5EF4-FFF2-40B4-BE49-F238E27FC236}">
                <a16:creationId xmlns:a16="http://schemas.microsoft.com/office/drawing/2014/main" id="{995F5EBC-0D77-78F4-1E0D-A862DC81279A}"/>
              </a:ext>
            </a:extLst>
          </p:cNvPr>
          <p:cNvSpPr txBox="1"/>
          <p:nvPr/>
        </p:nvSpPr>
        <p:spPr>
          <a:xfrm>
            <a:off x="1909435" y="5401735"/>
            <a:ext cx="4149608"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Click on the "</a:t>
            </a:r>
            <a:r>
              <a:rPr b="1"/>
              <a:t>Request a Speech"</a:t>
            </a:r>
            <a:r>
              <a:t> tab</a:t>
            </a:r>
          </a:p>
        </p:txBody>
      </p:sp>
      <p:sp>
        <p:nvSpPr>
          <p:cNvPr id="2433" name="AutoShape 35">
            <a:extLst>
              <a:ext uri="{FF2B5EF4-FFF2-40B4-BE49-F238E27FC236}">
                <a16:creationId xmlns:a16="http://schemas.microsoft.com/office/drawing/2014/main" id="{6C7C48AD-FB58-6594-1B88-58F17DEEB61A}"/>
              </a:ext>
            </a:extLst>
          </p:cNvPr>
          <p:cNvSpPr/>
          <p:nvPr/>
        </p:nvSpPr>
        <p:spPr>
          <a:xfrm>
            <a:off x="9483786" y="3247962"/>
            <a:ext cx="4939088"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434" name="TextBox 36">
            <a:extLst>
              <a:ext uri="{FF2B5EF4-FFF2-40B4-BE49-F238E27FC236}">
                <a16:creationId xmlns:a16="http://schemas.microsoft.com/office/drawing/2014/main" id="{9F8A131C-FDCD-B2D0-0DCF-783B30196AD1}"/>
              </a:ext>
            </a:extLst>
          </p:cNvPr>
          <p:cNvSpPr txBox="1"/>
          <p:nvPr/>
        </p:nvSpPr>
        <p:spPr>
          <a:xfrm>
            <a:off x="9945968" y="3223417"/>
            <a:ext cx="4014726" cy="3227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Select workbook and speech</a:t>
            </a:r>
          </a:p>
        </p:txBody>
      </p:sp>
      <p:sp>
        <p:nvSpPr>
          <p:cNvPr id="2435" name="TextBox 37">
            <a:extLst>
              <a:ext uri="{FF2B5EF4-FFF2-40B4-BE49-F238E27FC236}">
                <a16:creationId xmlns:a16="http://schemas.microsoft.com/office/drawing/2014/main" id="{DFEF2026-30A0-5309-AA44-3B64C01B7015}"/>
              </a:ext>
            </a:extLst>
          </p:cNvPr>
          <p:cNvSpPr txBox="1"/>
          <p:nvPr/>
        </p:nvSpPr>
        <p:spPr>
          <a:xfrm>
            <a:off x="3011952" y="7287907"/>
            <a:ext cx="2559600" cy="26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Workbook / Speech</a:t>
            </a:r>
          </a:p>
        </p:txBody>
      </p:sp>
      <p:sp>
        <p:nvSpPr>
          <p:cNvPr id="2436" name="TextBox 38">
            <a:extLst>
              <a:ext uri="{FF2B5EF4-FFF2-40B4-BE49-F238E27FC236}">
                <a16:creationId xmlns:a16="http://schemas.microsoft.com/office/drawing/2014/main" id="{D9CA6A0D-182E-BBDB-B2D6-A7473C6C506C}"/>
              </a:ext>
            </a:extLst>
          </p:cNvPr>
          <p:cNvSpPr txBox="1"/>
          <p:nvPr/>
        </p:nvSpPr>
        <p:spPr>
          <a:xfrm>
            <a:off x="3011952" y="6525976"/>
            <a:ext cx="1639461" cy="26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Speech Title</a:t>
            </a:r>
          </a:p>
        </p:txBody>
      </p:sp>
      <p:sp>
        <p:nvSpPr>
          <p:cNvPr id="2437" name="TextBox 9">
            <a:extLst>
              <a:ext uri="{FF2B5EF4-FFF2-40B4-BE49-F238E27FC236}">
                <a16:creationId xmlns:a16="http://schemas.microsoft.com/office/drawing/2014/main" id="{F3EDECAA-0D2D-B5D9-0489-D494117E8B5B}"/>
              </a:ext>
            </a:extLst>
          </p:cNvPr>
          <p:cNvSpPr txBox="1"/>
          <p:nvPr/>
        </p:nvSpPr>
        <p:spPr>
          <a:xfrm>
            <a:off x="2017239" y="1619692"/>
            <a:ext cx="14879609" cy="4533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438" name="Freeform 16">
            <a:extLst>
              <a:ext uri="{FF2B5EF4-FFF2-40B4-BE49-F238E27FC236}">
                <a16:creationId xmlns:a16="http://schemas.microsoft.com/office/drawing/2014/main" id="{2B298874-BF37-CA56-0A58-380EF64FCC64}"/>
              </a:ext>
            </a:extLst>
          </p:cNvPr>
          <p:cNvSpPr/>
          <p:nvPr/>
        </p:nvSpPr>
        <p:spPr>
          <a:xfrm>
            <a:off x="646686" y="770704"/>
            <a:ext cx="992438" cy="1023131"/>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39" name="TextBox 17">
            <a:extLst>
              <a:ext uri="{FF2B5EF4-FFF2-40B4-BE49-F238E27FC236}">
                <a16:creationId xmlns:a16="http://schemas.microsoft.com/office/drawing/2014/main" id="{F2144FA4-E44D-C784-31E3-4B4A4327CACF}"/>
              </a:ext>
            </a:extLst>
          </p:cNvPr>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440" name="TextBox 18">
            <a:extLst>
              <a:ext uri="{FF2B5EF4-FFF2-40B4-BE49-F238E27FC236}">
                <a16:creationId xmlns:a16="http://schemas.microsoft.com/office/drawing/2014/main" id="{748C18C6-4896-CE70-2BC8-AC535473183C}"/>
              </a:ext>
            </a:extLst>
          </p:cNvPr>
          <p:cNvSpPr txBox="1"/>
          <p:nvPr/>
        </p:nvSpPr>
        <p:spPr>
          <a:xfrm>
            <a:off x="982481" y="1075560"/>
            <a:ext cx="397051"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2" name="Grafik 1">
            <a:extLst>
              <a:ext uri="{FF2B5EF4-FFF2-40B4-BE49-F238E27FC236}">
                <a16:creationId xmlns:a16="http://schemas.microsoft.com/office/drawing/2014/main" id="{FF1B2704-259C-78FC-CF60-AB16237E2BF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27607" y="5589591"/>
            <a:ext cx="5129231" cy="2980148"/>
          </a:xfrm>
          <a:prstGeom prst="rect">
            <a:avLst/>
          </a:prstGeom>
        </p:spPr>
      </p:pic>
      <p:sp>
        <p:nvSpPr>
          <p:cNvPr id="2413" name="Freeform 7">
            <a:extLst>
              <a:ext uri="{FF2B5EF4-FFF2-40B4-BE49-F238E27FC236}">
                <a16:creationId xmlns:a16="http://schemas.microsoft.com/office/drawing/2014/main" id="{6D96A8CC-2FAF-67C4-EA47-BA7FA46BA1C2}"/>
              </a:ext>
            </a:extLst>
          </p:cNvPr>
          <p:cNvSpPr/>
          <p:nvPr/>
        </p:nvSpPr>
        <p:spPr>
          <a:xfrm>
            <a:off x="9796048" y="6199324"/>
            <a:ext cx="2637251" cy="460448"/>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414" name="Freeform 9">
            <a:extLst>
              <a:ext uri="{FF2B5EF4-FFF2-40B4-BE49-F238E27FC236}">
                <a16:creationId xmlns:a16="http://schemas.microsoft.com/office/drawing/2014/main" id="{32FDA9A9-8225-3DFA-F7A5-8C35FBC38165}"/>
              </a:ext>
            </a:extLst>
          </p:cNvPr>
          <p:cNvSpPr/>
          <p:nvPr/>
        </p:nvSpPr>
        <p:spPr>
          <a:xfrm rot="21374311">
            <a:off x="8992783" y="6661147"/>
            <a:ext cx="721080" cy="258208"/>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4" name="AutoShape 14">
            <a:extLst>
              <a:ext uri="{FF2B5EF4-FFF2-40B4-BE49-F238E27FC236}">
                <a16:creationId xmlns:a16="http://schemas.microsoft.com/office/drawing/2014/main" id="{4842D258-E4CF-DD69-97EC-E1616ED171CE}"/>
              </a:ext>
            </a:extLst>
          </p:cNvPr>
          <p:cNvSpPr/>
          <p:nvPr/>
        </p:nvSpPr>
        <p:spPr>
          <a:xfrm>
            <a:off x="6808200" y="6094338"/>
            <a:ext cx="2236429" cy="602820"/>
          </a:xfrm>
          <a:prstGeom prst="rect">
            <a:avLst/>
          </a:prstGeom>
          <a:solidFill>
            <a:srgbClr val="772432"/>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 name="TextBox 15">
            <a:extLst>
              <a:ext uri="{FF2B5EF4-FFF2-40B4-BE49-F238E27FC236}">
                <a16:creationId xmlns:a16="http://schemas.microsoft.com/office/drawing/2014/main" id="{0E31111F-FC67-0019-815D-E51CC17AF63C}"/>
              </a:ext>
            </a:extLst>
          </p:cNvPr>
          <p:cNvSpPr txBox="1"/>
          <p:nvPr/>
        </p:nvSpPr>
        <p:spPr>
          <a:xfrm>
            <a:off x="6650555" y="6169724"/>
            <a:ext cx="2350512" cy="4360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1700"/>
              </a:lnSpc>
              <a:defRPr sz="1700">
                <a:solidFill>
                  <a:srgbClr val="FFFFFF"/>
                </a:solidFill>
                <a:latin typeface="Arial"/>
                <a:ea typeface="Arial"/>
                <a:cs typeface="Arial"/>
                <a:sym typeface="Arial"/>
              </a:defRPr>
            </a:lvl1pPr>
          </a:lstStyle>
          <a:p>
            <a:pPr marL="0" marR="0" lvl="0" indent="0" algn="ctr" defTabSz="914400" rtl="0" eaLnBrk="1" fontAlgn="auto" latinLnBrk="0" hangingPunct="0">
              <a:lnSpc>
                <a:spcPts val="1700"/>
              </a:lnSpc>
              <a:spcBef>
                <a:spcPts val="0"/>
              </a:spcBef>
              <a:spcAft>
                <a:spcPts val="0"/>
              </a:spcAft>
              <a:buClrTx/>
              <a:buSzTx/>
              <a:buFontTx/>
              <a:buNone/>
              <a:tabLst/>
              <a:defRPr/>
            </a:pPr>
            <a:r>
              <a:rPr lang="en-US" noProof="0" dirty="0"/>
              <a:t>Presentations of the Educational Series</a:t>
            </a:r>
            <a:endParaRPr kumimoji="0" lang="en-US" sz="1700" b="0" i="0" u="none" strike="noStrike" kern="0" cap="none" spc="0" normalizeH="0" baseline="0" noProof="0" dirty="0">
              <a:ln>
                <a:noFill/>
              </a:ln>
              <a:solidFill>
                <a:srgbClr val="FFFFFF"/>
              </a:solidFill>
              <a:effectLst/>
              <a:uLnTx/>
              <a:uFillTx/>
              <a:latin typeface="Arial"/>
              <a:cs typeface="Arial"/>
              <a:sym typeface="Arial"/>
            </a:endParaRPr>
          </a:p>
        </p:txBody>
      </p:sp>
      <p:sp>
        <p:nvSpPr>
          <p:cNvPr id="6" name="Freeform 7">
            <a:extLst>
              <a:ext uri="{FF2B5EF4-FFF2-40B4-BE49-F238E27FC236}">
                <a16:creationId xmlns:a16="http://schemas.microsoft.com/office/drawing/2014/main" id="{BD18A201-8297-D489-7E97-041EF0A693BB}"/>
              </a:ext>
            </a:extLst>
          </p:cNvPr>
          <p:cNvSpPr/>
          <p:nvPr/>
        </p:nvSpPr>
        <p:spPr>
          <a:xfrm>
            <a:off x="9796048" y="6771446"/>
            <a:ext cx="2637250" cy="249063"/>
          </a:xfrm>
          <a:prstGeom prst="rect">
            <a:avLst/>
          </a:prstGeom>
          <a:solidFill>
            <a:srgbClr val="000000">
              <a:alpha val="0"/>
            </a:srgbClr>
          </a:solidFill>
          <a:ln w="28575" cap="sq">
            <a:solidFill>
              <a:srgbClr val="FF3600"/>
            </a:solidFill>
            <a:miter/>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 name="Freeform 9">
            <a:extLst>
              <a:ext uri="{FF2B5EF4-FFF2-40B4-BE49-F238E27FC236}">
                <a16:creationId xmlns:a16="http://schemas.microsoft.com/office/drawing/2014/main" id="{E28E2CCE-2766-A745-DFE1-42E461B12897}"/>
              </a:ext>
            </a:extLst>
          </p:cNvPr>
          <p:cNvSpPr/>
          <p:nvPr/>
        </p:nvSpPr>
        <p:spPr>
          <a:xfrm>
            <a:off x="8985401" y="6104410"/>
            <a:ext cx="773654" cy="272777"/>
          </a:xfrm>
          <a:prstGeom prst="rect">
            <a:avLst/>
          </a:prstGeom>
          <a:blipFill>
            <a:blip r:embed="rId13"/>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17" name="AutoShape 14">
            <a:extLst>
              <a:ext uri="{FF2B5EF4-FFF2-40B4-BE49-F238E27FC236}">
                <a16:creationId xmlns:a16="http://schemas.microsoft.com/office/drawing/2014/main" id="{FA1AE0D5-3AA2-56B3-55AB-3B8AB3D7FED0}"/>
              </a:ext>
            </a:extLst>
          </p:cNvPr>
          <p:cNvSpPr/>
          <p:nvPr/>
        </p:nvSpPr>
        <p:spPr>
          <a:xfrm>
            <a:off x="6551166" y="6838984"/>
            <a:ext cx="2479387" cy="27277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7" name="TextBox 15">
            <a:extLst>
              <a:ext uri="{FF2B5EF4-FFF2-40B4-BE49-F238E27FC236}">
                <a16:creationId xmlns:a16="http://schemas.microsoft.com/office/drawing/2014/main" id="{C32099F1-31AE-BE2D-E8DE-BD083BEA8303}"/>
              </a:ext>
            </a:extLst>
          </p:cNvPr>
          <p:cNvSpPr txBox="1"/>
          <p:nvPr/>
        </p:nvSpPr>
        <p:spPr>
          <a:xfrm>
            <a:off x="6662401" y="6872732"/>
            <a:ext cx="2350512" cy="2184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1700"/>
              </a:lnSpc>
              <a:defRPr sz="1700">
                <a:solidFill>
                  <a:srgbClr val="FFFFFF"/>
                </a:solidFill>
                <a:latin typeface="Arial"/>
                <a:ea typeface="Arial"/>
                <a:cs typeface="Arial"/>
                <a:sym typeface="Arial"/>
              </a:defRPr>
            </a:lvl1pPr>
          </a:lstStyle>
          <a:p>
            <a:pPr marL="0" marR="0" lvl="0" indent="0" algn="ctr" defTabSz="914400" rtl="0" eaLnBrk="1" fontAlgn="auto" latinLnBrk="0" hangingPunct="0">
              <a:lnSpc>
                <a:spcPts val="1700"/>
              </a:lnSpc>
              <a:spcBef>
                <a:spcPts val="0"/>
              </a:spcBef>
              <a:spcAft>
                <a:spcPts val="0"/>
              </a:spcAft>
              <a:buClrTx/>
              <a:buSzTx/>
              <a:buFontTx/>
              <a:buNone/>
              <a:tabLst/>
              <a:defRPr/>
            </a:pPr>
            <a:r>
              <a:rPr kumimoji="0" lang="en-US" sz="1700" b="0" i="0" u="none" strike="noStrike" kern="0" cap="none" spc="0" normalizeH="0" baseline="0" noProof="0" dirty="0">
                <a:ln>
                  <a:noFill/>
                </a:ln>
                <a:solidFill>
                  <a:srgbClr val="FFFFFF"/>
                </a:solidFill>
                <a:effectLst/>
                <a:uLnTx/>
                <a:uFillTx/>
                <a:latin typeface="Arial"/>
                <a:cs typeface="Arial"/>
                <a:sym typeface="Arial"/>
              </a:rPr>
              <a:t>New meeting roles</a:t>
            </a:r>
          </a:p>
        </p:txBody>
      </p:sp>
      <p:sp>
        <p:nvSpPr>
          <p:cNvPr id="9" name="Freeform 9">
            <a:extLst>
              <a:ext uri="{FF2B5EF4-FFF2-40B4-BE49-F238E27FC236}">
                <a16:creationId xmlns:a16="http://schemas.microsoft.com/office/drawing/2014/main" id="{44C81477-B7DF-0FC3-5482-DCA70130446C}"/>
              </a:ext>
            </a:extLst>
          </p:cNvPr>
          <p:cNvSpPr/>
          <p:nvPr/>
        </p:nvSpPr>
        <p:spPr>
          <a:xfrm rot="20353509">
            <a:off x="10620612" y="4966409"/>
            <a:ext cx="773654" cy="272777"/>
          </a:xfrm>
          <a:prstGeom prst="rect">
            <a:avLst/>
          </a:prstGeom>
          <a:blipFill>
            <a:blip r:embed="rId13"/>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059751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0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04" name="TextBox 5"/>
          <p:cNvSpPr txBox="1"/>
          <p:nvPr/>
        </p:nvSpPr>
        <p:spPr>
          <a:xfrm>
            <a:off x="4184241" y="7963613"/>
            <a:ext cx="10073987" cy="3122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2700"/>
              </a:lnSpc>
              <a:defRPr b="1">
                <a:solidFill>
                  <a:srgbClr val="772432"/>
                </a:solidFill>
                <a:latin typeface="Arial"/>
                <a:ea typeface="Arial"/>
                <a:cs typeface="Arial"/>
                <a:sym typeface="Arial"/>
              </a:defRPr>
            </a:pPr>
            <a:r>
              <a:rPr dirty="0"/>
              <a:t>Members can visit other Toastmasters clubs as guests. </a:t>
            </a:r>
          </a:p>
        </p:txBody>
      </p:sp>
      <p:sp>
        <p:nvSpPr>
          <p:cNvPr id="205" name="AutoShape 6"/>
          <p:cNvSpPr/>
          <p:nvPr/>
        </p:nvSpPr>
        <p:spPr>
          <a:xfrm>
            <a:off x="1066968" y="6861354"/>
            <a:ext cx="5315724" cy="35328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06" name="TextBox 7"/>
          <p:cNvSpPr txBox="1"/>
          <p:nvPr/>
        </p:nvSpPr>
        <p:spPr>
          <a:xfrm>
            <a:off x="1161170" y="6885595"/>
            <a:ext cx="5164372" cy="297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000">
                <a:solidFill>
                  <a:srgbClr val="FFFFFF"/>
                </a:solidFill>
                <a:latin typeface="Arial"/>
                <a:ea typeface="Arial"/>
                <a:cs typeface="Arial"/>
                <a:sym typeface="Arial"/>
              </a:defRPr>
            </a:lvl1pPr>
          </a:lstStyle>
          <a:p>
            <a:r>
              <a:t>Founded: October 22, 1924, in the USA</a:t>
            </a:r>
          </a:p>
        </p:txBody>
      </p:sp>
      <p:sp>
        <p:nvSpPr>
          <p:cNvPr id="207" name="AutoShape 8"/>
          <p:cNvSpPr/>
          <p:nvPr/>
        </p:nvSpPr>
        <p:spPr>
          <a:xfrm>
            <a:off x="6935137" y="6861354"/>
            <a:ext cx="4000037" cy="35328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08" name="TextBox 9"/>
          <p:cNvSpPr txBox="1"/>
          <p:nvPr/>
        </p:nvSpPr>
        <p:spPr>
          <a:xfrm>
            <a:off x="7044259" y="6885595"/>
            <a:ext cx="3833765" cy="297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000">
                <a:solidFill>
                  <a:srgbClr val="FFFFFF"/>
                </a:solidFill>
                <a:latin typeface="Arial"/>
                <a:ea typeface="Arial"/>
                <a:cs typeface="Arial"/>
                <a:sym typeface="Arial"/>
              </a:defRPr>
            </a:lvl1pPr>
          </a:lstStyle>
          <a:p>
            <a:r>
              <a:t>Members worldwide: 270,000+</a:t>
            </a:r>
          </a:p>
        </p:txBody>
      </p:sp>
      <p:sp>
        <p:nvSpPr>
          <p:cNvPr id="209" name="AutoShape 10"/>
          <p:cNvSpPr/>
          <p:nvPr/>
        </p:nvSpPr>
        <p:spPr>
          <a:xfrm>
            <a:off x="11487622" y="6861354"/>
            <a:ext cx="2082571" cy="35328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10" name="TextBox 11"/>
          <p:cNvSpPr txBox="1"/>
          <p:nvPr/>
        </p:nvSpPr>
        <p:spPr>
          <a:xfrm>
            <a:off x="11507509" y="6885595"/>
            <a:ext cx="2062686"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000">
                <a:solidFill>
                  <a:srgbClr val="FFFFFF"/>
                </a:solidFill>
                <a:latin typeface="Arial"/>
                <a:ea typeface="Arial"/>
                <a:cs typeface="Arial"/>
                <a:sym typeface="Arial"/>
              </a:defRPr>
            </a:lvl1pPr>
          </a:lstStyle>
          <a:p>
            <a:r>
              <a:rPr dirty="0"/>
              <a:t>Clubs:  1</a:t>
            </a:r>
            <a:r>
              <a:rPr lang="de-DE" dirty="0"/>
              <a:t>3</a:t>
            </a:r>
            <a:r>
              <a:rPr dirty="0"/>
              <a:t>.</a:t>
            </a:r>
            <a:r>
              <a:rPr lang="de-DE" dirty="0"/>
              <a:t>8</a:t>
            </a:r>
            <a:r>
              <a:rPr dirty="0"/>
              <a:t>00+</a:t>
            </a:r>
          </a:p>
        </p:txBody>
      </p:sp>
      <p:sp>
        <p:nvSpPr>
          <p:cNvPr id="211" name="AutoShape 12"/>
          <p:cNvSpPr/>
          <p:nvPr/>
        </p:nvSpPr>
        <p:spPr>
          <a:xfrm>
            <a:off x="14121806" y="6861354"/>
            <a:ext cx="1898110" cy="35328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12" name="TextBox 13"/>
          <p:cNvSpPr txBox="1"/>
          <p:nvPr/>
        </p:nvSpPr>
        <p:spPr>
          <a:xfrm>
            <a:off x="14121806" y="6885595"/>
            <a:ext cx="1898110" cy="297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400"/>
              </a:lnSpc>
              <a:defRPr sz="2000">
                <a:solidFill>
                  <a:srgbClr val="FFFFFF"/>
                </a:solidFill>
                <a:latin typeface="Arial"/>
                <a:ea typeface="Arial"/>
                <a:cs typeface="Arial"/>
                <a:sym typeface="Arial"/>
              </a:defRPr>
            </a:lvl1pPr>
          </a:lstStyle>
          <a:p>
            <a:r>
              <a:t>Countries: 148</a:t>
            </a:r>
          </a:p>
        </p:txBody>
      </p:sp>
      <p:sp>
        <p:nvSpPr>
          <p:cNvPr id="213" name="Freeform 15"/>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14" name="TextBox 16"/>
          <p:cNvSpPr txBox="1"/>
          <p:nvPr/>
        </p:nvSpPr>
        <p:spPr>
          <a:xfrm>
            <a:off x="11181015" y="9449471"/>
            <a:ext cx="6953517" cy="6656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r">
              <a:lnSpc>
                <a:spcPts val="2700"/>
              </a:lnSpc>
              <a:defRPr>
                <a:solidFill>
                  <a:srgbClr val="A9B2B1"/>
                </a:solidFill>
                <a:latin typeface="Arial"/>
                <a:ea typeface="Arial"/>
                <a:cs typeface="Arial"/>
                <a:sym typeface="Arial"/>
              </a:defRPr>
            </a:pPr>
            <a:r>
              <a:t>Source: www.toastmasters.org/about </a:t>
            </a:r>
          </a:p>
          <a:p>
            <a:pPr algn="r">
              <a:lnSpc>
                <a:spcPts val="2700"/>
              </a:lnSpc>
              <a:defRPr>
                <a:solidFill>
                  <a:srgbClr val="A9B2B1"/>
                </a:solidFill>
                <a:latin typeface="Arial"/>
                <a:ea typeface="Arial"/>
                <a:cs typeface="Arial"/>
                <a:sym typeface="Arial"/>
              </a:defRPr>
            </a:pPr>
            <a:r>
              <a:t>https://www.toastmasters.org/membership/why-toastmasters#</a:t>
            </a:r>
          </a:p>
        </p:txBody>
      </p:sp>
      <p:sp>
        <p:nvSpPr>
          <p:cNvPr id="215" name="Freeform 17"/>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16" name="TextBox 18"/>
          <p:cNvSpPr txBox="1"/>
          <p:nvPr/>
        </p:nvSpPr>
        <p:spPr>
          <a:xfrm>
            <a:off x="15526971" y="9013825"/>
            <a:ext cx="2545417"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a:solidFill>
                  <a:srgbClr val="545454"/>
                </a:solidFill>
                <a:latin typeface="Arial"/>
                <a:ea typeface="Arial"/>
                <a:cs typeface="Arial"/>
                <a:sym typeface="Arial"/>
              </a:defRPr>
            </a:lvl1pPr>
          </a:lstStyle>
          <a:p>
            <a:r>
              <a:rPr dirty="0"/>
              <a:t>As of: 0</a:t>
            </a:r>
            <a:r>
              <a:rPr lang="de-DE" dirty="0"/>
              <a:t>3</a:t>
            </a:r>
            <a:r>
              <a:rPr dirty="0"/>
              <a:t>/202</a:t>
            </a:r>
            <a:r>
              <a:rPr lang="de-DE" dirty="0"/>
              <a:t>6</a:t>
            </a:r>
            <a:endParaRPr dirty="0"/>
          </a:p>
        </p:txBody>
      </p:sp>
      <p:pic>
        <p:nvPicPr>
          <p:cNvPr id="217" name="OnBoarding.png" descr="OnBoarding.png"/>
          <p:cNvPicPr>
            <a:picLocks noChangeAspect="1"/>
          </p:cNvPicPr>
          <p:nvPr/>
        </p:nvPicPr>
        <p:blipFill>
          <a:blip r:embed="rId5"/>
          <a:srcRect l="14785" t="7312" r="2936" b="10409"/>
          <a:stretch>
            <a:fillRect/>
          </a:stretch>
        </p:blipFill>
        <p:spPr>
          <a:xfrm>
            <a:off x="3518943" y="1015569"/>
            <a:ext cx="13142459" cy="7392636"/>
          </a:xfrm>
          <a:prstGeom prst="rect">
            <a:avLst/>
          </a:prstGeom>
          <a:ln w="12700">
            <a:miter lim="400000"/>
          </a:ln>
        </p:spPr>
      </p:pic>
      <p:sp>
        <p:nvSpPr>
          <p:cNvPr id="218" name="TextBox 5"/>
          <p:cNvSpPr txBox="1"/>
          <p:nvPr/>
        </p:nvSpPr>
        <p:spPr>
          <a:xfrm>
            <a:off x="2017240" y="904126"/>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219" name="Freeform 17"/>
          <p:cNvSpPr/>
          <p:nvPr/>
        </p:nvSpPr>
        <p:spPr>
          <a:xfrm>
            <a:off x="646686" y="770704"/>
            <a:ext cx="992438" cy="10231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0"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43"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44" name="AutoShape 4"/>
          <p:cNvSpPr/>
          <p:nvPr/>
        </p:nvSpPr>
        <p:spPr>
          <a:xfrm>
            <a:off x="8707924" y="3601244"/>
            <a:ext cx="6302201" cy="557321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445" name="speech request 4.png" descr="speech request 4.png"/>
          <p:cNvPicPr>
            <a:picLocks noChangeAspect="1"/>
          </p:cNvPicPr>
          <p:nvPr/>
        </p:nvPicPr>
        <p:blipFill>
          <a:blip r:embed="rId4"/>
          <a:stretch>
            <a:fillRect/>
          </a:stretch>
        </p:blipFill>
        <p:spPr>
          <a:xfrm>
            <a:off x="8914240" y="3924408"/>
            <a:ext cx="6078180" cy="4926882"/>
          </a:xfrm>
          <a:prstGeom prst="rect">
            <a:avLst/>
          </a:prstGeom>
          <a:ln w="12700">
            <a:miter lim="400000"/>
          </a:ln>
        </p:spPr>
      </p:pic>
      <p:sp>
        <p:nvSpPr>
          <p:cNvPr id="2447" name="Freeform 8"/>
          <p:cNvSpPr/>
          <p:nvPr/>
        </p:nvSpPr>
        <p:spPr>
          <a:xfrm>
            <a:off x="9119178" y="5023268"/>
            <a:ext cx="5470340" cy="376682"/>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448" name="Freeform 10"/>
          <p:cNvSpPr/>
          <p:nvPr/>
        </p:nvSpPr>
        <p:spPr>
          <a:xfrm rot="16762044" flipV="1">
            <a:off x="12982765" y="6934674"/>
            <a:ext cx="753142" cy="26925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49" name="Freeform 11"/>
          <p:cNvSpPr/>
          <p:nvPr/>
        </p:nvSpPr>
        <p:spPr>
          <a:xfrm rot="7655815">
            <a:off x="14350268" y="5963234"/>
            <a:ext cx="753142" cy="26925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50" name="AutoShape 12"/>
          <p:cNvSpPr/>
          <p:nvPr/>
        </p:nvSpPr>
        <p:spPr>
          <a:xfrm>
            <a:off x="9483786" y="3247962"/>
            <a:ext cx="4939088"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451" name="TextBox 13"/>
          <p:cNvSpPr txBox="1"/>
          <p:nvPr/>
        </p:nvSpPr>
        <p:spPr>
          <a:xfrm>
            <a:off x="9945968" y="3223417"/>
            <a:ext cx="401472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Preferred Dates</a:t>
            </a:r>
          </a:p>
        </p:txBody>
      </p:sp>
      <p:sp>
        <p:nvSpPr>
          <p:cNvPr id="2452" name="Freeform 15"/>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453" name="Freeform 16"/>
          <p:cNvSpPr/>
          <p:nvPr/>
        </p:nvSpPr>
        <p:spPr>
          <a:xfrm>
            <a:off x="567021" y="9525671"/>
            <a:ext cx="2799272" cy="63823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54" name="AutoShape 21"/>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55" name="Freeform 22"/>
          <p:cNvSpPr/>
          <p:nvPr/>
        </p:nvSpPr>
        <p:spPr>
          <a:xfrm>
            <a:off x="2496982" y="8007560"/>
            <a:ext cx="391885" cy="391885"/>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56" name="Freeform 23"/>
          <p:cNvSpPr/>
          <p:nvPr/>
        </p:nvSpPr>
        <p:spPr>
          <a:xfrm>
            <a:off x="2496982" y="7244205"/>
            <a:ext cx="391885" cy="3918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57" name="Freeform 24"/>
          <p:cNvSpPr/>
          <p:nvPr/>
        </p:nvSpPr>
        <p:spPr>
          <a:xfrm>
            <a:off x="2496982" y="6480847"/>
            <a:ext cx="391885" cy="3918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58" name="AutoShape 25"/>
          <p:cNvSpPr/>
          <p:nvPr/>
        </p:nvSpPr>
        <p:spPr>
          <a:xfrm>
            <a:off x="1759129" y="4110544"/>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459" name="Freeform 26"/>
          <p:cNvSpPr/>
          <p:nvPr/>
        </p:nvSpPr>
        <p:spPr>
          <a:xfrm>
            <a:off x="1191114" y="3972483"/>
            <a:ext cx="568017" cy="568019"/>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60" name="Freeform 27"/>
          <p:cNvSpPr/>
          <p:nvPr/>
        </p:nvSpPr>
        <p:spPr>
          <a:xfrm>
            <a:off x="1191114" y="4632869"/>
            <a:ext cx="568017" cy="568019"/>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61" name="Freeform 28"/>
          <p:cNvSpPr/>
          <p:nvPr/>
        </p:nvSpPr>
        <p:spPr>
          <a:xfrm>
            <a:off x="1191114" y="5296960"/>
            <a:ext cx="568017" cy="568017"/>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62" name="TextBox 29"/>
          <p:cNvSpPr txBox="1"/>
          <p:nvPr/>
        </p:nvSpPr>
        <p:spPr>
          <a:xfrm>
            <a:off x="1909435" y="4097730"/>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463" name="AutoShape 30"/>
          <p:cNvSpPr/>
          <p:nvPr/>
        </p:nvSpPr>
        <p:spPr>
          <a:xfrm>
            <a:off x="1759129" y="4756172"/>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464" name="TextBox 31"/>
          <p:cNvSpPr txBox="1"/>
          <p:nvPr/>
        </p:nvSpPr>
        <p:spPr>
          <a:xfrm>
            <a:off x="1909435" y="4743205"/>
            <a:ext cx="3796871"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465" name="AutoShape 32"/>
          <p:cNvSpPr/>
          <p:nvPr/>
        </p:nvSpPr>
        <p:spPr>
          <a:xfrm>
            <a:off x="1759129" y="5401735"/>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466" name="TextBox 33"/>
          <p:cNvSpPr txBox="1"/>
          <p:nvPr/>
        </p:nvSpPr>
        <p:spPr>
          <a:xfrm>
            <a:off x="1909435" y="5401735"/>
            <a:ext cx="414960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Click on the "</a:t>
            </a:r>
            <a:r>
              <a:rPr b="1"/>
              <a:t>Request a Speech"</a:t>
            </a:r>
            <a:r>
              <a:t> tab</a:t>
            </a:r>
          </a:p>
        </p:txBody>
      </p:sp>
      <p:sp>
        <p:nvSpPr>
          <p:cNvPr id="2467" name="TextBox 34"/>
          <p:cNvSpPr txBox="1"/>
          <p:nvPr/>
        </p:nvSpPr>
        <p:spPr>
          <a:xfrm>
            <a:off x="3011952" y="8056891"/>
            <a:ext cx="2559600"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Preferred Dates</a:t>
            </a:r>
          </a:p>
        </p:txBody>
      </p:sp>
      <p:sp>
        <p:nvSpPr>
          <p:cNvPr id="2468" name="TextBox 35"/>
          <p:cNvSpPr txBox="1"/>
          <p:nvPr/>
        </p:nvSpPr>
        <p:spPr>
          <a:xfrm>
            <a:off x="3011952" y="7287907"/>
            <a:ext cx="2559600"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Workbook / Speech</a:t>
            </a:r>
          </a:p>
        </p:txBody>
      </p:sp>
      <p:sp>
        <p:nvSpPr>
          <p:cNvPr id="2469" name="TextBox 36"/>
          <p:cNvSpPr txBox="1"/>
          <p:nvPr/>
        </p:nvSpPr>
        <p:spPr>
          <a:xfrm>
            <a:off x="3011952" y="6525976"/>
            <a:ext cx="1639461"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Speech Title</a:t>
            </a:r>
          </a:p>
        </p:txBody>
      </p:sp>
      <p:sp>
        <p:nvSpPr>
          <p:cNvPr id="2470"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471" name="Freeform 16"/>
          <p:cNvSpPr/>
          <p:nvPr/>
        </p:nvSpPr>
        <p:spPr>
          <a:xfrm>
            <a:off x="646686" y="770704"/>
            <a:ext cx="992438" cy="1023131"/>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72"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473"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 name="Freeform 9">
            <a:extLst>
              <a:ext uri="{FF2B5EF4-FFF2-40B4-BE49-F238E27FC236}">
                <a16:creationId xmlns:a16="http://schemas.microsoft.com/office/drawing/2014/main" id="{52914364-274B-634C-FB22-CAC37B36E6C3}"/>
              </a:ext>
            </a:extLst>
          </p:cNvPr>
          <p:cNvSpPr/>
          <p:nvPr/>
        </p:nvSpPr>
        <p:spPr>
          <a:xfrm rot="20353509">
            <a:off x="12562456" y="5204049"/>
            <a:ext cx="773654" cy="272777"/>
          </a:xfrm>
          <a:prstGeom prst="rect">
            <a:avLst/>
          </a:prstGeom>
          <a:blipFill>
            <a:blip r:embed="rId5"/>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76"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77" name="AutoShape 3"/>
          <p:cNvSpPr/>
          <p:nvPr/>
        </p:nvSpPr>
        <p:spPr>
          <a:xfrm>
            <a:off x="8802230" y="3591719"/>
            <a:ext cx="6302201" cy="557321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478" name="speech request 4.png" descr="speech request 4.png"/>
          <p:cNvPicPr>
            <a:picLocks noChangeAspect="1"/>
          </p:cNvPicPr>
          <p:nvPr/>
        </p:nvPicPr>
        <p:blipFill>
          <a:blip r:embed="rId4"/>
          <a:stretch>
            <a:fillRect/>
          </a:stretch>
        </p:blipFill>
        <p:spPr>
          <a:xfrm>
            <a:off x="8914240" y="3924408"/>
            <a:ext cx="6078180" cy="4926882"/>
          </a:xfrm>
          <a:prstGeom prst="rect">
            <a:avLst/>
          </a:prstGeom>
          <a:ln w="12700">
            <a:miter lim="400000"/>
          </a:ln>
        </p:spPr>
      </p:pic>
      <p:sp>
        <p:nvSpPr>
          <p:cNvPr id="2479" name="Freeform 5"/>
          <p:cNvSpPr/>
          <p:nvPr/>
        </p:nvSpPr>
        <p:spPr>
          <a:xfrm rot="18900000">
            <a:off x="13256964" y="4163381"/>
            <a:ext cx="793410" cy="28364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80" name="AutoShape 6"/>
          <p:cNvSpPr/>
          <p:nvPr/>
        </p:nvSpPr>
        <p:spPr>
          <a:xfrm>
            <a:off x="9483786" y="3247962"/>
            <a:ext cx="4939088"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481" name="Freeform 8"/>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482" name="Freeform 9"/>
          <p:cNvSpPr/>
          <p:nvPr/>
        </p:nvSpPr>
        <p:spPr>
          <a:xfrm>
            <a:off x="567021" y="9525671"/>
            <a:ext cx="2799272" cy="63823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83" name="AutoShape 14"/>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484" name="Freeform 15"/>
          <p:cNvSpPr/>
          <p:nvPr/>
        </p:nvSpPr>
        <p:spPr>
          <a:xfrm>
            <a:off x="2496982" y="8007560"/>
            <a:ext cx="391885" cy="391885"/>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85" name="Freeform 16"/>
          <p:cNvSpPr/>
          <p:nvPr/>
        </p:nvSpPr>
        <p:spPr>
          <a:xfrm>
            <a:off x="2496982" y="7244205"/>
            <a:ext cx="391885" cy="391884"/>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86" name="Freeform 17"/>
          <p:cNvSpPr/>
          <p:nvPr/>
        </p:nvSpPr>
        <p:spPr>
          <a:xfrm>
            <a:off x="2496982" y="6480847"/>
            <a:ext cx="391885" cy="391885"/>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87" name="AutoShape 18"/>
          <p:cNvSpPr/>
          <p:nvPr/>
        </p:nvSpPr>
        <p:spPr>
          <a:xfrm>
            <a:off x="1759129" y="4110544"/>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488" name="Freeform 19"/>
          <p:cNvSpPr/>
          <p:nvPr/>
        </p:nvSpPr>
        <p:spPr>
          <a:xfrm>
            <a:off x="1191114" y="3972483"/>
            <a:ext cx="568017" cy="568019"/>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89" name="Freeform 20"/>
          <p:cNvSpPr/>
          <p:nvPr/>
        </p:nvSpPr>
        <p:spPr>
          <a:xfrm>
            <a:off x="1191114" y="4632869"/>
            <a:ext cx="568017" cy="568019"/>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90" name="Freeform 21"/>
          <p:cNvSpPr/>
          <p:nvPr/>
        </p:nvSpPr>
        <p:spPr>
          <a:xfrm>
            <a:off x="1191114" y="5296960"/>
            <a:ext cx="568017" cy="568017"/>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91" name="TextBox 22"/>
          <p:cNvSpPr txBox="1"/>
          <p:nvPr/>
        </p:nvSpPr>
        <p:spPr>
          <a:xfrm>
            <a:off x="1909435" y="4097730"/>
            <a:ext cx="3806396"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492" name="AutoShape 23"/>
          <p:cNvSpPr/>
          <p:nvPr/>
        </p:nvSpPr>
        <p:spPr>
          <a:xfrm>
            <a:off x="1759129" y="4756172"/>
            <a:ext cx="4299916"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493" name="TextBox 24"/>
          <p:cNvSpPr txBox="1"/>
          <p:nvPr/>
        </p:nvSpPr>
        <p:spPr>
          <a:xfrm>
            <a:off x="1909435" y="4743205"/>
            <a:ext cx="3796871"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494" name="TextBox 30"/>
          <p:cNvSpPr txBox="1"/>
          <p:nvPr/>
        </p:nvSpPr>
        <p:spPr>
          <a:xfrm>
            <a:off x="3011952" y="6525976"/>
            <a:ext cx="1639461"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Speech Title</a:t>
            </a:r>
          </a:p>
        </p:txBody>
      </p:sp>
      <p:sp>
        <p:nvSpPr>
          <p:cNvPr id="2495" name="AutoShape 25"/>
          <p:cNvSpPr/>
          <p:nvPr/>
        </p:nvSpPr>
        <p:spPr>
          <a:xfrm>
            <a:off x="1759129" y="5401735"/>
            <a:ext cx="4299916"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496" name="TextBox 26"/>
          <p:cNvSpPr txBox="1"/>
          <p:nvPr/>
        </p:nvSpPr>
        <p:spPr>
          <a:xfrm>
            <a:off x="1909435" y="5401735"/>
            <a:ext cx="414960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300"/>
              </a:lnSpc>
              <a:defRPr sz="1600">
                <a:solidFill>
                  <a:srgbClr val="FFFFFF"/>
                </a:solidFill>
                <a:latin typeface="Arial"/>
                <a:ea typeface="Arial"/>
                <a:cs typeface="Arial"/>
                <a:sym typeface="Arial"/>
              </a:defRPr>
            </a:pPr>
            <a:r>
              <a:t>Click on the "</a:t>
            </a:r>
            <a:r>
              <a:rPr b="1"/>
              <a:t>Request a Speech"</a:t>
            </a:r>
            <a:r>
              <a:t> tab</a:t>
            </a:r>
          </a:p>
        </p:txBody>
      </p:sp>
      <p:sp>
        <p:nvSpPr>
          <p:cNvPr id="2497" name="TextBox 27"/>
          <p:cNvSpPr txBox="1"/>
          <p:nvPr/>
        </p:nvSpPr>
        <p:spPr>
          <a:xfrm>
            <a:off x="9945968" y="3223417"/>
            <a:ext cx="401472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Save</a:t>
            </a:r>
          </a:p>
        </p:txBody>
      </p:sp>
      <p:sp>
        <p:nvSpPr>
          <p:cNvPr id="2498" name="TextBox 28"/>
          <p:cNvSpPr txBox="1"/>
          <p:nvPr/>
        </p:nvSpPr>
        <p:spPr>
          <a:xfrm>
            <a:off x="3011952" y="8056891"/>
            <a:ext cx="2559600"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Preferred Dates</a:t>
            </a:r>
          </a:p>
        </p:txBody>
      </p:sp>
      <p:sp>
        <p:nvSpPr>
          <p:cNvPr id="2499" name="TextBox 29"/>
          <p:cNvSpPr txBox="1"/>
          <p:nvPr/>
        </p:nvSpPr>
        <p:spPr>
          <a:xfrm>
            <a:off x="3011952" y="7287907"/>
            <a:ext cx="2559600" cy="26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600" b="1">
                <a:solidFill>
                  <a:srgbClr val="545454"/>
                </a:solidFill>
                <a:latin typeface="Arial"/>
                <a:ea typeface="Arial"/>
                <a:cs typeface="Arial"/>
                <a:sym typeface="Arial"/>
              </a:defRPr>
            </a:lvl1pPr>
          </a:lstStyle>
          <a:p>
            <a:r>
              <a:t>Workbook / Speech</a:t>
            </a:r>
          </a:p>
        </p:txBody>
      </p:sp>
      <p:sp>
        <p:nvSpPr>
          <p:cNvPr id="2500"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Sign up for a speech at the club</a:t>
            </a:r>
          </a:p>
        </p:txBody>
      </p:sp>
      <p:sp>
        <p:nvSpPr>
          <p:cNvPr id="2501" name="Freeform 16"/>
          <p:cNvSpPr/>
          <p:nvPr/>
        </p:nvSpPr>
        <p:spPr>
          <a:xfrm>
            <a:off x="646686" y="770704"/>
            <a:ext cx="992438" cy="1023131"/>
          </a:xfrm>
          <a:prstGeom prst="rect">
            <a:avLst/>
          </a:prstGeom>
          <a:blipFill>
            <a:blip r:embed="rId1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02"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503"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06" name="AutoShape 3"/>
          <p:cNvSpPr/>
          <p:nvPr/>
        </p:nvSpPr>
        <p:spPr>
          <a:xfrm>
            <a:off x="0" y="2381137"/>
            <a:ext cx="18288000" cy="7037052"/>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07" name="AutoShape 4"/>
          <p:cNvSpPr/>
          <p:nvPr/>
        </p:nvSpPr>
        <p:spPr>
          <a:xfrm>
            <a:off x="0" y="4135604"/>
            <a:ext cx="6527470" cy="41955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08" name="AutoShape 5"/>
          <p:cNvSpPr/>
          <p:nvPr/>
        </p:nvSpPr>
        <p:spPr>
          <a:xfrm>
            <a:off x="7122666" y="4262623"/>
            <a:ext cx="10136637" cy="4320687"/>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509" name="AutoShape 6"/>
          <p:cNvSpPr/>
          <p:nvPr/>
        </p:nvSpPr>
        <p:spPr>
          <a:xfrm>
            <a:off x="9710956" y="3909340"/>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510" name="TextBox 7"/>
          <p:cNvSpPr txBox="1"/>
          <p:nvPr/>
        </p:nvSpPr>
        <p:spPr>
          <a:xfrm>
            <a:off x="10449176" y="3894320"/>
            <a:ext cx="3462640"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https://tmclub.eu/login.php</a:t>
            </a:r>
          </a:p>
        </p:txBody>
      </p:sp>
      <p:sp>
        <p:nvSpPr>
          <p:cNvPr id="2511" name="Freeform 8"/>
          <p:cNvSpPr/>
          <p:nvPr/>
        </p:nvSpPr>
        <p:spPr>
          <a:xfrm>
            <a:off x="7328634" y="4461390"/>
            <a:ext cx="9745975" cy="3941226"/>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12" name="AutoShape 9"/>
          <p:cNvSpPr/>
          <p:nvPr/>
        </p:nvSpPr>
        <p:spPr>
          <a:xfrm>
            <a:off x="1759130" y="5141933"/>
            <a:ext cx="3950261"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513" name="Freeform 10"/>
          <p:cNvSpPr/>
          <p:nvPr/>
        </p:nvSpPr>
        <p:spPr>
          <a:xfrm>
            <a:off x="1191114" y="5003872"/>
            <a:ext cx="568017" cy="56801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14" name="Freeform 11"/>
          <p:cNvSpPr/>
          <p:nvPr/>
        </p:nvSpPr>
        <p:spPr>
          <a:xfrm>
            <a:off x="1191114" y="5664258"/>
            <a:ext cx="568017" cy="56801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15" name="Freeform 12"/>
          <p:cNvSpPr/>
          <p:nvPr/>
        </p:nvSpPr>
        <p:spPr>
          <a:xfrm>
            <a:off x="1191114" y="6328350"/>
            <a:ext cx="568017" cy="568018"/>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16" name="Freeform 13"/>
          <p:cNvSpPr/>
          <p:nvPr/>
        </p:nvSpPr>
        <p:spPr>
          <a:xfrm>
            <a:off x="1191114" y="6979432"/>
            <a:ext cx="568017" cy="568018"/>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17" name="TextBox 14"/>
          <p:cNvSpPr txBox="1"/>
          <p:nvPr/>
        </p:nvSpPr>
        <p:spPr>
          <a:xfrm>
            <a:off x="1979140" y="5137117"/>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t>Open EasySpeak in the browser</a:t>
            </a:r>
          </a:p>
        </p:txBody>
      </p:sp>
      <p:sp>
        <p:nvSpPr>
          <p:cNvPr id="2518" name="Freeform 16"/>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519" name="Freeform 17"/>
          <p:cNvSpPr/>
          <p:nvPr/>
        </p:nvSpPr>
        <p:spPr>
          <a:xfrm>
            <a:off x="567021" y="9525671"/>
            <a:ext cx="2799272" cy="638237"/>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20" name="AutoShape 19"/>
          <p:cNvSpPr/>
          <p:nvPr/>
        </p:nvSpPr>
        <p:spPr>
          <a:xfrm>
            <a:off x="1759130" y="5789262"/>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21" name="TextBox 20"/>
          <p:cNvSpPr txBox="1"/>
          <p:nvPr/>
        </p:nvSpPr>
        <p:spPr>
          <a:xfrm>
            <a:off x="1979140" y="5780304"/>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522" name="AutoShape 21"/>
          <p:cNvSpPr/>
          <p:nvPr/>
        </p:nvSpPr>
        <p:spPr>
          <a:xfrm>
            <a:off x="1759130" y="6451500"/>
            <a:ext cx="3950261" cy="321716"/>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23" name="TextBox 22"/>
          <p:cNvSpPr txBox="1"/>
          <p:nvPr/>
        </p:nvSpPr>
        <p:spPr>
          <a:xfrm>
            <a:off x="1979140" y="6444350"/>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Confirm your speech</a:t>
            </a:r>
          </a:p>
        </p:txBody>
      </p:sp>
      <p:sp>
        <p:nvSpPr>
          <p:cNvPr id="2524" name="AutoShape 23"/>
          <p:cNvSpPr/>
          <p:nvPr/>
        </p:nvSpPr>
        <p:spPr>
          <a:xfrm>
            <a:off x="1759130" y="7116112"/>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25" name="TextBox 24"/>
          <p:cNvSpPr txBox="1"/>
          <p:nvPr/>
        </p:nvSpPr>
        <p:spPr>
          <a:xfrm>
            <a:off x="1979140" y="7097062"/>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Rede ist bestätigt</a:t>
            </a:r>
          </a:p>
        </p:txBody>
      </p:sp>
      <p:sp>
        <p:nvSpPr>
          <p:cNvPr id="2526"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Confirm your speech at the club</a:t>
            </a:r>
          </a:p>
        </p:txBody>
      </p:sp>
      <p:sp>
        <p:nvSpPr>
          <p:cNvPr id="2527"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28"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529"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1"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32"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533" name="AutoShape 4"/>
          <p:cNvSpPr/>
          <p:nvPr/>
        </p:nvSpPr>
        <p:spPr>
          <a:xfrm>
            <a:off x="7122666" y="3766563"/>
            <a:ext cx="10136637"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534" name="AutoShape 5"/>
          <p:cNvSpPr/>
          <p:nvPr/>
        </p:nvSpPr>
        <p:spPr>
          <a:xfrm>
            <a:off x="9710956" y="3413281"/>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535" name="Freeform 9"/>
          <p:cNvSpPr/>
          <p:nvPr/>
        </p:nvSpPr>
        <p:spPr>
          <a:xfrm>
            <a:off x="7262280" y="3939111"/>
            <a:ext cx="9878161" cy="4889691"/>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pic>
        <p:nvPicPr>
          <p:cNvPr id="2536" name="speech request.png" descr="speech request.png"/>
          <p:cNvPicPr>
            <a:picLocks noChangeAspect="1"/>
          </p:cNvPicPr>
          <p:nvPr/>
        </p:nvPicPr>
        <p:blipFill>
          <a:blip r:embed="rId5"/>
          <a:srcRect b="21808"/>
          <a:stretch>
            <a:fillRect/>
          </a:stretch>
        </p:blipFill>
        <p:spPr>
          <a:xfrm>
            <a:off x="7220556" y="3961827"/>
            <a:ext cx="9903964" cy="3787692"/>
          </a:xfrm>
          <a:prstGeom prst="rect">
            <a:avLst/>
          </a:prstGeom>
          <a:ln w="12700">
            <a:miter lim="400000"/>
          </a:ln>
        </p:spPr>
      </p:pic>
      <p:sp>
        <p:nvSpPr>
          <p:cNvPr id="2537" name="Freeform 7"/>
          <p:cNvSpPr/>
          <p:nvPr/>
        </p:nvSpPr>
        <p:spPr>
          <a:xfrm rot="1121292">
            <a:off x="6691062" y="3693693"/>
            <a:ext cx="890380" cy="318315"/>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38" name="TextBox 8"/>
          <p:cNvSpPr txBox="1"/>
          <p:nvPr/>
        </p:nvSpPr>
        <p:spPr>
          <a:xfrm>
            <a:off x="10449176" y="3398263"/>
            <a:ext cx="3462640"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https://tmclub.eu/login.php</a:t>
            </a:r>
          </a:p>
        </p:txBody>
      </p:sp>
      <p:sp>
        <p:nvSpPr>
          <p:cNvPr id="2539" name="Freeform 10"/>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540" name="Freeform 11"/>
          <p:cNvSpPr/>
          <p:nvPr/>
        </p:nvSpPr>
        <p:spPr>
          <a:xfrm>
            <a:off x="567021" y="9525671"/>
            <a:ext cx="2799272" cy="638237"/>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41" name="AutoShape 13"/>
          <p:cNvSpPr/>
          <p:nvPr/>
        </p:nvSpPr>
        <p:spPr>
          <a:xfrm>
            <a:off x="0" y="4135604"/>
            <a:ext cx="6527470" cy="41955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42" name="AutoShape 14"/>
          <p:cNvSpPr/>
          <p:nvPr/>
        </p:nvSpPr>
        <p:spPr>
          <a:xfrm>
            <a:off x="1759130" y="5141933"/>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43" name="Freeform 15"/>
          <p:cNvSpPr/>
          <p:nvPr/>
        </p:nvSpPr>
        <p:spPr>
          <a:xfrm>
            <a:off x="1191114" y="5003872"/>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44" name="Freeform 16"/>
          <p:cNvSpPr/>
          <p:nvPr/>
        </p:nvSpPr>
        <p:spPr>
          <a:xfrm>
            <a:off x="1191114" y="5664258"/>
            <a:ext cx="568017" cy="568019"/>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45" name="Freeform 17"/>
          <p:cNvSpPr/>
          <p:nvPr/>
        </p:nvSpPr>
        <p:spPr>
          <a:xfrm>
            <a:off x="1191114" y="6328350"/>
            <a:ext cx="568017" cy="568018"/>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46" name="Freeform 18"/>
          <p:cNvSpPr/>
          <p:nvPr/>
        </p:nvSpPr>
        <p:spPr>
          <a:xfrm>
            <a:off x="1191114" y="6979432"/>
            <a:ext cx="568017" cy="568018"/>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47" name="TextBox 19"/>
          <p:cNvSpPr txBox="1"/>
          <p:nvPr/>
        </p:nvSpPr>
        <p:spPr>
          <a:xfrm>
            <a:off x="1979140" y="5137117"/>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548" name="AutoShape 20"/>
          <p:cNvSpPr/>
          <p:nvPr/>
        </p:nvSpPr>
        <p:spPr>
          <a:xfrm>
            <a:off x="1759130" y="5789262"/>
            <a:ext cx="3950261"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549" name="TextBox 21"/>
          <p:cNvSpPr txBox="1"/>
          <p:nvPr/>
        </p:nvSpPr>
        <p:spPr>
          <a:xfrm>
            <a:off x="1979140" y="5780304"/>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rPr dirty="0"/>
              <a:t>Login to EasySpeak</a:t>
            </a:r>
          </a:p>
        </p:txBody>
      </p:sp>
      <p:sp>
        <p:nvSpPr>
          <p:cNvPr id="2550" name="AutoShape 22"/>
          <p:cNvSpPr/>
          <p:nvPr/>
        </p:nvSpPr>
        <p:spPr>
          <a:xfrm>
            <a:off x="1759130" y="6451500"/>
            <a:ext cx="3950261" cy="321716"/>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51" name="TextBox 23"/>
          <p:cNvSpPr txBox="1"/>
          <p:nvPr/>
        </p:nvSpPr>
        <p:spPr>
          <a:xfrm>
            <a:off x="1979140" y="6444350"/>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Confirm your speech</a:t>
            </a:r>
          </a:p>
        </p:txBody>
      </p:sp>
      <p:sp>
        <p:nvSpPr>
          <p:cNvPr id="2552" name="AutoShape 24"/>
          <p:cNvSpPr/>
          <p:nvPr/>
        </p:nvSpPr>
        <p:spPr>
          <a:xfrm>
            <a:off x="1759130" y="7116112"/>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53" name="TextBox 25"/>
          <p:cNvSpPr txBox="1"/>
          <p:nvPr/>
        </p:nvSpPr>
        <p:spPr>
          <a:xfrm>
            <a:off x="1979140" y="7097062"/>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Rede ist bestätigt</a:t>
            </a:r>
          </a:p>
        </p:txBody>
      </p:sp>
      <p:sp>
        <p:nvSpPr>
          <p:cNvPr id="2554"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Confirm your speech at the club</a:t>
            </a:r>
          </a:p>
        </p:txBody>
      </p:sp>
      <p:sp>
        <p:nvSpPr>
          <p:cNvPr id="2555" name="Freeform 16"/>
          <p:cNvSpPr/>
          <p:nvPr/>
        </p:nvSpPr>
        <p:spPr>
          <a:xfrm>
            <a:off x="646686" y="770704"/>
            <a:ext cx="992438" cy="1023131"/>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56"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557"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2" name="Grafik 1">
            <a:extLst>
              <a:ext uri="{FF2B5EF4-FFF2-40B4-BE49-F238E27FC236}">
                <a16:creationId xmlns:a16="http://schemas.microsoft.com/office/drawing/2014/main" id="{55433099-24C6-BCB6-8705-955011125E3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99424" y="5210772"/>
            <a:ext cx="7454556" cy="2521165"/>
          </a:xfrm>
          <a:prstGeom prst="rect">
            <a:avLst/>
          </a:prstGeom>
        </p:spPr>
      </p:pic>
    </p:spTree>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3"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14"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615" name="Freeform 5"/>
          <p:cNvSpPr/>
          <p:nvPr/>
        </p:nvSpPr>
        <p:spPr>
          <a:xfrm>
            <a:off x="0" y="9440674"/>
            <a:ext cx="18288002" cy="846326"/>
          </a:xfrm>
          <a:prstGeom prst="rect">
            <a:avLst/>
          </a:prstGeom>
          <a:solidFill>
            <a:srgbClr val="545454"/>
          </a:solidFill>
          <a:ln w="12700">
            <a:miter lim="400000"/>
          </a:ln>
        </p:spPr>
        <p:txBody>
          <a:bodyPr lIns="45718" tIns="45718" rIns="45718" bIns="45718"/>
          <a:lstStyle/>
          <a:p>
            <a:pPr>
              <a:defRPr>
                <a:latin typeface="+mj-lt"/>
                <a:ea typeface="+mj-ea"/>
                <a:cs typeface="+mj-cs"/>
                <a:sym typeface="Calibri"/>
              </a:defRPr>
            </a:pPr>
            <a:endParaRPr/>
          </a:p>
        </p:txBody>
      </p:sp>
      <p:sp>
        <p:nvSpPr>
          <p:cNvPr id="2616" name="AutoShape 6"/>
          <p:cNvSpPr/>
          <p:nvPr/>
        </p:nvSpPr>
        <p:spPr>
          <a:xfrm>
            <a:off x="7122666" y="3766563"/>
            <a:ext cx="10136637"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617" name="AutoShape 7"/>
          <p:cNvSpPr/>
          <p:nvPr/>
        </p:nvSpPr>
        <p:spPr>
          <a:xfrm>
            <a:off x="9710956" y="3413281"/>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618" name="TextBox 8"/>
          <p:cNvSpPr txBox="1"/>
          <p:nvPr/>
        </p:nvSpPr>
        <p:spPr>
          <a:xfrm>
            <a:off x="10449176" y="3398263"/>
            <a:ext cx="3462640" cy="325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sz="1900">
                <a:solidFill>
                  <a:srgbClr val="FFFFFF"/>
                </a:solidFill>
                <a:latin typeface="Arial"/>
                <a:ea typeface="Arial"/>
                <a:cs typeface="Arial"/>
                <a:sym typeface="Arial"/>
              </a:defRPr>
            </a:lvl1pPr>
          </a:lstStyle>
          <a:p>
            <a:r>
              <a:t>Your speech is not confirmed</a:t>
            </a:r>
          </a:p>
        </p:txBody>
      </p:sp>
      <p:sp>
        <p:nvSpPr>
          <p:cNvPr id="2619" name="Freeform 27"/>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620" name="Freeform 28"/>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21" name="AutoShape 30"/>
          <p:cNvSpPr/>
          <p:nvPr/>
        </p:nvSpPr>
        <p:spPr>
          <a:xfrm>
            <a:off x="0" y="4135604"/>
            <a:ext cx="6527470" cy="41955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22" name="AutoShape 31"/>
          <p:cNvSpPr/>
          <p:nvPr/>
        </p:nvSpPr>
        <p:spPr>
          <a:xfrm>
            <a:off x="1759130" y="5141933"/>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23" name="Freeform 32"/>
          <p:cNvSpPr/>
          <p:nvPr/>
        </p:nvSpPr>
        <p:spPr>
          <a:xfrm>
            <a:off x="1191114" y="5003872"/>
            <a:ext cx="568017" cy="56801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24" name="Freeform 33"/>
          <p:cNvSpPr/>
          <p:nvPr/>
        </p:nvSpPr>
        <p:spPr>
          <a:xfrm>
            <a:off x="1191114" y="5664258"/>
            <a:ext cx="568017" cy="56801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25" name="Freeform 34"/>
          <p:cNvSpPr/>
          <p:nvPr/>
        </p:nvSpPr>
        <p:spPr>
          <a:xfrm>
            <a:off x="1191114" y="6328350"/>
            <a:ext cx="568017" cy="568018"/>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26" name="Freeform 35"/>
          <p:cNvSpPr/>
          <p:nvPr/>
        </p:nvSpPr>
        <p:spPr>
          <a:xfrm>
            <a:off x="1191114" y="6979432"/>
            <a:ext cx="568017" cy="568018"/>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27" name="TextBox 36"/>
          <p:cNvSpPr txBox="1"/>
          <p:nvPr/>
        </p:nvSpPr>
        <p:spPr>
          <a:xfrm>
            <a:off x="1979140" y="5137117"/>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628" name="AutoShape 37"/>
          <p:cNvSpPr/>
          <p:nvPr/>
        </p:nvSpPr>
        <p:spPr>
          <a:xfrm>
            <a:off x="1759130" y="5789262"/>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29" name="TextBox 38"/>
          <p:cNvSpPr txBox="1"/>
          <p:nvPr/>
        </p:nvSpPr>
        <p:spPr>
          <a:xfrm>
            <a:off x="1979140" y="5780304"/>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630" name="AutoShape 39"/>
          <p:cNvSpPr/>
          <p:nvPr/>
        </p:nvSpPr>
        <p:spPr>
          <a:xfrm>
            <a:off x="1759130" y="7087280"/>
            <a:ext cx="3950261" cy="321716"/>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31" name="TextBox 40"/>
          <p:cNvSpPr txBox="1"/>
          <p:nvPr/>
        </p:nvSpPr>
        <p:spPr>
          <a:xfrm>
            <a:off x="1979140" y="7080130"/>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Confirm your speech</a:t>
            </a:r>
          </a:p>
        </p:txBody>
      </p:sp>
      <p:sp>
        <p:nvSpPr>
          <p:cNvPr id="2632" name="AutoShape 41"/>
          <p:cNvSpPr/>
          <p:nvPr/>
        </p:nvSpPr>
        <p:spPr>
          <a:xfrm>
            <a:off x="1759130" y="6492320"/>
            <a:ext cx="3950261"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633" name="TextBox 42"/>
          <p:cNvSpPr txBox="1"/>
          <p:nvPr/>
        </p:nvSpPr>
        <p:spPr>
          <a:xfrm>
            <a:off x="1979140" y="6504398"/>
            <a:ext cx="3202460" cy="2678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2300"/>
              </a:lnSpc>
              <a:defRPr sz="1600">
                <a:solidFill>
                  <a:srgbClr val="FFFFFF"/>
                </a:solidFill>
                <a:latin typeface="Arial"/>
                <a:ea typeface="Arial"/>
                <a:cs typeface="Arial"/>
                <a:sym typeface="Arial"/>
              </a:defRPr>
            </a:lvl1pPr>
          </a:lstStyle>
          <a:p>
            <a:r>
              <a:rPr dirty="0"/>
              <a:t>Your speech is not confirmed</a:t>
            </a:r>
          </a:p>
        </p:txBody>
      </p:sp>
      <p:pic>
        <p:nvPicPr>
          <p:cNvPr id="2634" name="anmeldung2.png" descr="anmeldung2.png"/>
          <p:cNvPicPr>
            <a:picLocks noChangeAspect="1"/>
          </p:cNvPicPr>
          <p:nvPr/>
        </p:nvPicPr>
        <p:blipFill>
          <a:blip r:embed="rId9"/>
          <a:stretch>
            <a:fillRect/>
          </a:stretch>
        </p:blipFill>
        <p:spPr>
          <a:xfrm>
            <a:off x="7227878" y="3997954"/>
            <a:ext cx="9951610" cy="4824434"/>
          </a:xfrm>
          <a:prstGeom prst="rect">
            <a:avLst/>
          </a:prstGeom>
          <a:ln w="12700">
            <a:miter lim="400000"/>
          </a:ln>
        </p:spPr>
      </p:pic>
      <p:sp>
        <p:nvSpPr>
          <p:cNvPr id="2635"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Confirm your speech at the club</a:t>
            </a:r>
          </a:p>
        </p:txBody>
      </p:sp>
      <p:sp>
        <p:nvSpPr>
          <p:cNvPr id="2636"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37"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638"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9"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60"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561" name="AutoShape 4"/>
          <p:cNvSpPr/>
          <p:nvPr/>
        </p:nvSpPr>
        <p:spPr>
          <a:xfrm>
            <a:off x="7122666" y="3766563"/>
            <a:ext cx="10136637"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562" name="AutoShape 5"/>
          <p:cNvSpPr/>
          <p:nvPr/>
        </p:nvSpPr>
        <p:spPr>
          <a:xfrm>
            <a:off x="9710956" y="3413281"/>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563" name="Freeform 6"/>
          <p:cNvSpPr/>
          <p:nvPr/>
        </p:nvSpPr>
        <p:spPr>
          <a:xfrm>
            <a:off x="7306188" y="4004858"/>
            <a:ext cx="9850502" cy="4758195"/>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64" name="Freeform 8"/>
          <p:cNvSpPr/>
          <p:nvPr/>
        </p:nvSpPr>
        <p:spPr>
          <a:xfrm>
            <a:off x="16485170" y="6079902"/>
            <a:ext cx="562771" cy="248452"/>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565" name="Freeform 10"/>
          <p:cNvSpPr/>
          <p:nvPr/>
        </p:nvSpPr>
        <p:spPr>
          <a:xfrm rot="18900000">
            <a:off x="15908694" y="6257087"/>
            <a:ext cx="588277" cy="21030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66" name="TextBox 11"/>
          <p:cNvSpPr txBox="1"/>
          <p:nvPr/>
        </p:nvSpPr>
        <p:spPr>
          <a:xfrm>
            <a:off x="10449176" y="3398263"/>
            <a:ext cx="3462640"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Confirm your speech</a:t>
            </a:r>
          </a:p>
        </p:txBody>
      </p:sp>
      <p:sp>
        <p:nvSpPr>
          <p:cNvPr id="2567" name="Freeform 13"/>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568" name="Freeform 14"/>
          <p:cNvSpPr/>
          <p:nvPr/>
        </p:nvSpPr>
        <p:spPr>
          <a:xfrm>
            <a:off x="567021" y="9525671"/>
            <a:ext cx="2799272" cy="63823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69" name="AutoShape 16"/>
          <p:cNvSpPr/>
          <p:nvPr/>
        </p:nvSpPr>
        <p:spPr>
          <a:xfrm>
            <a:off x="0" y="4135604"/>
            <a:ext cx="6527470" cy="41955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70" name="AutoShape 17"/>
          <p:cNvSpPr/>
          <p:nvPr/>
        </p:nvSpPr>
        <p:spPr>
          <a:xfrm>
            <a:off x="1759130" y="5141933"/>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71" name="Freeform 18"/>
          <p:cNvSpPr/>
          <p:nvPr/>
        </p:nvSpPr>
        <p:spPr>
          <a:xfrm>
            <a:off x="1191114" y="5003872"/>
            <a:ext cx="568017"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72" name="Freeform 19"/>
          <p:cNvSpPr/>
          <p:nvPr/>
        </p:nvSpPr>
        <p:spPr>
          <a:xfrm>
            <a:off x="1191114" y="5664258"/>
            <a:ext cx="568017"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73" name="Freeform 20"/>
          <p:cNvSpPr/>
          <p:nvPr/>
        </p:nvSpPr>
        <p:spPr>
          <a:xfrm>
            <a:off x="1191114" y="6328350"/>
            <a:ext cx="568017"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74" name="Freeform 21"/>
          <p:cNvSpPr/>
          <p:nvPr/>
        </p:nvSpPr>
        <p:spPr>
          <a:xfrm>
            <a:off x="1191114" y="6979432"/>
            <a:ext cx="568017" cy="568018"/>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75" name="TextBox 22"/>
          <p:cNvSpPr txBox="1"/>
          <p:nvPr/>
        </p:nvSpPr>
        <p:spPr>
          <a:xfrm>
            <a:off x="1979140" y="5137117"/>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576" name="AutoShape 23"/>
          <p:cNvSpPr/>
          <p:nvPr/>
        </p:nvSpPr>
        <p:spPr>
          <a:xfrm>
            <a:off x="1759130" y="5789262"/>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77" name="TextBox 24"/>
          <p:cNvSpPr txBox="1"/>
          <p:nvPr/>
        </p:nvSpPr>
        <p:spPr>
          <a:xfrm>
            <a:off x="1979140" y="5780304"/>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578" name="AutoShape 25"/>
          <p:cNvSpPr/>
          <p:nvPr/>
        </p:nvSpPr>
        <p:spPr>
          <a:xfrm>
            <a:off x="1759130" y="7108350"/>
            <a:ext cx="3950261" cy="32171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579" name="TextBox 26"/>
          <p:cNvSpPr txBox="1"/>
          <p:nvPr/>
        </p:nvSpPr>
        <p:spPr>
          <a:xfrm>
            <a:off x="1979140" y="7126829"/>
            <a:ext cx="2874214" cy="2678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ts val="2300"/>
              </a:lnSpc>
              <a:defRPr sz="1600">
                <a:solidFill>
                  <a:srgbClr val="FFFFFF"/>
                </a:solidFill>
                <a:latin typeface="Arial"/>
                <a:ea typeface="Arial"/>
                <a:cs typeface="Arial"/>
                <a:sym typeface="Arial"/>
              </a:defRPr>
            </a:lvl1pPr>
          </a:lstStyle>
          <a:p>
            <a:r>
              <a:rPr dirty="0"/>
              <a:t>Confirm your speech</a:t>
            </a:r>
          </a:p>
        </p:txBody>
      </p:sp>
      <p:sp>
        <p:nvSpPr>
          <p:cNvPr id="2580" name="AutoShape 27"/>
          <p:cNvSpPr/>
          <p:nvPr/>
        </p:nvSpPr>
        <p:spPr>
          <a:xfrm>
            <a:off x="1759130" y="6414137"/>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81" name="TextBox 28"/>
          <p:cNvSpPr txBox="1"/>
          <p:nvPr/>
        </p:nvSpPr>
        <p:spPr>
          <a:xfrm>
            <a:off x="1979140" y="6395087"/>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Rede ist bestätigt</a:t>
            </a:r>
          </a:p>
        </p:txBody>
      </p:sp>
      <p:sp>
        <p:nvSpPr>
          <p:cNvPr id="2582"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Confirm your speech at the club</a:t>
            </a:r>
          </a:p>
        </p:txBody>
      </p:sp>
      <p:sp>
        <p:nvSpPr>
          <p:cNvPr id="2583" name="Freeform 16"/>
          <p:cNvSpPr/>
          <p:nvPr/>
        </p:nvSpPr>
        <p:spPr>
          <a:xfrm>
            <a:off x="646686" y="770704"/>
            <a:ext cx="992438" cy="1023131"/>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84"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585"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88"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589" name="AutoShape 4"/>
          <p:cNvSpPr/>
          <p:nvPr/>
        </p:nvSpPr>
        <p:spPr>
          <a:xfrm>
            <a:off x="7122666" y="3766563"/>
            <a:ext cx="10136637" cy="5234789"/>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590" name="AutoShape 5"/>
          <p:cNvSpPr/>
          <p:nvPr/>
        </p:nvSpPr>
        <p:spPr>
          <a:xfrm>
            <a:off x="9710956" y="3413281"/>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591" name="TextBox 11"/>
          <p:cNvSpPr txBox="1"/>
          <p:nvPr/>
        </p:nvSpPr>
        <p:spPr>
          <a:xfrm>
            <a:off x="10449176" y="3407788"/>
            <a:ext cx="3462640" cy="325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sz="1900">
                <a:solidFill>
                  <a:srgbClr val="FFFFFF"/>
                </a:solidFill>
                <a:latin typeface="Arial"/>
                <a:ea typeface="Arial"/>
                <a:cs typeface="Arial"/>
                <a:sym typeface="Arial"/>
              </a:defRPr>
            </a:lvl1pPr>
          </a:lstStyle>
          <a:p>
            <a:r>
              <a:t>Your speech is confirmed</a:t>
            </a:r>
          </a:p>
        </p:txBody>
      </p:sp>
      <p:sp>
        <p:nvSpPr>
          <p:cNvPr id="2592" name="Freeform 13"/>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593" name="Freeform 14"/>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94" name="AutoShape 16"/>
          <p:cNvSpPr/>
          <p:nvPr/>
        </p:nvSpPr>
        <p:spPr>
          <a:xfrm>
            <a:off x="0" y="4135604"/>
            <a:ext cx="6527470" cy="41955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95" name="AutoShape 17"/>
          <p:cNvSpPr/>
          <p:nvPr/>
        </p:nvSpPr>
        <p:spPr>
          <a:xfrm>
            <a:off x="1759130" y="5141933"/>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596" name="Freeform 18"/>
          <p:cNvSpPr/>
          <p:nvPr/>
        </p:nvSpPr>
        <p:spPr>
          <a:xfrm>
            <a:off x="1191114" y="5003872"/>
            <a:ext cx="568017" cy="56801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97" name="Freeform 19"/>
          <p:cNvSpPr/>
          <p:nvPr/>
        </p:nvSpPr>
        <p:spPr>
          <a:xfrm>
            <a:off x="1191114" y="5664258"/>
            <a:ext cx="568017" cy="568019"/>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98" name="Freeform 20"/>
          <p:cNvSpPr/>
          <p:nvPr/>
        </p:nvSpPr>
        <p:spPr>
          <a:xfrm>
            <a:off x="1191114" y="6328350"/>
            <a:ext cx="568017" cy="568018"/>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599" name="Freeform 21"/>
          <p:cNvSpPr/>
          <p:nvPr/>
        </p:nvSpPr>
        <p:spPr>
          <a:xfrm>
            <a:off x="1191114" y="6979432"/>
            <a:ext cx="568017" cy="568018"/>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00" name="TextBox 22"/>
          <p:cNvSpPr txBox="1"/>
          <p:nvPr/>
        </p:nvSpPr>
        <p:spPr>
          <a:xfrm>
            <a:off x="1979140" y="5137117"/>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Open EasySpeak in the browser</a:t>
            </a:r>
          </a:p>
        </p:txBody>
      </p:sp>
      <p:sp>
        <p:nvSpPr>
          <p:cNvPr id="2601" name="AutoShape 23"/>
          <p:cNvSpPr/>
          <p:nvPr/>
        </p:nvSpPr>
        <p:spPr>
          <a:xfrm>
            <a:off x="1759130" y="5789262"/>
            <a:ext cx="3950261"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02" name="TextBox 24"/>
          <p:cNvSpPr txBox="1"/>
          <p:nvPr/>
        </p:nvSpPr>
        <p:spPr>
          <a:xfrm>
            <a:off x="1979140" y="5780304"/>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dirty="0"/>
              <a:t>Log in to EasySpeak</a:t>
            </a:r>
          </a:p>
        </p:txBody>
      </p:sp>
      <p:sp>
        <p:nvSpPr>
          <p:cNvPr id="2603" name="AutoShape 25"/>
          <p:cNvSpPr/>
          <p:nvPr/>
        </p:nvSpPr>
        <p:spPr>
          <a:xfrm>
            <a:off x="1759130" y="6451500"/>
            <a:ext cx="3950261" cy="321716"/>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04" name="TextBox 26"/>
          <p:cNvSpPr txBox="1"/>
          <p:nvPr/>
        </p:nvSpPr>
        <p:spPr>
          <a:xfrm>
            <a:off x="1979140" y="6444350"/>
            <a:ext cx="3796868"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Confirm your speech</a:t>
            </a:r>
          </a:p>
        </p:txBody>
      </p:sp>
      <p:sp>
        <p:nvSpPr>
          <p:cNvPr id="2605" name="AutoShape 27"/>
          <p:cNvSpPr/>
          <p:nvPr/>
        </p:nvSpPr>
        <p:spPr>
          <a:xfrm>
            <a:off x="1759130" y="7116112"/>
            <a:ext cx="3950261"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606" name="TextBox 28"/>
          <p:cNvSpPr txBox="1"/>
          <p:nvPr/>
        </p:nvSpPr>
        <p:spPr>
          <a:xfrm>
            <a:off x="1979140" y="7120508"/>
            <a:ext cx="3807384"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rPr dirty="0"/>
              <a:t>Your speech is confirmed</a:t>
            </a:r>
          </a:p>
        </p:txBody>
      </p:sp>
      <p:pic>
        <p:nvPicPr>
          <p:cNvPr id="2607" name="anmeldung.png" descr="anmeldung.png"/>
          <p:cNvPicPr>
            <a:picLocks noChangeAspect="1"/>
          </p:cNvPicPr>
          <p:nvPr/>
        </p:nvPicPr>
        <p:blipFill>
          <a:blip r:embed="rId9"/>
          <a:stretch>
            <a:fillRect/>
          </a:stretch>
        </p:blipFill>
        <p:spPr>
          <a:xfrm>
            <a:off x="7252413" y="3983944"/>
            <a:ext cx="9856170" cy="4800023"/>
          </a:xfrm>
          <a:prstGeom prst="rect">
            <a:avLst/>
          </a:prstGeom>
          <a:ln w="12700">
            <a:miter lim="400000"/>
          </a:ln>
        </p:spPr>
      </p:pic>
      <p:sp>
        <p:nvSpPr>
          <p:cNvPr id="260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Confirm your speech at the club</a:t>
            </a:r>
          </a:p>
        </p:txBody>
      </p:sp>
      <p:sp>
        <p:nvSpPr>
          <p:cNvPr id="2609"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1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61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0"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41" name="AutoShape 3"/>
          <p:cNvSpPr/>
          <p:nvPr/>
        </p:nvSpPr>
        <p:spPr>
          <a:xfrm>
            <a:off x="0" y="3766563"/>
            <a:ext cx="6527470" cy="41955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42" name="AutoShape 4"/>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643" name="AutoShape 5"/>
          <p:cNvSpPr/>
          <p:nvPr/>
        </p:nvSpPr>
        <p:spPr>
          <a:xfrm>
            <a:off x="1294879" y="4924157"/>
            <a:ext cx="5073750" cy="321717"/>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644" name="Freeform 6"/>
          <p:cNvSpPr/>
          <p:nvPr/>
        </p:nvSpPr>
        <p:spPr>
          <a:xfrm>
            <a:off x="726866" y="4786095"/>
            <a:ext cx="568015" cy="568019"/>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45" name="AutoShape 7"/>
          <p:cNvSpPr/>
          <p:nvPr/>
        </p:nvSpPr>
        <p:spPr>
          <a:xfrm>
            <a:off x="1294879" y="5584544"/>
            <a:ext cx="5073750" cy="350074"/>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46" name="Freeform 8"/>
          <p:cNvSpPr/>
          <p:nvPr/>
        </p:nvSpPr>
        <p:spPr>
          <a:xfrm>
            <a:off x="726866" y="5446481"/>
            <a:ext cx="568015" cy="568019"/>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47" name="AutoShape 9"/>
          <p:cNvSpPr/>
          <p:nvPr/>
        </p:nvSpPr>
        <p:spPr>
          <a:xfrm>
            <a:off x="1294879" y="6232604"/>
            <a:ext cx="5073750" cy="323954"/>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48" name="Freeform 10"/>
          <p:cNvSpPr/>
          <p:nvPr/>
        </p:nvSpPr>
        <p:spPr>
          <a:xfrm>
            <a:off x="726866" y="6110573"/>
            <a:ext cx="568015" cy="568018"/>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49" name="TextBox 11"/>
          <p:cNvSpPr txBox="1"/>
          <p:nvPr/>
        </p:nvSpPr>
        <p:spPr>
          <a:xfrm>
            <a:off x="1437753" y="4922873"/>
            <a:ext cx="3796872"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t>Select the correct date</a:t>
            </a:r>
          </a:p>
        </p:txBody>
      </p:sp>
      <p:sp>
        <p:nvSpPr>
          <p:cNvPr id="2650" name="AutoShape 12"/>
          <p:cNvSpPr/>
          <p:nvPr/>
        </p:nvSpPr>
        <p:spPr>
          <a:xfrm>
            <a:off x="7122666" y="3327082"/>
            <a:ext cx="10136637" cy="523479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651" name="AutoShape 13"/>
          <p:cNvSpPr/>
          <p:nvPr/>
        </p:nvSpPr>
        <p:spPr>
          <a:xfrm>
            <a:off x="9710956" y="2973800"/>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652" name="TextBox 19"/>
          <p:cNvSpPr txBox="1"/>
          <p:nvPr/>
        </p:nvSpPr>
        <p:spPr>
          <a:xfrm>
            <a:off x="9710956" y="2958781"/>
            <a:ext cx="4939086" cy="322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t>Select the correct date</a:t>
            </a:r>
          </a:p>
        </p:txBody>
      </p:sp>
      <p:sp>
        <p:nvSpPr>
          <p:cNvPr id="2653" name="TextBox 20"/>
          <p:cNvSpPr txBox="1"/>
          <p:nvPr/>
        </p:nvSpPr>
        <p:spPr>
          <a:xfrm>
            <a:off x="1437756" y="5599943"/>
            <a:ext cx="4415595"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Choose: On-site / Online / No participation</a:t>
            </a:r>
          </a:p>
        </p:txBody>
      </p:sp>
      <p:sp>
        <p:nvSpPr>
          <p:cNvPr id="2654" name="TextBox 21"/>
          <p:cNvSpPr txBox="1"/>
          <p:nvPr/>
        </p:nvSpPr>
        <p:spPr>
          <a:xfrm>
            <a:off x="1409179" y="6229889"/>
            <a:ext cx="4959450"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Selection of available roles / Role description</a:t>
            </a:r>
          </a:p>
        </p:txBody>
      </p:sp>
      <p:sp>
        <p:nvSpPr>
          <p:cNvPr id="2655" name="Freeform 23"/>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656" name="Freeform 24"/>
          <p:cNvSpPr/>
          <p:nvPr/>
        </p:nvSpPr>
        <p:spPr>
          <a:xfrm>
            <a:off x="567021" y="9525671"/>
            <a:ext cx="2799272" cy="638237"/>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5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Confirm your attendance</a:t>
            </a:r>
          </a:p>
        </p:txBody>
      </p:sp>
      <p:sp>
        <p:nvSpPr>
          <p:cNvPr id="2659" name="Freeform 16"/>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6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66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4" name="Freeform 9">
            <a:extLst>
              <a:ext uri="{FF2B5EF4-FFF2-40B4-BE49-F238E27FC236}">
                <a16:creationId xmlns:a16="http://schemas.microsoft.com/office/drawing/2014/main" id="{EDF301E0-BFB7-E4C1-B18E-073943F28B03}"/>
              </a:ext>
            </a:extLst>
          </p:cNvPr>
          <p:cNvSpPr/>
          <p:nvPr/>
        </p:nvSpPr>
        <p:spPr>
          <a:xfrm>
            <a:off x="7241418" y="3489772"/>
            <a:ext cx="9878161" cy="4889691"/>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pic>
        <p:nvPicPr>
          <p:cNvPr id="2" name="speech request.png" descr="speech request.png">
            <a:extLst>
              <a:ext uri="{FF2B5EF4-FFF2-40B4-BE49-F238E27FC236}">
                <a16:creationId xmlns:a16="http://schemas.microsoft.com/office/drawing/2014/main" id="{F25FA6CD-A27C-B8BA-87BA-1BEABDE04330}"/>
              </a:ext>
            </a:extLst>
          </p:cNvPr>
          <p:cNvPicPr>
            <a:picLocks noChangeAspect="1"/>
          </p:cNvPicPr>
          <p:nvPr/>
        </p:nvPicPr>
        <p:blipFill>
          <a:blip r:embed="rId10"/>
          <a:srcRect b="21808"/>
          <a:stretch>
            <a:fillRect/>
          </a:stretch>
        </p:blipFill>
        <p:spPr>
          <a:xfrm>
            <a:off x="7254336" y="3471784"/>
            <a:ext cx="9865243" cy="3875689"/>
          </a:xfrm>
          <a:prstGeom prst="rect">
            <a:avLst/>
          </a:prstGeom>
          <a:ln w="12700">
            <a:miter lim="400000"/>
          </a:ln>
        </p:spPr>
      </p:pic>
      <p:pic>
        <p:nvPicPr>
          <p:cNvPr id="3" name="Grafik 2">
            <a:extLst>
              <a:ext uri="{FF2B5EF4-FFF2-40B4-BE49-F238E27FC236}">
                <a16:creationId xmlns:a16="http://schemas.microsoft.com/office/drawing/2014/main" id="{DBFFBB95-359B-4578-F26D-290FED2528E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630013" y="4791367"/>
            <a:ext cx="7454556" cy="2556106"/>
          </a:xfrm>
          <a:prstGeom prst="rect">
            <a:avLst/>
          </a:prstGeom>
        </p:spPr>
      </p:pic>
      <p:sp>
        <p:nvSpPr>
          <p:cNvPr id="5" name="Freeform 10">
            <a:extLst>
              <a:ext uri="{FF2B5EF4-FFF2-40B4-BE49-F238E27FC236}">
                <a16:creationId xmlns:a16="http://schemas.microsoft.com/office/drawing/2014/main" id="{955B2EB0-E8A0-CE35-71BD-85CD2E29895F}"/>
              </a:ext>
            </a:extLst>
          </p:cNvPr>
          <p:cNvSpPr/>
          <p:nvPr/>
        </p:nvSpPr>
        <p:spPr>
          <a:xfrm rot="18900000">
            <a:off x="11604017" y="4035415"/>
            <a:ext cx="588277" cy="210309"/>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6"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87"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688" name="AutoShape 4"/>
          <p:cNvSpPr/>
          <p:nvPr/>
        </p:nvSpPr>
        <p:spPr>
          <a:xfrm>
            <a:off x="7122666" y="3327082"/>
            <a:ext cx="10136637" cy="523479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pic>
        <p:nvPicPr>
          <p:cNvPr id="2689" name="easyspeak 2.png" descr="easyspeak 2.png"/>
          <p:cNvPicPr>
            <a:picLocks noChangeAspect="1"/>
          </p:cNvPicPr>
          <p:nvPr/>
        </p:nvPicPr>
        <p:blipFill>
          <a:blip r:embed="rId4"/>
          <a:stretch>
            <a:fillRect/>
          </a:stretch>
        </p:blipFill>
        <p:spPr>
          <a:xfrm>
            <a:off x="7253885" y="3667835"/>
            <a:ext cx="9874199" cy="4677253"/>
          </a:xfrm>
          <a:prstGeom prst="rect">
            <a:avLst/>
          </a:prstGeom>
          <a:ln w="12700">
            <a:miter lim="400000"/>
          </a:ln>
        </p:spPr>
      </p:pic>
      <p:sp>
        <p:nvSpPr>
          <p:cNvPr id="2690" name="Freeform 7"/>
          <p:cNvSpPr/>
          <p:nvPr/>
        </p:nvSpPr>
        <p:spPr>
          <a:xfrm>
            <a:off x="9120654" y="4517051"/>
            <a:ext cx="878466" cy="196272"/>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691" name="Freeform 10"/>
          <p:cNvSpPr/>
          <p:nvPr/>
        </p:nvSpPr>
        <p:spPr>
          <a:xfrm>
            <a:off x="8605224" y="3821262"/>
            <a:ext cx="1393897" cy="199750"/>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692" name="Freeform 12"/>
          <p:cNvSpPr/>
          <p:nvPr/>
        </p:nvSpPr>
        <p:spPr>
          <a:xfrm rot="18900000">
            <a:off x="8516373" y="4643770"/>
            <a:ext cx="616651" cy="220455"/>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93" name="Freeform 14"/>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694" name="Freeform 15"/>
          <p:cNvSpPr/>
          <p:nvPr/>
        </p:nvSpPr>
        <p:spPr>
          <a:xfrm>
            <a:off x="567021" y="9525671"/>
            <a:ext cx="2799272" cy="63823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95" name="AutoShape 17"/>
          <p:cNvSpPr/>
          <p:nvPr/>
        </p:nvSpPr>
        <p:spPr>
          <a:xfrm>
            <a:off x="1294879" y="4924157"/>
            <a:ext cx="5073750"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696" name="Freeform 18"/>
          <p:cNvSpPr/>
          <p:nvPr/>
        </p:nvSpPr>
        <p:spPr>
          <a:xfrm>
            <a:off x="726866" y="4786095"/>
            <a:ext cx="568015"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97" name="AutoShape 19"/>
          <p:cNvSpPr/>
          <p:nvPr/>
        </p:nvSpPr>
        <p:spPr>
          <a:xfrm>
            <a:off x="1294879" y="5584544"/>
            <a:ext cx="5073750" cy="350074"/>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698" name="Freeform 20"/>
          <p:cNvSpPr/>
          <p:nvPr/>
        </p:nvSpPr>
        <p:spPr>
          <a:xfrm>
            <a:off x="726866" y="5446481"/>
            <a:ext cx="568015"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699" name="AutoShape 21"/>
          <p:cNvSpPr/>
          <p:nvPr/>
        </p:nvSpPr>
        <p:spPr>
          <a:xfrm>
            <a:off x="1294879" y="6232604"/>
            <a:ext cx="5073750" cy="323954"/>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700" name="Freeform 22"/>
          <p:cNvSpPr/>
          <p:nvPr/>
        </p:nvSpPr>
        <p:spPr>
          <a:xfrm>
            <a:off x="726866" y="6110573"/>
            <a:ext cx="568015"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01" name="TextBox 23"/>
          <p:cNvSpPr txBox="1"/>
          <p:nvPr/>
        </p:nvSpPr>
        <p:spPr>
          <a:xfrm>
            <a:off x="1437753" y="4922873"/>
            <a:ext cx="3796872"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Select the correct date</a:t>
            </a:r>
          </a:p>
        </p:txBody>
      </p:sp>
      <p:sp>
        <p:nvSpPr>
          <p:cNvPr id="2702" name="TextBox 24"/>
          <p:cNvSpPr txBox="1"/>
          <p:nvPr/>
        </p:nvSpPr>
        <p:spPr>
          <a:xfrm>
            <a:off x="1437756" y="5599943"/>
            <a:ext cx="4415595"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rPr lang="en-US" dirty="0"/>
              <a:t>Choose: Participation/ No participation/ Perhaps</a:t>
            </a:r>
          </a:p>
        </p:txBody>
      </p:sp>
      <p:sp>
        <p:nvSpPr>
          <p:cNvPr id="2703" name="TextBox 25"/>
          <p:cNvSpPr txBox="1"/>
          <p:nvPr/>
        </p:nvSpPr>
        <p:spPr>
          <a:xfrm>
            <a:off x="1409179" y="6229889"/>
            <a:ext cx="4959450"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Selection of available roles / Role description</a:t>
            </a:r>
          </a:p>
        </p:txBody>
      </p:sp>
      <p:sp>
        <p:nvSpPr>
          <p:cNvPr id="2704" name="AutoShape 26"/>
          <p:cNvSpPr/>
          <p:nvPr/>
        </p:nvSpPr>
        <p:spPr>
          <a:xfrm>
            <a:off x="9710956" y="2973800"/>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705" name="TextBox 27"/>
          <p:cNvSpPr txBox="1"/>
          <p:nvPr/>
        </p:nvSpPr>
        <p:spPr>
          <a:xfrm>
            <a:off x="9710956" y="2939937"/>
            <a:ext cx="4939086" cy="325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sz="1900">
                <a:solidFill>
                  <a:srgbClr val="FFFFFF"/>
                </a:solidFill>
                <a:latin typeface="Arial"/>
                <a:ea typeface="Arial"/>
                <a:cs typeface="Arial"/>
                <a:sym typeface="Arial"/>
              </a:defRPr>
            </a:lvl1pPr>
          </a:lstStyle>
          <a:p>
            <a:r>
              <a:t>Confirm your attendance</a:t>
            </a:r>
          </a:p>
        </p:txBody>
      </p:sp>
      <p:sp>
        <p:nvSpPr>
          <p:cNvPr id="2706"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Confirm your attendance</a:t>
            </a:r>
          </a:p>
        </p:txBody>
      </p:sp>
      <p:sp>
        <p:nvSpPr>
          <p:cNvPr id="2707"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08"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709"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1"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12"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713" name="AutoShape 4"/>
          <p:cNvSpPr/>
          <p:nvPr/>
        </p:nvSpPr>
        <p:spPr>
          <a:xfrm>
            <a:off x="7122666" y="3327082"/>
            <a:ext cx="10136637" cy="5234790"/>
          </a:xfrm>
          <a:prstGeom prst="rect">
            <a:avLst/>
          </a:prstGeom>
          <a:solidFill>
            <a:srgbClr val="A9B2B1">
              <a:alpha val="29804"/>
            </a:srgbClr>
          </a:solidFill>
          <a:ln w="12700">
            <a:miter lim="400000"/>
          </a:ln>
        </p:spPr>
        <p:txBody>
          <a:bodyPr lIns="45718" tIns="45718" rIns="45718" bIns="45718"/>
          <a:lstStyle/>
          <a:p>
            <a:pPr>
              <a:defRPr>
                <a:latin typeface="+mj-lt"/>
                <a:ea typeface="+mj-ea"/>
                <a:cs typeface="+mj-cs"/>
                <a:sym typeface="Calibri"/>
              </a:defRPr>
            </a:pPr>
            <a:endParaRPr/>
          </a:p>
        </p:txBody>
      </p:sp>
      <p:sp>
        <p:nvSpPr>
          <p:cNvPr id="2714" name="AutoShape 5"/>
          <p:cNvSpPr/>
          <p:nvPr/>
        </p:nvSpPr>
        <p:spPr>
          <a:xfrm>
            <a:off x="9710956" y="2973800"/>
            <a:ext cx="4939086" cy="353287"/>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pic>
        <p:nvPicPr>
          <p:cNvPr id="2715" name="easyspeak 2.png" descr="easyspeak 2.png"/>
          <p:cNvPicPr>
            <a:picLocks noChangeAspect="1"/>
          </p:cNvPicPr>
          <p:nvPr/>
        </p:nvPicPr>
        <p:blipFill>
          <a:blip r:embed="rId4"/>
          <a:stretch>
            <a:fillRect/>
          </a:stretch>
        </p:blipFill>
        <p:spPr>
          <a:xfrm>
            <a:off x="7285058" y="3675873"/>
            <a:ext cx="9874199" cy="4677253"/>
          </a:xfrm>
          <a:prstGeom prst="rect">
            <a:avLst/>
          </a:prstGeom>
          <a:ln w="12700">
            <a:miter lim="400000"/>
          </a:ln>
        </p:spPr>
      </p:pic>
      <p:sp>
        <p:nvSpPr>
          <p:cNvPr id="2716" name="Freeform 6"/>
          <p:cNvSpPr/>
          <p:nvPr/>
        </p:nvSpPr>
        <p:spPr>
          <a:xfrm rot="13092283" flipV="1">
            <a:off x="12816719" y="5896235"/>
            <a:ext cx="616650" cy="22045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17" name="Freeform 9"/>
          <p:cNvSpPr/>
          <p:nvPr/>
        </p:nvSpPr>
        <p:spPr>
          <a:xfrm>
            <a:off x="10920248" y="5834644"/>
            <a:ext cx="1013064" cy="121115"/>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718" name="Freeform 12"/>
          <p:cNvSpPr/>
          <p:nvPr/>
        </p:nvSpPr>
        <p:spPr>
          <a:xfrm>
            <a:off x="13299129" y="3865274"/>
            <a:ext cx="1393897" cy="199750"/>
          </a:xfrm>
          <a:prstGeom prst="rect">
            <a:avLst/>
          </a:prstGeom>
          <a:solidFill>
            <a:srgbClr val="000000">
              <a:alpha val="0"/>
            </a:srgbClr>
          </a:solidFill>
          <a:ln w="28575" cap="sq">
            <a:solidFill>
              <a:srgbClr val="FF3600"/>
            </a:solidFill>
            <a:miter/>
          </a:ln>
        </p:spPr>
        <p:txBody>
          <a:bodyPr lIns="45718" tIns="45718" rIns="45718" bIns="45718"/>
          <a:lstStyle/>
          <a:p>
            <a:pPr>
              <a:defRPr>
                <a:latin typeface="+mj-lt"/>
                <a:ea typeface="+mj-ea"/>
                <a:cs typeface="+mj-cs"/>
                <a:sym typeface="Calibri"/>
              </a:defRPr>
            </a:pPr>
            <a:endParaRPr/>
          </a:p>
        </p:txBody>
      </p:sp>
      <p:sp>
        <p:nvSpPr>
          <p:cNvPr id="2720" name="TextBox 15"/>
          <p:cNvSpPr txBox="1"/>
          <p:nvPr/>
        </p:nvSpPr>
        <p:spPr>
          <a:xfrm>
            <a:off x="9710956" y="2958781"/>
            <a:ext cx="4939086" cy="325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700"/>
              </a:lnSpc>
              <a:defRPr sz="1900">
                <a:solidFill>
                  <a:srgbClr val="FFFFFF"/>
                </a:solidFill>
                <a:latin typeface="Arial"/>
                <a:ea typeface="Arial"/>
                <a:cs typeface="Arial"/>
                <a:sym typeface="Arial"/>
              </a:defRPr>
            </a:lvl1pPr>
          </a:lstStyle>
          <a:p>
            <a:r>
              <a:t>Selection of available roles</a:t>
            </a:r>
          </a:p>
        </p:txBody>
      </p:sp>
      <p:sp>
        <p:nvSpPr>
          <p:cNvPr id="2721" name="Freeform 17"/>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722" name="Freeform 18"/>
          <p:cNvSpPr/>
          <p:nvPr/>
        </p:nvSpPr>
        <p:spPr>
          <a:xfrm>
            <a:off x="567021" y="9525671"/>
            <a:ext cx="2799272" cy="63823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23" name="AutoShape 20"/>
          <p:cNvSpPr/>
          <p:nvPr/>
        </p:nvSpPr>
        <p:spPr>
          <a:xfrm>
            <a:off x="1294879" y="4924157"/>
            <a:ext cx="5073750" cy="321717"/>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724" name="Freeform 21"/>
          <p:cNvSpPr/>
          <p:nvPr/>
        </p:nvSpPr>
        <p:spPr>
          <a:xfrm>
            <a:off x="726866" y="4786095"/>
            <a:ext cx="568015" cy="568019"/>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25" name="AutoShape 22"/>
          <p:cNvSpPr/>
          <p:nvPr/>
        </p:nvSpPr>
        <p:spPr>
          <a:xfrm>
            <a:off x="1294879" y="5584544"/>
            <a:ext cx="5073750" cy="350074"/>
          </a:xfrm>
          <a:prstGeom prst="rect">
            <a:avLst/>
          </a:prstGeom>
          <a:solidFill>
            <a:srgbClr val="004165">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726" name="Freeform 23"/>
          <p:cNvSpPr/>
          <p:nvPr/>
        </p:nvSpPr>
        <p:spPr>
          <a:xfrm>
            <a:off x="726866" y="5446481"/>
            <a:ext cx="568015" cy="568019"/>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27" name="AutoShape 24"/>
          <p:cNvSpPr/>
          <p:nvPr/>
        </p:nvSpPr>
        <p:spPr>
          <a:xfrm>
            <a:off x="1294879" y="6232604"/>
            <a:ext cx="5073750" cy="323954"/>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728" name="Freeform 25"/>
          <p:cNvSpPr/>
          <p:nvPr/>
        </p:nvSpPr>
        <p:spPr>
          <a:xfrm>
            <a:off x="726866" y="6110573"/>
            <a:ext cx="568015" cy="568018"/>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29" name="TextBox 26"/>
          <p:cNvSpPr txBox="1"/>
          <p:nvPr/>
        </p:nvSpPr>
        <p:spPr>
          <a:xfrm>
            <a:off x="1437753" y="4922873"/>
            <a:ext cx="3796872"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Select the correct date</a:t>
            </a:r>
          </a:p>
        </p:txBody>
      </p:sp>
      <p:sp>
        <p:nvSpPr>
          <p:cNvPr id="2730" name="TextBox 27"/>
          <p:cNvSpPr txBox="1"/>
          <p:nvPr/>
        </p:nvSpPr>
        <p:spPr>
          <a:xfrm>
            <a:off x="1437756" y="5599943"/>
            <a:ext cx="4415595"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Choose: On-site / Online / No participation</a:t>
            </a:r>
          </a:p>
        </p:txBody>
      </p:sp>
      <p:sp>
        <p:nvSpPr>
          <p:cNvPr id="2731" name="TextBox 28"/>
          <p:cNvSpPr txBox="1"/>
          <p:nvPr/>
        </p:nvSpPr>
        <p:spPr>
          <a:xfrm>
            <a:off x="1409179" y="6229889"/>
            <a:ext cx="4959450"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t>Selection of available roles / Role description</a:t>
            </a:r>
          </a:p>
        </p:txBody>
      </p:sp>
      <p:sp>
        <p:nvSpPr>
          <p:cNvPr id="2732"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rPr dirty="0"/>
              <a:t>Select your role</a:t>
            </a:r>
          </a:p>
        </p:txBody>
      </p:sp>
      <p:sp>
        <p:nvSpPr>
          <p:cNvPr id="2733" name="Freeform 16"/>
          <p:cNvSpPr/>
          <p:nvPr/>
        </p:nvSpPr>
        <p:spPr>
          <a:xfrm>
            <a:off x="646686" y="770704"/>
            <a:ext cx="992438" cy="1023131"/>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34"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735"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3" name="AutoShape 3"/>
          <p:cNvSpPr/>
          <p:nvPr/>
        </p:nvSpPr>
        <p:spPr>
          <a:xfrm>
            <a:off x="222347" y="3009885"/>
            <a:ext cx="6742056" cy="6061093"/>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4" name="AutoShape 4"/>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5" name="Freeform 6"/>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26" name="Freeform 7"/>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7" name="AutoShape 8"/>
          <p:cNvSpPr/>
          <p:nvPr/>
        </p:nvSpPr>
        <p:spPr>
          <a:xfrm>
            <a:off x="7415386" y="3076562"/>
            <a:ext cx="10365145" cy="880393"/>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28" name="Freeform 9"/>
          <p:cNvSpPr/>
          <p:nvPr/>
        </p:nvSpPr>
        <p:spPr>
          <a:xfrm rot="21458604">
            <a:off x="4148802" y="3129470"/>
            <a:ext cx="2638343" cy="3154966"/>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29" name="Freeform 10"/>
          <p:cNvSpPr/>
          <p:nvPr/>
        </p:nvSpPr>
        <p:spPr>
          <a:xfrm rot="974888">
            <a:off x="2489973" y="4787724"/>
            <a:ext cx="642793" cy="458322"/>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0" name="Freeform 11"/>
          <p:cNvSpPr/>
          <p:nvPr/>
        </p:nvSpPr>
        <p:spPr>
          <a:xfrm>
            <a:off x="3184044" y="5339212"/>
            <a:ext cx="346673" cy="525258"/>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1" name="Freeform 12"/>
          <p:cNvSpPr/>
          <p:nvPr/>
        </p:nvSpPr>
        <p:spPr>
          <a:xfrm>
            <a:off x="4542823" y="6609905"/>
            <a:ext cx="647307" cy="810976"/>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2" name="Freeform 13"/>
          <p:cNvSpPr/>
          <p:nvPr/>
        </p:nvSpPr>
        <p:spPr>
          <a:xfrm>
            <a:off x="4277064" y="7314813"/>
            <a:ext cx="1230468" cy="1635514"/>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3" name="Freeform 14"/>
          <p:cNvSpPr/>
          <p:nvPr/>
        </p:nvSpPr>
        <p:spPr>
          <a:xfrm rot="3866173">
            <a:off x="798348" y="2824202"/>
            <a:ext cx="1233582" cy="2117739"/>
          </a:xfrm>
          <a:prstGeom prst="rect">
            <a:avLst/>
          </a:prstGeom>
          <a:blipFill>
            <a:blip r:embed="rId10"/>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4" name="Freeform 15"/>
          <p:cNvSpPr/>
          <p:nvPr/>
        </p:nvSpPr>
        <p:spPr>
          <a:xfrm rot="20470089">
            <a:off x="4479697" y="3925951"/>
            <a:ext cx="1870601" cy="2986987"/>
          </a:xfrm>
          <a:prstGeom prst="rect">
            <a:avLst/>
          </a:prstGeom>
          <a:blipFill>
            <a:blip r:embed="rId11"/>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35" name="TextBox 16"/>
          <p:cNvSpPr txBox="1"/>
          <p:nvPr/>
        </p:nvSpPr>
        <p:spPr>
          <a:xfrm>
            <a:off x="7415386" y="3218051"/>
            <a:ext cx="10365145" cy="5074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200"/>
              </a:lnSpc>
              <a:defRPr sz="3000" b="1">
                <a:solidFill>
                  <a:srgbClr val="545454"/>
                </a:solidFill>
                <a:latin typeface="Arial"/>
                <a:ea typeface="Arial"/>
                <a:cs typeface="Arial"/>
                <a:sym typeface="Arial"/>
              </a:defRPr>
            </a:lvl1pPr>
          </a:lstStyle>
          <a:p>
            <a:r>
              <a:t>District 95</a:t>
            </a:r>
          </a:p>
        </p:txBody>
      </p:sp>
      <p:sp>
        <p:nvSpPr>
          <p:cNvPr id="236" name="TextBox 17"/>
          <p:cNvSpPr txBox="1"/>
          <p:nvPr/>
        </p:nvSpPr>
        <p:spPr>
          <a:xfrm>
            <a:off x="7249762" y="5140197"/>
            <a:ext cx="10530769" cy="13695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801" lvl="1" indent="-215900">
              <a:lnSpc>
                <a:spcPts val="3700"/>
              </a:lnSpc>
              <a:buSzPct val="100000"/>
              <a:buFont typeface="Arial"/>
              <a:buChar char="•"/>
              <a:defRPr sz="2000">
                <a:solidFill>
                  <a:srgbClr val="545454"/>
                </a:solidFill>
                <a:latin typeface="Arial"/>
                <a:ea typeface="Arial"/>
                <a:cs typeface="Arial"/>
                <a:sym typeface="Arial"/>
              </a:defRPr>
            </a:pPr>
            <a:r>
              <a:rPr dirty="0"/>
              <a:t>Denmark, Faroe Islands, Germany, Greenland, Iceland, Norway &amp; Sweden</a:t>
            </a:r>
          </a:p>
          <a:p>
            <a:pPr marL="431801" lvl="1" indent="-215900">
              <a:lnSpc>
                <a:spcPts val="3700"/>
              </a:lnSpc>
              <a:buSzPct val="100000"/>
              <a:buFont typeface="Arial"/>
              <a:buChar char="•"/>
              <a:defRPr sz="2000">
                <a:solidFill>
                  <a:srgbClr val="545454"/>
                </a:solidFill>
                <a:latin typeface="Arial"/>
                <a:ea typeface="Arial"/>
                <a:cs typeface="Arial"/>
                <a:sym typeface="Arial"/>
              </a:defRPr>
            </a:pPr>
            <a:r>
              <a:rPr lang="de-DE" dirty="0"/>
              <a:t>143</a:t>
            </a:r>
            <a:r>
              <a:rPr dirty="0"/>
              <a:t> Clubs </a:t>
            </a:r>
          </a:p>
          <a:p>
            <a:pPr marL="431801" lvl="1" indent="-215900">
              <a:lnSpc>
                <a:spcPts val="3700"/>
              </a:lnSpc>
              <a:buSzPct val="100000"/>
              <a:buFont typeface="Arial"/>
              <a:buChar char="•"/>
              <a:defRPr sz="2000">
                <a:solidFill>
                  <a:srgbClr val="545454"/>
                </a:solidFill>
                <a:latin typeface="Arial"/>
                <a:ea typeface="Arial"/>
                <a:cs typeface="Arial"/>
                <a:sym typeface="Arial"/>
              </a:defRPr>
            </a:pPr>
            <a:r>
              <a:rPr dirty="0"/>
              <a:t>6 Divisions → A, B, C, D, E, G</a:t>
            </a:r>
          </a:p>
        </p:txBody>
      </p:sp>
      <p:sp>
        <p:nvSpPr>
          <p:cNvPr id="237" name="TextBox 18"/>
          <p:cNvSpPr txBox="1"/>
          <p:nvPr/>
        </p:nvSpPr>
        <p:spPr>
          <a:xfrm>
            <a:off x="15526971" y="9013825"/>
            <a:ext cx="2545417" cy="325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r">
              <a:lnSpc>
                <a:spcPts val="2700"/>
              </a:lnSpc>
              <a:defRPr sz="1900">
                <a:solidFill>
                  <a:srgbClr val="545454"/>
                </a:solidFill>
                <a:latin typeface="Arial"/>
                <a:ea typeface="Arial"/>
                <a:cs typeface="Arial"/>
                <a:sym typeface="Arial"/>
              </a:defRPr>
            </a:lvl1pPr>
          </a:lstStyle>
          <a:p>
            <a:r>
              <a:rPr dirty="0"/>
              <a:t>As of: 0</a:t>
            </a:r>
            <a:r>
              <a:rPr lang="de-DE" dirty="0"/>
              <a:t>3</a:t>
            </a:r>
            <a:r>
              <a:rPr dirty="0"/>
              <a:t>/202</a:t>
            </a:r>
            <a:r>
              <a:rPr lang="de-DE" dirty="0"/>
              <a:t>6</a:t>
            </a:r>
            <a:endParaRPr dirty="0"/>
          </a:p>
        </p:txBody>
      </p:sp>
      <p:sp>
        <p:nvSpPr>
          <p:cNvPr id="238" name="TextBox 5"/>
          <p:cNvSpPr txBox="1"/>
          <p:nvPr/>
        </p:nvSpPr>
        <p:spPr>
          <a:xfrm>
            <a:off x="2017240" y="904126"/>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772432"/>
                </a:solidFill>
                <a:latin typeface="Arial"/>
                <a:ea typeface="Arial"/>
                <a:cs typeface="Arial"/>
                <a:sym typeface="Arial"/>
              </a:defRPr>
            </a:lvl1pPr>
          </a:lstStyle>
          <a:p>
            <a:r>
              <a:t>What is Toastmasters?</a:t>
            </a:r>
          </a:p>
        </p:txBody>
      </p:sp>
      <p:sp>
        <p:nvSpPr>
          <p:cNvPr id="239" name="Freeform 17"/>
          <p:cNvSpPr/>
          <p:nvPr/>
        </p:nvSpPr>
        <p:spPr>
          <a:xfrm>
            <a:off x="646686" y="770704"/>
            <a:ext cx="992438" cy="1023131"/>
          </a:xfrm>
          <a:prstGeom prst="rect">
            <a:avLst/>
          </a:prstGeom>
          <a:blipFill>
            <a:blip r:embed="rId12"/>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40" name="TextBox 18"/>
          <p:cNvSpPr txBox="1"/>
          <p:nvPr/>
        </p:nvSpPr>
        <p:spPr>
          <a:xfrm>
            <a:off x="934856" y="1015569"/>
            <a:ext cx="499087"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01</a:t>
            </a:r>
          </a:p>
        </p:txBody>
      </p:sp>
    </p:spTree>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6BD23-F7F4-1E3B-542C-4DBA7D102372}"/>
            </a:ext>
          </a:extLst>
        </p:cNvPr>
        <p:cNvGrpSpPr/>
        <p:nvPr/>
      </p:nvGrpSpPr>
      <p:grpSpPr>
        <a:xfrm>
          <a:off x="0" y="0"/>
          <a:ext cx="0" cy="0"/>
          <a:chOff x="0" y="0"/>
          <a:chExt cx="0" cy="0"/>
        </a:xfrm>
      </p:grpSpPr>
      <p:sp>
        <p:nvSpPr>
          <p:cNvPr id="2640" name="Freeform 2">
            <a:extLst>
              <a:ext uri="{FF2B5EF4-FFF2-40B4-BE49-F238E27FC236}">
                <a16:creationId xmlns:a16="http://schemas.microsoft.com/office/drawing/2014/main" id="{5F1776A1-51C6-1694-DA96-D026D5DBA138}"/>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endParaRPr/>
          </a:p>
        </p:txBody>
      </p:sp>
      <p:sp>
        <p:nvSpPr>
          <p:cNvPr id="2641" name="AutoShape 3">
            <a:extLst>
              <a:ext uri="{FF2B5EF4-FFF2-40B4-BE49-F238E27FC236}">
                <a16:creationId xmlns:a16="http://schemas.microsoft.com/office/drawing/2014/main" id="{967345EB-D195-760F-C000-FA6479811795}"/>
              </a:ext>
            </a:extLst>
          </p:cNvPr>
          <p:cNvSpPr/>
          <p:nvPr/>
        </p:nvSpPr>
        <p:spPr>
          <a:xfrm>
            <a:off x="0" y="3766563"/>
            <a:ext cx="6527470" cy="4195513"/>
          </a:xfrm>
          <a:prstGeom prst="rect">
            <a:avLst/>
          </a:prstGeom>
          <a:solidFill>
            <a:srgbClr val="A9B2B1">
              <a:alpha val="19608"/>
            </a:srgbClr>
          </a:solidFill>
          <a:ln w="12700">
            <a:miter lim="400000"/>
          </a:ln>
        </p:spPr>
        <p:txBody>
          <a:bodyPr lIns="45718" tIns="45718" rIns="45718" bIns="45718"/>
          <a:lstStyle/>
          <a:p>
            <a:endParaRPr/>
          </a:p>
        </p:txBody>
      </p:sp>
      <p:sp>
        <p:nvSpPr>
          <p:cNvPr id="2642" name="AutoShape 4">
            <a:extLst>
              <a:ext uri="{FF2B5EF4-FFF2-40B4-BE49-F238E27FC236}">
                <a16:creationId xmlns:a16="http://schemas.microsoft.com/office/drawing/2014/main" id="{568A01CF-468B-55C6-366A-56C0C30CF5E0}"/>
              </a:ext>
            </a:extLst>
          </p:cNvPr>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endParaRPr/>
          </a:p>
        </p:txBody>
      </p:sp>
      <p:sp>
        <p:nvSpPr>
          <p:cNvPr id="2643" name="AutoShape 5">
            <a:extLst>
              <a:ext uri="{FF2B5EF4-FFF2-40B4-BE49-F238E27FC236}">
                <a16:creationId xmlns:a16="http://schemas.microsoft.com/office/drawing/2014/main" id="{CE55DFFC-FC5B-9109-B914-CC2AA7176714}"/>
              </a:ext>
            </a:extLst>
          </p:cNvPr>
          <p:cNvSpPr/>
          <p:nvPr/>
        </p:nvSpPr>
        <p:spPr>
          <a:xfrm>
            <a:off x="1294881" y="4924157"/>
            <a:ext cx="5073745" cy="321715"/>
          </a:xfrm>
          <a:prstGeom prst="rect">
            <a:avLst/>
          </a:prstGeom>
          <a:solidFill>
            <a:srgbClr val="004165"/>
          </a:solidFill>
          <a:ln w="12700">
            <a:miter lim="400000"/>
          </a:ln>
        </p:spPr>
        <p:txBody>
          <a:bodyPr lIns="45718" tIns="45718" rIns="45718" bIns="45718"/>
          <a:lstStyle/>
          <a:p>
            <a:endParaRPr/>
          </a:p>
        </p:txBody>
      </p:sp>
      <p:sp>
        <p:nvSpPr>
          <p:cNvPr id="2644" name="Freeform 6">
            <a:extLst>
              <a:ext uri="{FF2B5EF4-FFF2-40B4-BE49-F238E27FC236}">
                <a16:creationId xmlns:a16="http://schemas.microsoft.com/office/drawing/2014/main" id="{0539EB7E-178F-C191-0DA7-CC3890FA3B78}"/>
              </a:ext>
            </a:extLst>
          </p:cNvPr>
          <p:cNvSpPr/>
          <p:nvPr/>
        </p:nvSpPr>
        <p:spPr>
          <a:xfrm>
            <a:off x="726866" y="4786095"/>
            <a:ext cx="568015" cy="568017"/>
          </a:xfrm>
          <a:prstGeom prst="rect">
            <a:avLst/>
          </a:prstGeom>
          <a:blipFill>
            <a:blip r:embed="rId4"/>
            <a:stretch>
              <a:fillRect/>
            </a:stretch>
          </a:blipFill>
          <a:ln w="12700">
            <a:miter lim="400000"/>
          </a:ln>
        </p:spPr>
        <p:txBody>
          <a:bodyPr lIns="45718" tIns="45718" rIns="45718" bIns="45718"/>
          <a:lstStyle/>
          <a:p>
            <a:endParaRPr/>
          </a:p>
        </p:txBody>
      </p:sp>
      <p:sp>
        <p:nvSpPr>
          <p:cNvPr id="2645" name="AutoShape 7">
            <a:extLst>
              <a:ext uri="{FF2B5EF4-FFF2-40B4-BE49-F238E27FC236}">
                <a16:creationId xmlns:a16="http://schemas.microsoft.com/office/drawing/2014/main" id="{60D86E97-5564-25F7-280D-DC8A8360D3CC}"/>
              </a:ext>
            </a:extLst>
          </p:cNvPr>
          <p:cNvSpPr/>
          <p:nvPr/>
        </p:nvSpPr>
        <p:spPr>
          <a:xfrm>
            <a:off x="1294881" y="5584544"/>
            <a:ext cx="5073745" cy="350072"/>
          </a:xfrm>
          <a:prstGeom prst="rect">
            <a:avLst/>
          </a:prstGeom>
          <a:solidFill>
            <a:srgbClr val="004165">
              <a:alpha val="19608"/>
            </a:srgbClr>
          </a:solidFill>
          <a:ln w="12700">
            <a:miter lim="400000"/>
          </a:ln>
        </p:spPr>
        <p:txBody>
          <a:bodyPr lIns="45718" tIns="45718" rIns="45718" bIns="45718"/>
          <a:lstStyle/>
          <a:p>
            <a:endParaRPr/>
          </a:p>
        </p:txBody>
      </p:sp>
      <p:sp>
        <p:nvSpPr>
          <p:cNvPr id="2646" name="Freeform 8">
            <a:extLst>
              <a:ext uri="{FF2B5EF4-FFF2-40B4-BE49-F238E27FC236}">
                <a16:creationId xmlns:a16="http://schemas.microsoft.com/office/drawing/2014/main" id="{1400F6C6-B064-E713-00F8-C62673615E3B}"/>
              </a:ext>
            </a:extLst>
          </p:cNvPr>
          <p:cNvSpPr/>
          <p:nvPr/>
        </p:nvSpPr>
        <p:spPr>
          <a:xfrm>
            <a:off x="726866" y="5446481"/>
            <a:ext cx="568015" cy="568017"/>
          </a:xfrm>
          <a:prstGeom prst="rect">
            <a:avLst/>
          </a:prstGeom>
          <a:blipFill>
            <a:blip r:embed="rId5"/>
            <a:stretch>
              <a:fillRect/>
            </a:stretch>
          </a:blipFill>
          <a:ln w="12700">
            <a:miter lim="400000"/>
          </a:ln>
        </p:spPr>
        <p:txBody>
          <a:bodyPr lIns="45718" tIns="45718" rIns="45718" bIns="45718"/>
          <a:lstStyle/>
          <a:p>
            <a:endParaRPr/>
          </a:p>
        </p:txBody>
      </p:sp>
      <p:sp>
        <p:nvSpPr>
          <p:cNvPr id="2647" name="AutoShape 9">
            <a:extLst>
              <a:ext uri="{FF2B5EF4-FFF2-40B4-BE49-F238E27FC236}">
                <a16:creationId xmlns:a16="http://schemas.microsoft.com/office/drawing/2014/main" id="{32C92E96-C8B6-80F3-1B76-C14E2EF3AE59}"/>
              </a:ext>
            </a:extLst>
          </p:cNvPr>
          <p:cNvSpPr/>
          <p:nvPr/>
        </p:nvSpPr>
        <p:spPr>
          <a:xfrm>
            <a:off x="1294881" y="6232604"/>
            <a:ext cx="5073745" cy="323952"/>
          </a:xfrm>
          <a:prstGeom prst="rect">
            <a:avLst/>
          </a:prstGeom>
          <a:solidFill>
            <a:srgbClr val="004165">
              <a:alpha val="19608"/>
            </a:srgbClr>
          </a:solidFill>
          <a:ln w="12700">
            <a:miter lim="400000"/>
          </a:ln>
        </p:spPr>
        <p:txBody>
          <a:bodyPr lIns="45718" tIns="45718" rIns="45718" bIns="45718"/>
          <a:lstStyle/>
          <a:p>
            <a:endParaRPr/>
          </a:p>
        </p:txBody>
      </p:sp>
      <p:sp>
        <p:nvSpPr>
          <p:cNvPr id="2648" name="Freeform 10">
            <a:extLst>
              <a:ext uri="{FF2B5EF4-FFF2-40B4-BE49-F238E27FC236}">
                <a16:creationId xmlns:a16="http://schemas.microsoft.com/office/drawing/2014/main" id="{C4DC7283-FBEA-9EA4-B87B-7818F6D64AA8}"/>
              </a:ext>
            </a:extLst>
          </p:cNvPr>
          <p:cNvSpPr/>
          <p:nvPr/>
        </p:nvSpPr>
        <p:spPr>
          <a:xfrm>
            <a:off x="726866" y="6110573"/>
            <a:ext cx="568015" cy="568016"/>
          </a:xfrm>
          <a:prstGeom prst="rect">
            <a:avLst/>
          </a:prstGeom>
          <a:blipFill>
            <a:blip r:embed="rId6"/>
            <a:stretch>
              <a:fillRect/>
            </a:stretch>
          </a:blipFill>
          <a:ln w="12700">
            <a:miter lim="400000"/>
          </a:ln>
        </p:spPr>
        <p:txBody>
          <a:bodyPr lIns="45718" tIns="45718" rIns="45718" bIns="45718"/>
          <a:lstStyle/>
          <a:p>
            <a:endParaRPr/>
          </a:p>
        </p:txBody>
      </p:sp>
      <p:sp>
        <p:nvSpPr>
          <p:cNvPr id="2649" name="TextBox 11">
            <a:extLst>
              <a:ext uri="{FF2B5EF4-FFF2-40B4-BE49-F238E27FC236}">
                <a16:creationId xmlns:a16="http://schemas.microsoft.com/office/drawing/2014/main" id="{6CD1A205-6B58-2F27-E863-80BA6607471C}"/>
              </a:ext>
            </a:extLst>
          </p:cNvPr>
          <p:cNvSpPr txBox="1"/>
          <p:nvPr/>
        </p:nvSpPr>
        <p:spPr>
          <a:xfrm>
            <a:off x="1437756" y="4922873"/>
            <a:ext cx="3796868"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rPr lang="en-US" noProof="0" dirty="0"/>
              <a:t>Confirm role on meeting agenda</a:t>
            </a:r>
            <a:endParaRPr dirty="0"/>
          </a:p>
        </p:txBody>
      </p:sp>
      <p:sp>
        <p:nvSpPr>
          <p:cNvPr id="2650" name="AutoShape 12">
            <a:extLst>
              <a:ext uri="{FF2B5EF4-FFF2-40B4-BE49-F238E27FC236}">
                <a16:creationId xmlns:a16="http://schemas.microsoft.com/office/drawing/2014/main" id="{5E718B93-6BB5-5E75-B783-E407249B3BD4}"/>
              </a:ext>
            </a:extLst>
          </p:cNvPr>
          <p:cNvSpPr/>
          <p:nvPr/>
        </p:nvSpPr>
        <p:spPr>
          <a:xfrm>
            <a:off x="7122666" y="3327082"/>
            <a:ext cx="10136634" cy="5234788"/>
          </a:xfrm>
          <a:prstGeom prst="rect">
            <a:avLst/>
          </a:prstGeom>
          <a:solidFill>
            <a:srgbClr val="A9B2B1">
              <a:alpha val="29804"/>
            </a:srgbClr>
          </a:solidFill>
          <a:ln w="12700">
            <a:miter lim="400000"/>
          </a:ln>
        </p:spPr>
        <p:txBody>
          <a:bodyPr lIns="45718" tIns="45718" rIns="45718" bIns="45718"/>
          <a:lstStyle/>
          <a:p>
            <a:endParaRPr/>
          </a:p>
        </p:txBody>
      </p:sp>
      <p:sp>
        <p:nvSpPr>
          <p:cNvPr id="2651" name="AutoShape 13">
            <a:extLst>
              <a:ext uri="{FF2B5EF4-FFF2-40B4-BE49-F238E27FC236}">
                <a16:creationId xmlns:a16="http://schemas.microsoft.com/office/drawing/2014/main" id="{7EE9973E-0A5E-A34C-E573-C52B77546DED}"/>
              </a:ext>
            </a:extLst>
          </p:cNvPr>
          <p:cNvSpPr/>
          <p:nvPr/>
        </p:nvSpPr>
        <p:spPr>
          <a:xfrm>
            <a:off x="9710956" y="2973800"/>
            <a:ext cx="4939084" cy="353285"/>
          </a:xfrm>
          <a:prstGeom prst="rect">
            <a:avLst/>
          </a:prstGeom>
          <a:solidFill>
            <a:srgbClr val="772432"/>
          </a:solidFill>
          <a:ln w="12700">
            <a:miter lim="400000"/>
          </a:ln>
        </p:spPr>
        <p:txBody>
          <a:bodyPr lIns="45718" tIns="45718" rIns="45718" bIns="45718"/>
          <a:lstStyle/>
          <a:p>
            <a:endParaRPr/>
          </a:p>
        </p:txBody>
      </p:sp>
      <p:sp>
        <p:nvSpPr>
          <p:cNvPr id="2652" name="TextBox 19">
            <a:extLst>
              <a:ext uri="{FF2B5EF4-FFF2-40B4-BE49-F238E27FC236}">
                <a16:creationId xmlns:a16="http://schemas.microsoft.com/office/drawing/2014/main" id="{03B3D6A2-F2BA-324D-8FC5-2C219F859830}"/>
              </a:ext>
            </a:extLst>
          </p:cNvPr>
          <p:cNvSpPr txBox="1"/>
          <p:nvPr/>
        </p:nvSpPr>
        <p:spPr>
          <a:xfrm>
            <a:off x="9710956" y="2958781"/>
            <a:ext cx="4939084" cy="3227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700"/>
              </a:lnSpc>
              <a:defRPr>
                <a:solidFill>
                  <a:srgbClr val="FFFFFF"/>
                </a:solidFill>
                <a:latin typeface="Arial"/>
                <a:ea typeface="Arial"/>
                <a:cs typeface="Arial"/>
                <a:sym typeface="Arial"/>
              </a:defRPr>
            </a:lvl1pPr>
          </a:lstStyle>
          <a:p>
            <a:r>
              <a:rPr lang="en-US" noProof="0" dirty="0"/>
              <a:t>Confirm and assign role</a:t>
            </a:r>
          </a:p>
        </p:txBody>
      </p:sp>
      <p:sp>
        <p:nvSpPr>
          <p:cNvPr id="2653" name="TextBox 20">
            <a:extLst>
              <a:ext uri="{FF2B5EF4-FFF2-40B4-BE49-F238E27FC236}">
                <a16:creationId xmlns:a16="http://schemas.microsoft.com/office/drawing/2014/main" id="{7CD827D9-6CD7-61BB-07A3-CF3B6649A737}"/>
              </a:ext>
            </a:extLst>
          </p:cNvPr>
          <p:cNvSpPr txBox="1"/>
          <p:nvPr/>
        </p:nvSpPr>
        <p:spPr>
          <a:xfrm>
            <a:off x="1437756" y="5599943"/>
            <a:ext cx="4415595"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lang="en-US" noProof="0" dirty="0"/>
              <a:t>Assign roles</a:t>
            </a:r>
          </a:p>
        </p:txBody>
      </p:sp>
      <p:sp>
        <p:nvSpPr>
          <p:cNvPr id="2655" name="Freeform 23">
            <a:extLst>
              <a:ext uri="{FF2B5EF4-FFF2-40B4-BE49-F238E27FC236}">
                <a16:creationId xmlns:a16="http://schemas.microsoft.com/office/drawing/2014/main" id="{3F98E54D-D5ED-4ECF-AEBB-37F139875446}"/>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endParaRPr/>
          </a:p>
        </p:txBody>
      </p:sp>
      <p:sp>
        <p:nvSpPr>
          <p:cNvPr id="2656" name="Freeform 24">
            <a:extLst>
              <a:ext uri="{FF2B5EF4-FFF2-40B4-BE49-F238E27FC236}">
                <a16:creationId xmlns:a16="http://schemas.microsoft.com/office/drawing/2014/main" id="{30F23D62-703C-6F8B-A464-49191F69FC01}"/>
              </a:ext>
            </a:extLst>
          </p:cNvPr>
          <p:cNvSpPr/>
          <p:nvPr/>
        </p:nvSpPr>
        <p:spPr>
          <a:xfrm>
            <a:off x="567021" y="9525671"/>
            <a:ext cx="2799272" cy="638235"/>
          </a:xfrm>
          <a:prstGeom prst="rect">
            <a:avLst/>
          </a:prstGeom>
          <a:blipFill>
            <a:blip r:embed="rId7"/>
            <a:stretch>
              <a:fillRect/>
            </a:stretch>
          </a:blipFill>
          <a:ln w="12700">
            <a:miter lim="400000"/>
          </a:ln>
        </p:spPr>
        <p:txBody>
          <a:bodyPr lIns="45718" tIns="45718" rIns="45718" bIns="45718"/>
          <a:lstStyle/>
          <a:p>
            <a:endParaRPr/>
          </a:p>
        </p:txBody>
      </p:sp>
      <p:sp>
        <p:nvSpPr>
          <p:cNvPr id="2658" name="TextBox 9">
            <a:extLst>
              <a:ext uri="{FF2B5EF4-FFF2-40B4-BE49-F238E27FC236}">
                <a16:creationId xmlns:a16="http://schemas.microsoft.com/office/drawing/2014/main" id="{B92F2902-4891-D403-2920-B0FE0B1927E1}"/>
              </a:ext>
            </a:extLst>
          </p:cNvPr>
          <p:cNvSpPr txBox="1"/>
          <p:nvPr/>
        </p:nvSpPr>
        <p:spPr>
          <a:xfrm>
            <a:off x="2017240" y="1619692"/>
            <a:ext cx="14879605" cy="4533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endParaRPr dirty="0"/>
          </a:p>
        </p:txBody>
      </p:sp>
      <p:sp>
        <p:nvSpPr>
          <p:cNvPr id="2659" name="Freeform 16">
            <a:extLst>
              <a:ext uri="{FF2B5EF4-FFF2-40B4-BE49-F238E27FC236}">
                <a16:creationId xmlns:a16="http://schemas.microsoft.com/office/drawing/2014/main" id="{62A4BC57-05FC-B116-ED34-1CFE83374DD1}"/>
              </a:ext>
            </a:extLst>
          </p:cNvPr>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endParaRPr/>
          </a:p>
        </p:txBody>
      </p:sp>
      <p:sp>
        <p:nvSpPr>
          <p:cNvPr id="2660" name="TextBox 17">
            <a:extLst>
              <a:ext uri="{FF2B5EF4-FFF2-40B4-BE49-F238E27FC236}">
                <a16:creationId xmlns:a16="http://schemas.microsoft.com/office/drawing/2014/main" id="{D810FAE4-9777-261B-5B3D-35ED212DD335}"/>
              </a:ext>
            </a:extLst>
          </p:cNvPr>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rPr lang="en-US" noProof="0" dirty="0"/>
              <a:t>Procedures</a:t>
            </a:r>
          </a:p>
        </p:txBody>
      </p:sp>
      <p:sp>
        <p:nvSpPr>
          <p:cNvPr id="2661" name="TextBox 18">
            <a:extLst>
              <a:ext uri="{FF2B5EF4-FFF2-40B4-BE49-F238E27FC236}">
                <a16:creationId xmlns:a16="http://schemas.microsoft.com/office/drawing/2014/main" id="{0AB06A07-8361-0D28-5A0D-31F10938153A}"/>
              </a:ext>
            </a:extLst>
          </p:cNvPr>
          <p:cNvSpPr txBox="1"/>
          <p:nvPr/>
        </p:nvSpPr>
        <p:spPr>
          <a:xfrm>
            <a:off x="982481" y="1075560"/>
            <a:ext cx="397049"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3" name="TextBox 9">
            <a:extLst>
              <a:ext uri="{FF2B5EF4-FFF2-40B4-BE49-F238E27FC236}">
                <a16:creationId xmlns:a16="http://schemas.microsoft.com/office/drawing/2014/main" id="{BCF5E0D3-AC36-4990-AFE6-8870E741E85C}"/>
              </a:ext>
            </a:extLst>
          </p:cNvPr>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rPr lang="en-US" noProof="0" dirty="0"/>
              <a:t>Document</a:t>
            </a:r>
            <a:r>
              <a:rPr dirty="0"/>
              <a:t> your role</a:t>
            </a:r>
            <a:r>
              <a:rPr lang="de-DE" dirty="0"/>
              <a:t>s</a:t>
            </a:r>
            <a:endParaRPr dirty="0"/>
          </a:p>
        </p:txBody>
      </p:sp>
      <p:sp>
        <p:nvSpPr>
          <p:cNvPr id="2" name="TextBox 22">
            <a:extLst>
              <a:ext uri="{FF2B5EF4-FFF2-40B4-BE49-F238E27FC236}">
                <a16:creationId xmlns:a16="http://schemas.microsoft.com/office/drawing/2014/main" id="{D6F42EB0-8667-3A21-4B23-C6FDEC5CADA7}"/>
              </a:ext>
            </a:extLst>
          </p:cNvPr>
          <p:cNvSpPr txBox="1"/>
          <p:nvPr/>
        </p:nvSpPr>
        <p:spPr>
          <a:xfrm>
            <a:off x="1379530" y="6245955"/>
            <a:ext cx="3999302" cy="2638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500">
                <a:solidFill>
                  <a:srgbClr val="FFFFFF">
                    <a:alpha val="19608"/>
                  </a:srgbClr>
                </a:solidFill>
                <a:latin typeface="Arial"/>
                <a:ea typeface="Arial"/>
                <a:cs typeface="Arial"/>
                <a:sym typeface="Arial"/>
              </a:defRPr>
            </a:lvl1pPr>
          </a:lstStyle>
          <a:p>
            <a:r>
              <a:rPr lang="en-US" noProof="0" dirty="0"/>
              <a:t>Role documentation successful</a:t>
            </a:r>
          </a:p>
        </p:txBody>
      </p:sp>
      <p:pic>
        <p:nvPicPr>
          <p:cNvPr id="7" name="Grafik 6">
            <a:extLst>
              <a:ext uri="{FF2B5EF4-FFF2-40B4-BE49-F238E27FC236}">
                <a16:creationId xmlns:a16="http://schemas.microsoft.com/office/drawing/2014/main" id="{1ADD5948-AE42-E16A-D352-CFAAAE7629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61169" y="3421144"/>
            <a:ext cx="8038658" cy="5001427"/>
          </a:xfrm>
          <a:prstGeom prst="rect">
            <a:avLst/>
          </a:prstGeom>
        </p:spPr>
      </p:pic>
      <p:sp>
        <p:nvSpPr>
          <p:cNvPr id="15" name="Rechteck 14">
            <a:extLst>
              <a:ext uri="{FF2B5EF4-FFF2-40B4-BE49-F238E27FC236}">
                <a16:creationId xmlns:a16="http://schemas.microsoft.com/office/drawing/2014/main" id="{EAF01F56-583D-3DF8-AC75-A6D6D42C3487}"/>
              </a:ext>
            </a:extLst>
          </p:cNvPr>
          <p:cNvSpPr/>
          <p:nvPr/>
        </p:nvSpPr>
        <p:spPr>
          <a:xfrm>
            <a:off x="11932552" y="6014498"/>
            <a:ext cx="4267275" cy="206608"/>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hangingPunct="1">
              <a:spcBef>
                <a:spcPct val="0"/>
              </a:spcBef>
              <a:spcAft>
                <a:spcPct val="0"/>
              </a:spcAft>
              <a:defRPr/>
            </a:pPr>
            <a:endParaRPr lang="de-DE" sz="2700" kern="1200">
              <a:solidFill>
                <a:srgbClr val="FFFFFF"/>
              </a:solidFill>
              <a:latin typeface="Arial"/>
            </a:endParaRPr>
          </a:p>
        </p:txBody>
      </p:sp>
      <p:sp>
        <p:nvSpPr>
          <p:cNvPr id="8" name="Rechteck 7">
            <a:extLst>
              <a:ext uri="{FF2B5EF4-FFF2-40B4-BE49-F238E27FC236}">
                <a16:creationId xmlns:a16="http://schemas.microsoft.com/office/drawing/2014/main" id="{BB841EF8-40C7-20F8-8CC5-D12C3DEDCFDE}"/>
              </a:ext>
            </a:extLst>
          </p:cNvPr>
          <p:cNvSpPr/>
          <p:nvPr/>
        </p:nvSpPr>
        <p:spPr>
          <a:xfrm>
            <a:off x="15088073" y="6012795"/>
            <a:ext cx="201364" cy="22574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de-DE" sz="2700" b="0" i="0" u="none" strike="noStrike" kern="1200" cap="none" spc="0" normalizeH="0" baseline="0" noProof="0">
              <a:ln>
                <a:noFill/>
              </a:ln>
              <a:solidFill>
                <a:srgbClr val="FFFFFF"/>
              </a:solidFill>
              <a:effectLst/>
              <a:uLnTx/>
              <a:uFillTx/>
              <a:latin typeface="Arial"/>
              <a:cs typeface="Helvetica"/>
              <a:sym typeface="Calibri"/>
            </a:endParaRPr>
          </a:p>
        </p:txBody>
      </p:sp>
      <p:sp>
        <p:nvSpPr>
          <p:cNvPr id="9" name="Rechteck 8">
            <a:extLst>
              <a:ext uri="{FF2B5EF4-FFF2-40B4-BE49-F238E27FC236}">
                <a16:creationId xmlns:a16="http://schemas.microsoft.com/office/drawing/2014/main" id="{5DE69B25-2E8D-116D-2331-CEFA58D7FD33}"/>
              </a:ext>
            </a:extLst>
          </p:cNvPr>
          <p:cNvSpPr/>
          <p:nvPr/>
        </p:nvSpPr>
        <p:spPr>
          <a:xfrm>
            <a:off x="8305397" y="4436918"/>
            <a:ext cx="1463565" cy="3985653"/>
          </a:xfrm>
          <a:prstGeom prst="rect">
            <a:avLst/>
          </a:prstGeom>
          <a:solidFill>
            <a:srgbClr val="FFFFFF"/>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Helvetica"/>
            </a:endParaRPr>
          </a:p>
        </p:txBody>
      </p:sp>
      <p:sp>
        <p:nvSpPr>
          <p:cNvPr id="10" name="Freeform 13">
            <a:extLst>
              <a:ext uri="{FF2B5EF4-FFF2-40B4-BE49-F238E27FC236}">
                <a16:creationId xmlns:a16="http://schemas.microsoft.com/office/drawing/2014/main" id="{239BC9EC-5168-F2B7-23A2-48E8A98F4FD6}"/>
              </a:ext>
            </a:extLst>
          </p:cNvPr>
          <p:cNvSpPr/>
          <p:nvPr/>
        </p:nvSpPr>
        <p:spPr>
          <a:xfrm rot="11440567">
            <a:off x="14200911" y="6318037"/>
            <a:ext cx="645972" cy="325664"/>
          </a:xfrm>
          <a:prstGeom prst="rect">
            <a:avLst/>
          </a:prstGeom>
          <a:blipFill>
            <a:blip r:embed="rId10"/>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Freeform 13">
            <a:extLst>
              <a:ext uri="{FF2B5EF4-FFF2-40B4-BE49-F238E27FC236}">
                <a16:creationId xmlns:a16="http://schemas.microsoft.com/office/drawing/2014/main" id="{946C1AA1-EC92-9B72-AE5F-238E4F690F9C}"/>
              </a:ext>
            </a:extLst>
          </p:cNvPr>
          <p:cNvSpPr/>
          <p:nvPr/>
        </p:nvSpPr>
        <p:spPr>
          <a:xfrm rot="11440567">
            <a:off x="15289295" y="6328713"/>
            <a:ext cx="645972" cy="325664"/>
          </a:xfrm>
          <a:prstGeom prst="rect">
            <a:avLst/>
          </a:prstGeom>
          <a:blipFill>
            <a:blip r:embed="rId10"/>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41034983"/>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5832F-8836-AC7D-6CC9-2B5D8AFAC279}"/>
            </a:ext>
          </a:extLst>
        </p:cNvPr>
        <p:cNvGrpSpPr/>
        <p:nvPr/>
      </p:nvGrpSpPr>
      <p:grpSpPr>
        <a:xfrm>
          <a:off x="0" y="0"/>
          <a:ext cx="0" cy="0"/>
          <a:chOff x="0" y="0"/>
          <a:chExt cx="0" cy="0"/>
        </a:xfrm>
      </p:grpSpPr>
      <p:sp>
        <p:nvSpPr>
          <p:cNvPr id="2300" name="Freeform 2">
            <a:extLst>
              <a:ext uri="{FF2B5EF4-FFF2-40B4-BE49-F238E27FC236}">
                <a16:creationId xmlns:a16="http://schemas.microsoft.com/office/drawing/2014/main" id="{072D3BC6-86B7-38DE-5D47-AE92FD5ABF7B}"/>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endParaRPr/>
          </a:p>
        </p:txBody>
      </p:sp>
      <p:sp>
        <p:nvSpPr>
          <p:cNvPr id="2301" name="AutoShape 3">
            <a:extLst>
              <a:ext uri="{FF2B5EF4-FFF2-40B4-BE49-F238E27FC236}">
                <a16:creationId xmlns:a16="http://schemas.microsoft.com/office/drawing/2014/main" id="{26312CC7-BB63-A6D2-32C6-3AB20B42C399}"/>
              </a:ext>
            </a:extLst>
          </p:cNvPr>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endParaRPr/>
          </a:p>
        </p:txBody>
      </p:sp>
      <p:sp>
        <p:nvSpPr>
          <p:cNvPr id="2302" name="AutoShape 4">
            <a:extLst>
              <a:ext uri="{FF2B5EF4-FFF2-40B4-BE49-F238E27FC236}">
                <a16:creationId xmlns:a16="http://schemas.microsoft.com/office/drawing/2014/main" id="{852D816F-1206-D22C-76F8-BB141EDAC9DF}"/>
              </a:ext>
            </a:extLst>
          </p:cNvPr>
          <p:cNvSpPr/>
          <p:nvPr/>
        </p:nvSpPr>
        <p:spPr>
          <a:xfrm>
            <a:off x="7122665" y="3553619"/>
            <a:ext cx="10335155" cy="5470065"/>
          </a:xfrm>
          <a:prstGeom prst="rect">
            <a:avLst/>
          </a:prstGeom>
          <a:solidFill>
            <a:srgbClr val="A9B2B1">
              <a:alpha val="29804"/>
            </a:srgbClr>
          </a:solidFill>
          <a:ln w="12700">
            <a:miter lim="400000"/>
          </a:ln>
        </p:spPr>
        <p:txBody>
          <a:bodyPr lIns="45718" tIns="45718" rIns="45718" bIns="45718"/>
          <a:lstStyle/>
          <a:p>
            <a:endParaRPr/>
          </a:p>
        </p:txBody>
      </p:sp>
      <p:sp>
        <p:nvSpPr>
          <p:cNvPr id="2303" name="AutoShape 5">
            <a:extLst>
              <a:ext uri="{FF2B5EF4-FFF2-40B4-BE49-F238E27FC236}">
                <a16:creationId xmlns:a16="http://schemas.microsoft.com/office/drawing/2014/main" id="{C4905DB7-7747-57D5-3006-2AB689E7F75D}"/>
              </a:ext>
            </a:extLst>
          </p:cNvPr>
          <p:cNvSpPr/>
          <p:nvPr/>
        </p:nvSpPr>
        <p:spPr>
          <a:xfrm>
            <a:off x="9710955" y="3245538"/>
            <a:ext cx="5370857" cy="375235"/>
          </a:xfrm>
          <a:prstGeom prst="rect">
            <a:avLst/>
          </a:prstGeom>
          <a:solidFill>
            <a:srgbClr val="772432"/>
          </a:solidFill>
          <a:ln w="12700">
            <a:miter lim="400000"/>
          </a:ln>
        </p:spPr>
        <p:txBody>
          <a:bodyPr lIns="45718" tIns="45718" rIns="45718" bIns="45718"/>
          <a:lstStyle/>
          <a:p>
            <a:endParaRPr/>
          </a:p>
        </p:txBody>
      </p:sp>
      <p:sp>
        <p:nvSpPr>
          <p:cNvPr id="2304" name="Freeform 7">
            <a:extLst>
              <a:ext uri="{FF2B5EF4-FFF2-40B4-BE49-F238E27FC236}">
                <a16:creationId xmlns:a16="http://schemas.microsoft.com/office/drawing/2014/main" id="{CCCA5AB7-F169-9108-7031-3D3266881C54}"/>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endParaRPr/>
          </a:p>
        </p:txBody>
      </p:sp>
      <p:sp>
        <p:nvSpPr>
          <p:cNvPr id="2305" name="Freeform 8">
            <a:extLst>
              <a:ext uri="{FF2B5EF4-FFF2-40B4-BE49-F238E27FC236}">
                <a16:creationId xmlns:a16="http://schemas.microsoft.com/office/drawing/2014/main" id="{53990EB4-DDBB-5546-1E54-C9F4EFE5A50B}"/>
              </a:ext>
            </a:extLst>
          </p:cNvPr>
          <p:cNvSpPr/>
          <p:nvPr/>
        </p:nvSpPr>
        <p:spPr>
          <a:xfrm>
            <a:off x="567021" y="9525671"/>
            <a:ext cx="2799272" cy="638235"/>
          </a:xfrm>
          <a:prstGeom prst="rect">
            <a:avLst/>
          </a:prstGeom>
          <a:blipFill>
            <a:blip r:embed="rId4"/>
            <a:stretch>
              <a:fillRect/>
            </a:stretch>
          </a:blipFill>
          <a:ln w="12700">
            <a:miter lim="400000"/>
          </a:ln>
        </p:spPr>
        <p:txBody>
          <a:bodyPr lIns="45718" tIns="45718" rIns="45718" bIns="45718"/>
          <a:lstStyle/>
          <a:p>
            <a:endParaRPr/>
          </a:p>
        </p:txBody>
      </p:sp>
      <p:sp>
        <p:nvSpPr>
          <p:cNvPr id="2307" name="TextBox 10">
            <a:extLst>
              <a:ext uri="{FF2B5EF4-FFF2-40B4-BE49-F238E27FC236}">
                <a16:creationId xmlns:a16="http://schemas.microsoft.com/office/drawing/2014/main" id="{5BDFCFCE-B76F-34FD-8716-0AA04DDF4E30}"/>
              </a:ext>
            </a:extLst>
          </p:cNvPr>
          <p:cNvSpPr txBox="1"/>
          <p:nvPr/>
        </p:nvSpPr>
        <p:spPr>
          <a:xfrm>
            <a:off x="9398183" y="3236186"/>
            <a:ext cx="5996400" cy="3122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gn="ctr">
              <a:lnSpc>
                <a:spcPts val="2700"/>
              </a:lnSpc>
              <a:defRPr>
                <a:solidFill>
                  <a:srgbClr val="FFFFFF"/>
                </a:solidFill>
                <a:latin typeface="Arial"/>
                <a:ea typeface="Arial"/>
                <a:cs typeface="Arial"/>
                <a:sym typeface="Arial"/>
              </a:defRPr>
            </a:lvl1pPr>
          </a:lstStyle>
          <a:p>
            <a:r>
              <a:rPr lang="en-US" dirty="0"/>
              <a:t>Assign roles to the levels</a:t>
            </a:r>
            <a:endParaRPr dirty="0"/>
          </a:p>
        </p:txBody>
      </p:sp>
      <p:sp>
        <p:nvSpPr>
          <p:cNvPr id="2309" name="AutoShape 13">
            <a:extLst>
              <a:ext uri="{FF2B5EF4-FFF2-40B4-BE49-F238E27FC236}">
                <a16:creationId xmlns:a16="http://schemas.microsoft.com/office/drawing/2014/main" id="{C2DCA2DB-1224-349F-8A3E-BCDE56AB811D}"/>
              </a:ext>
            </a:extLst>
          </p:cNvPr>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endParaRPr/>
          </a:p>
        </p:txBody>
      </p:sp>
      <p:sp>
        <p:nvSpPr>
          <p:cNvPr id="2310" name="AutoShape 14">
            <a:extLst>
              <a:ext uri="{FF2B5EF4-FFF2-40B4-BE49-F238E27FC236}">
                <a16:creationId xmlns:a16="http://schemas.microsoft.com/office/drawing/2014/main" id="{FEBA633C-C920-E40C-52A7-08BDEF631B83}"/>
              </a:ext>
            </a:extLst>
          </p:cNvPr>
          <p:cNvSpPr/>
          <p:nvPr/>
        </p:nvSpPr>
        <p:spPr>
          <a:xfrm>
            <a:off x="1669342" y="4094130"/>
            <a:ext cx="4299914" cy="321715"/>
          </a:xfrm>
          <a:prstGeom prst="rect">
            <a:avLst/>
          </a:prstGeom>
          <a:solidFill>
            <a:srgbClr val="004165">
              <a:alpha val="19608"/>
            </a:srgbClr>
          </a:solidFill>
          <a:ln w="12700">
            <a:miter lim="400000"/>
          </a:ln>
        </p:spPr>
        <p:txBody>
          <a:bodyPr lIns="45718" tIns="45718" rIns="45718" bIns="45718"/>
          <a:lstStyle/>
          <a:p>
            <a:endParaRPr/>
          </a:p>
        </p:txBody>
      </p:sp>
      <p:sp>
        <p:nvSpPr>
          <p:cNvPr id="2311" name="Freeform 15">
            <a:extLst>
              <a:ext uri="{FF2B5EF4-FFF2-40B4-BE49-F238E27FC236}">
                <a16:creationId xmlns:a16="http://schemas.microsoft.com/office/drawing/2014/main" id="{0254578C-5549-FF1B-D125-3882677B5B81}"/>
              </a:ext>
            </a:extLst>
          </p:cNvPr>
          <p:cNvSpPr/>
          <p:nvPr/>
        </p:nvSpPr>
        <p:spPr>
          <a:xfrm>
            <a:off x="1191114" y="3972483"/>
            <a:ext cx="568017" cy="568017"/>
          </a:xfrm>
          <a:prstGeom prst="rect">
            <a:avLst/>
          </a:prstGeom>
          <a:blipFill>
            <a:blip r:embed="rId5"/>
            <a:stretch>
              <a:fillRect/>
            </a:stretch>
          </a:blipFill>
          <a:ln w="12700">
            <a:miter lim="400000"/>
          </a:ln>
        </p:spPr>
        <p:txBody>
          <a:bodyPr lIns="45718" tIns="45718" rIns="45718" bIns="45718"/>
          <a:lstStyle/>
          <a:p>
            <a:endParaRPr/>
          </a:p>
        </p:txBody>
      </p:sp>
      <p:sp>
        <p:nvSpPr>
          <p:cNvPr id="2312" name="Freeform 16">
            <a:extLst>
              <a:ext uri="{FF2B5EF4-FFF2-40B4-BE49-F238E27FC236}">
                <a16:creationId xmlns:a16="http://schemas.microsoft.com/office/drawing/2014/main" id="{D5E70F31-5B5A-06CD-90BC-67E2EDA2C57C}"/>
              </a:ext>
            </a:extLst>
          </p:cNvPr>
          <p:cNvSpPr/>
          <p:nvPr/>
        </p:nvSpPr>
        <p:spPr>
          <a:xfrm>
            <a:off x="1191114" y="4632869"/>
            <a:ext cx="568017" cy="568017"/>
          </a:xfrm>
          <a:prstGeom prst="rect">
            <a:avLst/>
          </a:prstGeom>
          <a:blipFill>
            <a:blip r:embed="rId6"/>
            <a:stretch>
              <a:fillRect/>
            </a:stretch>
          </a:blipFill>
          <a:ln w="12700">
            <a:miter lim="400000"/>
          </a:ln>
        </p:spPr>
        <p:txBody>
          <a:bodyPr lIns="45718" tIns="45718" rIns="45718" bIns="45718"/>
          <a:lstStyle/>
          <a:p>
            <a:endParaRPr/>
          </a:p>
        </p:txBody>
      </p:sp>
      <p:sp>
        <p:nvSpPr>
          <p:cNvPr id="2313" name="Freeform 17">
            <a:extLst>
              <a:ext uri="{FF2B5EF4-FFF2-40B4-BE49-F238E27FC236}">
                <a16:creationId xmlns:a16="http://schemas.microsoft.com/office/drawing/2014/main" id="{AB10A7FB-2A9C-6E21-C613-2DD95854F225}"/>
              </a:ext>
            </a:extLst>
          </p:cNvPr>
          <p:cNvSpPr/>
          <p:nvPr/>
        </p:nvSpPr>
        <p:spPr>
          <a:xfrm>
            <a:off x="1191114" y="5296960"/>
            <a:ext cx="568017" cy="568017"/>
          </a:xfrm>
          <a:prstGeom prst="rect">
            <a:avLst/>
          </a:prstGeom>
          <a:blipFill>
            <a:blip r:embed="rId7"/>
            <a:stretch>
              <a:fillRect/>
            </a:stretch>
          </a:blipFill>
          <a:ln w="12700">
            <a:miter lim="400000"/>
          </a:ln>
        </p:spPr>
        <p:txBody>
          <a:bodyPr lIns="45718" tIns="45718" rIns="45718" bIns="45718"/>
          <a:lstStyle/>
          <a:p>
            <a:endParaRPr/>
          </a:p>
        </p:txBody>
      </p:sp>
      <p:sp>
        <p:nvSpPr>
          <p:cNvPr id="2314" name="TextBox 18">
            <a:extLst>
              <a:ext uri="{FF2B5EF4-FFF2-40B4-BE49-F238E27FC236}">
                <a16:creationId xmlns:a16="http://schemas.microsoft.com/office/drawing/2014/main" id="{581C0B1B-E1F3-26D5-862B-D0A7A14FE00D}"/>
              </a:ext>
            </a:extLst>
          </p:cNvPr>
          <p:cNvSpPr txBox="1"/>
          <p:nvPr/>
        </p:nvSpPr>
        <p:spPr>
          <a:xfrm>
            <a:off x="1877240" y="4111060"/>
            <a:ext cx="3806395"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lang="de-DE" dirty="0"/>
              <a:t>„</a:t>
            </a:r>
            <a:r>
              <a:rPr lang="en-US" noProof="0" dirty="0"/>
              <a:t>Confirm role on meeting agenda</a:t>
            </a:r>
            <a:endParaRPr lang="de-DE" dirty="0"/>
          </a:p>
        </p:txBody>
      </p:sp>
      <p:sp>
        <p:nvSpPr>
          <p:cNvPr id="2315" name="AutoShape 19">
            <a:extLst>
              <a:ext uri="{FF2B5EF4-FFF2-40B4-BE49-F238E27FC236}">
                <a16:creationId xmlns:a16="http://schemas.microsoft.com/office/drawing/2014/main" id="{AD489552-17C4-349A-B71E-CA6798D9CEC1}"/>
              </a:ext>
            </a:extLst>
          </p:cNvPr>
          <p:cNvSpPr/>
          <p:nvPr/>
        </p:nvSpPr>
        <p:spPr>
          <a:xfrm>
            <a:off x="1759130" y="4756172"/>
            <a:ext cx="4299914" cy="321715"/>
          </a:xfrm>
          <a:prstGeom prst="rect">
            <a:avLst/>
          </a:prstGeom>
          <a:solidFill>
            <a:srgbClr val="004165"/>
          </a:solidFill>
          <a:ln w="12700">
            <a:miter lim="400000"/>
          </a:ln>
        </p:spPr>
        <p:txBody>
          <a:bodyPr lIns="45718" tIns="45718" rIns="45718" bIns="45718"/>
          <a:lstStyle/>
          <a:p>
            <a:endParaRPr/>
          </a:p>
        </p:txBody>
      </p:sp>
      <p:sp>
        <p:nvSpPr>
          <p:cNvPr id="2316" name="TextBox 20">
            <a:extLst>
              <a:ext uri="{FF2B5EF4-FFF2-40B4-BE49-F238E27FC236}">
                <a16:creationId xmlns:a16="http://schemas.microsoft.com/office/drawing/2014/main" id="{DB22ECA4-EACC-F84B-2BA9-F3FE4E3F218A}"/>
              </a:ext>
            </a:extLst>
          </p:cNvPr>
          <p:cNvSpPr txBox="1"/>
          <p:nvPr/>
        </p:nvSpPr>
        <p:spPr>
          <a:xfrm>
            <a:off x="1909435" y="4743205"/>
            <a:ext cx="3796870"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solidFill>
                <a:latin typeface="Arial"/>
                <a:ea typeface="Arial"/>
                <a:cs typeface="Arial"/>
                <a:sym typeface="Arial"/>
              </a:defRPr>
            </a:lvl1pPr>
          </a:lstStyle>
          <a:p>
            <a:r>
              <a:rPr lang="en-US" noProof="0" dirty="0"/>
              <a:t>Assign roles</a:t>
            </a:r>
          </a:p>
        </p:txBody>
      </p:sp>
      <p:sp>
        <p:nvSpPr>
          <p:cNvPr id="2317" name="AutoShape 21">
            <a:extLst>
              <a:ext uri="{FF2B5EF4-FFF2-40B4-BE49-F238E27FC236}">
                <a16:creationId xmlns:a16="http://schemas.microsoft.com/office/drawing/2014/main" id="{4C49BBC1-BB1D-56B8-929B-5D34DE7B378E}"/>
              </a:ext>
            </a:extLst>
          </p:cNvPr>
          <p:cNvSpPr/>
          <p:nvPr/>
        </p:nvSpPr>
        <p:spPr>
          <a:xfrm>
            <a:off x="1759130" y="5401735"/>
            <a:ext cx="4299914" cy="321715"/>
          </a:xfrm>
          <a:prstGeom prst="rect">
            <a:avLst/>
          </a:prstGeom>
          <a:solidFill>
            <a:srgbClr val="004165">
              <a:alpha val="19608"/>
            </a:srgbClr>
          </a:solidFill>
          <a:ln w="12700">
            <a:miter lim="400000"/>
          </a:ln>
        </p:spPr>
        <p:txBody>
          <a:bodyPr lIns="45718" tIns="45718" rIns="45718" bIns="45718"/>
          <a:lstStyle/>
          <a:p>
            <a:endParaRPr/>
          </a:p>
        </p:txBody>
      </p:sp>
      <p:sp>
        <p:nvSpPr>
          <p:cNvPr id="2318" name="TextBox 22">
            <a:extLst>
              <a:ext uri="{FF2B5EF4-FFF2-40B4-BE49-F238E27FC236}">
                <a16:creationId xmlns:a16="http://schemas.microsoft.com/office/drawing/2014/main" id="{88C268F8-2BE6-DFFF-9C58-507A568926DC}"/>
              </a:ext>
            </a:extLst>
          </p:cNvPr>
          <p:cNvSpPr txBox="1"/>
          <p:nvPr/>
        </p:nvSpPr>
        <p:spPr>
          <a:xfrm>
            <a:off x="1909435" y="5378124"/>
            <a:ext cx="3999302" cy="2638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200"/>
              </a:lnSpc>
              <a:defRPr sz="1500">
                <a:solidFill>
                  <a:srgbClr val="FFFFFF">
                    <a:alpha val="19608"/>
                  </a:srgbClr>
                </a:solidFill>
                <a:latin typeface="Arial"/>
                <a:ea typeface="Arial"/>
                <a:cs typeface="Arial"/>
                <a:sym typeface="Arial"/>
              </a:defRPr>
            </a:lvl1pPr>
          </a:lstStyle>
          <a:p>
            <a:r>
              <a:rPr lang="en-US" noProof="0" dirty="0"/>
              <a:t>Role documentation successful</a:t>
            </a:r>
          </a:p>
        </p:txBody>
      </p:sp>
      <p:sp>
        <p:nvSpPr>
          <p:cNvPr id="2319" name="TextBox 9">
            <a:extLst>
              <a:ext uri="{FF2B5EF4-FFF2-40B4-BE49-F238E27FC236}">
                <a16:creationId xmlns:a16="http://schemas.microsoft.com/office/drawing/2014/main" id="{7314CC76-6125-2720-D88F-EED7D08388A8}"/>
              </a:ext>
            </a:extLst>
          </p:cNvPr>
          <p:cNvSpPr txBox="1"/>
          <p:nvPr/>
        </p:nvSpPr>
        <p:spPr>
          <a:xfrm>
            <a:off x="2017240" y="1619692"/>
            <a:ext cx="14879605" cy="453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rPr lang="en-US" noProof="0" dirty="0"/>
              <a:t>Document your role</a:t>
            </a:r>
          </a:p>
        </p:txBody>
      </p:sp>
      <p:sp>
        <p:nvSpPr>
          <p:cNvPr id="2320" name="Freeform 16">
            <a:extLst>
              <a:ext uri="{FF2B5EF4-FFF2-40B4-BE49-F238E27FC236}">
                <a16:creationId xmlns:a16="http://schemas.microsoft.com/office/drawing/2014/main" id="{F5D1C7EE-C70B-3862-189E-FC0BE8874BAC}"/>
              </a:ext>
            </a:extLst>
          </p:cNvPr>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endParaRPr/>
          </a:p>
        </p:txBody>
      </p:sp>
      <p:sp>
        <p:nvSpPr>
          <p:cNvPr id="2321" name="TextBox 17">
            <a:extLst>
              <a:ext uri="{FF2B5EF4-FFF2-40B4-BE49-F238E27FC236}">
                <a16:creationId xmlns:a16="http://schemas.microsoft.com/office/drawing/2014/main" id="{A0E041C1-11C5-FFEE-BA2B-43E64A35A251}"/>
              </a:ext>
            </a:extLst>
          </p:cNvPr>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rPr lang="en-US" noProof="0" dirty="0"/>
              <a:t>Procedures</a:t>
            </a:r>
          </a:p>
        </p:txBody>
      </p:sp>
      <p:sp>
        <p:nvSpPr>
          <p:cNvPr id="2322" name="TextBox 18">
            <a:extLst>
              <a:ext uri="{FF2B5EF4-FFF2-40B4-BE49-F238E27FC236}">
                <a16:creationId xmlns:a16="http://schemas.microsoft.com/office/drawing/2014/main" id="{612D8C7B-3399-B20A-9C74-BFF2208F9FBD}"/>
              </a:ext>
            </a:extLst>
          </p:cNvPr>
          <p:cNvSpPr txBox="1"/>
          <p:nvPr/>
        </p:nvSpPr>
        <p:spPr>
          <a:xfrm>
            <a:off x="982481" y="1075560"/>
            <a:ext cx="397049"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3" name="Grafik 2">
            <a:extLst>
              <a:ext uri="{FF2B5EF4-FFF2-40B4-BE49-F238E27FC236}">
                <a16:creationId xmlns:a16="http://schemas.microsoft.com/office/drawing/2014/main" id="{5320708F-FB74-6240-0243-741703052E3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85018" y="3694380"/>
            <a:ext cx="8447339" cy="5255697"/>
          </a:xfrm>
          <a:prstGeom prst="rect">
            <a:avLst/>
          </a:prstGeom>
        </p:spPr>
      </p:pic>
      <p:sp>
        <p:nvSpPr>
          <p:cNvPr id="8" name="Rechteck 7">
            <a:extLst>
              <a:ext uri="{FF2B5EF4-FFF2-40B4-BE49-F238E27FC236}">
                <a16:creationId xmlns:a16="http://schemas.microsoft.com/office/drawing/2014/main" id="{E73BC306-AB9C-1547-CB4C-F3C3030B28BC}"/>
              </a:ext>
            </a:extLst>
          </p:cNvPr>
          <p:cNvSpPr/>
          <p:nvPr/>
        </p:nvSpPr>
        <p:spPr>
          <a:xfrm>
            <a:off x="12067442" y="6415293"/>
            <a:ext cx="4564915" cy="231697"/>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hangingPunct="1">
              <a:spcBef>
                <a:spcPct val="0"/>
              </a:spcBef>
              <a:spcAft>
                <a:spcPct val="0"/>
              </a:spcAft>
              <a:defRPr/>
            </a:pPr>
            <a:endParaRPr lang="de-DE" sz="2700" kern="1200">
              <a:solidFill>
                <a:srgbClr val="FFFFFF"/>
              </a:solidFill>
              <a:latin typeface="Arial"/>
            </a:endParaRPr>
          </a:p>
        </p:txBody>
      </p:sp>
      <p:sp>
        <p:nvSpPr>
          <p:cNvPr id="12" name="Rechteck 11">
            <a:extLst>
              <a:ext uri="{FF2B5EF4-FFF2-40B4-BE49-F238E27FC236}">
                <a16:creationId xmlns:a16="http://schemas.microsoft.com/office/drawing/2014/main" id="{B80D23D2-05CC-D77F-65C9-A846B269E574}"/>
              </a:ext>
            </a:extLst>
          </p:cNvPr>
          <p:cNvSpPr/>
          <p:nvPr/>
        </p:nvSpPr>
        <p:spPr>
          <a:xfrm>
            <a:off x="15478491" y="6403034"/>
            <a:ext cx="207387" cy="224292"/>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hangingPunct="1">
              <a:spcBef>
                <a:spcPct val="0"/>
              </a:spcBef>
              <a:spcAft>
                <a:spcPct val="0"/>
              </a:spcAft>
              <a:defRPr/>
            </a:pPr>
            <a:endParaRPr lang="de-DE" sz="2700" kern="1200">
              <a:solidFill>
                <a:srgbClr val="FFFFFF"/>
              </a:solidFill>
              <a:latin typeface="Arial"/>
            </a:endParaRPr>
          </a:p>
        </p:txBody>
      </p:sp>
      <p:pic>
        <p:nvPicPr>
          <p:cNvPr id="5" name="Grafik 4">
            <a:extLst>
              <a:ext uri="{FF2B5EF4-FFF2-40B4-BE49-F238E27FC236}">
                <a16:creationId xmlns:a16="http://schemas.microsoft.com/office/drawing/2014/main" id="{9EFB7CFD-954C-2775-7E99-2A36F26807A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604698" y="3778168"/>
            <a:ext cx="5013960" cy="2255520"/>
          </a:xfrm>
          <a:prstGeom prst="rect">
            <a:avLst/>
          </a:prstGeom>
        </p:spPr>
      </p:pic>
      <p:sp>
        <p:nvSpPr>
          <p:cNvPr id="13" name="Freeform 10">
            <a:extLst>
              <a:ext uri="{FF2B5EF4-FFF2-40B4-BE49-F238E27FC236}">
                <a16:creationId xmlns:a16="http://schemas.microsoft.com/office/drawing/2014/main" id="{81264B1A-2218-2EAB-575B-0298852454FA}"/>
              </a:ext>
            </a:extLst>
          </p:cNvPr>
          <p:cNvSpPr/>
          <p:nvPr/>
        </p:nvSpPr>
        <p:spPr>
          <a:xfrm rot="14919082" flipV="1">
            <a:off x="15205614" y="5942743"/>
            <a:ext cx="753140" cy="269249"/>
          </a:xfrm>
          <a:prstGeom prst="rect">
            <a:avLst/>
          </a:prstGeom>
          <a:blipFill>
            <a:blip r:embed="rId11"/>
            <a:stretch>
              <a:fillRect/>
            </a:stretch>
          </a:blipFill>
          <a:ln w="12700">
            <a:miter lim="400000"/>
          </a:ln>
        </p:spPr>
        <p:txBody>
          <a:bodyPr lIns="45718" tIns="45718" rIns="45718" bIns="45718"/>
          <a:lstStyle/>
          <a:p>
            <a:endParaRPr/>
          </a:p>
        </p:txBody>
      </p:sp>
      <p:sp>
        <p:nvSpPr>
          <p:cNvPr id="14" name="Rechteck 13">
            <a:extLst>
              <a:ext uri="{FF2B5EF4-FFF2-40B4-BE49-F238E27FC236}">
                <a16:creationId xmlns:a16="http://schemas.microsoft.com/office/drawing/2014/main" id="{4AD7BC05-1673-0484-3406-4769C4E315B0}"/>
              </a:ext>
            </a:extLst>
          </p:cNvPr>
          <p:cNvSpPr/>
          <p:nvPr/>
        </p:nvSpPr>
        <p:spPr>
          <a:xfrm>
            <a:off x="8339986" y="4773974"/>
            <a:ext cx="1400465" cy="4176103"/>
          </a:xfrm>
          <a:prstGeom prst="rect">
            <a:avLst/>
          </a:prstGeom>
          <a:solidFill>
            <a:srgbClr val="FFFFFF"/>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4225176164"/>
      </p:ext>
    </p:extLst>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E1ED7-C10E-32A7-CFA6-E81C83957425}"/>
            </a:ext>
          </a:extLst>
        </p:cNvPr>
        <p:cNvGrpSpPr/>
        <p:nvPr/>
      </p:nvGrpSpPr>
      <p:grpSpPr>
        <a:xfrm>
          <a:off x="0" y="0"/>
          <a:ext cx="0" cy="0"/>
          <a:chOff x="0" y="0"/>
          <a:chExt cx="0" cy="0"/>
        </a:xfrm>
      </p:grpSpPr>
      <p:sp>
        <p:nvSpPr>
          <p:cNvPr id="2324" name="Freeform 2">
            <a:extLst>
              <a:ext uri="{FF2B5EF4-FFF2-40B4-BE49-F238E27FC236}">
                <a16:creationId xmlns:a16="http://schemas.microsoft.com/office/drawing/2014/main" id="{35E2AB17-ED31-BA5F-F135-3DE41EEB2539}"/>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endParaRPr/>
          </a:p>
        </p:txBody>
      </p:sp>
      <p:sp>
        <p:nvSpPr>
          <p:cNvPr id="2325" name="AutoShape 3">
            <a:extLst>
              <a:ext uri="{FF2B5EF4-FFF2-40B4-BE49-F238E27FC236}">
                <a16:creationId xmlns:a16="http://schemas.microsoft.com/office/drawing/2014/main" id="{120C6A7E-EC73-81AC-BC8B-D413F33A4026}"/>
              </a:ext>
            </a:extLst>
          </p:cNvPr>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endParaRPr/>
          </a:p>
        </p:txBody>
      </p:sp>
      <p:sp>
        <p:nvSpPr>
          <p:cNvPr id="2326" name="AutoShape 4">
            <a:extLst>
              <a:ext uri="{FF2B5EF4-FFF2-40B4-BE49-F238E27FC236}">
                <a16:creationId xmlns:a16="http://schemas.microsoft.com/office/drawing/2014/main" id="{B8EC94EA-5B46-AA11-75AB-D1F49EEE4241}"/>
              </a:ext>
            </a:extLst>
          </p:cNvPr>
          <p:cNvSpPr/>
          <p:nvPr/>
        </p:nvSpPr>
        <p:spPr>
          <a:xfrm>
            <a:off x="7122666" y="3425337"/>
            <a:ext cx="10136634" cy="5234786"/>
          </a:xfrm>
          <a:prstGeom prst="rect">
            <a:avLst/>
          </a:prstGeom>
          <a:solidFill>
            <a:srgbClr val="A9B2B1">
              <a:alpha val="29804"/>
            </a:srgbClr>
          </a:solidFill>
          <a:ln w="12700">
            <a:miter lim="400000"/>
          </a:ln>
        </p:spPr>
        <p:txBody>
          <a:bodyPr lIns="45718" tIns="45718" rIns="45718" bIns="45718"/>
          <a:lstStyle/>
          <a:p>
            <a:endParaRPr/>
          </a:p>
        </p:txBody>
      </p:sp>
      <p:sp>
        <p:nvSpPr>
          <p:cNvPr id="2327" name="AutoShape 5">
            <a:extLst>
              <a:ext uri="{FF2B5EF4-FFF2-40B4-BE49-F238E27FC236}">
                <a16:creationId xmlns:a16="http://schemas.microsoft.com/office/drawing/2014/main" id="{BF216E6C-0E58-6449-3FEA-B1C1677EE959}"/>
              </a:ext>
            </a:extLst>
          </p:cNvPr>
          <p:cNvSpPr/>
          <p:nvPr/>
        </p:nvSpPr>
        <p:spPr>
          <a:xfrm>
            <a:off x="9710956" y="3139206"/>
            <a:ext cx="4939084" cy="353285"/>
          </a:xfrm>
          <a:prstGeom prst="rect">
            <a:avLst/>
          </a:prstGeom>
          <a:solidFill>
            <a:srgbClr val="772432"/>
          </a:solidFill>
          <a:ln w="12700">
            <a:miter lim="400000"/>
          </a:ln>
        </p:spPr>
        <p:txBody>
          <a:bodyPr lIns="45718" tIns="45718" rIns="45718" bIns="45718"/>
          <a:lstStyle/>
          <a:p>
            <a:endParaRPr/>
          </a:p>
        </p:txBody>
      </p:sp>
      <p:sp>
        <p:nvSpPr>
          <p:cNvPr id="2328" name="TextBox 6">
            <a:extLst>
              <a:ext uri="{FF2B5EF4-FFF2-40B4-BE49-F238E27FC236}">
                <a16:creationId xmlns:a16="http://schemas.microsoft.com/office/drawing/2014/main" id="{0B82577B-05DD-95ED-10E9-F2998A5BC2EB}"/>
              </a:ext>
            </a:extLst>
          </p:cNvPr>
          <p:cNvSpPr txBox="1"/>
          <p:nvPr/>
        </p:nvSpPr>
        <p:spPr>
          <a:xfrm>
            <a:off x="1892480" y="4071161"/>
            <a:ext cx="3806395"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EasySpeak im Browser aufrufen </a:t>
            </a:r>
          </a:p>
        </p:txBody>
      </p:sp>
      <p:sp>
        <p:nvSpPr>
          <p:cNvPr id="2329" name="Freeform 8">
            <a:extLst>
              <a:ext uri="{FF2B5EF4-FFF2-40B4-BE49-F238E27FC236}">
                <a16:creationId xmlns:a16="http://schemas.microsoft.com/office/drawing/2014/main" id="{33E1DF98-90F6-1C7A-42B1-966E3DBDF086}"/>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endParaRPr/>
          </a:p>
        </p:txBody>
      </p:sp>
      <p:sp>
        <p:nvSpPr>
          <p:cNvPr id="2330" name="Freeform 9">
            <a:extLst>
              <a:ext uri="{FF2B5EF4-FFF2-40B4-BE49-F238E27FC236}">
                <a16:creationId xmlns:a16="http://schemas.microsoft.com/office/drawing/2014/main" id="{98209A96-F4FF-7C46-11EC-1471DB9ACD84}"/>
              </a:ext>
            </a:extLst>
          </p:cNvPr>
          <p:cNvSpPr/>
          <p:nvPr/>
        </p:nvSpPr>
        <p:spPr>
          <a:xfrm>
            <a:off x="567021" y="9525671"/>
            <a:ext cx="2799272" cy="638235"/>
          </a:xfrm>
          <a:prstGeom prst="rect">
            <a:avLst/>
          </a:prstGeom>
          <a:blipFill>
            <a:blip r:embed="rId4"/>
            <a:stretch>
              <a:fillRect/>
            </a:stretch>
          </a:blipFill>
          <a:ln w="12700">
            <a:miter lim="400000"/>
          </a:ln>
        </p:spPr>
        <p:txBody>
          <a:bodyPr lIns="45718" tIns="45718" rIns="45718" bIns="45718"/>
          <a:lstStyle/>
          <a:p>
            <a:endParaRPr/>
          </a:p>
        </p:txBody>
      </p:sp>
      <p:sp>
        <p:nvSpPr>
          <p:cNvPr id="2331" name="AutoShape 10">
            <a:extLst>
              <a:ext uri="{FF2B5EF4-FFF2-40B4-BE49-F238E27FC236}">
                <a16:creationId xmlns:a16="http://schemas.microsoft.com/office/drawing/2014/main" id="{CCCECAF8-78FB-B9BA-F459-3261ADB3ED22}"/>
              </a:ext>
            </a:extLst>
          </p:cNvPr>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endParaRPr/>
          </a:p>
        </p:txBody>
      </p:sp>
      <p:sp>
        <p:nvSpPr>
          <p:cNvPr id="2332" name="AutoShape 11">
            <a:extLst>
              <a:ext uri="{FF2B5EF4-FFF2-40B4-BE49-F238E27FC236}">
                <a16:creationId xmlns:a16="http://schemas.microsoft.com/office/drawing/2014/main" id="{73D0A9E4-7395-7B83-9C43-FC6B02AC4177}"/>
              </a:ext>
            </a:extLst>
          </p:cNvPr>
          <p:cNvSpPr/>
          <p:nvPr/>
        </p:nvSpPr>
        <p:spPr>
          <a:xfrm>
            <a:off x="1759130" y="4110544"/>
            <a:ext cx="4299914" cy="321715"/>
          </a:xfrm>
          <a:prstGeom prst="rect">
            <a:avLst/>
          </a:prstGeom>
          <a:solidFill>
            <a:srgbClr val="004165">
              <a:alpha val="19608"/>
            </a:srgbClr>
          </a:solidFill>
          <a:ln w="12700">
            <a:miter lim="400000"/>
          </a:ln>
        </p:spPr>
        <p:txBody>
          <a:bodyPr lIns="45718" tIns="45718" rIns="45718" bIns="45718"/>
          <a:lstStyle/>
          <a:p>
            <a:endParaRPr/>
          </a:p>
        </p:txBody>
      </p:sp>
      <p:sp>
        <p:nvSpPr>
          <p:cNvPr id="2333" name="Freeform 12">
            <a:extLst>
              <a:ext uri="{FF2B5EF4-FFF2-40B4-BE49-F238E27FC236}">
                <a16:creationId xmlns:a16="http://schemas.microsoft.com/office/drawing/2014/main" id="{66BF1994-5D86-9B90-1514-06EA5239CFB7}"/>
              </a:ext>
            </a:extLst>
          </p:cNvPr>
          <p:cNvSpPr/>
          <p:nvPr/>
        </p:nvSpPr>
        <p:spPr>
          <a:xfrm>
            <a:off x="1191114" y="3972483"/>
            <a:ext cx="568017" cy="568017"/>
          </a:xfrm>
          <a:prstGeom prst="rect">
            <a:avLst/>
          </a:prstGeom>
          <a:blipFill>
            <a:blip r:embed="rId5"/>
            <a:stretch>
              <a:fillRect/>
            </a:stretch>
          </a:blipFill>
          <a:ln w="12700">
            <a:miter lim="400000"/>
          </a:ln>
        </p:spPr>
        <p:txBody>
          <a:bodyPr lIns="45718" tIns="45718" rIns="45718" bIns="45718"/>
          <a:lstStyle/>
          <a:p>
            <a:endParaRPr/>
          </a:p>
        </p:txBody>
      </p:sp>
      <p:sp>
        <p:nvSpPr>
          <p:cNvPr id="2334" name="Freeform 13">
            <a:extLst>
              <a:ext uri="{FF2B5EF4-FFF2-40B4-BE49-F238E27FC236}">
                <a16:creationId xmlns:a16="http://schemas.microsoft.com/office/drawing/2014/main" id="{68DAB009-9A84-0302-0D8E-644E547CCE7F}"/>
              </a:ext>
            </a:extLst>
          </p:cNvPr>
          <p:cNvSpPr/>
          <p:nvPr/>
        </p:nvSpPr>
        <p:spPr>
          <a:xfrm>
            <a:off x="1191114" y="4632869"/>
            <a:ext cx="568017" cy="568017"/>
          </a:xfrm>
          <a:prstGeom prst="rect">
            <a:avLst/>
          </a:prstGeom>
          <a:blipFill>
            <a:blip r:embed="rId6"/>
            <a:stretch>
              <a:fillRect/>
            </a:stretch>
          </a:blipFill>
          <a:ln w="12700">
            <a:miter lim="400000"/>
          </a:ln>
        </p:spPr>
        <p:txBody>
          <a:bodyPr lIns="45718" tIns="45718" rIns="45718" bIns="45718"/>
          <a:lstStyle/>
          <a:p>
            <a:endParaRPr/>
          </a:p>
        </p:txBody>
      </p:sp>
      <p:sp>
        <p:nvSpPr>
          <p:cNvPr id="2335" name="Freeform 14">
            <a:extLst>
              <a:ext uri="{FF2B5EF4-FFF2-40B4-BE49-F238E27FC236}">
                <a16:creationId xmlns:a16="http://schemas.microsoft.com/office/drawing/2014/main" id="{62FFC893-8E72-73DF-A33E-53C8702CDABC}"/>
              </a:ext>
            </a:extLst>
          </p:cNvPr>
          <p:cNvSpPr/>
          <p:nvPr/>
        </p:nvSpPr>
        <p:spPr>
          <a:xfrm>
            <a:off x="1191114" y="5296960"/>
            <a:ext cx="568017" cy="568017"/>
          </a:xfrm>
          <a:prstGeom prst="rect">
            <a:avLst/>
          </a:prstGeom>
          <a:blipFill>
            <a:blip r:embed="rId7"/>
            <a:stretch>
              <a:fillRect/>
            </a:stretch>
          </a:blipFill>
          <a:ln w="12700">
            <a:miter lim="400000"/>
          </a:ln>
        </p:spPr>
        <p:txBody>
          <a:bodyPr lIns="45718" tIns="45718" rIns="45718" bIns="45718"/>
          <a:lstStyle/>
          <a:p>
            <a:endParaRPr/>
          </a:p>
        </p:txBody>
      </p:sp>
      <p:sp>
        <p:nvSpPr>
          <p:cNvPr id="2336" name="AutoShape 15">
            <a:extLst>
              <a:ext uri="{FF2B5EF4-FFF2-40B4-BE49-F238E27FC236}">
                <a16:creationId xmlns:a16="http://schemas.microsoft.com/office/drawing/2014/main" id="{EAFDA2B7-8A90-29A5-48CE-13895D1EE533}"/>
              </a:ext>
            </a:extLst>
          </p:cNvPr>
          <p:cNvSpPr/>
          <p:nvPr/>
        </p:nvSpPr>
        <p:spPr>
          <a:xfrm>
            <a:off x="1759130" y="4756172"/>
            <a:ext cx="4299914" cy="321715"/>
          </a:xfrm>
          <a:prstGeom prst="rect">
            <a:avLst/>
          </a:prstGeom>
          <a:solidFill>
            <a:srgbClr val="004165">
              <a:alpha val="19608"/>
            </a:srgbClr>
          </a:solidFill>
          <a:ln w="12700">
            <a:miter lim="400000"/>
          </a:ln>
        </p:spPr>
        <p:txBody>
          <a:bodyPr lIns="45718" tIns="45718" rIns="45718" bIns="45718"/>
          <a:lstStyle/>
          <a:p>
            <a:endParaRPr/>
          </a:p>
        </p:txBody>
      </p:sp>
      <p:sp>
        <p:nvSpPr>
          <p:cNvPr id="2337" name="AutoShape 16">
            <a:extLst>
              <a:ext uri="{FF2B5EF4-FFF2-40B4-BE49-F238E27FC236}">
                <a16:creationId xmlns:a16="http://schemas.microsoft.com/office/drawing/2014/main" id="{C324581E-8A5D-76C7-60A4-071E76C48519}"/>
              </a:ext>
            </a:extLst>
          </p:cNvPr>
          <p:cNvSpPr/>
          <p:nvPr/>
        </p:nvSpPr>
        <p:spPr>
          <a:xfrm>
            <a:off x="1759130" y="5401735"/>
            <a:ext cx="4299914" cy="321715"/>
          </a:xfrm>
          <a:prstGeom prst="rect">
            <a:avLst/>
          </a:prstGeom>
          <a:solidFill>
            <a:srgbClr val="004165"/>
          </a:solidFill>
          <a:ln w="12700">
            <a:miter lim="400000"/>
          </a:ln>
        </p:spPr>
        <p:txBody>
          <a:bodyPr lIns="45718" tIns="45718" rIns="45718" bIns="45718"/>
          <a:lstStyle/>
          <a:p>
            <a:endParaRPr/>
          </a:p>
        </p:txBody>
      </p:sp>
      <p:sp>
        <p:nvSpPr>
          <p:cNvPr id="2342" name="TextBox 23">
            <a:extLst>
              <a:ext uri="{FF2B5EF4-FFF2-40B4-BE49-F238E27FC236}">
                <a16:creationId xmlns:a16="http://schemas.microsoft.com/office/drawing/2014/main" id="{6B187160-3C58-9904-0D0C-19A54027B02F}"/>
              </a:ext>
            </a:extLst>
          </p:cNvPr>
          <p:cNvSpPr txBox="1"/>
          <p:nvPr/>
        </p:nvSpPr>
        <p:spPr>
          <a:xfrm>
            <a:off x="1909435" y="4743205"/>
            <a:ext cx="3796870" cy="276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lang="en-US" noProof="0" dirty="0"/>
              <a:t>Assign roles</a:t>
            </a:r>
          </a:p>
        </p:txBody>
      </p:sp>
      <p:sp>
        <p:nvSpPr>
          <p:cNvPr id="2343" name="TextBox 24">
            <a:extLst>
              <a:ext uri="{FF2B5EF4-FFF2-40B4-BE49-F238E27FC236}">
                <a16:creationId xmlns:a16="http://schemas.microsoft.com/office/drawing/2014/main" id="{34B63867-18BA-7348-7808-C8B8DDAA4FEF}"/>
              </a:ext>
            </a:extLst>
          </p:cNvPr>
          <p:cNvSpPr txBox="1"/>
          <p:nvPr/>
        </p:nvSpPr>
        <p:spPr>
          <a:xfrm>
            <a:off x="1898549" y="5414435"/>
            <a:ext cx="3999302" cy="26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200"/>
              </a:lnSpc>
              <a:defRPr sz="1600">
                <a:solidFill>
                  <a:srgbClr val="FFFFFF"/>
                </a:solidFill>
                <a:latin typeface="Arial"/>
                <a:ea typeface="Arial"/>
                <a:cs typeface="Arial"/>
                <a:sym typeface="Arial"/>
              </a:defRPr>
            </a:pPr>
            <a:r>
              <a:rPr lang="en-US" noProof="0" dirty="0"/>
              <a:t>Role documentation successful</a:t>
            </a:r>
          </a:p>
        </p:txBody>
      </p:sp>
      <p:sp>
        <p:nvSpPr>
          <p:cNvPr id="2344" name="TextBox 9">
            <a:extLst>
              <a:ext uri="{FF2B5EF4-FFF2-40B4-BE49-F238E27FC236}">
                <a16:creationId xmlns:a16="http://schemas.microsoft.com/office/drawing/2014/main" id="{0479E319-3BAA-B72F-95B9-8295C258D26A}"/>
              </a:ext>
            </a:extLst>
          </p:cNvPr>
          <p:cNvSpPr txBox="1"/>
          <p:nvPr/>
        </p:nvSpPr>
        <p:spPr>
          <a:xfrm>
            <a:off x="2017240" y="1619692"/>
            <a:ext cx="14879605" cy="453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rPr lang="en-US" noProof="0" dirty="0"/>
              <a:t>Document your role</a:t>
            </a:r>
          </a:p>
        </p:txBody>
      </p:sp>
      <p:sp>
        <p:nvSpPr>
          <p:cNvPr id="2345" name="Freeform 16">
            <a:extLst>
              <a:ext uri="{FF2B5EF4-FFF2-40B4-BE49-F238E27FC236}">
                <a16:creationId xmlns:a16="http://schemas.microsoft.com/office/drawing/2014/main" id="{8C61253A-223F-1985-6E6F-D74DE57F0B6C}"/>
              </a:ext>
            </a:extLst>
          </p:cNvPr>
          <p:cNvSpPr/>
          <p:nvPr/>
        </p:nvSpPr>
        <p:spPr>
          <a:xfrm>
            <a:off x="646686" y="770704"/>
            <a:ext cx="992438" cy="1023131"/>
          </a:xfrm>
          <a:prstGeom prst="rect">
            <a:avLst/>
          </a:prstGeom>
          <a:blipFill>
            <a:blip r:embed="rId8"/>
            <a:stretch>
              <a:fillRect/>
            </a:stretch>
          </a:blipFill>
          <a:ln w="12700">
            <a:miter lim="400000"/>
          </a:ln>
        </p:spPr>
        <p:txBody>
          <a:bodyPr lIns="45718" tIns="45718" rIns="45718" bIns="45718"/>
          <a:lstStyle/>
          <a:p>
            <a:endParaRPr/>
          </a:p>
        </p:txBody>
      </p:sp>
      <p:sp>
        <p:nvSpPr>
          <p:cNvPr id="2346" name="TextBox 17">
            <a:extLst>
              <a:ext uri="{FF2B5EF4-FFF2-40B4-BE49-F238E27FC236}">
                <a16:creationId xmlns:a16="http://schemas.microsoft.com/office/drawing/2014/main" id="{B6FD7895-E8A2-EA88-1AC3-80934275DC71}"/>
              </a:ext>
            </a:extLst>
          </p:cNvPr>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rPr lang="en-US" noProof="0" dirty="0"/>
              <a:t>Procedures</a:t>
            </a:r>
          </a:p>
        </p:txBody>
      </p:sp>
      <p:sp>
        <p:nvSpPr>
          <p:cNvPr id="2347" name="TextBox 18">
            <a:extLst>
              <a:ext uri="{FF2B5EF4-FFF2-40B4-BE49-F238E27FC236}">
                <a16:creationId xmlns:a16="http://schemas.microsoft.com/office/drawing/2014/main" id="{156A2A29-9E12-FDAA-4B46-306DB645E9EB}"/>
              </a:ext>
            </a:extLst>
          </p:cNvPr>
          <p:cNvSpPr txBox="1"/>
          <p:nvPr/>
        </p:nvSpPr>
        <p:spPr>
          <a:xfrm>
            <a:off x="982481" y="1075560"/>
            <a:ext cx="397049"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 name="TextBox 20">
            <a:extLst>
              <a:ext uri="{FF2B5EF4-FFF2-40B4-BE49-F238E27FC236}">
                <a16:creationId xmlns:a16="http://schemas.microsoft.com/office/drawing/2014/main" id="{3BD8518C-7F88-6717-D513-B4F98C375596}"/>
              </a:ext>
            </a:extLst>
          </p:cNvPr>
          <p:cNvSpPr txBox="1"/>
          <p:nvPr/>
        </p:nvSpPr>
        <p:spPr>
          <a:xfrm>
            <a:off x="9970205" y="3139206"/>
            <a:ext cx="4200864" cy="3122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ctr">
              <a:lnSpc>
                <a:spcPts val="2700"/>
              </a:lnSpc>
              <a:defRPr>
                <a:solidFill>
                  <a:srgbClr val="FFFFFF"/>
                </a:solidFill>
                <a:latin typeface="Arial"/>
                <a:ea typeface="Arial"/>
                <a:cs typeface="Arial"/>
                <a:sym typeface="Arial"/>
              </a:defRPr>
            </a:lvl1pPr>
          </a:lstStyle>
          <a:p>
            <a:r>
              <a:rPr lang="en-US" dirty="0"/>
              <a:t>Choose “View my speech progress”</a:t>
            </a:r>
            <a:endParaRPr dirty="0"/>
          </a:p>
        </p:txBody>
      </p:sp>
      <p:sp>
        <p:nvSpPr>
          <p:cNvPr id="10" name="Freeform 19">
            <a:extLst>
              <a:ext uri="{FF2B5EF4-FFF2-40B4-BE49-F238E27FC236}">
                <a16:creationId xmlns:a16="http://schemas.microsoft.com/office/drawing/2014/main" id="{819EFDEE-416B-6B47-21EC-872B4538F54F}"/>
              </a:ext>
            </a:extLst>
          </p:cNvPr>
          <p:cNvSpPr/>
          <p:nvPr/>
        </p:nvSpPr>
        <p:spPr>
          <a:xfrm rot="18900000">
            <a:off x="6431585" y="7551198"/>
            <a:ext cx="845913" cy="302416"/>
          </a:xfrm>
          <a:prstGeom prst="rect">
            <a:avLst/>
          </a:prstGeom>
          <a:blipFill>
            <a:blip r:embed="rId9"/>
            <a:stretch>
              <a:fillRect/>
            </a:stretch>
          </a:blipFill>
          <a:ln w="12700">
            <a:miter lim="400000"/>
          </a:ln>
        </p:spPr>
        <p:txBody>
          <a:bodyPr lIns="45718" tIns="45718" rIns="45718" bIns="45718"/>
          <a:lstStyle/>
          <a:p>
            <a:endParaRPr/>
          </a:p>
        </p:txBody>
      </p:sp>
      <p:sp>
        <p:nvSpPr>
          <p:cNvPr id="11" name="TextBox 18">
            <a:extLst>
              <a:ext uri="{FF2B5EF4-FFF2-40B4-BE49-F238E27FC236}">
                <a16:creationId xmlns:a16="http://schemas.microsoft.com/office/drawing/2014/main" id="{35C95557-FA94-1A72-506E-BB8A80EB0461}"/>
              </a:ext>
            </a:extLst>
          </p:cNvPr>
          <p:cNvSpPr txBox="1"/>
          <p:nvPr/>
        </p:nvSpPr>
        <p:spPr>
          <a:xfrm>
            <a:off x="1877240" y="4111060"/>
            <a:ext cx="3806395"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lang="de-DE" dirty="0"/>
              <a:t>„</a:t>
            </a:r>
            <a:r>
              <a:rPr lang="en-US" noProof="0" dirty="0"/>
              <a:t>Confirm role on meeting agenda</a:t>
            </a:r>
            <a:endParaRPr lang="de-DE" dirty="0"/>
          </a:p>
        </p:txBody>
      </p:sp>
      <p:pic>
        <p:nvPicPr>
          <p:cNvPr id="7" name="speech request.png" descr="speech request.png">
            <a:extLst>
              <a:ext uri="{FF2B5EF4-FFF2-40B4-BE49-F238E27FC236}">
                <a16:creationId xmlns:a16="http://schemas.microsoft.com/office/drawing/2014/main" id="{8B7F900F-EBE4-1A3D-4EC5-B60059B3B74C}"/>
              </a:ext>
            </a:extLst>
          </p:cNvPr>
          <p:cNvPicPr>
            <a:picLocks noChangeAspect="1"/>
          </p:cNvPicPr>
          <p:nvPr/>
        </p:nvPicPr>
        <p:blipFill>
          <a:blip r:embed="rId10"/>
          <a:srcRect b="21808"/>
          <a:stretch>
            <a:fillRect/>
          </a:stretch>
        </p:blipFill>
        <p:spPr>
          <a:xfrm>
            <a:off x="7260540" y="4005817"/>
            <a:ext cx="9903964" cy="3787692"/>
          </a:xfrm>
          <a:prstGeom prst="rect">
            <a:avLst/>
          </a:prstGeom>
          <a:ln w="12700">
            <a:miter lim="400000"/>
          </a:ln>
        </p:spPr>
      </p:pic>
      <p:sp>
        <p:nvSpPr>
          <p:cNvPr id="9" name="Rectangle 4">
            <a:extLst>
              <a:ext uri="{FF2B5EF4-FFF2-40B4-BE49-F238E27FC236}">
                <a16:creationId xmlns:a16="http://schemas.microsoft.com/office/drawing/2014/main" id="{1126FBDB-AB15-B1E1-7D4F-371E18032EFE}"/>
              </a:ext>
            </a:extLst>
          </p:cNvPr>
          <p:cNvSpPr/>
          <p:nvPr/>
        </p:nvSpPr>
        <p:spPr>
          <a:xfrm>
            <a:off x="7260538" y="7420711"/>
            <a:ext cx="1225293" cy="181138"/>
          </a:xfrm>
          <a:prstGeom prst="rect">
            <a:avLst/>
          </a:prstGeom>
          <a:noFill/>
          <a:ln w="50800" cap="flat" cmpd="sng" algn="ctr">
            <a:solidFill>
              <a:srgbClr val="A91B25"/>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Arial" charset="0"/>
            </a:endParaRPr>
          </a:p>
        </p:txBody>
      </p:sp>
      <p:pic>
        <p:nvPicPr>
          <p:cNvPr id="12" name="Grafik 11">
            <a:extLst>
              <a:ext uri="{FF2B5EF4-FFF2-40B4-BE49-F238E27FC236}">
                <a16:creationId xmlns:a16="http://schemas.microsoft.com/office/drawing/2014/main" id="{B001BC38-C2BF-9C2A-FA7D-10E5F3BF8AF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619118" y="5237403"/>
            <a:ext cx="7454556" cy="2556106"/>
          </a:xfrm>
          <a:prstGeom prst="rect">
            <a:avLst/>
          </a:prstGeom>
        </p:spPr>
      </p:pic>
    </p:spTree>
    <p:extLst>
      <p:ext uri="{BB962C8B-B14F-4D97-AF65-F5344CB8AC3E}">
        <p14:creationId xmlns:p14="http://schemas.microsoft.com/office/powerpoint/2010/main" val="729241998"/>
      </p:ext>
    </p:extLst>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A77D0-24F4-87CF-D719-16AA31C1A34C}"/>
            </a:ext>
          </a:extLst>
        </p:cNvPr>
        <p:cNvGrpSpPr/>
        <p:nvPr/>
      </p:nvGrpSpPr>
      <p:grpSpPr>
        <a:xfrm>
          <a:off x="0" y="0"/>
          <a:ext cx="0" cy="0"/>
          <a:chOff x="0" y="0"/>
          <a:chExt cx="0" cy="0"/>
        </a:xfrm>
      </p:grpSpPr>
      <p:sp>
        <p:nvSpPr>
          <p:cNvPr id="2324" name="Freeform 2">
            <a:extLst>
              <a:ext uri="{FF2B5EF4-FFF2-40B4-BE49-F238E27FC236}">
                <a16:creationId xmlns:a16="http://schemas.microsoft.com/office/drawing/2014/main" id="{618C8805-B5B8-A4A1-6BF1-32233505800E}"/>
              </a:ext>
            </a:extLst>
          </p:cNvPr>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endParaRPr/>
          </a:p>
        </p:txBody>
      </p:sp>
      <p:sp>
        <p:nvSpPr>
          <p:cNvPr id="2325" name="AutoShape 3">
            <a:extLst>
              <a:ext uri="{FF2B5EF4-FFF2-40B4-BE49-F238E27FC236}">
                <a16:creationId xmlns:a16="http://schemas.microsoft.com/office/drawing/2014/main" id="{23880840-04B8-3715-3353-EF29D33818F3}"/>
              </a:ext>
            </a:extLst>
          </p:cNvPr>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endParaRPr/>
          </a:p>
        </p:txBody>
      </p:sp>
      <p:sp>
        <p:nvSpPr>
          <p:cNvPr id="2326" name="AutoShape 4">
            <a:extLst>
              <a:ext uri="{FF2B5EF4-FFF2-40B4-BE49-F238E27FC236}">
                <a16:creationId xmlns:a16="http://schemas.microsoft.com/office/drawing/2014/main" id="{B95DB370-AF6F-9D68-0287-34F51BBDAF4F}"/>
              </a:ext>
            </a:extLst>
          </p:cNvPr>
          <p:cNvSpPr/>
          <p:nvPr/>
        </p:nvSpPr>
        <p:spPr>
          <a:xfrm>
            <a:off x="7122666" y="3425337"/>
            <a:ext cx="10136634" cy="5234786"/>
          </a:xfrm>
          <a:prstGeom prst="rect">
            <a:avLst/>
          </a:prstGeom>
          <a:solidFill>
            <a:srgbClr val="A9B2B1">
              <a:alpha val="29804"/>
            </a:srgbClr>
          </a:solidFill>
          <a:ln w="12700">
            <a:miter lim="400000"/>
          </a:ln>
        </p:spPr>
        <p:txBody>
          <a:bodyPr lIns="45718" tIns="45718" rIns="45718" bIns="45718"/>
          <a:lstStyle/>
          <a:p>
            <a:endParaRPr/>
          </a:p>
        </p:txBody>
      </p:sp>
      <p:sp>
        <p:nvSpPr>
          <p:cNvPr id="2327" name="AutoShape 5">
            <a:extLst>
              <a:ext uri="{FF2B5EF4-FFF2-40B4-BE49-F238E27FC236}">
                <a16:creationId xmlns:a16="http://schemas.microsoft.com/office/drawing/2014/main" id="{2FD0DF8D-AA53-9ACE-0CEC-3F2F92F19D1F}"/>
              </a:ext>
            </a:extLst>
          </p:cNvPr>
          <p:cNvSpPr/>
          <p:nvPr/>
        </p:nvSpPr>
        <p:spPr>
          <a:xfrm>
            <a:off x="9710956" y="3139206"/>
            <a:ext cx="4939084" cy="353285"/>
          </a:xfrm>
          <a:prstGeom prst="rect">
            <a:avLst/>
          </a:prstGeom>
          <a:solidFill>
            <a:srgbClr val="772432"/>
          </a:solidFill>
          <a:ln w="12700">
            <a:miter lim="400000"/>
          </a:ln>
        </p:spPr>
        <p:txBody>
          <a:bodyPr lIns="45718" tIns="45718" rIns="45718" bIns="45718"/>
          <a:lstStyle/>
          <a:p>
            <a:endParaRPr/>
          </a:p>
        </p:txBody>
      </p:sp>
      <p:sp>
        <p:nvSpPr>
          <p:cNvPr id="2328" name="TextBox 6">
            <a:extLst>
              <a:ext uri="{FF2B5EF4-FFF2-40B4-BE49-F238E27FC236}">
                <a16:creationId xmlns:a16="http://schemas.microsoft.com/office/drawing/2014/main" id="{68258199-2990-E2C8-88C4-2F077293394A}"/>
              </a:ext>
            </a:extLst>
          </p:cNvPr>
          <p:cNvSpPr txBox="1"/>
          <p:nvPr/>
        </p:nvSpPr>
        <p:spPr>
          <a:xfrm>
            <a:off x="1892480" y="4071161"/>
            <a:ext cx="3806395" cy="2767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t>EasySpeak im Browser aufrufen </a:t>
            </a:r>
          </a:p>
        </p:txBody>
      </p:sp>
      <p:sp>
        <p:nvSpPr>
          <p:cNvPr id="2329" name="Freeform 8">
            <a:extLst>
              <a:ext uri="{FF2B5EF4-FFF2-40B4-BE49-F238E27FC236}">
                <a16:creationId xmlns:a16="http://schemas.microsoft.com/office/drawing/2014/main" id="{A55EF1AA-6A13-87EB-F0F9-2DD028AE0BF8}"/>
              </a:ext>
            </a:extLst>
          </p:cNvPr>
          <p:cNvSpPr/>
          <p:nvPr/>
        </p:nvSpPr>
        <p:spPr>
          <a:xfrm>
            <a:off x="0" y="9440674"/>
            <a:ext cx="18288002" cy="846326"/>
          </a:xfrm>
          <a:prstGeom prst="rect">
            <a:avLst/>
          </a:prstGeom>
          <a:solidFill>
            <a:srgbClr val="004165"/>
          </a:solidFill>
          <a:ln w="12700">
            <a:miter lim="400000"/>
          </a:ln>
        </p:spPr>
        <p:txBody>
          <a:bodyPr lIns="45718" tIns="45718" rIns="45718" bIns="45718"/>
          <a:lstStyle/>
          <a:p>
            <a:endParaRPr/>
          </a:p>
        </p:txBody>
      </p:sp>
      <p:sp>
        <p:nvSpPr>
          <p:cNvPr id="2330" name="Freeform 9">
            <a:extLst>
              <a:ext uri="{FF2B5EF4-FFF2-40B4-BE49-F238E27FC236}">
                <a16:creationId xmlns:a16="http://schemas.microsoft.com/office/drawing/2014/main" id="{0DE30A32-6B9D-7DA7-B554-2B3A8DCB05C4}"/>
              </a:ext>
            </a:extLst>
          </p:cNvPr>
          <p:cNvSpPr/>
          <p:nvPr/>
        </p:nvSpPr>
        <p:spPr>
          <a:xfrm>
            <a:off x="567021" y="9525671"/>
            <a:ext cx="2799272" cy="638235"/>
          </a:xfrm>
          <a:prstGeom prst="rect">
            <a:avLst/>
          </a:prstGeom>
          <a:blipFill>
            <a:blip r:embed="rId4"/>
            <a:stretch>
              <a:fillRect/>
            </a:stretch>
          </a:blipFill>
          <a:ln w="12700">
            <a:miter lim="400000"/>
          </a:ln>
        </p:spPr>
        <p:txBody>
          <a:bodyPr lIns="45718" tIns="45718" rIns="45718" bIns="45718"/>
          <a:lstStyle/>
          <a:p>
            <a:endParaRPr/>
          </a:p>
        </p:txBody>
      </p:sp>
      <p:sp>
        <p:nvSpPr>
          <p:cNvPr id="2331" name="AutoShape 10">
            <a:extLst>
              <a:ext uri="{FF2B5EF4-FFF2-40B4-BE49-F238E27FC236}">
                <a16:creationId xmlns:a16="http://schemas.microsoft.com/office/drawing/2014/main" id="{9028294B-C91D-D3BB-E4D0-13C99805A099}"/>
              </a:ext>
            </a:extLst>
          </p:cNvPr>
          <p:cNvSpPr/>
          <p:nvPr/>
        </p:nvSpPr>
        <p:spPr>
          <a:xfrm>
            <a:off x="0" y="3407316"/>
            <a:ext cx="6527470" cy="5381088"/>
          </a:xfrm>
          <a:prstGeom prst="rect">
            <a:avLst/>
          </a:prstGeom>
          <a:solidFill>
            <a:srgbClr val="A9B2B1">
              <a:alpha val="14902"/>
            </a:srgbClr>
          </a:solidFill>
          <a:ln w="12700">
            <a:miter lim="400000"/>
          </a:ln>
        </p:spPr>
        <p:txBody>
          <a:bodyPr lIns="45718" tIns="45718" rIns="45718" bIns="45718"/>
          <a:lstStyle/>
          <a:p>
            <a:endParaRPr/>
          </a:p>
        </p:txBody>
      </p:sp>
      <p:sp>
        <p:nvSpPr>
          <p:cNvPr id="2332" name="AutoShape 11">
            <a:extLst>
              <a:ext uri="{FF2B5EF4-FFF2-40B4-BE49-F238E27FC236}">
                <a16:creationId xmlns:a16="http://schemas.microsoft.com/office/drawing/2014/main" id="{4791AA6D-E814-B512-A158-EF5CB5BF654E}"/>
              </a:ext>
            </a:extLst>
          </p:cNvPr>
          <p:cNvSpPr/>
          <p:nvPr/>
        </p:nvSpPr>
        <p:spPr>
          <a:xfrm>
            <a:off x="1759130" y="4110544"/>
            <a:ext cx="4299914" cy="321715"/>
          </a:xfrm>
          <a:prstGeom prst="rect">
            <a:avLst/>
          </a:prstGeom>
          <a:solidFill>
            <a:srgbClr val="004165">
              <a:alpha val="19608"/>
            </a:srgbClr>
          </a:solidFill>
          <a:ln w="12700">
            <a:miter lim="400000"/>
          </a:ln>
        </p:spPr>
        <p:txBody>
          <a:bodyPr lIns="45718" tIns="45718" rIns="45718" bIns="45718"/>
          <a:lstStyle/>
          <a:p>
            <a:endParaRPr/>
          </a:p>
        </p:txBody>
      </p:sp>
      <p:sp>
        <p:nvSpPr>
          <p:cNvPr id="2333" name="Freeform 12">
            <a:extLst>
              <a:ext uri="{FF2B5EF4-FFF2-40B4-BE49-F238E27FC236}">
                <a16:creationId xmlns:a16="http://schemas.microsoft.com/office/drawing/2014/main" id="{D6AEBEA0-B1F0-7AC6-1919-16A72EDCD5E5}"/>
              </a:ext>
            </a:extLst>
          </p:cNvPr>
          <p:cNvSpPr/>
          <p:nvPr/>
        </p:nvSpPr>
        <p:spPr>
          <a:xfrm>
            <a:off x="1191114" y="3972483"/>
            <a:ext cx="568017" cy="568017"/>
          </a:xfrm>
          <a:prstGeom prst="rect">
            <a:avLst/>
          </a:prstGeom>
          <a:blipFill>
            <a:blip r:embed="rId5"/>
            <a:stretch>
              <a:fillRect/>
            </a:stretch>
          </a:blipFill>
          <a:ln w="12700">
            <a:miter lim="400000"/>
          </a:ln>
        </p:spPr>
        <p:txBody>
          <a:bodyPr lIns="45718" tIns="45718" rIns="45718" bIns="45718"/>
          <a:lstStyle/>
          <a:p>
            <a:endParaRPr/>
          </a:p>
        </p:txBody>
      </p:sp>
      <p:sp>
        <p:nvSpPr>
          <p:cNvPr id="2334" name="Freeform 13">
            <a:extLst>
              <a:ext uri="{FF2B5EF4-FFF2-40B4-BE49-F238E27FC236}">
                <a16:creationId xmlns:a16="http://schemas.microsoft.com/office/drawing/2014/main" id="{FC81F1E4-F17D-5D2B-B33D-0B299F577CCC}"/>
              </a:ext>
            </a:extLst>
          </p:cNvPr>
          <p:cNvSpPr/>
          <p:nvPr/>
        </p:nvSpPr>
        <p:spPr>
          <a:xfrm>
            <a:off x="1191114" y="4632869"/>
            <a:ext cx="568017" cy="568017"/>
          </a:xfrm>
          <a:prstGeom prst="rect">
            <a:avLst/>
          </a:prstGeom>
          <a:blipFill>
            <a:blip r:embed="rId6"/>
            <a:stretch>
              <a:fillRect/>
            </a:stretch>
          </a:blipFill>
          <a:ln w="12700">
            <a:miter lim="400000"/>
          </a:ln>
        </p:spPr>
        <p:txBody>
          <a:bodyPr lIns="45718" tIns="45718" rIns="45718" bIns="45718"/>
          <a:lstStyle/>
          <a:p>
            <a:endParaRPr/>
          </a:p>
        </p:txBody>
      </p:sp>
      <p:sp>
        <p:nvSpPr>
          <p:cNvPr id="2335" name="Freeform 14">
            <a:extLst>
              <a:ext uri="{FF2B5EF4-FFF2-40B4-BE49-F238E27FC236}">
                <a16:creationId xmlns:a16="http://schemas.microsoft.com/office/drawing/2014/main" id="{AA480443-EED5-1461-8044-C706CE6207DF}"/>
              </a:ext>
            </a:extLst>
          </p:cNvPr>
          <p:cNvSpPr/>
          <p:nvPr/>
        </p:nvSpPr>
        <p:spPr>
          <a:xfrm>
            <a:off x="1191114" y="5296960"/>
            <a:ext cx="568017" cy="568017"/>
          </a:xfrm>
          <a:prstGeom prst="rect">
            <a:avLst/>
          </a:prstGeom>
          <a:blipFill>
            <a:blip r:embed="rId7"/>
            <a:stretch>
              <a:fillRect/>
            </a:stretch>
          </a:blipFill>
          <a:ln w="12700">
            <a:miter lim="400000"/>
          </a:ln>
        </p:spPr>
        <p:txBody>
          <a:bodyPr lIns="45718" tIns="45718" rIns="45718" bIns="45718"/>
          <a:lstStyle/>
          <a:p>
            <a:endParaRPr/>
          </a:p>
        </p:txBody>
      </p:sp>
      <p:sp>
        <p:nvSpPr>
          <p:cNvPr id="2336" name="AutoShape 15">
            <a:extLst>
              <a:ext uri="{FF2B5EF4-FFF2-40B4-BE49-F238E27FC236}">
                <a16:creationId xmlns:a16="http://schemas.microsoft.com/office/drawing/2014/main" id="{6F152DE4-F4F1-2FC1-1551-0AD2B35982EC}"/>
              </a:ext>
            </a:extLst>
          </p:cNvPr>
          <p:cNvSpPr/>
          <p:nvPr/>
        </p:nvSpPr>
        <p:spPr>
          <a:xfrm>
            <a:off x="1759130" y="4756172"/>
            <a:ext cx="4299914" cy="321715"/>
          </a:xfrm>
          <a:prstGeom prst="rect">
            <a:avLst/>
          </a:prstGeom>
          <a:solidFill>
            <a:srgbClr val="004165">
              <a:alpha val="19608"/>
            </a:srgbClr>
          </a:solidFill>
          <a:ln w="12700">
            <a:miter lim="400000"/>
          </a:ln>
        </p:spPr>
        <p:txBody>
          <a:bodyPr lIns="45718" tIns="45718" rIns="45718" bIns="45718"/>
          <a:lstStyle/>
          <a:p>
            <a:endParaRPr/>
          </a:p>
        </p:txBody>
      </p:sp>
      <p:sp>
        <p:nvSpPr>
          <p:cNvPr id="2337" name="AutoShape 16">
            <a:extLst>
              <a:ext uri="{FF2B5EF4-FFF2-40B4-BE49-F238E27FC236}">
                <a16:creationId xmlns:a16="http://schemas.microsoft.com/office/drawing/2014/main" id="{E1ECF398-1DCD-E55D-2D35-A36F4F01EFA1}"/>
              </a:ext>
            </a:extLst>
          </p:cNvPr>
          <p:cNvSpPr/>
          <p:nvPr/>
        </p:nvSpPr>
        <p:spPr>
          <a:xfrm>
            <a:off x="1759130" y="5401735"/>
            <a:ext cx="4299914" cy="321715"/>
          </a:xfrm>
          <a:prstGeom prst="rect">
            <a:avLst/>
          </a:prstGeom>
          <a:solidFill>
            <a:srgbClr val="004165"/>
          </a:solidFill>
          <a:ln w="12700">
            <a:miter lim="400000"/>
          </a:ln>
        </p:spPr>
        <p:txBody>
          <a:bodyPr lIns="45718" tIns="45718" rIns="45718" bIns="45718"/>
          <a:lstStyle/>
          <a:p>
            <a:endParaRPr/>
          </a:p>
        </p:txBody>
      </p:sp>
      <p:sp>
        <p:nvSpPr>
          <p:cNvPr id="2339" name="Freeform 19">
            <a:extLst>
              <a:ext uri="{FF2B5EF4-FFF2-40B4-BE49-F238E27FC236}">
                <a16:creationId xmlns:a16="http://schemas.microsoft.com/office/drawing/2014/main" id="{4AD853FE-721D-C7D2-D382-D33266E14878}"/>
              </a:ext>
            </a:extLst>
          </p:cNvPr>
          <p:cNvSpPr/>
          <p:nvPr/>
        </p:nvSpPr>
        <p:spPr>
          <a:xfrm rot="18900000">
            <a:off x="6554553" y="7568864"/>
            <a:ext cx="845913" cy="302416"/>
          </a:xfrm>
          <a:prstGeom prst="rect">
            <a:avLst/>
          </a:prstGeom>
          <a:blipFill>
            <a:blip r:embed="rId8"/>
            <a:stretch>
              <a:fillRect/>
            </a:stretch>
          </a:blipFill>
          <a:ln w="12700">
            <a:miter lim="400000"/>
          </a:ln>
        </p:spPr>
        <p:txBody>
          <a:bodyPr lIns="45718" tIns="45718" rIns="45718" bIns="45718"/>
          <a:lstStyle/>
          <a:p>
            <a:endParaRPr/>
          </a:p>
        </p:txBody>
      </p:sp>
      <p:sp>
        <p:nvSpPr>
          <p:cNvPr id="2340" name="TextBox 20">
            <a:extLst>
              <a:ext uri="{FF2B5EF4-FFF2-40B4-BE49-F238E27FC236}">
                <a16:creationId xmlns:a16="http://schemas.microsoft.com/office/drawing/2014/main" id="{2ADC10C7-24B8-52BF-0E9A-052688D59441}"/>
              </a:ext>
            </a:extLst>
          </p:cNvPr>
          <p:cNvSpPr txBox="1"/>
          <p:nvPr/>
        </p:nvSpPr>
        <p:spPr>
          <a:xfrm>
            <a:off x="9970205" y="3139206"/>
            <a:ext cx="4200864" cy="3122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ctr">
              <a:lnSpc>
                <a:spcPts val="2700"/>
              </a:lnSpc>
              <a:defRPr>
                <a:solidFill>
                  <a:srgbClr val="FFFFFF"/>
                </a:solidFill>
                <a:latin typeface="Arial"/>
                <a:ea typeface="Arial"/>
                <a:cs typeface="Arial"/>
                <a:sym typeface="Arial"/>
              </a:defRPr>
            </a:lvl1pPr>
          </a:lstStyle>
          <a:p>
            <a:r>
              <a:rPr lang="en-US" dirty="0"/>
              <a:t>Role has been documented for the level</a:t>
            </a:r>
            <a:endParaRPr dirty="0"/>
          </a:p>
        </p:txBody>
      </p:sp>
      <p:sp>
        <p:nvSpPr>
          <p:cNvPr id="2342" name="TextBox 23">
            <a:extLst>
              <a:ext uri="{FF2B5EF4-FFF2-40B4-BE49-F238E27FC236}">
                <a16:creationId xmlns:a16="http://schemas.microsoft.com/office/drawing/2014/main" id="{D9A69D2E-6D06-F969-BA12-13E7FEA22200}"/>
              </a:ext>
            </a:extLst>
          </p:cNvPr>
          <p:cNvSpPr txBox="1"/>
          <p:nvPr/>
        </p:nvSpPr>
        <p:spPr>
          <a:xfrm>
            <a:off x="1909435" y="4743205"/>
            <a:ext cx="3796870" cy="2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lang="en-US" noProof="0" dirty="0"/>
              <a:t>Assign roles</a:t>
            </a:r>
          </a:p>
        </p:txBody>
      </p:sp>
      <p:sp>
        <p:nvSpPr>
          <p:cNvPr id="2344" name="TextBox 9">
            <a:extLst>
              <a:ext uri="{FF2B5EF4-FFF2-40B4-BE49-F238E27FC236}">
                <a16:creationId xmlns:a16="http://schemas.microsoft.com/office/drawing/2014/main" id="{00518CB0-E825-CF6A-4913-AD6357E83A7E}"/>
              </a:ext>
            </a:extLst>
          </p:cNvPr>
          <p:cNvSpPr txBox="1"/>
          <p:nvPr/>
        </p:nvSpPr>
        <p:spPr>
          <a:xfrm>
            <a:off x="2017240" y="1619692"/>
            <a:ext cx="14879605" cy="4533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rPr lang="en-US" noProof="0" dirty="0"/>
              <a:t>Document your role</a:t>
            </a:r>
          </a:p>
        </p:txBody>
      </p:sp>
      <p:sp>
        <p:nvSpPr>
          <p:cNvPr id="2345" name="Freeform 16">
            <a:extLst>
              <a:ext uri="{FF2B5EF4-FFF2-40B4-BE49-F238E27FC236}">
                <a16:creationId xmlns:a16="http://schemas.microsoft.com/office/drawing/2014/main" id="{91ECC1E5-CCB8-984C-6D60-926DFB41F3E0}"/>
              </a:ext>
            </a:extLst>
          </p:cNvPr>
          <p:cNvSpPr/>
          <p:nvPr/>
        </p:nvSpPr>
        <p:spPr>
          <a:xfrm>
            <a:off x="646686" y="770704"/>
            <a:ext cx="992438" cy="1023131"/>
          </a:xfrm>
          <a:prstGeom prst="rect">
            <a:avLst/>
          </a:prstGeom>
          <a:blipFill>
            <a:blip r:embed="rId9"/>
            <a:stretch>
              <a:fillRect/>
            </a:stretch>
          </a:blipFill>
          <a:ln w="12700">
            <a:miter lim="400000"/>
          </a:ln>
        </p:spPr>
        <p:txBody>
          <a:bodyPr lIns="45718" tIns="45718" rIns="45718" bIns="45718"/>
          <a:lstStyle/>
          <a:p>
            <a:endParaRPr/>
          </a:p>
        </p:txBody>
      </p:sp>
      <p:sp>
        <p:nvSpPr>
          <p:cNvPr id="2346" name="TextBox 17">
            <a:extLst>
              <a:ext uri="{FF2B5EF4-FFF2-40B4-BE49-F238E27FC236}">
                <a16:creationId xmlns:a16="http://schemas.microsoft.com/office/drawing/2014/main" id="{F70876FA-BA0B-539E-F49A-BF8341D7B672}"/>
              </a:ext>
            </a:extLst>
          </p:cNvPr>
          <p:cNvSpPr txBox="1"/>
          <p:nvPr/>
        </p:nvSpPr>
        <p:spPr>
          <a:xfrm>
            <a:off x="2017240" y="907859"/>
            <a:ext cx="16145866" cy="7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rPr lang="en-US" noProof="0" dirty="0"/>
              <a:t>Procedures</a:t>
            </a:r>
          </a:p>
        </p:txBody>
      </p:sp>
      <p:sp>
        <p:nvSpPr>
          <p:cNvPr id="2347" name="TextBox 18">
            <a:extLst>
              <a:ext uri="{FF2B5EF4-FFF2-40B4-BE49-F238E27FC236}">
                <a16:creationId xmlns:a16="http://schemas.microsoft.com/office/drawing/2014/main" id="{FCA34179-94B1-4403-795A-70E8F37941A7}"/>
              </a:ext>
            </a:extLst>
          </p:cNvPr>
          <p:cNvSpPr txBox="1"/>
          <p:nvPr/>
        </p:nvSpPr>
        <p:spPr>
          <a:xfrm>
            <a:off x="982481" y="1075560"/>
            <a:ext cx="397049" cy="405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
        <p:nvSpPr>
          <p:cNvPr id="2" name="TextBox 24">
            <a:extLst>
              <a:ext uri="{FF2B5EF4-FFF2-40B4-BE49-F238E27FC236}">
                <a16:creationId xmlns:a16="http://schemas.microsoft.com/office/drawing/2014/main" id="{34B2031E-3BC9-AD3A-3AB0-557EF3C9B92B}"/>
              </a:ext>
            </a:extLst>
          </p:cNvPr>
          <p:cNvSpPr txBox="1"/>
          <p:nvPr/>
        </p:nvSpPr>
        <p:spPr>
          <a:xfrm>
            <a:off x="1898549" y="5414435"/>
            <a:ext cx="3999302" cy="26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2200"/>
              </a:lnSpc>
              <a:defRPr sz="1600">
                <a:solidFill>
                  <a:srgbClr val="FFFFFF"/>
                </a:solidFill>
                <a:latin typeface="Arial"/>
                <a:ea typeface="Arial"/>
                <a:cs typeface="Arial"/>
                <a:sym typeface="Arial"/>
              </a:defRPr>
            </a:pPr>
            <a:r>
              <a:rPr lang="en-US" noProof="0" dirty="0"/>
              <a:t>Role documentation successful</a:t>
            </a:r>
          </a:p>
        </p:txBody>
      </p:sp>
      <p:sp>
        <p:nvSpPr>
          <p:cNvPr id="8" name="TextBox 18">
            <a:extLst>
              <a:ext uri="{FF2B5EF4-FFF2-40B4-BE49-F238E27FC236}">
                <a16:creationId xmlns:a16="http://schemas.microsoft.com/office/drawing/2014/main" id="{D7D74CB4-F471-8676-0AC8-B5F9598376A3}"/>
              </a:ext>
            </a:extLst>
          </p:cNvPr>
          <p:cNvSpPr txBox="1"/>
          <p:nvPr/>
        </p:nvSpPr>
        <p:spPr>
          <a:xfrm>
            <a:off x="1877240" y="4111060"/>
            <a:ext cx="3806395" cy="2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2300"/>
              </a:lnSpc>
              <a:defRPr sz="1600">
                <a:solidFill>
                  <a:srgbClr val="FFFFFF">
                    <a:alpha val="19608"/>
                  </a:srgbClr>
                </a:solidFill>
                <a:latin typeface="Arial"/>
                <a:ea typeface="Arial"/>
                <a:cs typeface="Arial"/>
                <a:sym typeface="Arial"/>
              </a:defRPr>
            </a:lvl1pPr>
          </a:lstStyle>
          <a:p>
            <a:r>
              <a:rPr lang="de-DE" dirty="0"/>
              <a:t>„</a:t>
            </a:r>
            <a:r>
              <a:rPr lang="en-US" noProof="0" dirty="0"/>
              <a:t>Confirm role on meeting agenda</a:t>
            </a:r>
            <a:endParaRPr lang="de-DE" dirty="0"/>
          </a:p>
        </p:txBody>
      </p:sp>
      <p:pic>
        <p:nvPicPr>
          <p:cNvPr id="9" name="Grafik 8">
            <a:extLst>
              <a:ext uri="{FF2B5EF4-FFF2-40B4-BE49-F238E27FC236}">
                <a16:creationId xmlns:a16="http://schemas.microsoft.com/office/drawing/2014/main" id="{7C8DB141-8F60-6ED5-642D-48AEBFE70F3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59019" y="3907390"/>
            <a:ext cx="9593981" cy="4433849"/>
          </a:xfrm>
          <a:prstGeom prst="rect">
            <a:avLst/>
          </a:prstGeom>
        </p:spPr>
      </p:pic>
      <p:sp>
        <p:nvSpPr>
          <p:cNvPr id="5" name="Rechteck 4">
            <a:extLst>
              <a:ext uri="{FF2B5EF4-FFF2-40B4-BE49-F238E27FC236}">
                <a16:creationId xmlns:a16="http://schemas.microsoft.com/office/drawing/2014/main" id="{AF36E28C-336B-F4D9-136B-A833C8A5158F}"/>
              </a:ext>
            </a:extLst>
          </p:cNvPr>
          <p:cNvSpPr/>
          <p:nvPr/>
        </p:nvSpPr>
        <p:spPr>
          <a:xfrm>
            <a:off x="7383507" y="7360053"/>
            <a:ext cx="9593981" cy="231961"/>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pic>
        <p:nvPicPr>
          <p:cNvPr id="10" name="Grafik 9">
            <a:extLst>
              <a:ext uri="{FF2B5EF4-FFF2-40B4-BE49-F238E27FC236}">
                <a16:creationId xmlns:a16="http://schemas.microsoft.com/office/drawing/2014/main" id="{69E3E113-5847-4E42-99F2-CDF6EB952EA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59019" y="3559751"/>
            <a:ext cx="9593981" cy="235207"/>
          </a:xfrm>
          <a:prstGeom prst="rect">
            <a:avLst/>
          </a:prstGeom>
        </p:spPr>
      </p:pic>
      <p:sp>
        <p:nvSpPr>
          <p:cNvPr id="7" name="Rechteck 6">
            <a:extLst>
              <a:ext uri="{FF2B5EF4-FFF2-40B4-BE49-F238E27FC236}">
                <a16:creationId xmlns:a16="http://schemas.microsoft.com/office/drawing/2014/main" id="{2C0669FA-3BAF-D6D1-5C89-13462DC470EA}"/>
              </a:ext>
            </a:extLst>
          </p:cNvPr>
          <p:cNvSpPr/>
          <p:nvPr/>
        </p:nvSpPr>
        <p:spPr>
          <a:xfrm>
            <a:off x="7459019" y="3622390"/>
            <a:ext cx="2009670" cy="196764"/>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hteck 3">
            <a:extLst>
              <a:ext uri="{FF2B5EF4-FFF2-40B4-BE49-F238E27FC236}">
                <a16:creationId xmlns:a16="http://schemas.microsoft.com/office/drawing/2014/main" id="{F5709485-5204-E577-4A8F-77C7EA348CAF}"/>
              </a:ext>
            </a:extLst>
          </p:cNvPr>
          <p:cNvSpPr/>
          <p:nvPr/>
        </p:nvSpPr>
        <p:spPr>
          <a:xfrm>
            <a:off x="7459019" y="3856502"/>
            <a:ext cx="2009670" cy="231961"/>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929925018"/>
      </p:ext>
    </p:extLst>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8"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49"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750" name="AutoShape 4"/>
          <p:cNvSpPr/>
          <p:nvPr/>
        </p:nvSpPr>
        <p:spPr>
          <a:xfrm>
            <a:off x="1067709" y="3170013"/>
            <a:ext cx="15126418" cy="727029"/>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751" name="TextBox 5"/>
          <p:cNvSpPr txBox="1"/>
          <p:nvPr/>
        </p:nvSpPr>
        <p:spPr>
          <a:xfrm>
            <a:off x="1067709" y="3242261"/>
            <a:ext cx="15126418" cy="514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400"/>
              </a:lnSpc>
              <a:defRPr sz="2500" b="1">
                <a:solidFill>
                  <a:srgbClr val="545454"/>
                </a:solidFill>
                <a:latin typeface="Arial"/>
                <a:ea typeface="Arial"/>
                <a:cs typeface="Arial"/>
                <a:sym typeface="Arial"/>
              </a:defRPr>
            </a:lvl1pPr>
          </a:lstStyle>
          <a:p>
            <a:r>
              <a:t>Summary</a:t>
            </a:r>
          </a:p>
        </p:txBody>
      </p:sp>
      <p:sp>
        <p:nvSpPr>
          <p:cNvPr id="2752" name="Freeform 7"/>
          <p:cNvSpPr/>
          <p:nvPr/>
        </p:nvSpPr>
        <p:spPr>
          <a:xfrm>
            <a:off x="0" y="4345799"/>
            <a:ext cx="8782048" cy="4731529"/>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753" name="TextBox 8"/>
          <p:cNvSpPr txBox="1"/>
          <p:nvPr/>
        </p:nvSpPr>
        <p:spPr>
          <a:xfrm>
            <a:off x="2509639" y="4928480"/>
            <a:ext cx="3800917" cy="561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3500">
                <a:solidFill>
                  <a:srgbClr val="FFFFFF"/>
                </a:solidFill>
                <a:latin typeface="Arial"/>
                <a:ea typeface="Arial"/>
                <a:cs typeface="Arial"/>
                <a:sym typeface="Arial"/>
              </a:defRPr>
            </a:lvl1pPr>
          </a:lstStyle>
          <a:p>
            <a:r>
              <a:t>BaseCamp</a:t>
            </a:r>
          </a:p>
        </p:txBody>
      </p:sp>
      <p:sp>
        <p:nvSpPr>
          <p:cNvPr id="2754" name="AutoShape 9"/>
          <p:cNvSpPr/>
          <p:nvPr/>
        </p:nvSpPr>
        <p:spPr>
          <a:xfrm>
            <a:off x="470387" y="6711560"/>
            <a:ext cx="7156847" cy="596539"/>
          </a:xfrm>
          <a:prstGeom prst="rect">
            <a:avLst/>
          </a:prstGeom>
          <a:solidFill>
            <a:srgbClr val="A9B2B1"/>
          </a:solidFill>
          <a:ln w="12700">
            <a:miter lim="400000"/>
          </a:ln>
        </p:spPr>
        <p:txBody>
          <a:bodyPr lIns="45718" tIns="45718" rIns="45718" bIns="45718"/>
          <a:lstStyle/>
          <a:p>
            <a:pPr>
              <a:defRPr>
                <a:latin typeface="+mj-lt"/>
                <a:ea typeface="+mj-ea"/>
                <a:cs typeface="+mj-cs"/>
                <a:sym typeface="Calibri"/>
              </a:defRPr>
            </a:pPr>
            <a:endParaRPr/>
          </a:p>
        </p:txBody>
      </p:sp>
      <p:sp>
        <p:nvSpPr>
          <p:cNvPr id="2755" name="TextBox 10"/>
          <p:cNvSpPr txBox="1"/>
          <p:nvPr/>
        </p:nvSpPr>
        <p:spPr>
          <a:xfrm>
            <a:off x="413237" y="6803097"/>
            <a:ext cx="7213997"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a:solidFill>
                  <a:srgbClr val="FFFFFF"/>
                </a:solidFill>
                <a:latin typeface="Arial"/>
                <a:ea typeface="Arial"/>
                <a:cs typeface="Arial"/>
                <a:sym typeface="Arial"/>
              </a:defRPr>
            </a:lvl1pPr>
          </a:lstStyle>
          <a:p>
            <a:r>
              <a:t>Choosing your learning path</a:t>
            </a:r>
          </a:p>
        </p:txBody>
      </p:sp>
      <p:sp>
        <p:nvSpPr>
          <p:cNvPr id="2756" name="TextBox 11"/>
          <p:cNvSpPr txBox="1"/>
          <p:nvPr/>
        </p:nvSpPr>
        <p:spPr>
          <a:xfrm>
            <a:off x="470387" y="5783307"/>
            <a:ext cx="7156847" cy="3383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000">
                <a:solidFill>
                  <a:srgbClr val="FFFFFF"/>
                </a:solidFill>
                <a:latin typeface="Arial"/>
                <a:ea typeface="Arial"/>
                <a:cs typeface="Arial"/>
                <a:sym typeface="Arial"/>
              </a:defRPr>
            </a:lvl1pPr>
          </a:lstStyle>
          <a:p>
            <a:r>
              <a:t>This is where your Toastmasters speech journey is managed.</a:t>
            </a:r>
          </a:p>
        </p:txBody>
      </p:sp>
      <p:sp>
        <p:nvSpPr>
          <p:cNvPr id="2757" name="AutoShape 12"/>
          <p:cNvSpPr/>
          <p:nvPr/>
        </p:nvSpPr>
        <p:spPr>
          <a:xfrm>
            <a:off x="470387" y="7491458"/>
            <a:ext cx="7156847" cy="596539"/>
          </a:xfrm>
          <a:prstGeom prst="rect">
            <a:avLst/>
          </a:prstGeom>
          <a:solidFill>
            <a:srgbClr val="A9B2B1"/>
          </a:solidFill>
          <a:ln w="12700">
            <a:miter lim="400000"/>
          </a:ln>
        </p:spPr>
        <p:txBody>
          <a:bodyPr lIns="45718" tIns="45718" rIns="45718" bIns="45718"/>
          <a:lstStyle/>
          <a:p>
            <a:pPr>
              <a:defRPr>
                <a:latin typeface="+mj-lt"/>
                <a:ea typeface="+mj-ea"/>
                <a:cs typeface="+mj-cs"/>
                <a:sym typeface="Calibri"/>
              </a:defRPr>
            </a:pPr>
            <a:endParaRPr/>
          </a:p>
        </p:txBody>
      </p:sp>
      <p:sp>
        <p:nvSpPr>
          <p:cNvPr id="2758" name="TextBox 13"/>
          <p:cNvSpPr txBox="1"/>
          <p:nvPr/>
        </p:nvSpPr>
        <p:spPr>
          <a:xfrm>
            <a:off x="413237" y="7604169"/>
            <a:ext cx="7213997"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a:solidFill>
                  <a:srgbClr val="FFFFFF"/>
                </a:solidFill>
                <a:latin typeface="Arial"/>
                <a:ea typeface="Arial"/>
                <a:cs typeface="Arial"/>
                <a:sym typeface="Arial"/>
              </a:defRPr>
            </a:lvl1pPr>
          </a:lstStyle>
          <a:p>
            <a:r>
              <a:rPr dirty="0"/>
              <a:t>Start &amp; complete speech project</a:t>
            </a:r>
            <a:r>
              <a:rPr lang="de-DE" dirty="0"/>
              <a:t>s</a:t>
            </a:r>
            <a:endParaRPr dirty="0"/>
          </a:p>
        </p:txBody>
      </p:sp>
      <p:sp>
        <p:nvSpPr>
          <p:cNvPr id="2759" name="Freeform 15"/>
          <p:cNvSpPr/>
          <p:nvPr/>
        </p:nvSpPr>
        <p:spPr>
          <a:xfrm>
            <a:off x="8782050" y="4345799"/>
            <a:ext cx="9505947" cy="4731529"/>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760" name="TextBox 16"/>
          <p:cNvSpPr txBox="1"/>
          <p:nvPr/>
        </p:nvSpPr>
        <p:spPr>
          <a:xfrm>
            <a:off x="11795414" y="4928480"/>
            <a:ext cx="3800917" cy="561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4600"/>
              </a:lnSpc>
              <a:defRPr sz="3500">
                <a:solidFill>
                  <a:srgbClr val="FFFFFF"/>
                </a:solidFill>
                <a:latin typeface="Arial"/>
                <a:ea typeface="Arial"/>
                <a:cs typeface="Arial"/>
                <a:sym typeface="Arial"/>
              </a:defRPr>
            </a:lvl1pPr>
          </a:lstStyle>
          <a:p>
            <a:r>
              <a:t>EasySpeak</a:t>
            </a:r>
          </a:p>
        </p:txBody>
      </p:sp>
      <p:sp>
        <p:nvSpPr>
          <p:cNvPr id="2761" name="AutoShape 17"/>
          <p:cNvSpPr/>
          <p:nvPr/>
        </p:nvSpPr>
        <p:spPr>
          <a:xfrm>
            <a:off x="10830510" y="6711560"/>
            <a:ext cx="5730725" cy="596539"/>
          </a:xfrm>
          <a:prstGeom prst="rect">
            <a:avLst/>
          </a:prstGeom>
          <a:solidFill>
            <a:srgbClr val="A9B2B1"/>
          </a:solidFill>
          <a:ln w="12700">
            <a:miter lim="400000"/>
          </a:ln>
        </p:spPr>
        <p:txBody>
          <a:bodyPr lIns="45718" tIns="45718" rIns="45718" bIns="45718"/>
          <a:lstStyle/>
          <a:p>
            <a:pPr>
              <a:defRPr>
                <a:latin typeface="+mj-lt"/>
                <a:ea typeface="+mj-ea"/>
                <a:cs typeface="+mj-cs"/>
                <a:sym typeface="Calibri"/>
              </a:defRPr>
            </a:pPr>
            <a:endParaRPr/>
          </a:p>
        </p:txBody>
      </p:sp>
      <p:sp>
        <p:nvSpPr>
          <p:cNvPr id="2762" name="TextBox 18"/>
          <p:cNvSpPr txBox="1"/>
          <p:nvPr/>
        </p:nvSpPr>
        <p:spPr>
          <a:xfrm>
            <a:off x="10830510" y="6820916"/>
            <a:ext cx="5730725"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a:solidFill>
                  <a:srgbClr val="FFFFFF"/>
                </a:solidFill>
                <a:latin typeface="Arial"/>
                <a:ea typeface="Arial"/>
                <a:cs typeface="Arial"/>
                <a:sym typeface="Arial"/>
              </a:defRPr>
            </a:lvl1pPr>
          </a:lstStyle>
          <a:p>
            <a:r>
              <a:t>Confirm your attendance at a club meeting</a:t>
            </a:r>
          </a:p>
        </p:txBody>
      </p:sp>
      <p:sp>
        <p:nvSpPr>
          <p:cNvPr id="2763" name="AutoShape 19"/>
          <p:cNvSpPr/>
          <p:nvPr/>
        </p:nvSpPr>
        <p:spPr>
          <a:xfrm>
            <a:off x="10830510" y="7491458"/>
            <a:ext cx="5730725" cy="596539"/>
          </a:xfrm>
          <a:prstGeom prst="rect">
            <a:avLst/>
          </a:prstGeom>
          <a:solidFill>
            <a:srgbClr val="A9B2B1"/>
          </a:solidFill>
          <a:ln w="12700">
            <a:miter lim="400000"/>
          </a:ln>
        </p:spPr>
        <p:txBody>
          <a:bodyPr lIns="45718" tIns="45718" rIns="45718" bIns="45718"/>
          <a:lstStyle/>
          <a:p>
            <a:pPr>
              <a:defRPr>
                <a:latin typeface="+mj-lt"/>
                <a:ea typeface="+mj-ea"/>
                <a:cs typeface="+mj-cs"/>
                <a:sym typeface="Calibri"/>
              </a:defRPr>
            </a:pPr>
            <a:endParaRPr/>
          </a:p>
        </p:txBody>
      </p:sp>
      <p:sp>
        <p:nvSpPr>
          <p:cNvPr id="2764" name="TextBox 20"/>
          <p:cNvSpPr txBox="1"/>
          <p:nvPr/>
        </p:nvSpPr>
        <p:spPr>
          <a:xfrm>
            <a:off x="10820985" y="7618631"/>
            <a:ext cx="5730725"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a:solidFill>
                  <a:srgbClr val="FFFFFF"/>
                </a:solidFill>
                <a:latin typeface="Arial"/>
                <a:ea typeface="Arial"/>
                <a:cs typeface="Arial"/>
                <a:sym typeface="Arial"/>
              </a:defRPr>
            </a:lvl1pPr>
          </a:lstStyle>
          <a:p>
            <a:r>
              <a:t>Sign up for speeches or roles</a:t>
            </a:r>
          </a:p>
        </p:txBody>
      </p:sp>
      <p:sp>
        <p:nvSpPr>
          <p:cNvPr id="2765" name="TextBox 21"/>
          <p:cNvSpPr txBox="1"/>
          <p:nvPr/>
        </p:nvSpPr>
        <p:spPr>
          <a:xfrm>
            <a:off x="10240878" y="5783307"/>
            <a:ext cx="7278042" cy="3383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2000">
                <a:solidFill>
                  <a:srgbClr val="FFFFFF"/>
                </a:solidFill>
                <a:latin typeface="Arial"/>
                <a:ea typeface="Arial"/>
                <a:cs typeface="Arial"/>
                <a:sym typeface="Arial"/>
              </a:defRPr>
            </a:lvl1pPr>
          </a:lstStyle>
          <a:p>
            <a:r>
              <a:t>Platform for club communication and management</a:t>
            </a:r>
          </a:p>
        </p:txBody>
      </p:sp>
      <p:sp>
        <p:nvSpPr>
          <p:cNvPr id="2766" name="Freeform 23"/>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767" name="Freeform 24"/>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68"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Select a learning path, give speeches &amp; take on roles</a:t>
            </a:r>
          </a:p>
        </p:txBody>
      </p:sp>
      <p:sp>
        <p:nvSpPr>
          <p:cNvPr id="2769" name="Freeform 16"/>
          <p:cNvSpPr/>
          <p:nvPr/>
        </p:nvSpPr>
        <p:spPr>
          <a:xfrm>
            <a:off x="646686" y="770704"/>
            <a:ext cx="992438" cy="10231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70"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Procedures</a:t>
            </a:r>
          </a:p>
        </p:txBody>
      </p:sp>
      <p:sp>
        <p:nvSpPr>
          <p:cNvPr id="2771"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spTree>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3"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74"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775" name="TextBox 7"/>
          <p:cNvSpPr txBox="1"/>
          <p:nvPr/>
        </p:nvSpPr>
        <p:spPr>
          <a:xfrm>
            <a:off x="10705107" y="4064263"/>
            <a:ext cx="7305848"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a:solidFill>
                  <a:srgbClr val="545454"/>
                </a:solidFill>
                <a:latin typeface="Arial"/>
                <a:ea typeface="Arial"/>
                <a:cs typeface="Arial"/>
                <a:sym typeface="Arial"/>
              </a:defRPr>
            </a:lvl1pPr>
          </a:lstStyle>
          <a:p>
            <a:r>
              <a:t>For more information and dates, visit:</a:t>
            </a:r>
          </a:p>
        </p:txBody>
      </p:sp>
      <p:sp>
        <p:nvSpPr>
          <p:cNvPr id="2776" name="TextBox 8"/>
          <p:cNvSpPr txBox="1"/>
          <p:nvPr/>
        </p:nvSpPr>
        <p:spPr>
          <a:xfrm>
            <a:off x="10955935" y="4479554"/>
            <a:ext cx="6270517" cy="3302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sz="1700" u="sng">
                <a:solidFill>
                  <a:srgbClr val="535353"/>
                </a:solidFill>
                <a:uFill>
                  <a:solidFill>
                    <a:srgbClr val="0000FF"/>
                  </a:solidFill>
                </a:uFill>
                <a:latin typeface="Arial"/>
                <a:ea typeface="Arial"/>
                <a:cs typeface="Arial"/>
                <a:sym typeface="Arial"/>
                <a:hlinkClick r:id="rId4"/>
              </a:defRPr>
            </a:lvl1pPr>
          </a:lstStyle>
          <a:p>
            <a:pPr>
              <a:defRPr>
                <a:uFillTx/>
              </a:defRPr>
            </a:pPr>
            <a:r>
              <a:rPr>
                <a:uFill>
                  <a:solidFill>
                    <a:srgbClr val="0000FF"/>
                  </a:solidFill>
                </a:uFill>
                <a:hlinkClick r:id="rId4"/>
              </a:rPr>
              <a:t>https://toastmasters-95.org/toastmasters-pathways-learning/</a:t>
            </a:r>
          </a:p>
        </p:txBody>
      </p:sp>
      <p:sp>
        <p:nvSpPr>
          <p:cNvPr id="2777" name="TextBox 9"/>
          <p:cNvSpPr txBox="1"/>
          <p:nvPr/>
        </p:nvSpPr>
        <p:spPr>
          <a:xfrm>
            <a:off x="10705106" y="5121418"/>
            <a:ext cx="6772173" cy="332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2800"/>
              </a:lnSpc>
              <a:defRPr>
                <a:solidFill>
                  <a:srgbClr val="545454"/>
                </a:solidFill>
                <a:latin typeface="Arial"/>
                <a:ea typeface="Arial"/>
                <a:cs typeface="Arial"/>
                <a:sym typeface="Arial"/>
              </a:defRPr>
            </a:lvl1pPr>
          </a:lstStyle>
          <a:p>
            <a:r>
              <a:t>or scan the QR code</a:t>
            </a:r>
          </a:p>
        </p:txBody>
      </p:sp>
      <p:sp>
        <p:nvSpPr>
          <p:cNvPr id="2778" name="Freeform 12"/>
          <p:cNvSpPr/>
          <p:nvPr/>
        </p:nvSpPr>
        <p:spPr>
          <a:xfrm>
            <a:off x="0" y="9440674"/>
            <a:ext cx="18288002" cy="846326"/>
          </a:xfrm>
          <a:prstGeom prst="rect">
            <a:avLst/>
          </a:prstGeom>
          <a:solidFill>
            <a:srgbClr val="004165"/>
          </a:solidFill>
          <a:ln w="12700">
            <a:miter lim="400000"/>
          </a:ln>
        </p:spPr>
        <p:txBody>
          <a:bodyPr lIns="45718" tIns="45718" rIns="45718" bIns="45718"/>
          <a:lstStyle/>
          <a:p>
            <a:pPr>
              <a:defRPr>
                <a:latin typeface="+mj-lt"/>
                <a:ea typeface="+mj-ea"/>
                <a:cs typeface="+mj-cs"/>
                <a:sym typeface="Calibri"/>
              </a:defRPr>
            </a:pPr>
            <a:endParaRPr/>
          </a:p>
        </p:txBody>
      </p:sp>
      <p:sp>
        <p:nvSpPr>
          <p:cNvPr id="2779" name="Freeform 13"/>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80" name="TextBox 9"/>
          <p:cNvSpPr txBox="1"/>
          <p:nvPr/>
        </p:nvSpPr>
        <p:spPr>
          <a:xfrm>
            <a:off x="2017239" y="1619692"/>
            <a:ext cx="14879609" cy="4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800"/>
              </a:lnSpc>
              <a:defRPr sz="2500">
                <a:solidFill>
                  <a:srgbClr val="545454"/>
                </a:solidFill>
                <a:latin typeface="Arial"/>
                <a:ea typeface="Arial"/>
                <a:cs typeface="Arial"/>
                <a:sym typeface="Arial"/>
              </a:defRPr>
            </a:lvl1pPr>
          </a:lstStyle>
          <a:p>
            <a:r>
              <a:t>With Andrea Hoffmann – Pathways Lead, District 95</a:t>
            </a:r>
          </a:p>
        </p:txBody>
      </p:sp>
      <p:sp>
        <p:nvSpPr>
          <p:cNvPr id="2781" name="Freeform 16"/>
          <p:cNvSpPr/>
          <p:nvPr/>
        </p:nvSpPr>
        <p:spPr>
          <a:xfrm>
            <a:off x="646686" y="770704"/>
            <a:ext cx="992438" cy="1023131"/>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82" name="TextBox 17"/>
          <p:cNvSpPr txBox="1"/>
          <p:nvPr/>
        </p:nvSpPr>
        <p:spPr>
          <a:xfrm>
            <a:off x="2017240" y="9078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004165"/>
                </a:solidFill>
                <a:latin typeface="Arial"/>
                <a:ea typeface="Arial"/>
                <a:cs typeface="Arial"/>
                <a:sym typeface="Arial"/>
              </a:defRPr>
            </a:lvl1pPr>
          </a:lstStyle>
          <a:p>
            <a:r>
              <a:t>Pathways Workshop</a:t>
            </a:r>
          </a:p>
        </p:txBody>
      </p:sp>
      <p:sp>
        <p:nvSpPr>
          <p:cNvPr id="2783" name="TextBox 18"/>
          <p:cNvSpPr txBox="1"/>
          <p:nvPr/>
        </p:nvSpPr>
        <p:spPr>
          <a:xfrm>
            <a:off x="982481" y="1075560"/>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02</a:t>
            </a:r>
          </a:p>
        </p:txBody>
      </p:sp>
      <p:pic>
        <p:nvPicPr>
          <p:cNvPr id="2784" name="pathways_workshop_english.png" descr="pathways_workshop_english.png"/>
          <p:cNvPicPr>
            <a:picLocks noChangeAspect="1"/>
          </p:cNvPicPr>
          <p:nvPr/>
        </p:nvPicPr>
        <p:blipFill>
          <a:blip r:embed="rId7"/>
          <a:stretch>
            <a:fillRect/>
          </a:stretch>
        </p:blipFill>
        <p:spPr>
          <a:xfrm>
            <a:off x="570783" y="2853895"/>
            <a:ext cx="10304910" cy="5805938"/>
          </a:xfrm>
          <a:prstGeom prst="rect">
            <a:avLst/>
          </a:prstGeom>
          <a:ln w="12700">
            <a:miter lim="400000"/>
          </a:ln>
        </p:spPr>
      </p:pic>
      <p:pic>
        <p:nvPicPr>
          <p:cNvPr id="2785" name="qr-pathays.png" descr="qr-pathays.png"/>
          <p:cNvPicPr>
            <a:picLocks noChangeAspect="1"/>
          </p:cNvPicPr>
          <p:nvPr/>
        </p:nvPicPr>
        <p:blipFill>
          <a:blip r:embed="rId8"/>
          <a:stretch>
            <a:fillRect/>
          </a:stretch>
        </p:blipFill>
        <p:spPr>
          <a:xfrm>
            <a:off x="12691557" y="5860560"/>
            <a:ext cx="2799273" cy="2799273"/>
          </a:xfrm>
          <a:prstGeom prst="rect">
            <a:avLst/>
          </a:prstGeom>
          <a:ln w="12700">
            <a:miter lim="400000"/>
          </a:ln>
        </p:spPr>
      </p:pic>
      <p:sp>
        <p:nvSpPr>
          <p:cNvPr id="2" name="Textfeld 1">
            <a:extLst>
              <a:ext uri="{FF2B5EF4-FFF2-40B4-BE49-F238E27FC236}">
                <a16:creationId xmlns:a16="http://schemas.microsoft.com/office/drawing/2014/main" id="{4AD1A226-9822-4C96-7235-BCF0D58B7586}"/>
              </a:ext>
            </a:extLst>
          </p:cNvPr>
          <p:cNvSpPr txBox="1"/>
          <p:nvPr/>
        </p:nvSpPr>
        <p:spPr>
          <a:xfrm>
            <a:off x="1379530" y="8768097"/>
            <a:ext cx="7343369" cy="584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de-DE" sz="3200" dirty="0"/>
              <a:t>Andrea.hoffmann@toastmasters-95.org</a:t>
            </a:r>
            <a:endParaRPr kumimoji="0" lang="de-DE" sz="3200" b="0" i="0" u="none" strike="noStrike" cap="none" spc="0" normalizeH="0" baseline="0" dirty="0">
              <a:ln>
                <a:noFill/>
              </a:ln>
              <a:solidFill>
                <a:srgbClr val="000000"/>
              </a:solidFill>
              <a:effectLst/>
              <a:uFillTx/>
              <a:latin typeface="+mj-lt"/>
              <a:ea typeface="+mj-ea"/>
              <a:cs typeface="+mj-cs"/>
              <a:sym typeface="Calibri"/>
            </a:endParaRPr>
          </a:p>
        </p:txBody>
      </p:sp>
      <p:sp>
        <p:nvSpPr>
          <p:cNvPr id="3" name="Freeform 13">
            <a:extLst>
              <a:ext uri="{FF2B5EF4-FFF2-40B4-BE49-F238E27FC236}">
                <a16:creationId xmlns:a16="http://schemas.microsoft.com/office/drawing/2014/main" id="{B0B497F6-06D8-3479-B95A-8E4C3C595980}"/>
              </a:ext>
            </a:extLst>
          </p:cNvPr>
          <p:cNvSpPr/>
          <p:nvPr/>
        </p:nvSpPr>
        <p:spPr>
          <a:xfrm rot="18317238">
            <a:off x="367158" y="9005792"/>
            <a:ext cx="1014180" cy="520286"/>
          </a:xfrm>
          <a:prstGeom prst="rect">
            <a:avLst/>
          </a:prstGeom>
          <a:blipFill>
            <a:blip r:embed="rId9"/>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 name="Freeform 10">
            <a:extLst>
              <a:ext uri="{FF2B5EF4-FFF2-40B4-BE49-F238E27FC236}">
                <a16:creationId xmlns:a16="http://schemas.microsoft.com/office/drawing/2014/main" id="{8F995C7E-B9B3-101B-589C-7DCAC80C32C6}"/>
              </a:ext>
            </a:extLst>
          </p:cNvPr>
          <p:cNvSpPr/>
          <p:nvPr/>
        </p:nvSpPr>
        <p:spPr>
          <a:xfrm rot="16365529" flipV="1">
            <a:off x="16854540" y="4893668"/>
            <a:ext cx="891767" cy="539920"/>
          </a:xfrm>
          <a:prstGeom prst="rect">
            <a:avLst/>
          </a:prstGeom>
          <a:blipFill>
            <a:blip r:embed="rId9"/>
            <a:stretch>
              <a:fillRect/>
            </a:stretch>
          </a:blip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7"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88"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789" name="AutoShape 4"/>
          <p:cNvSpPr/>
          <p:nvPr/>
        </p:nvSpPr>
        <p:spPr>
          <a:xfrm>
            <a:off x="1133107" y="6996158"/>
            <a:ext cx="13546648" cy="1667115"/>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790" name="Freeform 5"/>
          <p:cNvSpPr/>
          <p:nvPr/>
        </p:nvSpPr>
        <p:spPr>
          <a:xfrm>
            <a:off x="1364741" y="7127123"/>
            <a:ext cx="1312878" cy="1353479"/>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91" name="TextBox 6"/>
          <p:cNvSpPr txBox="1"/>
          <p:nvPr/>
        </p:nvSpPr>
        <p:spPr>
          <a:xfrm>
            <a:off x="3079806" y="7572539"/>
            <a:ext cx="504908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545454"/>
                </a:solidFill>
                <a:latin typeface="Arial"/>
                <a:ea typeface="Arial"/>
                <a:cs typeface="Arial"/>
                <a:sym typeface="Arial"/>
              </a:defRPr>
            </a:lvl1pPr>
          </a:lstStyle>
          <a:p>
            <a:r>
              <a:t>More information</a:t>
            </a:r>
          </a:p>
        </p:txBody>
      </p:sp>
      <p:sp>
        <p:nvSpPr>
          <p:cNvPr id="2792" name="TextBox 7"/>
          <p:cNvSpPr txBox="1"/>
          <p:nvPr/>
        </p:nvSpPr>
        <p:spPr>
          <a:xfrm>
            <a:off x="1796657" y="7510626"/>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solidFill>
                <a:latin typeface="Arial"/>
                <a:ea typeface="Arial"/>
                <a:cs typeface="Arial"/>
                <a:sym typeface="Arial"/>
              </a:defRPr>
            </a:lvl1pPr>
          </a:lstStyle>
          <a:p>
            <a:r>
              <a:t>03</a:t>
            </a:r>
          </a:p>
        </p:txBody>
      </p:sp>
      <p:sp>
        <p:nvSpPr>
          <p:cNvPr id="2793" name="Freeform 9"/>
          <p:cNvSpPr/>
          <p:nvPr/>
        </p:nvSpPr>
        <p:spPr>
          <a:xfrm>
            <a:off x="0" y="9440674"/>
            <a:ext cx="18288002" cy="846326"/>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794" name="Freeform 10"/>
          <p:cNvSpPr/>
          <p:nvPr/>
        </p:nvSpPr>
        <p:spPr>
          <a:xfrm>
            <a:off x="567021" y="9525671"/>
            <a:ext cx="2799272" cy="638237"/>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95" name="Freeform 11"/>
          <p:cNvSpPr/>
          <p:nvPr/>
        </p:nvSpPr>
        <p:spPr>
          <a:xfrm>
            <a:off x="15382907" y="3803920"/>
            <a:ext cx="2536591" cy="3682887"/>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96" name="Freeform 12"/>
          <p:cNvSpPr/>
          <p:nvPr/>
        </p:nvSpPr>
        <p:spPr>
          <a:xfrm>
            <a:off x="15641645" y="4211675"/>
            <a:ext cx="1937744" cy="1608331"/>
          </a:xfrm>
          <a:prstGeom prst="rect">
            <a:avLst/>
          </a:prstGeom>
          <a:blipFill>
            <a:blip r:embed="rId7"/>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797" name="TextBox 13"/>
          <p:cNvSpPr txBox="1"/>
          <p:nvPr/>
        </p:nvSpPr>
        <p:spPr>
          <a:xfrm>
            <a:off x="1071068" y="976290"/>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545454"/>
                </a:solidFill>
                <a:latin typeface="Arial"/>
                <a:ea typeface="Arial"/>
                <a:cs typeface="Arial"/>
                <a:sym typeface="Arial"/>
              </a:defRPr>
            </a:lvl1pPr>
          </a:lstStyle>
          <a:p>
            <a:r>
              <a:t>Understanding the Onboarding Process</a:t>
            </a:r>
          </a:p>
        </p:txBody>
      </p:sp>
      <p:sp>
        <p:nvSpPr>
          <p:cNvPr id="2798" name="AutoShape 14"/>
          <p:cNvSpPr/>
          <p:nvPr/>
        </p:nvSpPr>
        <p:spPr>
          <a:xfrm>
            <a:off x="1133107" y="5045331"/>
            <a:ext cx="13546648" cy="1667115"/>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799" name="Freeform 15"/>
          <p:cNvSpPr/>
          <p:nvPr/>
        </p:nvSpPr>
        <p:spPr>
          <a:xfrm>
            <a:off x="1364741" y="5202149"/>
            <a:ext cx="1312878" cy="1353480"/>
          </a:xfrm>
          <a:prstGeom prst="rect">
            <a:avLst/>
          </a:prstGeom>
          <a:blipFill>
            <a:blip r:embed="rId8"/>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00" name="TextBox 16"/>
          <p:cNvSpPr txBox="1"/>
          <p:nvPr/>
        </p:nvSpPr>
        <p:spPr>
          <a:xfrm>
            <a:off x="3052521" y="5823463"/>
            <a:ext cx="6125308" cy="714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431798" lvl="1" indent="-215899">
              <a:lnSpc>
                <a:spcPts val="2900"/>
              </a:lnSpc>
              <a:buSzPct val="100000"/>
              <a:buFont typeface="Arial"/>
              <a:buChar char="•"/>
              <a:defRPr sz="1900">
                <a:solidFill>
                  <a:srgbClr val="191919">
                    <a:alpha val="19608"/>
                  </a:srgbClr>
                </a:solidFill>
                <a:latin typeface="Arial"/>
                <a:ea typeface="Arial"/>
                <a:cs typeface="Arial"/>
                <a:sym typeface="Arial"/>
              </a:defRPr>
            </a:pPr>
            <a:r>
              <a:t>Base Camp</a:t>
            </a:r>
          </a:p>
          <a:p>
            <a:pPr marL="431798" lvl="1" indent="-215899">
              <a:lnSpc>
                <a:spcPts val="2900"/>
              </a:lnSpc>
              <a:buSzPct val="100000"/>
              <a:buFont typeface="Arial"/>
              <a:buChar char="•"/>
              <a:defRPr sz="1900">
                <a:solidFill>
                  <a:srgbClr val="191919">
                    <a:alpha val="19608"/>
                  </a:srgbClr>
                </a:solidFill>
                <a:latin typeface="Arial"/>
                <a:ea typeface="Arial"/>
                <a:cs typeface="Arial"/>
                <a:sym typeface="Arial"/>
              </a:defRPr>
            </a:pPr>
            <a:r>
              <a:t>EasySpeak</a:t>
            </a:r>
          </a:p>
        </p:txBody>
      </p:sp>
      <p:sp>
        <p:nvSpPr>
          <p:cNvPr id="2801" name="TextBox 17"/>
          <p:cNvSpPr txBox="1"/>
          <p:nvPr/>
        </p:nvSpPr>
        <p:spPr>
          <a:xfrm>
            <a:off x="3052521" y="5270374"/>
            <a:ext cx="11764713"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004165">
                    <a:alpha val="19608"/>
                  </a:srgbClr>
                </a:solidFill>
                <a:latin typeface="Arial"/>
                <a:ea typeface="Arial"/>
                <a:cs typeface="Arial"/>
                <a:sym typeface="Arial"/>
              </a:defRPr>
            </a:lvl1pPr>
          </a:lstStyle>
          <a:p>
            <a:r>
              <a:t>Select a learning path, deliver speeches, and participate in club roles</a:t>
            </a:r>
          </a:p>
        </p:txBody>
      </p:sp>
      <p:sp>
        <p:nvSpPr>
          <p:cNvPr id="2802" name="TextBox 18"/>
          <p:cNvSpPr txBox="1"/>
          <p:nvPr/>
        </p:nvSpPr>
        <p:spPr>
          <a:xfrm>
            <a:off x="1764776" y="5594863"/>
            <a:ext cx="589008"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alpha val="19608"/>
                  </a:srgbClr>
                </a:solidFill>
                <a:latin typeface="Arial"/>
                <a:ea typeface="Arial"/>
                <a:cs typeface="Arial"/>
                <a:sym typeface="Arial"/>
              </a:defRPr>
            </a:lvl1pPr>
          </a:lstStyle>
          <a:p>
            <a:r>
              <a:t>02</a:t>
            </a:r>
          </a:p>
        </p:txBody>
      </p:sp>
      <p:sp>
        <p:nvSpPr>
          <p:cNvPr id="2803" name="AutoShape 19"/>
          <p:cNvSpPr/>
          <p:nvPr/>
        </p:nvSpPr>
        <p:spPr>
          <a:xfrm>
            <a:off x="1133107" y="3136057"/>
            <a:ext cx="13546648" cy="1667114"/>
          </a:xfrm>
          <a:prstGeom prst="rect">
            <a:avLst/>
          </a:prstGeom>
          <a:solidFill>
            <a:srgbClr val="A9B2B1">
              <a:alpha val="19608"/>
            </a:srgbClr>
          </a:solidFill>
          <a:ln w="12700">
            <a:miter lim="400000"/>
          </a:ln>
        </p:spPr>
        <p:txBody>
          <a:bodyPr lIns="45718" tIns="45718" rIns="45718" bIns="45718"/>
          <a:lstStyle/>
          <a:p>
            <a:pPr>
              <a:defRPr>
                <a:latin typeface="+mj-lt"/>
                <a:ea typeface="+mj-ea"/>
                <a:cs typeface="+mj-cs"/>
                <a:sym typeface="Calibri"/>
              </a:defRPr>
            </a:pPr>
            <a:endParaRPr/>
          </a:p>
        </p:txBody>
      </p:sp>
      <p:sp>
        <p:nvSpPr>
          <p:cNvPr id="2804" name="Freeform 20"/>
          <p:cNvSpPr/>
          <p:nvPr/>
        </p:nvSpPr>
        <p:spPr>
          <a:xfrm>
            <a:off x="1364741" y="3278099"/>
            <a:ext cx="1312878" cy="1353480"/>
          </a:xfrm>
          <a:prstGeom prst="rect">
            <a:avLst/>
          </a:prstGeom>
          <a:blipFill>
            <a:blip r:embed="rId9"/>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05" name="TextBox 21"/>
          <p:cNvSpPr txBox="1"/>
          <p:nvPr/>
        </p:nvSpPr>
        <p:spPr>
          <a:xfrm>
            <a:off x="3079805" y="3793401"/>
            <a:ext cx="8594915" cy="389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3200"/>
              </a:lnSpc>
              <a:defRPr sz="2400" b="1">
                <a:solidFill>
                  <a:srgbClr val="772432">
                    <a:alpha val="19608"/>
                  </a:srgbClr>
                </a:solidFill>
                <a:latin typeface="Arial"/>
                <a:ea typeface="Arial"/>
                <a:cs typeface="Arial"/>
                <a:sym typeface="Arial"/>
              </a:defRPr>
            </a:lvl1pPr>
          </a:lstStyle>
          <a:p>
            <a:r>
              <a:t>What isToastmasters?</a:t>
            </a:r>
          </a:p>
        </p:txBody>
      </p:sp>
      <p:sp>
        <p:nvSpPr>
          <p:cNvPr id="2806" name="TextBox 22"/>
          <p:cNvSpPr txBox="1"/>
          <p:nvPr/>
        </p:nvSpPr>
        <p:spPr>
          <a:xfrm>
            <a:off x="1796657" y="3731488"/>
            <a:ext cx="525246" cy="476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900"/>
              </a:lnSpc>
              <a:defRPr sz="3000" b="1">
                <a:solidFill>
                  <a:srgbClr val="FFFFFF">
                    <a:alpha val="19608"/>
                  </a:srgbClr>
                </a:solidFill>
                <a:latin typeface="Arial"/>
                <a:ea typeface="Arial"/>
                <a:cs typeface="Arial"/>
                <a:sym typeface="Arial"/>
              </a:defRPr>
            </a:lvl1pPr>
          </a:lstStyle>
          <a:p>
            <a:r>
              <a:t>01</a:t>
            </a:r>
          </a:p>
        </p:txBody>
      </p:sp>
    </p:spTree>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8"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09"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810" name="Freeform 5"/>
          <p:cNvSpPr/>
          <p:nvPr/>
        </p:nvSpPr>
        <p:spPr>
          <a:xfrm>
            <a:off x="0" y="9440674"/>
            <a:ext cx="18288002" cy="846326"/>
          </a:xfrm>
          <a:prstGeom prst="rect">
            <a:avLst/>
          </a:prstGeom>
          <a:solidFill>
            <a:srgbClr val="545454"/>
          </a:solidFill>
          <a:ln w="12700">
            <a:miter lim="400000"/>
          </a:ln>
        </p:spPr>
        <p:txBody>
          <a:bodyPr lIns="45718" tIns="45718" rIns="45718" bIns="45718"/>
          <a:lstStyle/>
          <a:p>
            <a:pPr>
              <a:defRPr>
                <a:latin typeface="+mj-lt"/>
                <a:ea typeface="+mj-ea"/>
                <a:cs typeface="+mj-cs"/>
                <a:sym typeface="Calibri"/>
              </a:defRPr>
            </a:pPr>
            <a:endParaRPr/>
          </a:p>
        </p:txBody>
      </p:sp>
      <p:sp>
        <p:nvSpPr>
          <p:cNvPr id="2811" name="Freeform 6"/>
          <p:cNvSpPr/>
          <p:nvPr/>
        </p:nvSpPr>
        <p:spPr>
          <a:xfrm>
            <a:off x="567021" y="9525671"/>
            <a:ext cx="2799272" cy="638237"/>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12" name="Freeform 7"/>
          <p:cNvSpPr/>
          <p:nvPr/>
        </p:nvSpPr>
        <p:spPr>
          <a:xfrm>
            <a:off x="646686" y="770704"/>
            <a:ext cx="992438" cy="1023131"/>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13" name="TextBox 8"/>
          <p:cNvSpPr txBox="1"/>
          <p:nvPr/>
        </p:nvSpPr>
        <p:spPr>
          <a:xfrm>
            <a:off x="2017240" y="831659"/>
            <a:ext cx="16145866" cy="7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4600" b="1">
                <a:solidFill>
                  <a:srgbClr val="545454"/>
                </a:solidFill>
                <a:latin typeface="Arial"/>
                <a:ea typeface="Arial"/>
                <a:cs typeface="Arial"/>
                <a:sym typeface="Arial"/>
              </a:defRPr>
            </a:lvl1pPr>
          </a:lstStyle>
          <a:p>
            <a:r>
              <a:t>More information</a:t>
            </a:r>
          </a:p>
        </p:txBody>
      </p:sp>
      <p:sp>
        <p:nvSpPr>
          <p:cNvPr id="2814" name="TextBox 9"/>
          <p:cNvSpPr txBox="1"/>
          <p:nvPr/>
        </p:nvSpPr>
        <p:spPr>
          <a:xfrm>
            <a:off x="972956" y="1046985"/>
            <a:ext cx="397051" cy="405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3300"/>
              </a:lnSpc>
              <a:defRPr sz="2600" b="1">
                <a:solidFill>
                  <a:srgbClr val="FFFFFF"/>
                </a:solidFill>
                <a:latin typeface="Arial"/>
                <a:ea typeface="Arial"/>
                <a:cs typeface="Arial"/>
                <a:sym typeface="Arial"/>
              </a:defRPr>
            </a:lvl1pPr>
          </a:lstStyle>
          <a:p>
            <a:r>
              <a:t>03</a:t>
            </a:r>
          </a:p>
        </p:txBody>
      </p:sp>
      <p:sp>
        <p:nvSpPr>
          <p:cNvPr id="2815" name="TextBox 10"/>
          <p:cNvSpPr txBox="1"/>
          <p:nvPr/>
        </p:nvSpPr>
        <p:spPr>
          <a:xfrm>
            <a:off x="7462338" y="4782408"/>
            <a:ext cx="3363328" cy="7887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6200"/>
              </a:lnSpc>
              <a:defRPr sz="5900">
                <a:solidFill>
                  <a:srgbClr val="FF3600"/>
                </a:solidFill>
                <a:latin typeface="Arial"/>
                <a:ea typeface="Arial"/>
                <a:cs typeface="Arial"/>
                <a:sym typeface="Arial"/>
              </a:defRPr>
            </a:lvl1pPr>
          </a:lstStyle>
          <a:p>
            <a:r>
              <a:rPr dirty="0"/>
              <a:t>Template</a:t>
            </a:r>
          </a:p>
        </p:txBody>
      </p:sp>
      <p:sp>
        <p:nvSpPr>
          <p:cNvPr id="2816" name="TextBox 11"/>
          <p:cNvSpPr txBox="1"/>
          <p:nvPr/>
        </p:nvSpPr>
        <p:spPr>
          <a:xfrm>
            <a:off x="5086603" y="5861563"/>
            <a:ext cx="8114791" cy="11079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defTabSz="355600">
              <a:defRPr>
                <a:solidFill>
                  <a:srgbClr val="FF2900"/>
                </a:solidFill>
                <a:latin typeface="Arial"/>
                <a:ea typeface="Arial"/>
                <a:cs typeface="Arial"/>
                <a:sym typeface="Arial"/>
              </a:defRPr>
            </a:pPr>
            <a:r>
              <a:rPr dirty="0"/>
              <a:t>Additional information, such as mentorship, can be shared on the page.</a:t>
            </a:r>
            <a:br>
              <a:rPr dirty="0"/>
            </a:br>
            <a:r>
              <a:rPr dirty="0"/>
              <a:t>If there is no further information, the page can be deleted.</a:t>
            </a:r>
          </a:p>
          <a:p>
            <a:pPr algn="ctr" defTabSz="355600">
              <a:defRPr>
                <a:solidFill>
                  <a:srgbClr val="FF2900"/>
                </a:solidFill>
                <a:latin typeface="Arial"/>
                <a:ea typeface="Arial"/>
                <a:cs typeface="Arial"/>
                <a:sym typeface="Arial"/>
              </a:defRPr>
            </a:pPr>
            <a:r>
              <a:rPr dirty="0"/>
              <a:t>Please remove item 3 from the overview (slides 5, 6, 18)</a:t>
            </a:r>
            <a:r>
              <a:rPr lang="de-DE" dirty="0"/>
              <a:t> </a:t>
            </a:r>
            <a:r>
              <a:rPr lang="en-US" noProof="0" dirty="0"/>
              <a:t>and delete slide 5 and 89.</a:t>
            </a:r>
            <a:endParaRPr dirty="0"/>
          </a:p>
        </p:txBody>
      </p:sp>
    </p:spTree>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8"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19"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820" name="Freeform 5"/>
          <p:cNvSpPr/>
          <p:nvPr/>
        </p:nvSpPr>
        <p:spPr>
          <a:xfrm>
            <a:off x="6713852" y="5143500"/>
            <a:ext cx="8560921" cy="879925"/>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821" name="TextBox 6"/>
          <p:cNvSpPr txBox="1"/>
          <p:nvPr/>
        </p:nvSpPr>
        <p:spPr>
          <a:xfrm>
            <a:off x="6713852" y="5218334"/>
            <a:ext cx="8560918" cy="1437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ts val="5700"/>
              </a:lnSpc>
              <a:defRPr sz="5000">
                <a:solidFill>
                  <a:srgbClr val="FFFFFF"/>
                </a:solidFill>
                <a:latin typeface="Arial"/>
                <a:ea typeface="Arial"/>
                <a:cs typeface="Arial"/>
                <a:sym typeface="Arial"/>
              </a:defRPr>
            </a:pPr>
            <a:r>
              <a:t>Do You Have Any Questions?</a:t>
            </a:r>
          </a:p>
        </p:txBody>
      </p:sp>
      <p:sp>
        <p:nvSpPr>
          <p:cNvPr id="2822" name="Freeform 8"/>
          <p:cNvSpPr/>
          <p:nvPr/>
        </p:nvSpPr>
        <p:spPr>
          <a:xfrm>
            <a:off x="1515214" y="4315078"/>
            <a:ext cx="3164628" cy="4594743"/>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23" name="Freeform 9"/>
          <p:cNvSpPr/>
          <p:nvPr/>
        </p:nvSpPr>
        <p:spPr>
          <a:xfrm>
            <a:off x="1838013" y="4823790"/>
            <a:ext cx="2417516" cy="2006540"/>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5" name="Freeform 2"/>
          <p:cNvSpPr/>
          <p:nvPr/>
        </p:nvSpPr>
        <p:spPr>
          <a:xfrm>
            <a:off x="0" y="0"/>
            <a:ext cx="18288000" cy="10287000"/>
          </a:xfrm>
          <a:prstGeom prst="rect">
            <a:avLst/>
          </a:prstGeom>
          <a:blipFill>
            <a:blip r:embed="rId3"/>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26" name="AutoShape 3"/>
          <p:cNvSpPr/>
          <p:nvPr/>
        </p:nvSpPr>
        <p:spPr>
          <a:xfrm>
            <a:off x="0" y="2381137"/>
            <a:ext cx="18288000" cy="7037052"/>
          </a:xfrm>
          <a:prstGeom prst="rect">
            <a:avLst/>
          </a:prstGeom>
          <a:solidFill>
            <a:srgbClr val="A9B2B1">
              <a:alpha val="14902"/>
            </a:srgbClr>
          </a:solidFill>
          <a:ln w="12700">
            <a:miter lim="400000"/>
          </a:ln>
        </p:spPr>
        <p:txBody>
          <a:bodyPr lIns="45718" tIns="45718" rIns="45718" bIns="45718"/>
          <a:lstStyle/>
          <a:p>
            <a:pPr>
              <a:defRPr>
                <a:latin typeface="+mj-lt"/>
                <a:ea typeface="+mj-ea"/>
                <a:cs typeface="+mj-cs"/>
                <a:sym typeface="Calibri"/>
              </a:defRPr>
            </a:pPr>
            <a:endParaRPr/>
          </a:p>
        </p:txBody>
      </p:sp>
      <p:sp>
        <p:nvSpPr>
          <p:cNvPr id="2827" name="Freeform 5"/>
          <p:cNvSpPr/>
          <p:nvPr/>
        </p:nvSpPr>
        <p:spPr>
          <a:xfrm>
            <a:off x="6713852" y="5143500"/>
            <a:ext cx="8560921" cy="879925"/>
          </a:xfrm>
          <a:prstGeom prst="rect">
            <a:avLst/>
          </a:prstGeom>
          <a:solidFill>
            <a:srgbClr val="772432"/>
          </a:solidFill>
          <a:ln w="12700">
            <a:miter lim="400000"/>
          </a:ln>
        </p:spPr>
        <p:txBody>
          <a:bodyPr lIns="45718" tIns="45718" rIns="45718" bIns="45718"/>
          <a:lstStyle/>
          <a:p>
            <a:pPr>
              <a:defRPr>
                <a:latin typeface="+mj-lt"/>
                <a:ea typeface="+mj-ea"/>
                <a:cs typeface="+mj-cs"/>
                <a:sym typeface="Calibri"/>
              </a:defRPr>
            </a:pPr>
            <a:endParaRPr/>
          </a:p>
        </p:txBody>
      </p:sp>
      <p:sp>
        <p:nvSpPr>
          <p:cNvPr id="2828" name="TextBox 6"/>
          <p:cNvSpPr txBox="1"/>
          <p:nvPr/>
        </p:nvSpPr>
        <p:spPr>
          <a:xfrm>
            <a:off x="6713852" y="5242781"/>
            <a:ext cx="8560918" cy="6879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500"/>
              </a:lnSpc>
              <a:defRPr sz="4800">
                <a:solidFill>
                  <a:srgbClr val="FFFFFF"/>
                </a:solidFill>
                <a:latin typeface="Arial"/>
                <a:ea typeface="Arial"/>
                <a:cs typeface="Arial"/>
                <a:sym typeface="Arial"/>
              </a:defRPr>
            </a:lvl1pPr>
          </a:lstStyle>
          <a:p>
            <a:r>
              <a:t>Thank you</a:t>
            </a:r>
          </a:p>
        </p:txBody>
      </p:sp>
      <p:sp>
        <p:nvSpPr>
          <p:cNvPr id="2829" name="Freeform 7"/>
          <p:cNvSpPr/>
          <p:nvPr/>
        </p:nvSpPr>
        <p:spPr>
          <a:xfrm>
            <a:off x="1515214" y="4315078"/>
            <a:ext cx="3164628" cy="4594743"/>
          </a:xfrm>
          <a:prstGeom prst="rect">
            <a:avLst/>
          </a:prstGeom>
          <a:blipFill>
            <a:blip r:embed="rId4"/>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30" name="Freeform 8"/>
          <p:cNvSpPr/>
          <p:nvPr/>
        </p:nvSpPr>
        <p:spPr>
          <a:xfrm>
            <a:off x="1838013" y="4823790"/>
            <a:ext cx="2417516" cy="2006540"/>
          </a:xfrm>
          <a:prstGeom prst="rect">
            <a:avLst/>
          </a:prstGeom>
          <a:blipFill>
            <a:blip r:embed="rId5"/>
            <a:stretch>
              <a:fillRect/>
            </a:stretch>
          </a:blipFill>
          <a:ln w="12700">
            <a:miter lim="400000"/>
          </a:ln>
        </p:spPr>
        <p:txBody>
          <a:bodyPr lIns="45718" tIns="45718" rIns="45718" bIns="45718"/>
          <a:lstStyle/>
          <a:p>
            <a:pPr>
              <a:defRPr>
                <a:latin typeface="+mj-lt"/>
                <a:ea typeface="+mj-ea"/>
                <a:cs typeface="+mj-cs"/>
                <a:sym typeface="Calibri"/>
              </a:defRPr>
            </a:pPr>
            <a:endParaRPr/>
          </a:p>
        </p:txBody>
      </p:sp>
      <p:sp>
        <p:nvSpPr>
          <p:cNvPr id="2831" name="Freeform 9"/>
          <p:cNvSpPr/>
          <p:nvPr/>
        </p:nvSpPr>
        <p:spPr>
          <a:xfrm>
            <a:off x="10184865" y="6280958"/>
            <a:ext cx="1618892" cy="2162123"/>
          </a:xfrm>
          <a:prstGeom prst="rect">
            <a:avLst/>
          </a:prstGeom>
          <a:blipFill>
            <a:blip r:embed="rId6"/>
            <a:stretch>
              <a:fillRect/>
            </a:stretch>
          </a:blipFill>
          <a:ln w="12700">
            <a:miter lim="400000"/>
          </a:ln>
        </p:spPr>
        <p:txBody>
          <a:bodyPr lIns="45718" tIns="45718" rIns="45718" bIns="45718"/>
          <a:lstStyle/>
          <a:p>
            <a:pPr>
              <a:defRPr>
                <a:latin typeface="+mj-lt"/>
                <a:ea typeface="+mj-ea"/>
                <a:cs typeface="+mj-cs"/>
                <a:sym typeface="Calibri"/>
              </a:defRPr>
            </a:pPr>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9169</Words>
  <Application>Microsoft Office PowerPoint</Application>
  <PresentationFormat>Benutzerdefiniert</PresentationFormat>
  <Paragraphs>1101</Paragraphs>
  <Slides>99</Slides>
  <Notes>99</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99</vt:i4>
      </vt:variant>
    </vt:vector>
  </HeadingPairs>
  <TitlesOfParts>
    <vt:vector size="102" baseType="lpstr">
      <vt:lpstr>Arial</vt:lpstr>
      <vt:lpstr>Calibri</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 Hoffmann</dc:creator>
  <cp:lastModifiedBy>A. Hoffmann</cp:lastModifiedBy>
  <cp:revision>42</cp:revision>
  <dcterms:modified xsi:type="dcterms:W3CDTF">2026-04-02T08:40:18Z</dcterms:modified>
</cp:coreProperties>
</file>