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1108648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4326" y="4100575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572039" y="122930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086025" y="1133567"/>
            <a:ext cx="3485974" cy="2123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09429" y="1024625"/>
            <a:ext cx="3339944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259961" y="4203098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639891" y="1171241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1407459" y="2222194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F2F2F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F2F2F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