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hyperlink" Target="http://www.freepptbackgrounds.net/" TargetMode="External"/><Relationship Id="rId5" Type="http://schemas.openxmlformats.org/officeDocument/2006/relationships/hyperlink" Target="https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925590" y="1108648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lang="en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rgbClr val="F2F2F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94326" y="4100575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572039" y="122930"/>
            <a:ext cx="3805646" cy="857213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sz="2400">
              <a:solidFill>
                <a:srgbClr val="F2F2F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086025" y="1133567"/>
            <a:ext cx="3485974" cy="21233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4809429" y="1024625"/>
            <a:ext cx="3339944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1259961" y="4203098"/>
            <a:ext cx="6624077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rgbClr val="7F7F7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rgbClr val="7F7F7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2639891" y="1171241"/>
            <a:ext cx="3283527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0" i="0" sz="1600" u="none" cap="none" strike="noStrike">
              <a:solidFill>
                <a:srgbClr val="F2F2F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1407459" y="2222194"/>
            <a:ext cx="5230883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Please visit our website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have thousands of presentation files for you.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none" cap="none" strike="noStrike">
                <a:solidFill>
                  <a:srgbClr val="F2F2F2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the one you want.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5"/>
              </a:rPr>
              <a:t>Free Presentation Slides</a:t>
            </a:r>
            <a:endParaRPr b="1" i="0" sz="1600" u="none" cap="none" strike="noStrike">
              <a:solidFill>
                <a:srgbClr val="F2F2F2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