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6" name="Google Shape;11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6" name="Google Shape;13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5" name="Google Shape;16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6" name="Google Shape;17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6" name="Google Shape;17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0" name="Google Shape;19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0" name="Google Shape;191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3" name="Google Shape;210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6" name="Google Shape;219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0" name="Google Shape;24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2" name="Google Shape;24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3" name="Google Shape;248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8" name="Google Shape;257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9" name="Google Shape;257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2" name="Google Shape;260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3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5" name="Google Shape;269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6" name="Google Shape;269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DCE5"/>
          </a:solidFill>
          <a:ln cap="flat" cmpd="sng" w="12700">
            <a:solidFill>
              <a:srgbClr val="D6DC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8714687" y="6409961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b="0" i="0" lang="tr-TR" sz="100" u="none" cap="none" strike="noStrik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00" u="none" cap="none" strike="noStrike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DB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2680492" y="1859999"/>
            <a:ext cx="6831016" cy="5384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214" y="769324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5"/>
          <p:cNvGrpSpPr/>
          <p:nvPr/>
        </p:nvGrpSpPr>
        <p:grpSpPr>
          <a:xfrm>
            <a:off x="3350596" y="-321567"/>
            <a:ext cx="6150795" cy="5835070"/>
            <a:chOff x="1159453" y="-665747"/>
            <a:chExt cx="6150795" cy="5835070"/>
          </a:xfrm>
        </p:grpSpPr>
        <p:grpSp>
          <p:nvGrpSpPr>
            <p:cNvPr id="99" name="Google Shape;99;p15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00" name="Google Shape;100;p15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7" name="Google Shape;167;p15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8" name="Google Shape;168;p15"/>
          <p:cNvSpPr/>
          <p:nvPr/>
        </p:nvSpPr>
        <p:spPr>
          <a:xfrm>
            <a:off x="4109133" y="3314700"/>
            <a:ext cx="6850967" cy="258356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3715657" y="4677813"/>
            <a:ext cx="7651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BUSINESS ANIMATION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3579347" y="2177736"/>
            <a:ext cx="8940532" cy="31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19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5"/>
          <p:cNvSpPr/>
          <p:nvPr/>
        </p:nvSpPr>
        <p:spPr>
          <a:xfrm rot="-231537">
            <a:off x="7617581" y="3716135"/>
            <a:ext cx="4048125" cy="4048126"/>
          </a:xfrm>
          <a:custGeom>
            <a:rect b="b" l="l" r="r" t="t"/>
            <a:pathLst>
              <a:path extrusionOk="0" h="3968" w="3967">
                <a:moveTo>
                  <a:pt x="2909" y="511"/>
                </a:moveTo>
                <a:cubicBezTo>
                  <a:pt x="3722" y="1022"/>
                  <a:pt x="3967" y="2096"/>
                  <a:pt x="3456" y="2909"/>
                </a:cubicBezTo>
                <a:cubicBezTo>
                  <a:pt x="2945" y="3722"/>
                  <a:pt x="1872" y="3968"/>
                  <a:pt x="1059" y="3457"/>
                </a:cubicBezTo>
                <a:cubicBezTo>
                  <a:pt x="245" y="2946"/>
                  <a:pt x="0" y="1872"/>
                  <a:pt x="511" y="1059"/>
                </a:cubicBezTo>
                <a:cubicBezTo>
                  <a:pt x="1022" y="245"/>
                  <a:pt x="2095" y="0"/>
                  <a:pt x="2909" y="511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5"/>
          <p:cNvSpPr/>
          <p:nvPr/>
        </p:nvSpPr>
        <p:spPr>
          <a:xfrm rot="-231537">
            <a:off x="8224006" y="4322560"/>
            <a:ext cx="2835275" cy="2835275"/>
          </a:xfrm>
          <a:custGeom>
            <a:rect b="b" l="l" r="r" t="t"/>
            <a:pathLst>
              <a:path extrusionOk="0" h="2778" w="2779">
                <a:moveTo>
                  <a:pt x="2037" y="358"/>
                </a:moveTo>
                <a:cubicBezTo>
                  <a:pt x="2607" y="715"/>
                  <a:pt x="2779" y="1467"/>
                  <a:pt x="2421" y="2037"/>
                </a:cubicBezTo>
                <a:cubicBezTo>
                  <a:pt x="2063" y="2606"/>
                  <a:pt x="1311" y="2778"/>
                  <a:pt x="742" y="2420"/>
                </a:cubicBezTo>
                <a:cubicBezTo>
                  <a:pt x="172" y="2062"/>
                  <a:pt x="0" y="1311"/>
                  <a:pt x="358" y="741"/>
                </a:cubicBezTo>
                <a:cubicBezTo>
                  <a:pt x="716" y="172"/>
                  <a:pt x="1468" y="0"/>
                  <a:pt x="2037" y="358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5"/>
          <p:cNvSpPr/>
          <p:nvPr/>
        </p:nvSpPr>
        <p:spPr>
          <a:xfrm rot="-231537">
            <a:off x="10720099" y="1821871"/>
            <a:ext cx="1606550" cy="1609725"/>
          </a:xfrm>
          <a:custGeom>
            <a:rect b="b" l="l" r="r" t="t"/>
            <a:pathLst>
              <a:path extrusionOk="0" h="1577" w="1576">
                <a:moveTo>
                  <a:pt x="1156" y="203"/>
                </a:moveTo>
                <a:cubicBezTo>
                  <a:pt x="1479" y="406"/>
                  <a:pt x="1576" y="833"/>
                  <a:pt x="1373" y="1156"/>
                </a:cubicBezTo>
                <a:cubicBezTo>
                  <a:pt x="1170" y="1479"/>
                  <a:pt x="744" y="1577"/>
                  <a:pt x="420" y="1373"/>
                </a:cubicBezTo>
                <a:cubicBezTo>
                  <a:pt x="97" y="1170"/>
                  <a:pt x="0" y="744"/>
                  <a:pt x="203" y="420"/>
                </a:cubicBezTo>
                <a:cubicBezTo>
                  <a:pt x="406" y="97"/>
                  <a:pt x="833" y="0"/>
                  <a:pt x="1156" y="203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5"/>
          <p:cNvSpPr/>
          <p:nvPr/>
        </p:nvSpPr>
        <p:spPr>
          <a:xfrm rot="-231537">
            <a:off x="11267733" y="2356861"/>
            <a:ext cx="511175" cy="512763"/>
          </a:xfrm>
          <a:custGeom>
            <a:rect b="b" l="l" r="r" t="t"/>
            <a:pathLst>
              <a:path extrusionOk="0" h="502" w="502">
                <a:moveTo>
                  <a:pt x="368" y="65"/>
                </a:moveTo>
                <a:cubicBezTo>
                  <a:pt x="471" y="129"/>
                  <a:pt x="502" y="265"/>
                  <a:pt x="438" y="368"/>
                </a:cubicBezTo>
                <a:cubicBezTo>
                  <a:pt x="373" y="471"/>
                  <a:pt x="237" y="502"/>
                  <a:pt x="134" y="438"/>
                </a:cubicBezTo>
                <a:cubicBezTo>
                  <a:pt x="31" y="373"/>
                  <a:pt x="0" y="237"/>
                  <a:pt x="65" y="134"/>
                </a:cubicBezTo>
                <a:cubicBezTo>
                  <a:pt x="129" y="31"/>
                  <a:pt x="265" y="0"/>
                  <a:pt x="368" y="65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5"/>
          <p:cNvSpPr/>
          <p:nvPr/>
        </p:nvSpPr>
        <p:spPr>
          <a:xfrm rot="-231537">
            <a:off x="8876128" y="5697735"/>
            <a:ext cx="819150" cy="1431925"/>
          </a:xfrm>
          <a:custGeom>
            <a:rect b="b" l="l" r="r" t="t"/>
            <a:pathLst>
              <a:path extrusionOk="0" h="1409" w="806">
                <a:moveTo>
                  <a:pt x="6" y="1409"/>
                </a:moveTo>
                <a:cubicBezTo>
                  <a:pt x="5" y="1409"/>
                  <a:pt x="4" y="1409"/>
                  <a:pt x="4" y="1408"/>
                </a:cubicBezTo>
                <a:cubicBezTo>
                  <a:pt x="1" y="1406"/>
                  <a:pt x="0" y="1403"/>
                  <a:pt x="1" y="1400"/>
                </a:cubicBezTo>
                <a:cubicBezTo>
                  <a:pt x="794" y="4"/>
                  <a:pt x="794" y="4"/>
                  <a:pt x="794" y="4"/>
                </a:cubicBezTo>
                <a:cubicBezTo>
                  <a:pt x="795" y="1"/>
                  <a:pt x="799" y="0"/>
                  <a:pt x="802" y="1"/>
                </a:cubicBezTo>
                <a:cubicBezTo>
                  <a:pt x="805" y="3"/>
                  <a:pt x="806" y="7"/>
                  <a:pt x="804" y="10"/>
                </a:cubicBezTo>
                <a:cubicBezTo>
                  <a:pt x="12" y="1406"/>
                  <a:pt x="12" y="1406"/>
                  <a:pt x="12" y="1406"/>
                </a:cubicBezTo>
                <a:cubicBezTo>
                  <a:pt x="11" y="1408"/>
                  <a:pt x="9" y="1409"/>
                  <a:pt x="6" y="140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5"/>
          <p:cNvSpPr/>
          <p:nvPr/>
        </p:nvSpPr>
        <p:spPr>
          <a:xfrm rot="-231537">
            <a:off x="9686161" y="5590867"/>
            <a:ext cx="2376488" cy="1692275"/>
          </a:xfrm>
          <a:custGeom>
            <a:rect b="b" l="l" r="r" t="t"/>
            <a:pathLst>
              <a:path extrusionOk="0" h="1665" w="2339">
                <a:moveTo>
                  <a:pt x="2332" y="1665"/>
                </a:moveTo>
                <a:cubicBezTo>
                  <a:pt x="2331" y="1665"/>
                  <a:pt x="2330" y="1665"/>
                  <a:pt x="2329" y="1664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0"/>
                  <a:pt x="0" y="6"/>
                  <a:pt x="2" y="3"/>
                </a:cubicBezTo>
                <a:cubicBezTo>
                  <a:pt x="4" y="0"/>
                  <a:pt x="8" y="0"/>
                  <a:pt x="10" y="2"/>
                </a:cubicBezTo>
                <a:cubicBezTo>
                  <a:pt x="2335" y="1654"/>
                  <a:pt x="2335" y="1654"/>
                  <a:pt x="2335" y="1654"/>
                </a:cubicBezTo>
                <a:cubicBezTo>
                  <a:pt x="2338" y="1656"/>
                  <a:pt x="2339" y="1660"/>
                  <a:pt x="2337" y="1662"/>
                </a:cubicBezTo>
                <a:cubicBezTo>
                  <a:pt x="2336" y="1664"/>
                  <a:pt x="2334" y="1665"/>
                  <a:pt x="2332" y="166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5"/>
          <p:cNvSpPr/>
          <p:nvPr/>
        </p:nvSpPr>
        <p:spPr>
          <a:xfrm rot="-231537">
            <a:off x="9604471" y="4845578"/>
            <a:ext cx="1962150" cy="774700"/>
          </a:xfrm>
          <a:custGeom>
            <a:rect b="b" l="l" r="r" t="t"/>
            <a:pathLst>
              <a:path extrusionOk="0" h="763" w="1932">
                <a:moveTo>
                  <a:pt x="7" y="763"/>
                </a:moveTo>
                <a:cubicBezTo>
                  <a:pt x="4" y="763"/>
                  <a:pt x="2" y="761"/>
                  <a:pt x="1" y="759"/>
                </a:cubicBezTo>
                <a:cubicBezTo>
                  <a:pt x="0" y="756"/>
                  <a:pt x="2" y="752"/>
                  <a:pt x="5" y="751"/>
                </a:cubicBezTo>
                <a:cubicBezTo>
                  <a:pt x="1923" y="1"/>
                  <a:pt x="1923" y="1"/>
                  <a:pt x="1923" y="1"/>
                </a:cubicBezTo>
                <a:cubicBezTo>
                  <a:pt x="1926" y="0"/>
                  <a:pt x="1930" y="2"/>
                  <a:pt x="1931" y="5"/>
                </a:cubicBezTo>
                <a:cubicBezTo>
                  <a:pt x="1932" y="8"/>
                  <a:pt x="1931" y="11"/>
                  <a:pt x="1927" y="13"/>
                </a:cubicBezTo>
                <a:cubicBezTo>
                  <a:pt x="9" y="762"/>
                  <a:pt x="9" y="762"/>
                  <a:pt x="9" y="762"/>
                </a:cubicBezTo>
                <a:cubicBezTo>
                  <a:pt x="8" y="762"/>
                  <a:pt x="8" y="763"/>
                  <a:pt x="7" y="76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5"/>
          <p:cNvSpPr/>
          <p:nvPr/>
        </p:nvSpPr>
        <p:spPr>
          <a:xfrm rot="-231537">
            <a:off x="10997644" y="4598619"/>
            <a:ext cx="534988" cy="212725"/>
          </a:xfrm>
          <a:custGeom>
            <a:rect b="b" l="l" r="r" t="t"/>
            <a:pathLst>
              <a:path extrusionOk="0" h="210" w="527">
                <a:moveTo>
                  <a:pt x="520" y="210"/>
                </a:moveTo>
                <a:cubicBezTo>
                  <a:pt x="520" y="210"/>
                  <a:pt x="519" y="210"/>
                  <a:pt x="518" y="210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11"/>
                  <a:pt x="0" y="7"/>
                  <a:pt x="1" y="4"/>
                </a:cubicBezTo>
                <a:cubicBezTo>
                  <a:pt x="2" y="1"/>
                  <a:pt x="6" y="0"/>
                  <a:pt x="9" y="1"/>
                </a:cubicBezTo>
                <a:cubicBezTo>
                  <a:pt x="522" y="198"/>
                  <a:pt x="522" y="198"/>
                  <a:pt x="522" y="198"/>
                </a:cubicBezTo>
                <a:cubicBezTo>
                  <a:pt x="526" y="200"/>
                  <a:pt x="527" y="203"/>
                  <a:pt x="526" y="206"/>
                </a:cubicBezTo>
                <a:cubicBezTo>
                  <a:pt x="525" y="209"/>
                  <a:pt x="523" y="210"/>
                  <a:pt x="520" y="21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5"/>
          <p:cNvSpPr/>
          <p:nvPr/>
        </p:nvSpPr>
        <p:spPr>
          <a:xfrm rot="-231537">
            <a:off x="11567702" y="4765695"/>
            <a:ext cx="420688" cy="1263650"/>
          </a:xfrm>
          <a:custGeom>
            <a:rect b="b" l="l" r="r" t="t"/>
            <a:pathLst>
              <a:path extrusionOk="0" h="1243" w="415">
                <a:moveTo>
                  <a:pt x="408" y="1243"/>
                </a:moveTo>
                <a:cubicBezTo>
                  <a:pt x="405" y="1243"/>
                  <a:pt x="403" y="1241"/>
                  <a:pt x="402" y="1239"/>
                </a:cubicBezTo>
                <a:cubicBezTo>
                  <a:pt x="1" y="9"/>
                  <a:pt x="1" y="9"/>
                  <a:pt x="1" y="9"/>
                </a:cubicBezTo>
                <a:cubicBezTo>
                  <a:pt x="0" y="6"/>
                  <a:pt x="1" y="2"/>
                  <a:pt x="4" y="1"/>
                </a:cubicBezTo>
                <a:cubicBezTo>
                  <a:pt x="8" y="0"/>
                  <a:pt x="11" y="2"/>
                  <a:pt x="12" y="5"/>
                </a:cubicBezTo>
                <a:cubicBezTo>
                  <a:pt x="413" y="1235"/>
                  <a:pt x="413" y="1235"/>
                  <a:pt x="413" y="1235"/>
                </a:cubicBezTo>
                <a:cubicBezTo>
                  <a:pt x="415" y="1238"/>
                  <a:pt x="413" y="1242"/>
                  <a:pt x="410" y="1243"/>
                </a:cubicBezTo>
                <a:cubicBezTo>
                  <a:pt x="409" y="1243"/>
                  <a:pt x="408" y="1243"/>
                  <a:pt x="408" y="124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5"/>
          <p:cNvSpPr/>
          <p:nvPr/>
        </p:nvSpPr>
        <p:spPr>
          <a:xfrm rot="-231537">
            <a:off x="9646103" y="5592431"/>
            <a:ext cx="2370138" cy="501650"/>
          </a:xfrm>
          <a:custGeom>
            <a:rect b="b" l="l" r="r" t="t"/>
            <a:pathLst>
              <a:path extrusionOk="0" h="493" w="2333">
                <a:moveTo>
                  <a:pt x="2327" y="493"/>
                </a:moveTo>
                <a:cubicBezTo>
                  <a:pt x="2326" y="493"/>
                  <a:pt x="2326" y="493"/>
                  <a:pt x="2326" y="493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1" y="5"/>
                </a:cubicBezTo>
                <a:cubicBezTo>
                  <a:pt x="2" y="2"/>
                  <a:pt x="5" y="0"/>
                  <a:pt x="8" y="1"/>
                </a:cubicBezTo>
                <a:cubicBezTo>
                  <a:pt x="2328" y="481"/>
                  <a:pt x="2328" y="481"/>
                  <a:pt x="2328" y="481"/>
                </a:cubicBezTo>
                <a:cubicBezTo>
                  <a:pt x="2331" y="482"/>
                  <a:pt x="2333" y="485"/>
                  <a:pt x="2333" y="488"/>
                </a:cubicBezTo>
                <a:cubicBezTo>
                  <a:pt x="2332" y="491"/>
                  <a:pt x="2330" y="493"/>
                  <a:pt x="2327" y="49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5"/>
          <p:cNvSpPr/>
          <p:nvPr/>
        </p:nvSpPr>
        <p:spPr>
          <a:xfrm rot="-231537">
            <a:off x="9692278" y="5651789"/>
            <a:ext cx="561975" cy="1812925"/>
          </a:xfrm>
          <a:custGeom>
            <a:rect b="b" l="l" r="r" t="t"/>
            <a:pathLst>
              <a:path extrusionOk="0" h="1783" w="553">
                <a:moveTo>
                  <a:pt x="546" y="1783"/>
                </a:moveTo>
                <a:cubicBezTo>
                  <a:pt x="544" y="1783"/>
                  <a:pt x="541" y="1782"/>
                  <a:pt x="541" y="1779"/>
                </a:cubicBezTo>
                <a:cubicBezTo>
                  <a:pt x="1" y="8"/>
                  <a:pt x="1" y="8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552" y="1775"/>
                  <a:pt x="552" y="1775"/>
                  <a:pt x="552" y="1775"/>
                </a:cubicBezTo>
                <a:cubicBezTo>
                  <a:pt x="553" y="1779"/>
                  <a:pt x="551" y="1782"/>
                  <a:pt x="548" y="1783"/>
                </a:cubicBezTo>
                <a:cubicBezTo>
                  <a:pt x="547" y="1783"/>
                  <a:pt x="547" y="1783"/>
                  <a:pt x="546" y="178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5"/>
          <p:cNvSpPr/>
          <p:nvPr/>
        </p:nvSpPr>
        <p:spPr>
          <a:xfrm rot="-231537">
            <a:off x="10307474" y="5166008"/>
            <a:ext cx="1439863" cy="974725"/>
          </a:xfrm>
          <a:custGeom>
            <a:rect b="b" l="l" r="r" t="t"/>
            <a:pathLst>
              <a:path extrusionOk="0" h="960" w="1418">
                <a:moveTo>
                  <a:pt x="7" y="960"/>
                </a:moveTo>
                <a:cubicBezTo>
                  <a:pt x="5" y="960"/>
                  <a:pt x="3" y="959"/>
                  <a:pt x="2" y="957"/>
                </a:cubicBezTo>
                <a:cubicBezTo>
                  <a:pt x="0" y="954"/>
                  <a:pt x="1" y="950"/>
                  <a:pt x="3" y="949"/>
                </a:cubicBezTo>
                <a:cubicBezTo>
                  <a:pt x="1408" y="1"/>
                  <a:pt x="1408" y="1"/>
                  <a:pt x="1408" y="1"/>
                </a:cubicBezTo>
                <a:cubicBezTo>
                  <a:pt x="1411" y="0"/>
                  <a:pt x="1415" y="0"/>
                  <a:pt x="1416" y="3"/>
                </a:cubicBezTo>
                <a:cubicBezTo>
                  <a:pt x="1418" y="6"/>
                  <a:pt x="1418" y="9"/>
                  <a:pt x="1415" y="11"/>
                </a:cubicBezTo>
                <a:cubicBezTo>
                  <a:pt x="10" y="959"/>
                  <a:pt x="10" y="959"/>
                  <a:pt x="10" y="959"/>
                </a:cubicBezTo>
                <a:cubicBezTo>
                  <a:pt x="9" y="959"/>
                  <a:pt x="8" y="960"/>
                  <a:pt x="7" y="96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5"/>
          <p:cNvSpPr/>
          <p:nvPr/>
        </p:nvSpPr>
        <p:spPr>
          <a:xfrm rot="-231537">
            <a:off x="10924284" y="2621052"/>
            <a:ext cx="688975" cy="1987550"/>
          </a:xfrm>
          <a:custGeom>
            <a:rect b="b" l="l" r="r" t="t"/>
            <a:pathLst>
              <a:path extrusionOk="0" h="1955" w="678">
                <a:moveTo>
                  <a:pt x="6" y="1955"/>
                </a:moveTo>
                <a:cubicBezTo>
                  <a:pt x="6" y="1955"/>
                  <a:pt x="5" y="1955"/>
                  <a:pt x="5" y="1955"/>
                </a:cubicBezTo>
                <a:cubicBezTo>
                  <a:pt x="1" y="1954"/>
                  <a:pt x="0" y="1951"/>
                  <a:pt x="1" y="1947"/>
                </a:cubicBezTo>
                <a:cubicBezTo>
                  <a:pt x="665" y="5"/>
                  <a:pt x="665" y="5"/>
                  <a:pt x="665" y="5"/>
                </a:cubicBezTo>
                <a:cubicBezTo>
                  <a:pt x="666" y="2"/>
                  <a:pt x="670" y="0"/>
                  <a:pt x="673" y="1"/>
                </a:cubicBezTo>
                <a:cubicBezTo>
                  <a:pt x="676" y="2"/>
                  <a:pt x="678" y="6"/>
                  <a:pt x="677" y="9"/>
                </a:cubicBezTo>
                <a:cubicBezTo>
                  <a:pt x="12" y="1951"/>
                  <a:pt x="12" y="1951"/>
                  <a:pt x="12" y="1951"/>
                </a:cubicBezTo>
                <a:cubicBezTo>
                  <a:pt x="11" y="1954"/>
                  <a:pt x="9" y="1955"/>
                  <a:pt x="6" y="195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5"/>
          <p:cNvSpPr/>
          <p:nvPr/>
        </p:nvSpPr>
        <p:spPr>
          <a:xfrm rot="-231537">
            <a:off x="11595933" y="2564198"/>
            <a:ext cx="1030288" cy="1954213"/>
          </a:xfrm>
          <a:custGeom>
            <a:rect b="b" l="l" r="r" t="t"/>
            <a:pathLst>
              <a:path extrusionOk="0" h="1923" w="1015">
                <a:moveTo>
                  <a:pt x="1008" y="1923"/>
                </a:moveTo>
                <a:cubicBezTo>
                  <a:pt x="1006" y="1923"/>
                  <a:pt x="1004" y="1922"/>
                  <a:pt x="1003" y="1920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7"/>
                  <a:pt x="1" y="3"/>
                  <a:pt x="4" y="2"/>
                </a:cubicBezTo>
                <a:cubicBezTo>
                  <a:pt x="7" y="0"/>
                  <a:pt x="11" y="1"/>
                  <a:pt x="12" y="4"/>
                </a:cubicBezTo>
                <a:cubicBezTo>
                  <a:pt x="1013" y="1914"/>
                  <a:pt x="1013" y="1914"/>
                  <a:pt x="1013" y="1914"/>
                </a:cubicBezTo>
                <a:cubicBezTo>
                  <a:pt x="1015" y="1917"/>
                  <a:pt x="1014" y="1921"/>
                  <a:pt x="1011" y="1922"/>
                </a:cubicBezTo>
                <a:cubicBezTo>
                  <a:pt x="1010" y="1923"/>
                  <a:pt x="1009" y="1923"/>
                  <a:pt x="1008" y="192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5"/>
          <p:cNvSpPr/>
          <p:nvPr/>
        </p:nvSpPr>
        <p:spPr>
          <a:xfrm rot="-231537">
            <a:off x="11558069" y="2562639"/>
            <a:ext cx="1114425" cy="831850"/>
          </a:xfrm>
          <a:custGeom>
            <a:rect b="b" l="l" r="r" t="t"/>
            <a:pathLst>
              <a:path extrusionOk="0" h="819" w="1097">
                <a:moveTo>
                  <a:pt x="1090" y="819"/>
                </a:moveTo>
                <a:cubicBezTo>
                  <a:pt x="1089" y="819"/>
                  <a:pt x="1088" y="819"/>
                  <a:pt x="1087" y="818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0"/>
                  <a:pt x="0" y="6"/>
                  <a:pt x="2" y="3"/>
                </a:cubicBezTo>
                <a:cubicBezTo>
                  <a:pt x="4" y="1"/>
                  <a:pt x="8" y="0"/>
                  <a:pt x="11" y="2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7" y="810"/>
                  <a:pt x="1097" y="814"/>
                  <a:pt x="1095" y="817"/>
                </a:cubicBezTo>
                <a:cubicBezTo>
                  <a:pt x="1094" y="818"/>
                  <a:pt x="1092" y="819"/>
                  <a:pt x="1090" y="81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5"/>
          <p:cNvSpPr/>
          <p:nvPr/>
        </p:nvSpPr>
        <p:spPr>
          <a:xfrm rot="-231537">
            <a:off x="8089479" y="5254336"/>
            <a:ext cx="1543050" cy="482600"/>
          </a:xfrm>
          <a:custGeom>
            <a:rect b="b" l="l" r="r" t="t"/>
            <a:pathLst>
              <a:path extrusionOk="0" h="476" w="1519">
                <a:moveTo>
                  <a:pt x="1512" y="476"/>
                </a:moveTo>
                <a:cubicBezTo>
                  <a:pt x="1511" y="476"/>
                  <a:pt x="1511" y="476"/>
                  <a:pt x="1510" y="475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1"/>
                  <a:pt x="0" y="8"/>
                  <a:pt x="1" y="5"/>
                </a:cubicBezTo>
                <a:cubicBezTo>
                  <a:pt x="2" y="2"/>
                  <a:pt x="5" y="0"/>
                  <a:pt x="9" y="1"/>
                </a:cubicBezTo>
                <a:cubicBezTo>
                  <a:pt x="1514" y="464"/>
                  <a:pt x="1514" y="464"/>
                  <a:pt x="1514" y="464"/>
                </a:cubicBezTo>
                <a:cubicBezTo>
                  <a:pt x="1517" y="465"/>
                  <a:pt x="1519" y="468"/>
                  <a:pt x="1518" y="471"/>
                </a:cubicBezTo>
                <a:cubicBezTo>
                  <a:pt x="1517" y="474"/>
                  <a:pt x="1514" y="476"/>
                  <a:pt x="1512" y="47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5"/>
          <p:cNvSpPr/>
          <p:nvPr/>
        </p:nvSpPr>
        <p:spPr>
          <a:xfrm rot="-231537">
            <a:off x="5523190" y="5392345"/>
            <a:ext cx="2660650" cy="2768600"/>
          </a:xfrm>
          <a:custGeom>
            <a:rect b="b" l="l" r="r" t="t"/>
            <a:pathLst>
              <a:path extrusionOk="0" h="2724" w="2619">
                <a:moveTo>
                  <a:pt x="6" y="2724"/>
                </a:moveTo>
                <a:cubicBezTo>
                  <a:pt x="5" y="2724"/>
                  <a:pt x="3" y="2723"/>
                  <a:pt x="2" y="2722"/>
                </a:cubicBezTo>
                <a:cubicBezTo>
                  <a:pt x="0" y="2720"/>
                  <a:pt x="0" y="2716"/>
                  <a:pt x="2" y="2714"/>
                </a:cubicBezTo>
                <a:cubicBezTo>
                  <a:pt x="2609" y="3"/>
                  <a:pt x="2609" y="3"/>
                  <a:pt x="2609" y="3"/>
                </a:cubicBezTo>
                <a:cubicBezTo>
                  <a:pt x="2611" y="0"/>
                  <a:pt x="2615" y="0"/>
                  <a:pt x="2617" y="2"/>
                </a:cubicBezTo>
                <a:cubicBezTo>
                  <a:pt x="2619" y="5"/>
                  <a:pt x="2619" y="8"/>
                  <a:pt x="2617" y="11"/>
                </a:cubicBezTo>
                <a:cubicBezTo>
                  <a:pt x="10" y="2722"/>
                  <a:pt x="10" y="2722"/>
                  <a:pt x="10" y="2722"/>
                </a:cubicBezTo>
                <a:cubicBezTo>
                  <a:pt x="9" y="2723"/>
                  <a:pt x="8" y="2724"/>
                  <a:pt x="6" y="2724"/>
                </a:cubicBezTo>
                <a:close/>
              </a:path>
            </a:pathLst>
          </a:custGeom>
          <a:solidFill>
            <a:srgbClr val="45D8F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5"/>
          <p:cNvSpPr/>
          <p:nvPr/>
        </p:nvSpPr>
        <p:spPr>
          <a:xfrm rot="-231537">
            <a:off x="6956787" y="5344049"/>
            <a:ext cx="1227138" cy="2819400"/>
          </a:xfrm>
          <a:custGeom>
            <a:rect b="b" l="l" r="r" t="t"/>
            <a:pathLst>
              <a:path extrusionOk="0" h="2774" w="1208">
                <a:moveTo>
                  <a:pt x="7" y="2774"/>
                </a:moveTo>
                <a:cubicBezTo>
                  <a:pt x="6" y="2774"/>
                  <a:pt x="5" y="2774"/>
                  <a:pt x="5" y="2773"/>
                </a:cubicBezTo>
                <a:cubicBezTo>
                  <a:pt x="2" y="2772"/>
                  <a:pt x="0" y="2769"/>
                  <a:pt x="2" y="2765"/>
                </a:cubicBezTo>
                <a:cubicBezTo>
                  <a:pt x="1195" y="4"/>
                  <a:pt x="1195" y="4"/>
                  <a:pt x="1195" y="4"/>
                </a:cubicBezTo>
                <a:cubicBezTo>
                  <a:pt x="1197" y="1"/>
                  <a:pt x="1200" y="0"/>
                  <a:pt x="1203" y="1"/>
                </a:cubicBezTo>
                <a:cubicBezTo>
                  <a:pt x="1206" y="2"/>
                  <a:pt x="1208" y="6"/>
                  <a:pt x="1206" y="9"/>
                </a:cubicBezTo>
                <a:cubicBezTo>
                  <a:pt x="13" y="2770"/>
                  <a:pt x="13" y="2770"/>
                  <a:pt x="13" y="2770"/>
                </a:cubicBezTo>
                <a:cubicBezTo>
                  <a:pt x="12" y="2773"/>
                  <a:pt x="9" y="2774"/>
                  <a:pt x="7" y="277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5"/>
          <p:cNvSpPr/>
          <p:nvPr/>
        </p:nvSpPr>
        <p:spPr>
          <a:xfrm rot="-231537">
            <a:off x="9513162" y="5571037"/>
            <a:ext cx="241300" cy="212725"/>
          </a:xfrm>
          <a:custGeom>
            <a:rect b="b" l="l" r="r" t="t"/>
            <a:pathLst>
              <a:path extrusionOk="0" h="210" w="238">
                <a:moveTo>
                  <a:pt x="119" y="0"/>
                </a:moveTo>
                <a:cubicBezTo>
                  <a:pt x="84" y="0"/>
                  <a:pt x="50" y="17"/>
                  <a:pt x="30" y="49"/>
                </a:cubicBezTo>
                <a:cubicBezTo>
                  <a:pt x="0" y="98"/>
                  <a:pt x="14" y="163"/>
                  <a:pt x="63" y="194"/>
                </a:cubicBezTo>
                <a:cubicBezTo>
                  <a:pt x="81" y="204"/>
                  <a:pt x="100" y="210"/>
                  <a:pt x="119" y="210"/>
                </a:cubicBezTo>
                <a:cubicBezTo>
                  <a:pt x="154" y="210"/>
                  <a:pt x="188" y="192"/>
                  <a:pt x="208" y="161"/>
                </a:cubicBezTo>
                <a:cubicBezTo>
                  <a:pt x="238" y="112"/>
                  <a:pt x="224" y="47"/>
                  <a:pt x="175" y="16"/>
                </a:cubicBezTo>
                <a:cubicBezTo>
                  <a:pt x="157" y="5"/>
                  <a:pt x="138" y="0"/>
                  <a:pt x="119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5"/>
          <p:cNvSpPr/>
          <p:nvPr/>
        </p:nvSpPr>
        <p:spPr>
          <a:xfrm rot="-231537">
            <a:off x="11409490" y="4709016"/>
            <a:ext cx="211138" cy="184150"/>
          </a:xfrm>
          <a:custGeom>
            <a:rect b="b" l="l" r="r" t="t"/>
            <a:pathLst>
              <a:path extrusionOk="0" h="182" w="208">
                <a:moveTo>
                  <a:pt x="104" y="0"/>
                </a:moveTo>
                <a:cubicBezTo>
                  <a:pt x="74" y="0"/>
                  <a:pt x="44" y="15"/>
                  <a:pt x="27" y="42"/>
                </a:cubicBezTo>
                <a:cubicBezTo>
                  <a:pt x="0" y="85"/>
                  <a:pt x="13" y="141"/>
                  <a:pt x="56" y="168"/>
                </a:cubicBezTo>
                <a:cubicBezTo>
                  <a:pt x="71" y="178"/>
                  <a:pt x="88" y="182"/>
                  <a:pt x="104" y="182"/>
                </a:cubicBezTo>
                <a:cubicBezTo>
                  <a:pt x="135" y="182"/>
                  <a:pt x="164" y="167"/>
                  <a:pt x="182" y="139"/>
                </a:cubicBezTo>
                <a:cubicBezTo>
                  <a:pt x="208" y="97"/>
                  <a:pt x="196" y="40"/>
                  <a:pt x="153" y="14"/>
                </a:cubicBezTo>
                <a:cubicBezTo>
                  <a:pt x="138" y="4"/>
                  <a:pt x="121" y="0"/>
                  <a:pt x="104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5"/>
          <p:cNvSpPr/>
          <p:nvPr/>
        </p:nvSpPr>
        <p:spPr>
          <a:xfrm rot="-231537">
            <a:off x="10935848" y="4572401"/>
            <a:ext cx="111125" cy="98425"/>
          </a:xfrm>
          <a:custGeom>
            <a:rect b="b" l="l" r="r" t="t"/>
            <a:pathLst>
              <a:path extrusionOk="0" h="96" w="109">
                <a:moveTo>
                  <a:pt x="55" y="0"/>
                </a:moveTo>
                <a:cubicBezTo>
                  <a:pt x="39" y="0"/>
                  <a:pt x="23" y="8"/>
                  <a:pt x="14" y="22"/>
                </a:cubicBezTo>
                <a:cubicBezTo>
                  <a:pt x="0" y="45"/>
                  <a:pt x="7" y="74"/>
                  <a:pt x="29" y="88"/>
                </a:cubicBezTo>
                <a:cubicBezTo>
                  <a:pt x="37" y="93"/>
                  <a:pt x="46" y="96"/>
                  <a:pt x="55" y="96"/>
                </a:cubicBezTo>
                <a:cubicBezTo>
                  <a:pt x="71" y="96"/>
                  <a:pt x="86" y="88"/>
                  <a:pt x="95" y="73"/>
                </a:cubicBezTo>
                <a:cubicBezTo>
                  <a:pt x="109" y="51"/>
                  <a:pt x="103" y="21"/>
                  <a:pt x="80" y="7"/>
                </a:cubicBezTo>
                <a:cubicBezTo>
                  <a:pt x="72" y="2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5"/>
          <p:cNvSpPr/>
          <p:nvPr/>
        </p:nvSpPr>
        <p:spPr>
          <a:xfrm rot="-231537">
            <a:off x="11478376" y="2567605"/>
            <a:ext cx="111125" cy="96838"/>
          </a:xfrm>
          <a:custGeom>
            <a:rect b="b" l="l" r="r" t="t"/>
            <a:pathLst>
              <a:path extrusionOk="0" h="96" w="109">
                <a:moveTo>
                  <a:pt x="55" y="0"/>
                </a:moveTo>
                <a:cubicBezTo>
                  <a:pt x="39" y="0"/>
                  <a:pt x="23" y="8"/>
                  <a:pt x="14" y="23"/>
                </a:cubicBezTo>
                <a:cubicBezTo>
                  <a:pt x="0" y="45"/>
                  <a:pt x="7" y="75"/>
                  <a:pt x="29" y="89"/>
                </a:cubicBezTo>
                <a:cubicBezTo>
                  <a:pt x="37" y="94"/>
                  <a:pt x="46" y="96"/>
                  <a:pt x="55" y="96"/>
                </a:cubicBezTo>
                <a:cubicBezTo>
                  <a:pt x="70" y="96"/>
                  <a:pt x="86" y="88"/>
                  <a:pt x="95" y="74"/>
                </a:cubicBezTo>
                <a:cubicBezTo>
                  <a:pt x="109" y="51"/>
                  <a:pt x="102" y="22"/>
                  <a:pt x="80" y="8"/>
                </a:cubicBezTo>
                <a:cubicBezTo>
                  <a:pt x="72" y="3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5"/>
          <p:cNvSpPr/>
          <p:nvPr/>
        </p:nvSpPr>
        <p:spPr>
          <a:xfrm rot="-231537">
            <a:off x="10773532" y="3377270"/>
            <a:ext cx="1039813" cy="1041400"/>
          </a:xfrm>
          <a:custGeom>
            <a:rect b="b" l="l" r="r" t="t"/>
            <a:pathLst>
              <a:path extrusionOk="0" h="1024" w="1024">
                <a:moveTo>
                  <a:pt x="750" y="132"/>
                </a:moveTo>
                <a:cubicBezTo>
                  <a:pt x="960" y="264"/>
                  <a:pt x="1024" y="541"/>
                  <a:pt x="892" y="751"/>
                </a:cubicBezTo>
                <a:cubicBezTo>
                  <a:pt x="760" y="961"/>
                  <a:pt x="483" y="1024"/>
                  <a:pt x="273" y="892"/>
                </a:cubicBezTo>
                <a:cubicBezTo>
                  <a:pt x="63" y="760"/>
                  <a:pt x="0" y="483"/>
                  <a:pt x="131" y="273"/>
                </a:cubicBezTo>
                <a:cubicBezTo>
                  <a:pt x="263" y="63"/>
                  <a:pt x="540" y="0"/>
                  <a:pt x="750" y="132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5"/>
          <p:cNvSpPr/>
          <p:nvPr/>
        </p:nvSpPr>
        <p:spPr>
          <a:xfrm rot="-231537">
            <a:off x="11017953" y="3621748"/>
            <a:ext cx="550863" cy="550863"/>
          </a:xfrm>
          <a:custGeom>
            <a:rect b="b" l="l" r="r" t="t"/>
            <a:pathLst>
              <a:path extrusionOk="0" h="542" w="541">
                <a:moveTo>
                  <a:pt x="397" y="70"/>
                </a:moveTo>
                <a:cubicBezTo>
                  <a:pt x="508" y="140"/>
                  <a:pt x="541" y="286"/>
                  <a:pt x="472" y="397"/>
                </a:cubicBezTo>
                <a:cubicBezTo>
                  <a:pt x="402" y="508"/>
                  <a:pt x="255" y="542"/>
                  <a:pt x="144" y="472"/>
                </a:cubicBezTo>
                <a:cubicBezTo>
                  <a:pt x="33" y="402"/>
                  <a:pt x="0" y="256"/>
                  <a:pt x="70" y="145"/>
                </a:cubicBezTo>
                <a:cubicBezTo>
                  <a:pt x="139" y="34"/>
                  <a:pt x="286" y="0"/>
                  <a:pt x="397" y="7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5"/>
          <p:cNvSpPr/>
          <p:nvPr/>
        </p:nvSpPr>
        <p:spPr>
          <a:xfrm rot="-231537">
            <a:off x="11148182" y="3753508"/>
            <a:ext cx="290513" cy="288925"/>
          </a:xfrm>
          <a:custGeom>
            <a:rect b="b" l="l" r="r" t="t"/>
            <a:pathLst>
              <a:path extrusionOk="0" h="285" w="285">
                <a:moveTo>
                  <a:pt x="209" y="36"/>
                </a:moveTo>
                <a:cubicBezTo>
                  <a:pt x="268" y="73"/>
                  <a:pt x="285" y="150"/>
                  <a:pt x="248" y="209"/>
                </a:cubicBezTo>
                <a:cubicBezTo>
                  <a:pt x="212" y="267"/>
                  <a:pt x="135" y="285"/>
                  <a:pt x="76" y="248"/>
                </a:cubicBezTo>
                <a:cubicBezTo>
                  <a:pt x="18" y="211"/>
                  <a:pt x="0" y="134"/>
                  <a:pt x="37" y="76"/>
                </a:cubicBezTo>
                <a:cubicBezTo>
                  <a:pt x="74" y="17"/>
                  <a:pt x="151" y="0"/>
                  <a:pt x="209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5"/>
          <p:cNvSpPr/>
          <p:nvPr/>
        </p:nvSpPr>
        <p:spPr>
          <a:xfrm rot="-231537">
            <a:off x="10166683" y="4221537"/>
            <a:ext cx="277813" cy="277813"/>
          </a:xfrm>
          <a:custGeom>
            <a:rect b="b" l="l" r="r" t="t"/>
            <a:pathLst>
              <a:path extrusionOk="0" h="274" w="274">
                <a:moveTo>
                  <a:pt x="201" y="35"/>
                </a:moveTo>
                <a:cubicBezTo>
                  <a:pt x="257" y="71"/>
                  <a:pt x="274" y="145"/>
                  <a:pt x="239" y="201"/>
                </a:cubicBezTo>
                <a:cubicBezTo>
                  <a:pt x="203" y="257"/>
                  <a:pt x="129" y="274"/>
                  <a:pt x="73" y="239"/>
                </a:cubicBezTo>
                <a:cubicBezTo>
                  <a:pt x="17" y="204"/>
                  <a:pt x="0" y="129"/>
                  <a:pt x="35" y="73"/>
                </a:cubicBezTo>
                <a:cubicBezTo>
                  <a:pt x="70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5"/>
          <p:cNvSpPr/>
          <p:nvPr/>
        </p:nvSpPr>
        <p:spPr>
          <a:xfrm rot="-231537">
            <a:off x="10531451" y="4441806"/>
            <a:ext cx="2124075" cy="2124075"/>
          </a:xfrm>
          <a:custGeom>
            <a:rect b="b" l="l" r="r" t="t"/>
            <a:pathLst>
              <a:path extrusionOk="0" h="2091" w="2091">
                <a:moveTo>
                  <a:pt x="1533" y="269"/>
                </a:moveTo>
                <a:cubicBezTo>
                  <a:pt x="1962" y="538"/>
                  <a:pt x="2091" y="1104"/>
                  <a:pt x="1822" y="1533"/>
                </a:cubicBezTo>
                <a:cubicBezTo>
                  <a:pt x="1553" y="1961"/>
                  <a:pt x="987" y="2091"/>
                  <a:pt x="558" y="1821"/>
                </a:cubicBezTo>
                <a:cubicBezTo>
                  <a:pt x="130" y="1552"/>
                  <a:pt x="0" y="986"/>
                  <a:pt x="270" y="558"/>
                </a:cubicBezTo>
                <a:cubicBezTo>
                  <a:pt x="539" y="129"/>
                  <a:pt x="1105" y="0"/>
                  <a:pt x="1533" y="2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5"/>
          <p:cNvSpPr/>
          <p:nvPr/>
        </p:nvSpPr>
        <p:spPr>
          <a:xfrm rot="-231537">
            <a:off x="10855246" y="4764017"/>
            <a:ext cx="1477963" cy="1477963"/>
          </a:xfrm>
          <a:custGeom>
            <a:rect b="b" l="l" r="r" t="t"/>
            <a:pathLst>
              <a:path extrusionOk="0" h="1454" w="1454">
                <a:moveTo>
                  <a:pt x="1066" y="187"/>
                </a:moveTo>
                <a:cubicBezTo>
                  <a:pt x="1364" y="374"/>
                  <a:pt x="1454" y="768"/>
                  <a:pt x="1267" y="1066"/>
                </a:cubicBezTo>
                <a:cubicBezTo>
                  <a:pt x="1079" y="1364"/>
                  <a:pt x="686" y="1454"/>
                  <a:pt x="388" y="1267"/>
                </a:cubicBezTo>
                <a:cubicBezTo>
                  <a:pt x="90" y="1080"/>
                  <a:pt x="0" y="686"/>
                  <a:pt x="187" y="388"/>
                </a:cubicBezTo>
                <a:cubicBezTo>
                  <a:pt x="374" y="90"/>
                  <a:pt x="768" y="0"/>
                  <a:pt x="1066" y="18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5"/>
          <p:cNvSpPr/>
          <p:nvPr/>
        </p:nvSpPr>
        <p:spPr>
          <a:xfrm rot="-231537">
            <a:off x="11439498" y="5348162"/>
            <a:ext cx="311150" cy="311150"/>
          </a:xfrm>
          <a:custGeom>
            <a:rect b="b" l="l" r="r" t="t"/>
            <a:pathLst>
              <a:path extrusionOk="0" h="306" w="306">
                <a:moveTo>
                  <a:pt x="224" y="39"/>
                </a:moveTo>
                <a:cubicBezTo>
                  <a:pt x="287" y="79"/>
                  <a:pt x="306" y="162"/>
                  <a:pt x="267" y="224"/>
                </a:cubicBezTo>
                <a:cubicBezTo>
                  <a:pt x="227" y="287"/>
                  <a:pt x="144" y="306"/>
                  <a:pt x="81" y="267"/>
                </a:cubicBezTo>
                <a:cubicBezTo>
                  <a:pt x="19" y="227"/>
                  <a:pt x="0" y="144"/>
                  <a:pt x="39" y="82"/>
                </a:cubicBezTo>
                <a:cubicBezTo>
                  <a:pt x="79" y="19"/>
                  <a:pt x="162" y="0"/>
                  <a:pt x="224" y="3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5"/>
          <p:cNvSpPr/>
          <p:nvPr/>
        </p:nvSpPr>
        <p:spPr>
          <a:xfrm rot="-231537">
            <a:off x="9904851" y="5924692"/>
            <a:ext cx="541338" cy="541338"/>
          </a:xfrm>
          <a:custGeom>
            <a:rect b="b" l="l" r="r" t="t"/>
            <a:pathLst>
              <a:path extrusionOk="0" h="533" w="533">
                <a:moveTo>
                  <a:pt x="390" y="69"/>
                </a:moveTo>
                <a:cubicBezTo>
                  <a:pt x="500" y="137"/>
                  <a:pt x="533" y="281"/>
                  <a:pt x="464" y="391"/>
                </a:cubicBezTo>
                <a:cubicBezTo>
                  <a:pt x="395" y="500"/>
                  <a:pt x="251" y="533"/>
                  <a:pt x="142" y="464"/>
                </a:cubicBezTo>
                <a:cubicBezTo>
                  <a:pt x="33" y="395"/>
                  <a:pt x="0" y="251"/>
                  <a:pt x="69" y="142"/>
                </a:cubicBezTo>
                <a:cubicBezTo>
                  <a:pt x="137" y="33"/>
                  <a:pt x="281" y="0"/>
                  <a:pt x="390" y="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5"/>
          <p:cNvSpPr/>
          <p:nvPr/>
        </p:nvSpPr>
        <p:spPr>
          <a:xfrm rot="-231537">
            <a:off x="10035027" y="6054920"/>
            <a:ext cx="279400" cy="280988"/>
          </a:xfrm>
          <a:custGeom>
            <a:rect b="b" l="l" r="r" t="t"/>
            <a:pathLst>
              <a:path extrusionOk="0" h="276" w="276">
                <a:moveTo>
                  <a:pt x="203" y="36"/>
                </a:moveTo>
                <a:cubicBezTo>
                  <a:pt x="259" y="72"/>
                  <a:pt x="276" y="146"/>
                  <a:pt x="241" y="203"/>
                </a:cubicBezTo>
                <a:cubicBezTo>
                  <a:pt x="205" y="259"/>
                  <a:pt x="131" y="276"/>
                  <a:pt x="74" y="241"/>
                </a:cubicBezTo>
                <a:cubicBezTo>
                  <a:pt x="17" y="205"/>
                  <a:pt x="0" y="131"/>
                  <a:pt x="36" y="74"/>
                </a:cubicBezTo>
                <a:cubicBezTo>
                  <a:pt x="71" y="17"/>
                  <a:pt x="146" y="0"/>
                  <a:pt x="203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5"/>
          <p:cNvSpPr/>
          <p:nvPr/>
        </p:nvSpPr>
        <p:spPr>
          <a:xfrm rot="-231537">
            <a:off x="8310180" y="5061646"/>
            <a:ext cx="1470025" cy="1470025"/>
          </a:xfrm>
          <a:custGeom>
            <a:rect b="b" l="l" r="r" t="t"/>
            <a:pathLst>
              <a:path extrusionOk="0" h="1447" w="1447">
                <a:moveTo>
                  <a:pt x="1061" y="186"/>
                </a:moveTo>
                <a:cubicBezTo>
                  <a:pt x="1357" y="373"/>
                  <a:pt x="1447" y="764"/>
                  <a:pt x="1260" y="1061"/>
                </a:cubicBezTo>
                <a:cubicBezTo>
                  <a:pt x="1074" y="1357"/>
                  <a:pt x="683" y="1447"/>
                  <a:pt x="386" y="1260"/>
                </a:cubicBezTo>
                <a:cubicBezTo>
                  <a:pt x="89" y="1074"/>
                  <a:pt x="0" y="683"/>
                  <a:pt x="186" y="386"/>
                </a:cubicBezTo>
                <a:cubicBezTo>
                  <a:pt x="373" y="90"/>
                  <a:pt x="764" y="0"/>
                  <a:pt x="1061" y="186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5"/>
          <p:cNvSpPr/>
          <p:nvPr/>
        </p:nvSpPr>
        <p:spPr>
          <a:xfrm rot="-231537">
            <a:off x="8673715" y="5423543"/>
            <a:ext cx="744538" cy="746125"/>
          </a:xfrm>
          <a:custGeom>
            <a:rect b="b" l="l" r="r" t="t"/>
            <a:pathLst>
              <a:path extrusionOk="0" h="733" w="733">
                <a:moveTo>
                  <a:pt x="537" y="94"/>
                </a:moveTo>
                <a:cubicBezTo>
                  <a:pt x="688" y="189"/>
                  <a:pt x="733" y="387"/>
                  <a:pt x="639" y="537"/>
                </a:cubicBezTo>
                <a:cubicBezTo>
                  <a:pt x="544" y="688"/>
                  <a:pt x="346" y="733"/>
                  <a:pt x="195" y="639"/>
                </a:cubicBezTo>
                <a:cubicBezTo>
                  <a:pt x="45" y="544"/>
                  <a:pt x="0" y="346"/>
                  <a:pt x="94" y="195"/>
                </a:cubicBezTo>
                <a:cubicBezTo>
                  <a:pt x="189" y="45"/>
                  <a:pt x="387" y="0"/>
                  <a:pt x="537" y="94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5"/>
          <p:cNvSpPr/>
          <p:nvPr/>
        </p:nvSpPr>
        <p:spPr>
          <a:xfrm rot="-231537">
            <a:off x="8849928" y="5601343"/>
            <a:ext cx="392113" cy="390525"/>
          </a:xfrm>
          <a:custGeom>
            <a:rect b="b" l="l" r="r" t="t"/>
            <a:pathLst>
              <a:path extrusionOk="0" h="385" w="385">
                <a:moveTo>
                  <a:pt x="282" y="49"/>
                </a:moveTo>
                <a:cubicBezTo>
                  <a:pt x="361" y="99"/>
                  <a:pt x="385" y="203"/>
                  <a:pt x="335" y="282"/>
                </a:cubicBezTo>
                <a:cubicBezTo>
                  <a:pt x="286" y="361"/>
                  <a:pt x="181" y="385"/>
                  <a:pt x="102" y="336"/>
                </a:cubicBezTo>
                <a:cubicBezTo>
                  <a:pt x="23" y="286"/>
                  <a:pt x="0" y="182"/>
                  <a:pt x="49" y="103"/>
                </a:cubicBezTo>
                <a:cubicBezTo>
                  <a:pt x="99" y="23"/>
                  <a:pt x="203" y="0"/>
                  <a:pt x="282" y="49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5"/>
          <p:cNvSpPr/>
          <p:nvPr/>
        </p:nvSpPr>
        <p:spPr>
          <a:xfrm rot="-231537">
            <a:off x="7889116" y="5884658"/>
            <a:ext cx="277813" cy="277813"/>
          </a:xfrm>
          <a:custGeom>
            <a:rect b="b" l="l" r="r" t="t"/>
            <a:pathLst>
              <a:path extrusionOk="0" h="274" w="274">
                <a:moveTo>
                  <a:pt x="201" y="35"/>
                </a:moveTo>
                <a:cubicBezTo>
                  <a:pt x="257" y="70"/>
                  <a:pt x="274" y="145"/>
                  <a:pt x="239" y="201"/>
                </a:cubicBezTo>
                <a:cubicBezTo>
                  <a:pt x="204" y="257"/>
                  <a:pt x="129" y="274"/>
                  <a:pt x="73" y="239"/>
                </a:cubicBezTo>
                <a:cubicBezTo>
                  <a:pt x="17" y="203"/>
                  <a:pt x="0" y="129"/>
                  <a:pt x="35" y="73"/>
                </a:cubicBezTo>
                <a:cubicBezTo>
                  <a:pt x="71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5"/>
          <p:cNvSpPr/>
          <p:nvPr/>
        </p:nvSpPr>
        <p:spPr>
          <a:xfrm rot="-231537">
            <a:off x="10198390" y="6157321"/>
            <a:ext cx="569913" cy="900113"/>
          </a:xfrm>
          <a:custGeom>
            <a:rect b="b" l="l" r="r" t="t"/>
            <a:pathLst>
              <a:path extrusionOk="0" h="886" w="561">
                <a:moveTo>
                  <a:pt x="557" y="886"/>
                </a:moveTo>
                <a:cubicBezTo>
                  <a:pt x="555" y="886"/>
                  <a:pt x="554" y="886"/>
                  <a:pt x="553" y="884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60" y="880"/>
                  <a:pt x="560" y="880"/>
                  <a:pt x="560" y="880"/>
                </a:cubicBezTo>
                <a:cubicBezTo>
                  <a:pt x="561" y="882"/>
                  <a:pt x="561" y="885"/>
                  <a:pt x="559" y="886"/>
                </a:cubicBezTo>
                <a:cubicBezTo>
                  <a:pt x="558" y="886"/>
                  <a:pt x="557" y="886"/>
                  <a:pt x="557" y="88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5"/>
          <p:cNvSpPr/>
          <p:nvPr/>
        </p:nvSpPr>
        <p:spPr>
          <a:xfrm rot="-231537">
            <a:off x="10182355" y="6176740"/>
            <a:ext cx="14288" cy="546100"/>
          </a:xfrm>
          <a:custGeom>
            <a:rect b="b" l="l" r="r" t="t"/>
            <a:pathLst>
              <a:path extrusionOk="0" h="537" w="15">
                <a:moveTo>
                  <a:pt x="4" y="537"/>
                </a:moveTo>
                <a:cubicBezTo>
                  <a:pt x="4" y="537"/>
                  <a:pt x="4" y="537"/>
                  <a:pt x="4" y="537"/>
                </a:cubicBezTo>
                <a:cubicBezTo>
                  <a:pt x="2" y="537"/>
                  <a:pt x="0" y="535"/>
                  <a:pt x="0" y="53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8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5" y="2"/>
                  <a:pt x="15" y="4"/>
                </a:cubicBezTo>
                <a:cubicBezTo>
                  <a:pt x="8" y="533"/>
                  <a:pt x="8" y="533"/>
                  <a:pt x="8" y="533"/>
                </a:cubicBezTo>
                <a:cubicBezTo>
                  <a:pt x="8" y="535"/>
                  <a:pt x="6" y="537"/>
                  <a:pt x="4" y="53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5"/>
          <p:cNvSpPr/>
          <p:nvPr/>
        </p:nvSpPr>
        <p:spPr>
          <a:xfrm rot="-231537">
            <a:off x="8698523" y="5789021"/>
            <a:ext cx="382588" cy="857250"/>
          </a:xfrm>
          <a:custGeom>
            <a:rect b="b" l="l" r="r" t="t"/>
            <a:pathLst>
              <a:path extrusionOk="0" h="845" w="378">
                <a:moveTo>
                  <a:pt x="5" y="845"/>
                </a:moveTo>
                <a:cubicBezTo>
                  <a:pt x="4" y="845"/>
                  <a:pt x="3" y="845"/>
                  <a:pt x="3" y="845"/>
                </a:cubicBezTo>
                <a:cubicBezTo>
                  <a:pt x="1" y="844"/>
                  <a:pt x="0" y="842"/>
                  <a:pt x="1" y="840"/>
                </a:cubicBezTo>
                <a:cubicBezTo>
                  <a:pt x="369" y="3"/>
                  <a:pt x="369" y="3"/>
                  <a:pt x="369" y="3"/>
                </a:cubicBezTo>
                <a:cubicBezTo>
                  <a:pt x="370" y="1"/>
                  <a:pt x="373" y="0"/>
                  <a:pt x="375" y="1"/>
                </a:cubicBezTo>
                <a:cubicBezTo>
                  <a:pt x="377" y="1"/>
                  <a:pt x="378" y="4"/>
                  <a:pt x="377" y="6"/>
                </a:cubicBezTo>
                <a:cubicBezTo>
                  <a:pt x="8" y="843"/>
                  <a:pt x="8" y="843"/>
                  <a:pt x="8" y="843"/>
                </a:cubicBezTo>
                <a:cubicBezTo>
                  <a:pt x="8" y="844"/>
                  <a:pt x="6" y="845"/>
                  <a:pt x="5" y="84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5"/>
          <p:cNvSpPr/>
          <p:nvPr/>
        </p:nvSpPr>
        <p:spPr>
          <a:xfrm rot="-231537">
            <a:off x="8012783" y="5812123"/>
            <a:ext cx="1046163" cy="176213"/>
          </a:xfrm>
          <a:custGeom>
            <a:rect b="b" l="l" r="r" t="t"/>
            <a:pathLst>
              <a:path extrusionOk="0" h="174" w="1030">
                <a:moveTo>
                  <a:pt x="5" y="174"/>
                </a:moveTo>
                <a:cubicBezTo>
                  <a:pt x="3" y="174"/>
                  <a:pt x="1" y="172"/>
                  <a:pt x="1" y="170"/>
                </a:cubicBezTo>
                <a:cubicBezTo>
                  <a:pt x="0" y="168"/>
                  <a:pt x="2" y="166"/>
                  <a:pt x="4" y="166"/>
                </a:cubicBezTo>
                <a:cubicBezTo>
                  <a:pt x="1025" y="0"/>
                  <a:pt x="1025" y="0"/>
                  <a:pt x="1025" y="0"/>
                </a:cubicBezTo>
                <a:cubicBezTo>
                  <a:pt x="1028" y="0"/>
                  <a:pt x="1030" y="1"/>
                  <a:pt x="1030" y="4"/>
                </a:cubicBezTo>
                <a:cubicBezTo>
                  <a:pt x="1030" y="6"/>
                  <a:pt x="1029" y="8"/>
                  <a:pt x="1027" y="8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4"/>
                  <a:pt x="5" y="174"/>
                  <a:pt x="5" y="17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5"/>
          <p:cNvSpPr/>
          <p:nvPr/>
        </p:nvSpPr>
        <p:spPr>
          <a:xfrm rot="-231537">
            <a:off x="8041734" y="5990456"/>
            <a:ext cx="671513" cy="690563"/>
          </a:xfrm>
          <a:custGeom>
            <a:rect b="b" l="l" r="r" t="t"/>
            <a:pathLst>
              <a:path extrusionOk="0" h="680" w="662">
                <a:moveTo>
                  <a:pt x="658" y="680"/>
                </a:moveTo>
                <a:cubicBezTo>
                  <a:pt x="656" y="680"/>
                  <a:pt x="655" y="680"/>
                  <a:pt x="655" y="679"/>
                </a:cubicBezTo>
                <a:cubicBezTo>
                  <a:pt x="2" y="7"/>
                  <a:pt x="2" y="7"/>
                  <a:pt x="2" y="7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660" y="673"/>
                  <a:pt x="660" y="673"/>
                  <a:pt x="660" y="673"/>
                </a:cubicBezTo>
                <a:cubicBezTo>
                  <a:pt x="662" y="675"/>
                  <a:pt x="662" y="678"/>
                  <a:pt x="660" y="679"/>
                </a:cubicBezTo>
                <a:cubicBezTo>
                  <a:pt x="660" y="680"/>
                  <a:pt x="659" y="680"/>
                  <a:pt x="658" y="6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5"/>
          <p:cNvSpPr/>
          <p:nvPr/>
        </p:nvSpPr>
        <p:spPr>
          <a:xfrm rot="-231537">
            <a:off x="8036603" y="6013288"/>
            <a:ext cx="44450" cy="466725"/>
          </a:xfrm>
          <a:custGeom>
            <a:rect b="b" l="l" r="r" t="t"/>
            <a:pathLst>
              <a:path extrusionOk="0" h="459" w="44">
                <a:moveTo>
                  <a:pt x="40" y="459"/>
                </a:moveTo>
                <a:cubicBezTo>
                  <a:pt x="38" y="459"/>
                  <a:pt x="36" y="457"/>
                  <a:pt x="36" y="45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7" y="1"/>
                  <a:pt x="8" y="3"/>
                </a:cubicBezTo>
                <a:cubicBezTo>
                  <a:pt x="44" y="454"/>
                  <a:pt x="44" y="454"/>
                  <a:pt x="44" y="454"/>
                </a:cubicBezTo>
                <a:cubicBezTo>
                  <a:pt x="44" y="457"/>
                  <a:pt x="42" y="459"/>
                  <a:pt x="40" y="459"/>
                </a:cubicBezTo>
                <a:cubicBezTo>
                  <a:pt x="40" y="459"/>
                  <a:pt x="40" y="459"/>
                  <a:pt x="40" y="45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15"/>
          <p:cNvSpPr/>
          <p:nvPr/>
        </p:nvSpPr>
        <p:spPr>
          <a:xfrm rot="-231537">
            <a:off x="8093643" y="6447495"/>
            <a:ext cx="635000" cy="231775"/>
          </a:xfrm>
          <a:custGeom>
            <a:rect b="b" l="l" r="r" t="t"/>
            <a:pathLst>
              <a:path extrusionOk="0" h="229" w="626">
                <a:moveTo>
                  <a:pt x="622" y="229"/>
                </a:moveTo>
                <a:cubicBezTo>
                  <a:pt x="621" y="229"/>
                  <a:pt x="621" y="229"/>
                  <a:pt x="620" y="229"/>
                </a:cubicBezTo>
                <a:cubicBezTo>
                  <a:pt x="4" y="9"/>
                  <a:pt x="4" y="9"/>
                  <a:pt x="4" y="9"/>
                </a:cubicBezTo>
                <a:cubicBezTo>
                  <a:pt x="2" y="8"/>
                  <a:pt x="0" y="6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623" y="221"/>
                  <a:pt x="623" y="221"/>
                  <a:pt x="623" y="221"/>
                </a:cubicBezTo>
                <a:cubicBezTo>
                  <a:pt x="625" y="222"/>
                  <a:pt x="626" y="224"/>
                  <a:pt x="625" y="227"/>
                </a:cubicBezTo>
                <a:cubicBezTo>
                  <a:pt x="625" y="228"/>
                  <a:pt x="623" y="229"/>
                  <a:pt x="622" y="22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5"/>
          <p:cNvSpPr/>
          <p:nvPr/>
        </p:nvSpPr>
        <p:spPr>
          <a:xfrm rot="-231537">
            <a:off x="6537372" y="6520995"/>
            <a:ext cx="1570038" cy="284163"/>
          </a:xfrm>
          <a:custGeom>
            <a:rect b="b" l="l" r="r" t="t"/>
            <a:pathLst>
              <a:path extrusionOk="0" h="280" w="1548">
                <a:moveTo>
                  <a:pt x="5" y="280"/>
                </a:moveTo>
                <a:cubicBezTo>
                  <a:pt x="3" y="280"/>
                  <a:pt x="1" y="278"/>
                  <a:pt x="1" y="276"/>
                </a:cubicBezTo>
                <a:cubicBezTo>
                  <a:pt x="0" y="274"/>
                  <a:pt x="2" y="272"/>
                  <a:pt x="4" y="272"/>
                </a:cubicBezTo>
                <a:cubicBezTo>
                  <a:pt x="1543" y="1"/>
                  <a:pt x="1543" y="1"/>
                  <a:pt x="1543" y="1"/>
                </a:cubicBezTo>
                <a:cubicBezTo>
                  <a:pt x="1545" y="0"/>
                  <a:pt x="1548" y="2"/>
                  <a:pt x="1548" y="4"/>
                </a:cubicBezTo>
                <a:cubicBezTo>
                  <a:pt x="1548" y="6"/>
                  <a:pt x="1547" y="8"/>
                  <a:pt x="1545" y="9"/>
                </a:cubicBezTo>
                <a:cubicBezTo>
                  <a:pt x="5" y="280"/>
                  <a:pt x="5" y="280"/>
                  <a:pt x="5" y="280"/>
                </a:cubicBezTo>
                <a:cubicBezTo>
                  <a:pt x="5" y="280"/>
                  <a:pt x="5" y="280"/>
                  <a:pt x="5" y="2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5"/>
          <p:cNvSpPr/>
          <p:nvPr/>
        </p:nvSpPr>
        <p:spPr>
          <a:xfrm rot="-231537">
            <a:off x="9056889" y="5757588"/>
            <a:ext cx="584200" cy="452438"/>
          </a:xfrm>
          <a:custGeom>
            <a:rect b="b" l="l" r="r" t="t"/>
            <a:pathLst>
              <a:path extrusionOk="0" h="446" w="576">
                <a:moveTo>
                  <a:pt x="572" y="446"/>
                </a:moveTo>
                <a:cubicBezTo>
                  <a:pt x="571" y="446"/>
                  <a:pt x="570" y="446"/>
                  <a:pt x="569" y="445"/>
                </a:cubicBezTo>
                <a:cubicBezTo>
                  <a:pt x="3" y="7"/>
                  <a:pt x="3" y="7"/>
                  <a:pt x="3" y="7"/>
                </a:cubicBezTo>
                <a:cubicBezTo>
                  <a:pt x="1" y="6"/>
                  <a:pt x="0" y="4"/>
                  <a:pt x="2" y="2"/>
                </a:cubicBezTo>
                <a:cubicBezTo>
                  <a:pt x="3" y="0"/>
                  <a:pt x="6" y="0"/>
                  <a:pt x="7" y="1"/>
                </a:cubicBezTo>
                <a:cubicBezTo>
                  <a:pt x="574" y="439"/>
                  <a:pt x="574" y="439"/>
                  <a:pt x="574" y="439"/>
                </a:cubicBezTo>
                <a:cubicBezTo>
                  <a:pt x="576" y="440"/>
                  <a:pt x="576" y="443"/>
                  <a:pt x="575" y="444"/>
                </a:cubicBezTo>
                <a:cubicBezTo>
                  <a:pt x="574" y="445"/>
                  <a:pt x="573" y="446"/>
                  <a:pt x="572" y="4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5"/>
          <p:cNvSpPr/>
          <p:nvPr/>
        </p:nvSpPr>
        <p:spPr>
          <a:xfrm rot="-231537">
            <a:off x="9050046" y="6200731"/>
            <a:ext cx="623888" cy="541338"/>
          </a:xfrm>
          <a:custGeom>
            <a:rect b="b" l="l" r="r" t="t"/>
            <a:pathLst>
              <a:path extrusionOk="0" h="532" w="615">
                <a:moveTo>
                  <a:pt x="5" y="532"/>
                </a:moveTo>
                <a:cubicBezTo>
                  <a:pt x="4" y="532"/>
                  <a:pt x="2" y="532"/>
                  <a:pt x="2" y="531"/>
                </a:cubicBezTo>
                <a:cubicBezTo>
                  <a:pt x="0" y="529"/>
                  <a:pt x="0" y="527"/>
                  <a:pt x="2" y="525"/>
                </a:cubicBezTo>
                <a:cubicBezTo>
                  <a:pt x="608" y="2"/>
                  <a:pt x="608" y="2"/>
                  <a:pt x="608" y="2"/>
                </a:cubicBezTo>
                <a:cubicBezTo>
                  <a:pt x="610" y="0"/>
                  <a:pt x="612" y="1"/>
                  <a:pt x="614" y="2"/>
                </a:cubicBezTo>
                <a:cubicBezTo>
                  <a:pt x="615" y="4"/>
                  <a:pt x="615" y="6"/>
                  <a:pt x="613" y="8"/>
                </a:cubicBezTo>
                <a:cubicBezTo>
                  <a:pt x="7" y="531"/>
                  <a:pt x="7" y="531"/>
                  <a:pt x="7" y="531"/>
                </a:cubicBezTo>
                <a:cubicBezTo>
                  <a:pt x="7" y="532"/>
                  <a:pt x="6" y="532"/>
                  <a:pt x="5" y="53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5"/>
          <p:cNvSpPr/>
          <p:nvPr/>
        </p:nvSpPr>
        <p:spPr>
          <a:xfrm rot="-231537">
            <a:off x="9647879" y="6164584"/>
            <a:ext cx="530225" cy="38100"/>
          </a:xfrm>
          <a:custGeom>
            <a:rect b="b" l="l" r="r" t="t"/>
            <a:pathLst>
              <a:path extrusionOk="0" h="38" w="523">
                <a:moveTo>
                  <a:pt x="519" y="38"/>
                </a:moveTo>
                <a:cubicBezTo>
                  <a:pt x="519" y="38"/>
                  <a:pt x="518" y="38"/>
                  <a:pt x="518" y="38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1" y="30"/>
                  <a:pt x="523" y="32"/>
                  <a:pt x="523" y="34"/>
                </a:cubicBezTo>
                <a:cubicBezTo>
                  <a:pt x="522" y="37"/>
                  <a:pt x="521" y="38"/>
                  <a:pt x="519" y="3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5"/>
          <p:cNvSpPr/>
          <p:nvPr/>
        </p:nvSpPr>
        <p:spPr>
          <a:xfrm rot="-231537">
            <a:off x="9620731" y="5436039"/>
            <a:ext cx="838200" cy="727075"/>
          </a:xfrm>
          <a:custGeom>
            <a:rect b="b" l="l" r="r" t="t"/>
            <a:pathLst>
              <a:path extrusionOk="0" h="716" w="825">
                <a:moveTo>
                  <a:pt x="5" y="716"/>
                </a:moveTo>
                <a:cubicBezTo>
                  <a:pt x="4" y="716"/>
                  <a:pt x="2" y="715"/>
                  <a:pt x="2" y="714"/>
                </a:cubicBezTo>
                <a:cubicBezTo>
                  <a:pt x="0" y="713"/>
                  <a:pt x="0" y="710"/>
                  <a:pt x="2" y="709"/>
                </a:cubicBezTo>
                <a:cubicBezTo>
                  <a:pt x="818" y="1"/>
                  <a:pt x="818" y="1"/>
                  <a:pt x="818" y="1"/>
                </a:cubicBezTo>
                <a:cubicBezTo>
                  <a:pt x="819" y="0"/>
                  <a:pt x="822" y="0"/>
                  <a:pt x="823" y="2"/>
                </a:cubicBezTo>
                <a:cubicBezTo>
                  <a:pt x="825" y="3"/>
                  <a:pt x="825" y="6"/>
                  <a:pt x="823" y="7"/>
                </a:cubicBezTo>
                <a:cubicBezTo>
                  <a:pt x="7" y="715"/>
                  <a:pt x="7" y="715"/>
                  <a:pt x="7" y="715"/>
                </a:cubicBezTo>
                <a:cubicBezTo>
                  <a:pt x="6" y="716"/>
                  <a:pt x="6" y="716"/>
                  <a:pt x="5" y="71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5"/>
          <p:cNvSpPr/>
          <p:nvPr/>
        </p:nvSpPr>
        <p:spPr>
          <a:xfrm rot="-231537">
            <a:off x="10143442" y="5418429"/>
            <a:ext cx="315913" cy="757238"/>
          </a:xfrm>
          <a:custGeom>
            <a:rect b="b" l="l" r="r" t="t"/>
            <a:pathLst>
              <a:path extrusionOk="0" h="746" w="310">
                <a:moveTo>
                  <a:pt x="5" y="746"/>
                </a:moveTo>
                <a:cubicBezTo>
                  <a:pt x="4" y="746"/>
                  <a:pt x="4" y="746"/>
                  <a:pt x="3" y="746"/>
                </a:cubicBezTo>
                <a:cubicBezTo>
                  <a:pt x="1" y="745"/>
                  <a:pt x="0" y="743"/>
                  <a:pt x="1" y="741"/>
                </a:cubicBezTo>
                <a:cubicBezTo>
                  <a:pt x="302" y="3"/>
                  <a:pt x="302" y="3"/>
                  <a:pt x="302" y="3"/>
                </a:cubicBezTo>
                <a:cubicBezTo>
                  <a:pt x="303" y="1"/>
                  <a:pt x="305" y="0"/>
                  <a:pt x="307" y="0"/>
                </a:cubicBezTo>
                <a:cubicBezTo>
                  <a:pt x="309" y="1"/>
                  <a:pt x="310" y="4"/>
                  <a:pt x="309" y="6"/>
                </a:cubicBezTo>
                <a:cubicBezTo>
                  <a:pt x="8" y="744"/>
                  <a:pt x="8" y="744"/>
                  <a:pt x="8" y="744"/>
                </a:cubicBezTo>
                <a:cubicBezTo>
                  <a:pt x="8" y="745"/>
                  <a:pt x="6" y="746"/>
                  <a:pt x="5" y="7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5"/>
          <p:cNvSpPr/>
          <p:nvPr/>
        </p:nvSpPr>
        <p:spPr>
          <a:xfrm rot="-231537">
            <a:off x="10443798" y="5399754"/>
            <a:ext cx="263525" cy="596900"/>
          </a:xfrm>
          <a:custGeom>
            <a:rect b="b" l="l" r="r" t="t"/>
            <a:pathLst>
              <a:path extrusionOk="0" h="587" w="260">
                <a:moveTo>
                  <a:pt x="255" y="587"/>
                </a:moveTo>
                <a:cubicBezTo>
                  <a:pt x="254" y="587"/>
                  <a:pt x="252" y="586"/>
                  <a:pt x="252" y="584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0"/>
                </a:cubicBezTo>
                <a:cubicBezTo>
                  <a:pt x="5" y="0"/>
                  <a:pt x="7" y="1"/>
                  <a:pt x="8" y="3"/>
                </a:cubicBezTo>
                <a:cubicBezTo>
                  <a:pt x="259" y="581"/>
                  <a:pt x="259" y="581"/>
                  <a:pt x="259" y="581"/>
                </a:cubicBezTo>
                <a:cubicBezTo>
                  <a:pt x="260" y="583"/>
                  <a:pt x="259" y="585"/>
                  <a:pt x="257" y="586"/>
                </a:cubicBezTo>
                <a:cubicBezTo>
                  <a:pt x="257" y="587"/>
                  <a:pt x="256" y="587"/>
                  <a:pt x="255" y="58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5"/>
          <p:cNvSpPr/>
          <p:nvPr/>
        </p:nvSpPr>
        <p:spPr>
          <a:xfrm rot="-231537">
            <a:off x="10428666" y="5369673"/>
            <a:ext cx="1171575" cy="177800"/>
          </a:xfrm>
          <a:custGeom>
            <a:rect b="b" l="l" r="r" t="t"/>
            <a:pathLst>
              <a:path extrusionOk="0" h="175" w="1155">
                <a:moveTo>
                  <a:pt x="1150" y="175"/>
                </a:moveTo>
                <a:cubicBezTo>
                  <a:pt x="1150" y="175"/>
                  <a:pt x="1150" y="175"/>
                  <a:pt x="1150" y="175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1" y="1"/>
                  <a:pt x="3" y="0"/>
                  <a:pt x="5" y="0"/>
                </a:cubicBezTo>
                <a:cubicBezTo>
                  <a:pt x="1151" y="167"/>
                  <a:pt x="1151" y="167"/>
                  <a:pt x="1151" y="167"/>
                </a:cubicBezTo>
                <a:cubicBezTo>
                  <a:pt x="1153" y="168"/>
                  <a:pt x="1155" y="170"/>
                  <a:pt x="1154" y="172"/>
                </a:cubicBezTo>
                <a:cubicBezTo>
                  <a:pt x="1154" y="174"/>
                  <a:pt x="1152" y="175"/>
                  <a:pt x="1150" y="17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5"/>
          <p:cNvSpPr/>
          <p:nvPr/>
        </p:nvSpPr>
        <p:spPr>
          <a:xfrm rot="-231537">
            <a:off x="10384224" y="4804433"/>
            <a:ext cx="1196975" cy="744538"/>
          </a:xfrm>
          <a:custGeom>
            <a:rect b="b" l="l" r="r" t="t"/>
            <a:pathLst>
              <a:path extrusionOk="0" h="733" w="1180">
                <a:moveTo>
                  <a:pt x="1175" y="733"/>
                </a:moveTo>
                <a:cubicBezTo>
                  <a:pt x="1175" y="733"/>
                  <a:pt x="1174" y="733"/>
                  <a:pt x="1173" y="733"/>
                </a:cubicBezTo>
                <a:cubicBezTo>
                  <a:pt x="2" y="8"/>
                  <a:pt x="2" y="8"/>
                  <a:pt x="2" y="8"/>
                </a:cubicBezTo>
                <a:cubicBezTo>
                  <a:pt x="1" y="6"/>
                  <a:pt x="0" y="4"/>
                  <a:pt x="1" y="2"/>
                </a:cubicBezTo>
                <a:cubicBezTo>
                  <a:pt x="2" y="0"/>
                  <a:pt x="5" y="0"/>
                  <a:pt x="7" y="1"/>
                </a:cubicBezTo>
                <a:cubicBezTo>
                  <a:pt x="1177" y="726"/>
                  <a:pt x="1177" y="726"/>
                  <a:pt x="1177" y="726"/>
                </a:cubicBezTo>
                <a:cubicBezTo>
                  <a:pt x="1179" y="727"/>
                  <a:pt x="1180" y="730"/>
                  <a:pt x="1179" y="732"/>
                </a:cubicBezTo>
                <a:cubicBezTo>
                  <a:pt x="1178" y="733"/>
                  <a:pt x="1177" y="733"/>
                  <a:pt x="1175" y="73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5"/>
          <p:cNvSpPr/>
          <p:nvPr/>
        </p:nvSpPr>
        <p:spPr>
          <a:xfrm rot="-231537">
            <a:off x="10356717" y="4724516"/>
            <a:ext cx="863600" cy="100013"/>
          </a:xfrm>
          <a:custGeom>
            <a:rect b="b" l="l" r="r" t="t"/>
            <a:pathLst>
              <a:path extrusionOk="0" h="100" w="851">
                <a:moveTo>
                  <a:pt x="5" y="100"/>
                </a:moveTo>
                <a:cubicBezTo>
                  <a:pt x="3" y="100"/>
                  <a:pt x="1" y="99"/>
                  <a:pt x="1" y="97"/>
                </a:cubicBezTo>
                <a:cubicBezTo>
                  <a:pt x="0" y="94"/>
                  <a:pt x="2" y="92"/>
                  <a:pt x="4" y="92"/>
                </a:cubicBezTo>
                <a:cubicBezTo>
                  <a:pt x="846" y="0"/>
                  <a:pt x="846" y="0"/>
                  <a:pt x="846" y="0"/>
                </a:cubicBezTo>
                <a:cubicBezTo>
                  <a:pt x="848" y="0"/>
                  <a:pt x="850" y="2"/>
                  <a:pt x="850" y="4"/>
                </a:cubicBezTo>
                <a:cubicBezTo>
                  <a:pt x="851" y="6"/>
                  <a:pt x="849" y="8"/>
                  <a:pt x="847" y="8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0"/>
                  <a:pt x="5" y="100"/>
                  <a:pt x="5" y="10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5"/>
          <p:cNvSpPr/>
          <p:nvPr/>
        </p:nvSpPr>
        <p:spPr>
          <a:xfrm rot="-231537">
            <a:off x="11179757" y="3895371"/>
            <a:ext cx="142875" cy="804863"/>
          </a:xfrm>
          <a:custGeom>
            <a:rect b="b" l="l" r="r" t="t"/>
            <a:pathLst>
              <a:path extrusionOk="0" h="793" w="141">
                <a:moveTo>
                  <a:pt x="4" y="793"/>
                </a:moveTo>
                <a:cubicBezTo>
                  <a:pt x="4" y="793"/>
                  <a:pt x="4" y="793"/>
                  <a:pt x="4" y="793"/>
                </a:cubicBezTo>
                <a:cubicBezTo>
                  <a:pt x="2" y="793"/>
                  <a:pt x="0" y="791"/>
                  <a:pt x="0" y="789"/>
                </a:cubicBezTo>
                <a:cubicBezTo>
                  <a:pt x="132" y="3"/>
                  <a:pt x="132" y="3"/>
                  <a:pt x="132" y="3"/>
                </a:cubicBezTo>
                <a:cubicBezTo>
                  <a:pt x="133" y="1"/>
                  <a:pt x="135" y="0"/>
                  <a:pt x="137" y="0"/>
                </a:cubicBezTo>
                <a:cubicBezTo>
                  <a:pt x="139" y="1"/>
                  <a:pt x="141" y="3"/>
                  <a:pt x="140" y="5"/>
                </a:cubicBezTo>
                <a:cubicBezTo>
                  <a:pt x="8" y="790"/>
                  <a:pt x="8" y="790"/>
                  <a:pt x="8" y="790"/>
                </a:cubicBezTo>
                <a:cubicBezTo>
                  <a:pt x="8" y="792"/>
                  <a:pt x="6" y="793"/>
                  <a:pt x="4" y="79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5"/>
          <p:cNvSpPr/>
          <p:nvPr/>
        </p:nvSpPr>
        <p:spPr>
          <a:xfrm rot="-231537">
            <a:off x="11340615" y="3883214"/>
            <a:ext cx="209550" cy="1633538"/>
          </a:xfrm>
          <a:custGeom>
            <a:rect b="b" l="l" r="r" t="t"/>
            <a:pathLst>
              <a:path extrusionOk="0" h="1610" w="206">
                <a:moveTo>
                  <a:pt x="201" y="1610"/>
                </a:moveTo>
                <a:cubicBezTo>
                  <a:pt x="199" y="1610"/>
                  <a:pt x="198" y="1609"/>
                  <a:pt x="197" y="160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205" y="1606"/>
                  <a:pt x="205" y="1606"/>
                  <a:pt x="205" y="1606"/>
                </a:cubicBezTo>
                <a:cubicBezTo>
                  <a:pt x="206" y="1608"/>
                  <a:pt x="204" y="1610"/>
                  <a:pt x="202" y="1610"/>
                </a:cubicBezTo>
                <a:cubicBezTo>
                  <a:pt x="202" y="1610"/>
                  <a:pt x="201" y="1610"/>
                  <a:pt x="201" y="16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5"/>
          <p:cNvSpPr/>
          <p:nvPr/>
        </p:nvSpPr>
        <p:spPr>
          <a:xfrm rot="-231537">
            <a:off x="11234233" y="4683723"/>
            <a:ext cx="342900" cy="836613"/>
          </a:xfrm>
          <a:custGeom>
            <a:rect b="b" l="l" r="r" t="t"/>
            <a:pathLst>
              <a:path extrusionOk="0" h="825" w="338">
                <a:moveTo>
                  <a:pt x="333" y="825"/>
                </a:moveTo>
                <a:cubicBezTo>
                  <a:pt x="332" y="825"/>
                  <a:pt x="330" y="824"/>
                  <a:pt x="330" y="823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337" y="820"/>
                  <a:pt x="337" y="820"/>
                  <a:pt x="337" y="820"/>
                </a:cubicBezTo>
                <a:cubicBezTo>
                  <a:pt x="338" y="822"/>
                  <a:pt x="337" y="824"/>
                  <a:pt x="335" y="825"/>
                </a:cubicBezTo>
                <a:cubicBezTo>
                  <a:pt x="334" y="825"/>
                  <a:pt x="334" y="825"/>
                  <a:pt x="333" y="82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5"/>
          <p:cNvSpPr/>
          <p:nvPr/>
        </p:nvSpPr>
        <p:spPr>
          <a:xfrm rot="-231537">
            <a:off x="11570858" y="4780214"/>
            <a:ext cx="342900" cy="717550"/>
          </a:xfrm>
          <a:custGeom>
            <a:rect b="b" l="l" r="r" t="t"/>
            <a:pathLst>
              <a:path extrusionOk="0" h="707" w="338">
                <a:moveTo>
                  <a:pt x="4" y="707"/>
                </a:moveTo>
                <a:cubicBezTo>
                  <a:pt x="4" y="707"/>
                  <a:pt x="3" y="707"/>
                  <a:pt x="3" y="707"/>
                </a:cubicBezTo>
                <a:cubicBezTo>
                  <a:pt x="1" y="706"/>
                  <a:pt x="0" y="704"/>
                  <a:pt x="1" y="702"/>
                </a:cubicBezTo>
                <a:cubicBezTo>
                  <a:pt x="330" y="3"/>
                  <a:pt x="330" y="3"/>
                  <a:pt x="330" y="3"/>
                </a:cubicBezTo>
                <a:cubicBezTo>
                  <a:pt x="331" y="1"/>
                  <a:pt x="334" y="0"/>
                  <a:pt x="336" y="1"/>
                </a:cubicBezTo>
                <a:cubicBezTo>
                  <a:pt x="337" y="2"/>
                  <a:pt x="338" y="4"/>
                  <a:pt x="337" y="6"/>
                </a:cubicBezTo>
                <a:cubicBezTo>
                  <a:pt x="8" y="705"/>
                  <a:pt x="8" y="705"/>
                  <a:pt x="8" y="705"/>
                </a:cubicBezTo>
                <a:cubicBezTo>
                  <a:pt x="7" y="707"/>
                  <a:pt x="6" y="707"/>
                  <a:pt x="4" y="70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5"/>
          <p:cNvSpPr/>
          <p:nvPr/>
        </p:nvSpPr>
        <p:spPr>
          <a:xfrm rot="-231537">
            <a:off x="11600152" y="5475149"/>
            <a:ext cx="749300" cy="182563"/>
          </a:xfrm>
          <a:custGeom>
            <a:rect b="b" l="l" r="r" t="t"/>
            <a:pathLst>
              <a:path extrusionOk="0" h="180" w="738">
                <a:moveTo>
                  <a:pt x="734" y="180"/>
                </a:moveTo>
                <a:cubicBezTo>
                  <a:pt x="734" y="180"/>
                  <a:pt x="733" y="180"/>
                  <a:pt x="733" y="180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1" y="1"/>
                  <a:pt x="3" y="0"/>
                  <a:pt x="5" y="1"/>
                </a:cubicBezTo>
                <a:cubicBezTo>
                  <a:pt x="735" y="172"/>
                  <a:pt x="735" y="172"/>
                  <a:pt x="735" y="172"/>
                </a:cubicBezTo>
                <a:cubicBezTo>
                  <a:pt x="737" y="172"/>
                  <a:pt x="738" y="175"/>
                  <a:pt x="738" y="177"/>
                </a:cubicBezTo>
                <a:cubicBezTo>
                  <a:pt x="737" y="179"/>
                  <a:pt x="736" y="180"/>
                  <a:pt x="734" y="1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5"/>
          <p:cNvSpPr/>
          <p:nvPr/>
        </p:nvSpPr>
        <p:spPr>
          <a:xfrm rot="-231537">
            <a:off x="11316412" y="3872798"/>
            <a:ext cx="542925" cy="925513"/>
          </a:xfrm>
          <a:custGeom>
            <a:rect b="b" l="l" r="r" t="t"/>
            <a:pathLst>
              <a:path extrusionOk="0" h="912" w="535">
                <a:moveTo>
                  <a:pt x="531" y="912"/>
                </a:moveTo>
                <a:cubicBezTo>
                  <a:pt x="529" y="912"/>
                  <a:pt x="528" y="911"/>
                  <a:pt x="527" y="91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34" y="906"/>
                  <a:pt x="534" y="906"/>
                  <a:pt x="534" y="906"/>
                </a:cubicBezTo>
                <a:cubicBezTo>
                  <a:pt x="535" y="908"/>
                  <a:pt x="535" y="910"/>
                  <a:pt x="533" y="911"/>
                </a:cubicBezTo>
                <a:cubicBezTo>
                  <a:pt x="532" y="911"/>
                  <a:pt x="531" y="912"/>
                  <a:pt x="531" y="91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5"/>
          <p:cNvSpPr/>
          <p:nvPr/>
        </p:nvSpPr>
        <p:spPr>
          <a:xfrm rot="-231537">
            <a:off x="11298146" y="3844962"/>
            <a:ext cx="1387475" cy="411163"/>
          </a:xfrm>
          <a:custGeom>
            <a:rect b="b" l="l" r="r" t="t"/>
            <a:pathLst>
              <a:path extrusionOk="0" h="406" w="1367">
                <a:moveTo>
                  <a:pt x="1363" y="406"/>
                </a:moveTo>
                <a:cubicBezTo>
                  <a:pt x="1362" y="406"/>
                  <a:pt x="1362" y="406"/>
                  <a:pt x="1362" y="406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1364" y="398"/>
                  <a:pt x="1364" y="398"/>
                  <a:pt x="1364" y="398"/>
                </a:cubicBezTo>
                <a:cubicBezTo>
                  <a:pt x="1366" y="399"/>
                  <a:pt x="1367" y="401"/>
                  <a:pt x="1367" y="403"/>
                </a:cubicBezTo>
                <a:cubicBezTo>
                  <a:pt x="1366" y="405"/>
                  <a:pt x="1365" y="406"/>
                  <a:pt x="1363" y="4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5"/>
          <p:cNvSpPr/>
          <p:nvPr/>
        </p:nvSpPr>
        <p:spPr>
          <a:xfrm rot="-231537">
            <a:off x="10719931" y="5969430"/>
            <a:ext cx="258763" cy="96838"/>
          </a:xfrm>
          <a:custGeom>
            <a:rect b="b" l="l" r="r" t="t"/>
            <a:pathLst>
              <a:path extrusionOk="0" h="95" w="255">
                <a:moveTo>
                  <a:pt x="251" y="95"/>
                </a:moveTo>
                <a:cubicBezTo>
                  <a:pt x="250" y="95"/>
                  <a:pt x="250" y="95"/>
                  <a:pt x="249" y="94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1" y="3"/>
                </a:cubicBezTo>
                <a:cubicBezTo>
                  <a:pt x="1" y="1"/>
                  <a:pt x="4" y="0"/>
                  <a:pt x="6" y="1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4" y="88"/>
                  <a:pt x="255" y="90"/>
                  <a:pt x="254" y="92"/>
                </a:cubicBezTo>
                <a:cubicBezTo>
                  <a:pt x="254" y="94"/>
                  <a:pt x="252" y="95"/>
                  <a:pt x="251" y="9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/>
          <p:nvPr/>
        </p:nvSpPr>
        <p:spPr>
          <a:xfrm rot="-231537">
            <a:off x="10755349" y="6055550"/>
            <a:ext cx="258763" cy="974725"/>
          </a:xfrm>
          <a:custGeom>
            <a:rect b="b" l="l" r="r" t="t"/>
            <a:pathLst>
              <a:path extrusionOk="0" h="960" w="255">
                <a:moveTo>
                  <a:pt x="5" y="960"/>
                </a:moveTo>
                <a:cubicBezTo>
                  <a:pt x="4" y="960"/>
                  <a:pt x="4" y="960"/>
                  <a:pt x="4" y="960"/>
                </a:cubicBezTo>
                <a:cubicBezTo>
                  <a:pt x="2" y="960"/>
                  <a:pt x="0" y="957"/>
                  <a:pt x="1" y="955"/>
                </a:cubicBezTo>
                <a:cubicBezTo>
                  <a:pt x="247" y="4"/>
                  <a:pt x="247" y="4"/>
                  <a:pt x="247" y="4"/>
                </a:cubicBezTo>
                <a:cubicBezTo>
                  <a:pt x="247" y="1"/>
                  <a:pt x="250" y="0"/>
                  <a:pt x="252" y="1"/>
                </a:cubicBezTo>
                <a:cubicBezTo>
                  <a:pt x="254" y="1"/>
                  <a:pt x="255" y="3"/>
                  <a:pt x="255" y="6"/>
                </a:cubicBezTo>
                <a:cubicBezTo>
                  <a:pt x="9" y="957"/>
                  <a:pt x="9" y="957"/>
                  <a:pt x="9" y="957"/>
                </a:cubicBezTo>
                <a:cubicBezTo>
                  <a:pt x="8" y="959"/>
                  <a:pt x="6" y="960"/>
                  <a:pt x="5" y="96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5"/>
          <p:cNvSpPr/>
          <p:nvPr/>
        </p:nvSpPr>
        <p:spPr>
          <a:xfrm rot="-231537">
            <a:off x="10955676" y="5521782"/>
            <a:ext cx="666750" cy="514350"/>
          </a:xfrm>
          <a:custGeom>
            <a:rect b="b" l="l" r="r" t="t"/>
            <a:pathLst>
              <a:path extrusionOk="0" h="506" w="658">
                <a:moveTo>
                  <a:pt x="5" y="506"/>
                </a:moveTo>
                <a:cubicBezTo>
                  <a:pt x="3" y="506"/>
                  <a:pt x="2" y="505"/>
                  <a:pt x="1" y="504"/>
                </a:cubicBezTo>
                <a:cubicBezTo>
                  <a:pt x="0" y="502"/>
                  <a:pt x="0" y="500"/>
                  <a:pt x="2" y="498"/>
                </a:cubicBezTo>
                <a:cubicBezTo>
                  <a:pt x="651" y="1"/>
                  <a:pt x="651" y="1"/>
                  <a:pt x="651" y="1"/>
                </a:cubicBezTo>
                <a:cubicBezTo>
                  <a:pt x="653" y="0"/>
                  <a:pt x="655" y="0"/>
                  <a:pt x="656" y="2"/>
                </a:cubicBezTo>
                <a:cubicBezTo>
                  <a:pt x="658" y="4"/>
                  <a:pt x="657" y="6"/>
                  <a:pt x="656" y="8"/>
                </a:cubicBezTo>
                <a:cubicBezTo>
                  <a:pt x="7" y="505"/>
                  <a:pt x="7" y="505"/>
                  <a:pt x="7" y="505"/>
                </a:cubicBezTo>
                <a:cubicBezTo>
                  <a:pt x="6" y="505"/>
                  <a:pt x="6" y="506"/>
                  <a:pt x="5" y="5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5"/>
          <p:cNvSpPr/>
          <p:nvPr/>
        </p:nvSpPr>
        <p:spPr>
          <a:xfrm rot="-231537">
            <a:off x="10702197" y="5530321"/>
            <a:ext cx="917575" cy="427038"/>
          </a:xfrm>
          <a:custGeom>
            <a:rect b="b" l="l" r="r" t="t"/>
            <a:pathLst>
              <a:path extrusionOk="0" h="420" w="904">
                <a:moveTo>
                  <a:pt x="4" y="420"/>
                </a:moveTo>
                <a:cubicBezTo>
                  <a:pt x="3" y="420"/>
                  <a:pt x="2" y="419"/>
                  <a:pt x="1" y="417"/>
                </a:cubicBezTo>
                <a:cubicBezTo>
                  <a:pt x="0" y="415"/>
                  <a:pt x="1" y="413"/>
                  <a:pt x="3" y="412"/>
                </a:cubicBezTo>
                <a:cubicBezTo>
                  <a:pt x="898" y="1"/>
                  <a:pt x="898" y="1"/>
                  <a:pt x="898" y="1"/>
                </a:cubicBezTo>
                <a:cubicBezTo>
                  <a:pt x="900" y="0"/>
                  <a:pt x="902" y="1"/>
                  <a:pt x="903" y="3"/>
                </a:cubicBezTo>
                <a:cubicBezTo>
                  <a:pt x="904" y="5"/>
                  <a:pt x="903" y="7"/>
                  <a:pt x="901" y="8"/>
                </a:cubicBezTo>
                <a:cubicBezTo>
                  <a:pt x="6" y="419"/>
                  <a:pt x="6" y="419"/>
                  <a:pt x="6" y="419"/>
                </a:cubicBezTo>
                <a:cubicBezTo>
                  <a:pt x="6" y="420"/>
                  <a:pt x="5" y="420"/>
                  <a:pt x="4" y="42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5"/>
          <p:cNvSpPr/>
          <p:nvPr/>
        </p:nvSpPr>
        <p:spPr>
          <a:xfrm rot="-231537">
            <a:off x="9050523" y="6214870"/>
            <a:ext cx="1146175" cy="509588"/>
          </a:xfrm>
          <a:custGeom>
            <a:rect b="b" l="l" r="r" t="t"/>
            <a:pathLst>
              <a:path extrusionOk="0" h="501" w="1130">
                <a:moveTo>
                  <a:pt x="5" y="501"/>
                </a:moveTo>
                <a:cubicBezTo>
                  <a:pt x="3" y="501"/>
                  <a:pt x="2" y="501"/>
                  <a:pt x="1" y="499"/>
                </a:cubicBezTo>
                <a:cubicBezTo>
                  <a:pt x="0" y="497"/>
                  <a:pt x="1" y="495"/>
                  <a:pt x="3" y="494"/>
                </a:cubicBezTo>
                <a:cubicBezTo>
                  <a:pt x="1124" y="1"/>
                  <a:pt x="1124" y="1"/>
                  <a:pt x="1124" y="1"/>
                </a:cubicBezTo>
                <a:cubicBezTo>
                  <a:pt x="1126" y="0"/>
                  <a:pt x="1128" y="1"/>
                  <a:pt x="1129" y="3"/>
                </a:cubicBezTo>
                <a:cubicBezTo>
                  <a:pt x="1130" y="5"/>
                  <a:pt x="1129" y="7"/>
                  <a:pt x="1127" y="8"/>
                </a:cubicBezTo>
                <a:cubicBezTo>
                  <a:pt x="6" y="501"/>
                  <a:pt x="6" y="501"/>
                  <a:pt x="6" y="501"/>
                </a:cubicBezTo>
                <a:cubicBezTo>
                  <a:pt x="6" y="501"/>
                  <a:pt x="5" y="501"/>
                  <a:pt x="5" y="50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5"/>
          <p:cNvSpPr/>
          <p:nvPr/>
        </p:nvSpPr>
        <p:spPr>
          <a:xfrm rot="-231537">
            <a:off x="7988083" y="5984867"/>
            <a:ext cx="74613" cy="74612"/>
          </a:xfrm>
          <a:custGeom>
            <a:rect b="b" l="l" r="r" t="t"/>
            <a:pathLst>
              <a:path extrusionOk="0" h="74" w="73">
                <a:moveTo>
                  <a:pt x="54" y="10"/>
                </a:moveTo>
                <a:cubicBezTo>
                  <a:pt x="69" y="19"/>
                  <a:pt x="73" y="39"/>
                  <a:pt x="64" y="55"/>
                </a:cubicBezTo>
                <a:cubicBezTo>
                  <a:pt x="55" y="70"/>
                  <a:pt x="35" y="74"/>
                  <a:pt x="19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5"/>
          <p:cNvSpPr/>
          <p:nvPr/>
        </p:nvSpPr>
        <p:spPr>
          <a:xfrm rot="-231537">
            <a:off x="8055388" y="6440157"/>
            <a:ext cx="74613" cy="74612"/>
          </a:xfrm>
          <a:custGeom>
            <a:rect b="b" l="l" r="r" t="t"/>
            <a:pathLst>
              <a:path extrusionOk="0" h="74" w="74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69"/>
                  <a:pt x="35" y="74"/>
                  <a:pt x="20" y="64"/>
                </a:cubicBezTo>
                <a:cubicBezTo>
                  <a:pt x="5" y="55"/>
                  <a:pt x="0" y="35"/>
                  <a:pt x="10" y="19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5"/>
          <p:cNvSpPr/>
          <p:nvPr/>
        </p:nvSpPr>
        <p:spPr>
          <a:xfrm rot="-231537">
            <a:off x="9613483" y="6149591"/>
            <a:ext cx="73025" cy="73025"/>
          </a:xfrm>
          <a:custGeom>
            <a:rect b="b" l="l" r="r" t="t"/>
            <a:pathLst>
              <a:path extrusionOk="0" h="72" w="72">
                <a:moveTo>
                  <a:pt x="52" y="9"/>
                </a:moveTo>
                <a:cubicBezTo>
                  <a:pt x="67" y="18"/>
                  <a:pt x="72" y="38"/>
                  <a:pt x="62" y="52"/>
                </a:cubicBezTo>
                <a:cubicBezTo>
                  <a:pt x="53" y="67"/>
                  <a:pt x="34" y="72"/>
                  <a:pt x="19" y="62"/>
                </a:cubicBezTo>
                <a:cubicBezTo>
                  <a:pt x="4" y="53"/>
                  <a:pt x="0" y="34"/>
                  <a:pt x="9" y="19"/>
                </a:cubicBezTo>
                <a:cubicBezTo>
                  <a:pt x="18" y="4"/>
                  <a:pt x="38" y="0"/>
                  <a:pt x="52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5"/>
          <p:cNvSpPr/>
          <p:nvPr/>
        </p:nvSpPr>
        <p:spPr>
          <a:xfrm rot="-231537">
            <a:off x="8962479" y="5710834"/>
            <a:ext cx="168275" cy="166687"/>
          </a:xfrm>
          <a:custGeom>
            <a:rect b="b" l="l" r="r" t="t"/>
            <a:pathLst>
              <a:path extrusionOk="0" h="164" w="165">
                <a:moveTo>
                  <a:pt x="121" y="21"/>
                </a:moveTo>
                <a:cubicBezTo>
                  <a:pt x="155" y="42"/>
                  <a:pt x="165" y="87"/>
                  <a:pt x="144" y="120"/>
                </a:cubicBezTo>
                <a:cubicBezTo>
                  <a:pt x="123" y="154"/>
                  <a:pt x="78" y="164"/>
                  <a:pt x="44" y="143"/>
                </a:cubicBezTo>
                <a:cubicBezTo>
                  <a:pt x="11" y="122"/>
                  <a:pt x="0" y="77"/>
                  <a:pt x="21" y="44"/>
                </a:cubicBezTo>
                <a:cubicBezTo>
                  <a:pt x="43" y="10"/>
                  <a:pt x="87" y="0"/>
                  <a:pt x="121" y="2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5"/>
          <p:cNvSpPr/>
          <p:nvPr/>
        </p:nvSpPr>
        <p:spPr>
          <a:xfrm rot="-231537">
            <a:off x="10115723" y="6132717"/>
            <a:ext cx="117475" cy="117475"/>
          </a:xfrm>
          <a:custGeom>
            <a:rect b="b" l="l" r="r" t="t"/>
            <a:pathLst>
              <a:path extrusionOk="0" h="116" w="116">
                <a:moveTo>
                  <a:pt x="85" y="15"/>
                </a:moveTo>
                <a:cubicBezTo>
                  <a:pt x="109" y="29"/>
                  <a:pt x="116" y="61"/>
                  <a:pt x="101" y="85"/>
                </a:cubicBezTo>
                <a:cubicBezTo>
                  <a:pt x="86" y="108"/>
                  <a:pt x="55" y="116"/>
                  <a:pt x="31" y="101"/>
                </a:cubicBezTo>
                <a:cubicBezTo>
                  <a:pt x="7" y="86"/>
                  <a:pt x="0" y="54"/>
                  <a:pt x="15" y="31"/>
                </a:cubicBezTo>
                <a:cubicBezTo>
                  <a:pt x="30" y="7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5"/>
          <p:cNvSpPr/>
          <p:nvPr/>
        </p:nvSpPr>
        <p:spPr>
          <a:xfrm rot="-231537">
            <a:off x="11532740" y="5438878"/>
            <a:ext cx="117475" cy="117475"/>
          </a:xfrm>
          <a:custGeom>
            <a:rect b="b" l="l" r="r" t="t"/>
            <a:pathLst>
              <a:path extrusionOk="0" h="116" w="116">
                <a:moveTo>
                  <a:pt x="85" y="15"/>
                </a:moveTo>
                <a:cubicBezTo>
                  <a:pt x="109" y="30"/>
                  <a:pt x="116" y="62"/>
                  <a:pt x="101" y="85"/>
                </a:cubicBezTo>
                <a:cubicBezTo>
                  <a:pt x="86" y="109"/>
                  <a:pt x="55" y="116"/>
                  <a:pt x="31" y="101"/>
                </a:cubicBezTo>
                <a:cubicBezTo>
                  <a:pt x="7" y="87"/>
                  <a:pt x="0" y="55"/>
                  <a:pt x="15" y="31"/>
                </a:cubicBezTo>
                <a:cubicBezTo>
                  <a:pt x="30" y="8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5"/>
          <p:cNvSpPr/>
          <p:nvPr/>
        </p:nvSpPr>
        <p:spPr>
          <a:xfrm rot="-231537">
            <a:off x="10936798" y="6013496"/>
            <a:ext cx="74613" cy="76200"/>
          </a:xfrm>
          <a:custGeom>
            <a:rect b="b" l="l" r="r" t="t"/>
            <a:pathLst>
              <a:path extrusionOk="0" h="75" w="74">
                <a:moveTo>
                  <a:pt x="54" y="10"/>
                </a:moveTo>
                <a:cubicBezTo>
                  <a:pt x="70" y="20"/>
                  <a:pt x="74" y="40"/>
                  <a:pt x="65" y="55"/>
                </a:cubicBezTo>
                <a:cubicBezTo>
                  <a:pt x="55" y="70"/>
                  <a:pt x="35" y="75"/>
                  <a:pt x="20" y="65"/>
                </a:cubicBezTo>
                <a:cubicBezTo>
                  <a:pt x="4" y="56"/>
                  <a:pt x="0" y="36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5"/>
          <p:cNvSpPr/>
          <p:nvPr/>
        </p:nvSpPr>
        <p:spPr>
          <a:xfrm rot="-231537">
            <a:off x="10393157" y="5385082"/>
            <a:ext cx="74613" cy="74612"/>
          </a:xfrm>
          <a:custGeom>
            <a:rect b="b" l="l" r="r" t="t"/>
            <a:pathLst>
              <a:path extrusionOk="0" h="74" w="74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5"/>
          <p:cNvSpPr/>
          <p:nvPr/>
        </p:nvSpPr>
        <p:spPr>
          <a:xfrm rot="-231537">
            <a:off x="10325969" y="4813580"/>
            <a:ext cx="76200" cy="74612"/>
          </a:xfrm>
          <a:custGeom>
            <a:rect b="b" l="l" r="r" t="t"/>
            <a:pathLst>
              <a:path extrusionOk="0" h="74" w="74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5"/>
          <p:cNvSpPr/>
          <p:nvPr/>
        </p:nvSpPr>
        <p:spPr>
          <a:xfrm rot="-231537">
            <a:off x="11170381" y="4664339"/>
            <a:ext cx="76200" cy="76200"/>
          </a:xfrm>
          <a:custGeom>
            <a:rect b="b" l="l" r="r" t="t"/>
            <a:pathLst>
              <a:path extrusionOk="0" h="75" w="75">
                <a:moveTo>
                  <a:pt x="55" y="10"/>
                </a:moveTo>
                <a:cubicBezTo>
                  <a:pt x="70" y="19"/>
                  <a:pt x="75" y="39"/>
                  <a:pt x="65" y="55"/>
                </a:cubicBezTo>
                <a:cubicBezTo>
                  <a:pt x="56" y="70"/>
                  <a:pt x="36" y="75"/>
                  <a:pt x="20" y="65"/>
                </a:cubicBezTo>
                <a:cubicBezTo>
                  <a:pt x="5" y="55"/>
                  <a:pt x="0" y="35"/>
                  <a:pt x="10" y="20"/>
                </a:cubicBezTo>
                <a:cubicBezTo>
                  <a:pt x="20" y="5"/>
                  <a:pt x="40" y="0"/>
                  <a:pt x="55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5"/>
          <p:cNvSpPr/>
          <p:nvPr/>
        </p:nvSpPr>
        <p:spPr>
          <a:xfrm rot="-231537">
            <a:off x="11228993" y="3836332"/>
            <a:ext cx="120650" cy="119062"/>
          </a:xfrm>
          <a:custGeom>
            <a:rect b="b" l="l" r="r" t="t"/>
            <a:pathLst>
              <a:path extrusionOk="0" h="118" w="119">
                <a:moveTo>
                  <a:pt x="87" y="15"/>
                </a:moveTo>
                <a:cubicBezTo>
                  <a:pt x="111" y="30"/>
                  <a:pt x="119" y="62"/>
                  <a:pt x="104" y="86"/>
                </a:cubicBezTo>
                <a:cubicBezTo>
                  <a:pt x="88" y="111"/>
                  <a:pt x="56" y="118"/>
                  <a:pt x="32" y="103"/>
                </a:cubicBezTo>
                <a:cubicBezTo>
                  <a:pt x="8" y="87"/>
                  <a:pt x="0" y="55"/>
                  <a:pt x="16" y="31"/>
                </a:cubicBezTo>
                <a:cubicBezTo>
                  <a:pt x="31" y="7"/>
                  <a:pt x="63" y="0"/>
                  <a:pt x="87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5"/>
          <p:cNvSpPr/>
          <p:nvPr/>
        </p:nvSpPr>
        <p:spPr>
          <a:xfrm rot="-231537">
            <a:off x="10693729" y="5957217"/>
            <a:ext cx="58738" cy="58737"/>
          </a:xfrm>
          <a:custGeom>
            <a:rect b="b" l="l" r="r" t="t"/>
            <a:pathLst>
              <a:path extrusionOk="0" h="58" w="58">
                <a:moveTo>
                  <a:pt x="43" y="8"/>
                </a:moveTo>
                <a:cubicBezTo>
                  <a:pt x="55" y="15"/>
                  <a:pt x="58" y="31"/>
                  <a:pt x="51" y="43"/>
                </a:cubicBezTo>
                <a:cubicBezTo>
                  <a:pt x="43" y="54"/>
                  <a:pt x="28" y="58"/>
                  <a:pt x="16" y="51"/>
                </a:cubicBezTo>
                <a:cubicBezTo>
                  <a:pt x="4" y="43"/>
                  <a:pt x="0" y="28"/>
                  <a:pt x="8" y="16"/>
                </a:cubicBezTo>
                <a:cubicBezTo>
                  <a:pt x="15" y="4"/>
                  <a:pt x="31" y="0"/>
                  <a:pt x="43" y="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5"/>
          <p:cNvSpPr/>
          <p:nvPr/>
        </p:nvSpPr>
        <p:spPr>
          <a:xfrm rot="-231537">
            <a:off x="8461322" y="6389722"/>
            <a:ext cx="528638" cy="530225"/>
          </a:xfrm>
          <a:custGeom>
            <a:rect b="b" l="l" r="r" t="t"/>
            <a:pathLst>
              <a:path extrusionOk="0" h="521" w="521">
                <a:moveTo>
                  <a:pt x="382" y="67"/>
                </a:moveTo>
                <a:cubicBezTo>
                  <a:pt x="489" y="134"/>
                  <a:pt x="521" y="275"/>
                  <a:pt x="454" y="382"/>
                </a:cubicBezTo>
                <a:cubicBezTo>
                  <a:pt x="387" y="489"/>
                  <a:pt x="246" y="521"/>
                  <a:pt x="139" y="454"/>
                </a:cubicBezTo>
                <a:cubicBezTo>
                  <a:pt x="32" y="387"/>
                  <a:pt x="0" y="246"/>
                  <a:pt x="67" y="139"/>
                </a:cubicBezTo>
                <a:cubicBezTo>
                  <a:pt x="134" y="32"/>
                  <a:pt x="275" y="0"/>
                  <a:pt x="382" y="6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5"/>
          <p:cNvSpPr/>
          <p:nvPr/>
        </p:nvSpPr>
        <p:spPr>
          <a:xfrm rot="-231537">
            <a:off x="8588324" y="6518363"/>
            <a:ext cx="273050" cy="273050"/>
          </a:xfrm>
          <a:custGeom>
            <a:rect b="b" l="l" r="r" t="t"/>
            <a:pathLst>
              <a:path extrusionOk="0" h="269" w="27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5"/>
          <p:cNvSpPr/>
          <p:nvPr/>
        </p:nvSpPr>
        <p:spPr>
          <a:xfrm flipH="1" rot="10568463">
            <a:off x="8659223" y="6591642"/>
            <a:ext cx="126492" cy="126492"/>
          </a:xfrm>
          <a:custGeom>
            <a:rect b="b" l="l" r="r" t="t"/>
            <a:pathLst>
              <a:path extrusionOk="0" h="269" w="27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50" name="Google Shape;2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2271413" y="5781748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51" name="Google Shape;2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393622" y="894928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52" name="Google Shape;25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3652" y="2778784"/>
            <a:ext cx="1444625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53" name="Google Shape;25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6003" y="327142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2638043" y="6577041"/>
            <a:ext cx="68554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FBB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700">
              <a:solidFill>
                <a:srgbClr val="2FBB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4353824" y="5308638"/>
            <a:ext cx="63405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1070" name="Google Shape;10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643" y="739734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24"/>
          <p:cNvGrpSpPr/>
          <p:nvPr/>
        </p:nvGrpSpPr>
        <p:grpSpPr>
          <a:xfrm rot="-3297591">
            <a:off x="-896745" y="161218"/>
            <a:ext cx="6150795" cy="5835070"/>
            <a:chOff x="1159453" y="-665747"/>
            <a:chExt cx="6150795" cy="5835070"/>
          </a:xfrm>
        </p:grpSpPr>
        <p:grpSp>
          <p:nvGrpSpPr>
            <p:cNvPr id="1072" name="Google Shape;1072;p24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073" name="Google Shape;1073;p24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7" name="Google Shape;1077;p24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4" name="Google Shape;1084;p24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5" name="Google Shape;1085;p24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1" name="Google Shape;1121;p24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2" name="Google Shape;1122;p24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2" name="Google Shape;1132;p24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140" name="Google Shape;1140;p24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41" name="Google Shape;1141;p24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142" name="Google Shape;1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24"/>
          <p:cNvSpPr txBox="1"/>
          <p:nvPr/>
        </p:nvSpPr>
        <p:spPr>
          <a:xfrm>
            <a:off x="3679265" y="372407"/>
            <a:ext cx="29768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144" name="Google Shape;11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338868" y="3352442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145" name="Google Shape;114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5528351" y="5614661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24"/>
          <p:cNvSpPr/>
          <p:nvPr/>
        </p:nvSpPr>
        <p:spPr>
          <a:xfrm>
            <a:off x="5845745" y="794518"/>
            <a:ext cx="1893968" cy="1893966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p24"/>
          <p:cNvSpPr/>
          <p:nvPr/>
        </p:nvSpPr>
        <p:spPr>
          <a:xfrm>
            <a:off x="7841001" y="4421302"/>
            <a:ext cx="1499734" cy="1499734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8" name="Google Shape;1148;p24"/>
          <p:cNvSpPr/>
          <p:nvPr/>
        </p:nvSpPr>
        <p:spPr>
          <a:xfrm>
            <a:off x="3843644" y="1469193"/>
            <a:ext cx="1692275" cy="1692275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9" name="Google Shape;1149;p24"/>
          <p:cNvSpPr/>
          <p:nvPr/>
        </p:nvSpPr>
        <p:spPr>
          <a:xfrm>
            <a:off x="2792597" y="2887383"/>
            <a:ext cx="1542496" cy="1543822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0" name="Google Shape;1150;p24"/>
          <p:cNvSpPr/>
          <p:nvPr/>
        </p:nvSpPr>
        <p:spPr>
          <a:xfrm>
            <a:off x="7901494" y="1819656"/>
            <a:ext cx="1282700" cy="1282700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1" name="Google Shape;1151;p24"/>
          <p:cNvSpPr/>
          <p:nvPr/>
        </p:nvSpPr>
        <p:spPr>
          <a:xfrm>
            <a:off x="2773438" y="4649122"/>
            <a:ext cx="1152525" cy="1150939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2" name="Google Shape;1152;p24"/>
          <p:cNvSpPr/>
          <p:nvPr/>
        </p:nvSpPr>
        <p:spPr>
          <a:xfrm>
            <a:off x="8703805" y="3321734"/>
            <a:ext cx="900113" cy="900112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3" name="Google Shape;1153;p24"/>
          <p:cNvSpPr txBox="1"/>
          <p:nvPr/>
        </p:nvSpPr>
        <p:spPr>
          <a:xfrm>
            <a:off x="4661519" y="3280953"/>
            <a:ext cx="3170549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 b="1" sz="48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1159" name="Google Shape;1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56" y="17252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0" name="Google Shape;1160;p25"/>
          <p:cNvGrpSpPr/>
          <p:nvPr/>
        </p:nvGrpSpPr>
        <p:grpSpPr>
          <a:xfrm rot="-3297591">
            <a:off x="-1004632" y="1146761"/>
            <a:ext cx="6150795" cy="5835070"/>
            <a:chOff x="1159453" y="-665747"/>
            <a:chExt cx="6150795" cy="5835070"/>
          </a:xfrm>
        </p:grpSpPr>
        <p:grpSp>
          <p:nvGrpSpPr>
            <p:cNvPr id="1161" name="Google Shape;1161;p25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162" name="Google Shape;1162;p25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3" name="Google Shape;1163;p25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4" name="Google Shape;1164;p25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5" name="Google Shape;1165;p25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6" name="Google Shape;1166;p25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7" name="Google Shape;1167;p25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8" name="Google Shape;1168;p25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9" name="Google Shape;1169;p25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0" name="Google Shape;1170;p25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1" name="Google Shape;1171;p25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2" name="Google Shape;1172;p25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3" name="Google Shape;1173;p25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4" name="Google Shape;1174;p25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5" name="Google Shape;1175;p25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6" name="Google Shape;1176;p25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7" name="Google Shape;1177;p25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8" name="Google Shape;1178;p25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9" name="Google Shape;1179;p25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0" name="Google Shape;1180;p25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1" name="Google Shape;1181;p25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2" name="Google Shape;1182;p25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3" name="Google Shape;1183;p25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4" name="Google Shape;1184;p25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5" name="Google Shape;1185;p25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7" name="Google Shape;1187;p25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8" name="Google Shape;1188;p25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9" name="Google Shape;1189;p25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0" name="Google Shape;1190;p25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29" name="Google Shape;1229;p25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30" name="Google Shape;1230;p25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1" name="Google Shape;1231;p25"/>
          <p:cNvSpPr txBox="1"/>
          <p:nvPr/>
        </p:nvSpPr>
        <p:spPr>
          <a:xfrm>
            <a:off x="3269905" y="508659"/>
            <a:ext cx="2091395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0">
                <a:solidFill>
                  <a:srgbClr val="04B5E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1232" name="Google Shape;1232;p25"/>
          <p:cNvSpPr txBox="1"/>
          <p:nvPr/>
        </p:nvSpPr>
        <p:spPr>
          <a:xfrm>
            <a:off x="5056761" y="1295612"/>
            <a:ext cx="2899788" cy="91351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144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40CD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 b="1" sz="5400">
              <a:solidFill>
                <a:srgbClr val="40CDA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3" name="Google Shape;1233;p25"/>
          <p:cNvSpPr/>
          <p:nvPr/>
        </p:nvSpPr>
        <p:spPr>
          <a:xfrm>
            <a:off x="4634086" y="2930605"/>
            <a:ext cx="6266839" cy="315392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4" name="Google Shape;1234;p25"/>
          <p:cNvSpPr/>
          <p:nvPr/>
        </p:nvSpPr>
        <p:spPr>
          <a:xfrm rot="-5400000">
            <a:off x="3277706" y="4280322"/>
            <a:ext cx="3149399" cy="433207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235" name="Google Shape;1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4872" y="3679884"/>
            <a:ext cx="833946" cy="948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236" name="Google Shape;123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777499" y="4212177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237" name="Google Shape;123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5939487" y="5847425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25"/>
          <p:cNvSpPr/>
          <p:nvPr/>
        </p:nvSpPr>
        <p:spPr>
          <a:xfrm>
            <a:off x="5298730" y="3491434"/>
            <a:ext cx="215916" cy="21722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9" name="Google Shape;1239;p25"/>
          <p:cNvSpPr/>
          <p:nvPr/>
        </p:nvSpPr>
        <p:spPr>
          <a:xfrm>
            <a:off x="5298730" y="4258191"/>
            <a:ext cx="215916" cy="21722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0" name="Google Shape;1240;p25"/>
          <p:cNvSpPr/>
          <p:nvPr/>
        </p:nvSpPr>
        <p:spPr>
          <a:xfrm>
            <a:off x="5298730" y="5093405"/>
            <a:ext cx="215916" cy="216000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1" name="Google Shape;1241;p25"/>
          <p:cNvSpPr/>
          <p:nvPr/>
        </p:nvSpPr>
        <p:spPr>
          <a:xfrm>
            <a:off x="8055778" y="3491434"/>
            <a:ext cx="215916" cy="21722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2" name="Google Shape;1242;p25"/>
          <p:cNvSpPr txBox="1"/>
          <p:nvPr/>
        </p:nvSpPr>
        <p:spPr>
          <a:xfrm>
            <a:off x="5661806" y="3399990"/>
            <a:ext cx="1732240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3" name="Google Shape;1243;p25"/>
          <p:cNvSpPr txBox="1"/>
          <p:nvPr/>
        </p:nvSpPr>
        <p:spPr>
          <a:xfrm>
            <a:off x="5661806" y="4166749"/>
            <a:ext cx="1732240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4" name="Google Shape;1244;p25"/>
          <p:cNvSpPr txBox="1"/>
          <p:nvPr/>
        </p:nvSpPr>
        <p:spPr>
          <a:xfrm>
            <a:off x="5661806" y="5001349"/>
            <a:ext cx="1732240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Solutions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5" name="Google Shape;1245;p25"/>
          <p:cNvSpPr txBox="1"/>
          <p:nvPr/>
        </p:nvSpPr>
        <p:spPr>
          <a:xfrm>
            <a:off x="8418854" y="5001349"/>
            <a:ext cx="1683239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6" name="Google Shape;1246;p25"/>
          <p:cNvSpPr/>
          <p:nvPr/>
        </p:nvSpPr>
        <p:spPr>
          <a:xfrm>
            <a:off x="8055778" y="4258191"/>
            <a:ext cx="215916" cy="21722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7" name="Google Shape;1247;p25"/>
          <p:cNvSpPr txBox="1"/>
          <p:nvPr/>
        </p:nvSpPr>
        <p:spPr>
          <a:xfrm>
            <a:off x="8418854" y="3399990"/>
            <a:ext cx="1683239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8" name="Google Shape;1248;p25"/>
          <p:cNvSpPr/>
          <p:nvPr/>
        </p:nvSpPr>
        <p:spPr>
          <a:xfrm>
            <a:off x="8055778" y="5092793"/>
            <a:ext cx="215916" cy="21722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9" name="Google Shape;1249;p25"/>
          <p:cNvSpPr txBox="1"/>
          <p:nvPr/>
        </p:nvSpPr>
        <p:spPr>
          <a:xfrm>
            <a:off x="8418854" y="4166749"/>
            <a:ext cx="2003672" cy="400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6B8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</a:t>
            </a:r>
            <a:endParaRPr b="1" sz="2000">
              <a:solidFill>
                <a:srgbClr val="36B8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6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256" name="Google Shape;12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462" y="832023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7" name="Google Shape;1257;p26"/>
          <p:cNvGrpSpPr/>
          <p:nvPr/>
        </p:nvGrpSpPr>
        <p:grpSpPr>
          <a:xfrm rot="-201380">
            <a:off x="4493509" y="-411717"/>
            <a:ext cx="6150795" cy="5835070"/>
            <a:chOff x="1159453" y="-665747"/>
            <a:chExt cx="6150795" cy="5835070"/>
          </a:xfrm>
        </p:grpSpPr>
        <p:grpSp>
          <p:nvGrpSpPr>
            <p:cNvPr id="1258" name="Google Shape;1258;p26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259" name="Google Shape;1259;p26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0" name="Google Shape;1260;p26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1" name="Google Shape;1261;p26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3" name="Google Shape;1263;p26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4" name="Google Shape;1264;p26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5" name="Google Shape;1265;p26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6" name="Google Shape;1266;p26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7" name="Google Shape;1267;p26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8" name="Google Shape;1268;p26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9" name="Google Shape;1269;p26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0" name="Google Shape;1270;p26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1" name="Google Shape;1271;p26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2" name="Google Shape;1272;p26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3" name="Google Shape;1273;p26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4" name="Google Shape;1274;p26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5" name="Google Shape;1275;p26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6" name="Google Shape;1276;p26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1" name="Google Shape;1281;p26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2" name="Google Shape;1282;p26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3" name="Google Shape;1283;p26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4" name="Google Shape;1284;p26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5" name="Google Shape;1285;p26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6" name="Google Shape;1286;p26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7" name="Google Shape;1287;p26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8" name="Google Shape;1288;p26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9" name="Google Shape;1289;p26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0" name="Google Shape;1290;p26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1" name="Google Shape;1291;p26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2" name="Google Shape;1292;p26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3" name="Google Shape;1293;p26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4" name="Google Shape;1294;p26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5" name="Google Shape;1295;p26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6" name="Google Shape;1296;p26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7" name="Google Shape;1297;p26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8" name="Google Shape;1298;p26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9" name="Google Shape;1299;p26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0" name="Google Shape;1300;p26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1" name="Google Shape;1301;p26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2" name="Google Shape;1302;p26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3" name="Google Shape;1303;p26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4" name="Google Shape;1304;p26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5" name="Google Shape;1305;p26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6" name="Google Shape;1306;p26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7" name="Google Shape;1307;p26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8" name="Google Shape;1308;p26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9" name="Google Shape;1309;p26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0" name="Google Shape;1310;p26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1" name="Google Shape;1311;p26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2" name="Google Shape;1312;p26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4" name="Google Shape;1314;p26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5" name="Google Shape;1315;p26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6" name="Google Shape;1316;p26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7" name="Google Shape;1317;p26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8" name="Google Shape;1318;p26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9" name="Google Shape;1319;p26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2" name="Google Shape;1322;p26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3" name="Google Shape;1323;p26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4" name="Google Shape;1324;p26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5" name="Google Shape;1325;p26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26" name="Google Shape;1326;p26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1327" name="Google Shape;13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6"/>
          <p:cNvSpPr txBox="1"/>
          <p:nvPr/>
        </p:nvSpPr>
        <p:spPr>
          <a:xfrm>
            <a:off x="3679264" y="372407"/>
            <a:ext cx="32267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329" name="Google Shape;132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821471" y="2560352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330" name="Google Shape;133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4680362" y="5655241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6"/>
          <p:cNvSpPr/>
          <p:nvPr/>
        </p:nvSpPr>
        <p:spPr>
          <a:xfrm>
            <a:off x="1456921" y="3088304"/>
            <a:ext cx="6005200" cy="2219325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2" name="Google Shape;1332;p26"/>
          <p:cNvSpPr/>
          <p:nvPr/>
        </p:nvSpPr>
        <p:spPr>
          <a:xfrm>
            <a:off x="2175181" y="3610529"/>
            <a:ext cx="215916" cy="2172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3" name="Google Shape;1333;p26"/>
          <p:cNvSpPr/>
          <p:nvPr/>
        </p:nvSpPr>
        <p:spPr>
          <a:xfrm>
            <a:off x="2175181" y="4097697"/>
            <a:ext cx="215916" cy="2172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4" name="Google Shape;1334;p26"/>
          <p:cNvSpPr/>
          <p:nvPr/>
        </p:nvSpPr>
        <p:spPr>
          <a:xfrm>
            <a:off x="2175181" y="4540581"/>
            <a:ext cx="215916" cy="21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5" name="Google Shape;1335;p26"/>
          <p:cNvSpPr/>
          <p:nvPr/>
        </p:nvSpPr>
        <p:spPr>
          <a:xfrm>
            <a:off x="4417657" y="3610529"/>
            <a:ext cx="215916" cy="2172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6" name="Google Shape;1336;p26"/>
          <p:cNvSpPr txBox="1"/>
          <p:nvPr/>
        </p:nvSpPr>
        <p:spPr>
          <a:xfrm>
            <a:off x="2538257" y="3519085"/>
            <a:ext cx="1732240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Devices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7" name="Google Shape;1337;p26"/>
          <p:cNvSpPr txBox="1"/>
          <p:nvPr/>
        </p:nvSpPr>
        <p:spPr>
          <a:xfrm>
            <a:off x="2538257" y="4006255"/>
            <a:ext cx="1732240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8" name="Google Shape;1338;p26"/>
          <p:cNvSpPr txBox="1"/>
          <p:nvPr/>
        </p:nvSpPr>
        <p:spPr>
          <a:xfrm>
            <a:off x="2538257" y="4448525"/>
            <a:ext cx="1732240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Speakers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9" name="Google Shape;1339;p26"/>
          <p:cNvSpPr txBox="1"/>
          <p:nvPr/>
        </p:nvSpPr>
        <p:spPr>
          <a:xfrm>
            <a:off x="4780733" y="4448525"/>
            <a:ext cx="1683239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Infographics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0" name="Google Shape;1340;p26"/>
          <p:cNvSpPr/>
          <p:nvPr/>
        </p:nvSpPr>
        <p:spPr>
          <a:xfrm>
            <a:off x="4417657" y="4097697"/>
            <a:ext cx="215916" cy="2172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1" name="Google Shape;1341;p26"/>
          <p:cNvSpPr txBox="1"/>
          <p:nvPr/>
        </p:nvSpPr>
        <p:spPr>
          <a:xfrm>
            <a:off x="4780733" y="3519085"/>
            <a:ext cx="1683239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2" name="Google Shape;1342;p26"/>
          <p:cNvSpPr/>
          <p:nvPr/>
        </p:nvSpPr>
        <p:spPr>
          <a:xfrm>
            <a:off x="4417657" y="4539969"/>
            <a:ext cx="215916" cy="21722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3" name="Google Shape;1343;p26"/>
          <p:cNvSpPr txBox="1"/>
          <p:nvPr/>
        </p:nvSpPr>
        <p:spPr>
          <a:xfrm>
            <a:off x="4780733" y="4006255"/>
            <a:ext cx="1683239" cy="3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Cerenomy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7"/>
          <p:cNvGrpSpPr/>
          <p:nvPr/>
        </p:nvGrpSpPr>
        <p:grpSpPr>
          <a:xfrm flipH="1" rot="3297591">
            <a:off x="6896817" y="-499186"/>
            <a:ext cx="6150795" cy="5835070"/>
            <a:chOff x="1159453" y="-665747"/>
            <a:chExt cx="6150795" cy="5835070"/>
          </a:xfrm>
        </p:grpSpPr>
        <p:grpSp>
          <p:nvGrpSpPr>
            <p:cNvPr id="1350" name="Google Shape;1350;p27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351" name="Google Shape;1351;p27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2" name="Google Shape;1352;p27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3" name="Google Shape;1353;p27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9" name="Google Shape;1369;p27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0" name="Google Shape;1370;p27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6" name="Google Shape;1386;p27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7" name="Google Shape;1387;p27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3" name="Google Shape;1403;p27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4" name="Google Shape;1404;p27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7" name="Google Shape;1417;p27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418" name="Google Shape;1418;p27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19" name="Google Shape;1419;p27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420" name="Google Shape;14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27"/>
          <p:cNvSpPr txBox="1"/>
          <p:nvPr/>
        </p:nvSpPr>
        <p:spPr>
          <a:xfrm>
            <a:off x="3679265" y="372407"/>
            <a:ext cx="27295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422" name="Google Shape;14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10405074" y="940717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423" name="Google Shape;142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2425001" y="5709331"/>
            <a:ext cx="883735" cy="100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4" name="Google Shape;1424;p27"/>
          <p:cNvGrpSpPr/>
          <p:nvPr/>
        </p:nvGrpSpPr>
        <p:grpSpPr>
          <a:xfrm>
            <a:off x="3749373" y="1123996"/>
            <a:ext cx="4527584" cy="2533063"/>
            <a:chOff x="368266" y="2172365"/>
            <a:chExt cx="4527584" cy="2533063"/>
          </a:xfrm>
        </p:grpSpPr>
        <p:sp>
          <p:nvSpPr>
            <p:cNvPr id="1425" name="Google Shape;1425;p27"/>
            <p:cNvSpPr/>
            <p:nvPr/>
          </p:nvSpPr>
          <p:spPr>
            <a:xfrm>
              <a:off x="1188388" y="2325238"/>
              <a:ext cx="2887340" cy="18455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26" name="Google Shape;1426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8266" y="2172365"/>
              <a:ext cx="4527584" cy="25330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27" name="Google Shape;1427;p27"/>
          <p:cNvCxnSpPr/>
          <p:nvPr/>
        </p:nvCxnSpPr>
        <p:spPr>
          <a:xfrm>
            <a:off x="2830676" y="3489763"/>
            <a:ext cx="6564552" cy="0"/>
          </a:xfrm>
          <a:prstGeom prst="straightConnector1">
            <a:avLst/>
          </a:prstGeom>
          <a:noFill/>
          <a:ln cap="flat" cmpd="sng" w="12700">
            <a:solidFill>
              <a:srgbClr val="2FBBA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p27"/>
          <p:cNvCxnSpPr/>
          <p:nvPr/>
        </p:nvCxnSpPr>
        <p:spPr>
          <a:xfrm>
            <a:off x="2830676" y="5600503"/>
            <a:ext cx="6564552" cy="0"/>
          </a:xfrm>
          <a:prstGeom prst="straightConnector1">
            <a:avLst/>
          </a:prstGeom>
          <a:noFill/>
          <a:ln cap="flat" cmpd="sng" w="12700">
            <a:solidFill>
              <a:srgbClr val="2FBBA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p27"/>
          <p:cNvCxnSpPr/>
          <p:nvPr/>
        </p:nvCxnSpPr>
        <p:spPr>
          <a:xfrm>
            <a:off x="5074448" y="3953253"/>
            <a:ext cx="0" cy="1120140"/>
          </a:xfrm>
          <a:prstGeom prst="straightConnector1">
            <a:avLst/>
          </a:prstGeom>
          <a:noFill/>
          <a:ln cap="flat" cmpd="sng" w="12700">
            <a:solidFill>
              <a:srgbClr val="2FBBA3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430" name="Google Shape;1430;p27"/>
          <p:cNvCxnSpPr/>
          <p:nvPr/>
        </p:nvCxnSpPr>
        <p:spPr>
          <a:xfrm>
            <a:off x="7246148" y="3953253"/>
            <a:ext cx="0" cy="1120140"/>
          </a:xfrm>
          <a:prstGeom prst="straightConnector1">
            <a:avLst/>
          </a:prstGeom>
          <a:noFill/>
          <a:ln cap="flat" cmpd="sng" w="12700">
            <a:solidFill>
              <a:srgbClr val="2FBBA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431" name="Google Shape;1431;p27"/>
          <p:cNvSpPr txBox="1"/>
          <p:nvPr/>
        </p:nvSpPr>
        <p:spPr>
          <a:xfrm>
            <a:off x="3478451" y="3968196"/>
            <a:ext cx="936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</a:t>
            </a: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2" name="Google Shape;1432;p27"/>
          <p:cNvSpPr txBox="1"/>
          <p:nvPr/>
        </p:nvSpPr>
        <p:spPr>
          <a:xfrm>
            <a:off x="5480194" y="3968196"/>
            <a:ext cx="13805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9429</a:t>
            </a: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3" name="Google Shape;1433;p27"/>
          <p:cNvSpPr txBox="1"/>
          <p:nvPr/>
        </p:nvSpPr>
        <p:spPr>
          <a:xfrm>
            <a:off x="7715211" y="3968196"/>
            <a:ext cx="1321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0.62</a:t>
            </a: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4" name="Google Shape;1434;p27"/>
          <p:cNvSpPr txBox="1"/>
          <p:nvPr/>
        </p:nvSpPr>
        <p:spPr>
          <a:xfrm>
            <a:off x="2925640" y="4991640"/>
            <a:ext cx="2013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 2013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5" name="Google Shape;1435;p27"/>
          <p:cNvSpPr txBox="1"/>
          <p:nvPr/>
        </p:nvSpPr>
        <p:spPr>
          <a:xfrm>
            <a:off x="5301619" y="4976960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Illustrator CS6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6" name="Google Shape;1436;p27"/>
          <p:cNvSpPr txBox="1"/>
          <p:nvPr/>
        </p:nvSpPr>
        <p:spPr>
          <a:xfrm>
            <a:off x="7364474" y="4991640"/>
            <a:ext cx="20217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Effects CS6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8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443" name="Google Shape;14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28"/>
          <p:cNvSpPr txBox="1"/>
          <p:nvPr/>
        </p:nvSpPr>
        <p:spPr>
          <a:xfrm>
            <a:off x="3679264" y="372407"/>
            <a:ext cx="3218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445" name="Google Shape;144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462" y="832023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6" name="Google Shape;1446;p28"/>
          <p:cNvGrpSpPr/>
          <p:nvPr/>
        </p:nvGrpSpPr>
        <p:grpSpPr>
          <a:xfrm rot="-201380">
            <a:off x="4493509" y="-411717"/>
            <a:ext cx="6150795" cy="5835070"/>
            <a:chOff x="1159453" y="-665747"/>
            <a:chExt cx="6150795" cy="5835070"/>
          </a:xfrm>
        </p:grpSpPr>
        <p:grpSp>
          <p:nvGrpSpPr>
            <p:cNvPr id="1447" name="Google Shape;1447;p28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448" name="Google Shape;1448;p28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1" name="Google Shape;1451;p28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2" name="Google Shape;1452;p28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5" name="Google Shape;1455;p28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6" name="Google Shape;1456;p28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0" name="Google Shape;1460;p28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1" name="Google Shape;1461;p28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3" name="Google Shape;1473;p28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4" name="Google Shape;1474;p28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7" name="Google Shape;1477;p28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8" name="Google Shape;1478;p28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0" name="Google Shape;1480;p28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1" name="Google Shape;1481;p28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2" name="Google Shape;1482;p28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4" name="Google Shape;1484;p28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5" name="Google Shape;1485;p28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6" name="Google Shape;1486;p28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7" name="Google Shape;1487;p28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8" name="Google Shape;1488;p28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9" name="Google Shape;1489;p28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0" name="Google Shape;1490;p28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1" name="Google Shape;1491;p28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2" name="Google Shape;1492;p28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3" name="Google Shape;1493;p28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6" name="Google Shape;1496;p28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7" name="Google Shape;1497;p28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8" name="Google Shape;1498;p28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0" name="Google Shape;1500;p28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1" name="Google Shape;1501;p28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2" name="Google Shape;1502;p28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4" name="Google Shape;1504;p28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5" name="Google Shape;1505;p28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6" name="Google Shape;1506;p28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7" name="Google Shape;1507;p28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9" name="Google Shape;1509;p28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0" name="Google Shape;1510;p28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1" name="Google Shape;1511;p28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2" name="Google Shape;1512;p28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3" name="Google Shape;1513;p28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4" name="Google Shape;1514;p28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15" name="Google Shape;1515;p28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1516" name="Google Shape;151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1147122" y="1770962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517" name="Google Shape;151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4812679" y="5832332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28"/>
          <p:cNvSpPr/>
          <p:nvPr/>
        </p:nvSpPr>
        <p:spPr>
          <a:xfrm>
            <a:off x="1394045" y="2090306"/>
            <a:ext cx="2076450" cy="340995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9" name="Google Shape;1519;p28"/>
          <p:cNvSpPr/>
          <p:nvPr/>
        </p:nvSpPr>
        <p:spPr>
          <a:xfrm>
            <a:off x="1942057" y="2678236"/>
            <a:ext cx="901590" cy="784384"/>
          </a:xfrm>
          <a:custGeom>
            <a:rect b="b" l="l" r="r" t="t"/>
            <a:pathLst>
              <a:path extrusionOk="0" h="375762" w="432042">
                <a:moveTo>
                  <a:pt x="216021" y="221820"/>
                </a:moveTo>
                <a:cubicBezTo>
                  <a:pt x="258531" y="221820"/>
                  <a:pt x="292992" y="256281"/>
                  <a:pt x="292992" y="298791"/>
                </a:cubicBezTo>
                <a:cubicBezTo>
                  <a:pt x="292992" y="341301"/>
                  <a:pt x="258531" y="375762"/>
                  <a:pt x="216021" y="375762"/>
                </a:cubicBezTo>
                <a:cubicBezTo>
                  <a:pt x="173511" y="375762"/>
                  <a:pt x="139050" y="341301"/>
                  <a:pt x="139050" y="298791"/>
                </a:cubicBezTo>
                <a:cubicBezTo>
                  <a:pt x="139050" y="256281"/>
                  <a:pt x="173511" y="221820"/>
                  <a:pt x="216021" y="221820"/>
                </a:cubicBezTo>
                <a:close/>
                <a:moveTo>
                  <a:pt x="216021" y="109336"/>
                </a:moveTo>
                <a:cubicBezTo>
                  <a:pt x="276428" y="109336"/>
                  <a:pt x="330776" y="135275"/>
                  <a:pt x="368029" y="177084"/>
                </a:cubicBezTo>
                <a:lnTo>
                  <a:pt x="336422" y="221820"/>
                </a:lnTo>
                <a:cubicBezTo>
                  <a:pt x="308859" y="185511"/>
                  <a:pt x="265135" y="162428"/>
                  <a:pt x="216021" y="162428"/>
                </a:cubicBezTo>
                <a:cubicBezTo>
                  <a:pt x="166906" y="162428"/>
                  <a:pt x="123183" y="185511"/>
                  <a:pt x="95620" y="221820"/>
                </a:cubicBezTo>
                <a:lnTo>
                  <a:pt x="64014" y="177084"/>
                </a:lnTo>
                <a:cubicBezTo>
                  <a:pt x="101266" y="135275"/>
                  <a:pt x="155615" y="109336"/>
                  <a:pt x="216021" y="109336"/>
                </a:cubicBezTo>
                <a:close/>
                <a:moveTo>
                  <a:pt x="216021" y="0"/>
                </a:moveTo>
                <a:cubicBezTo>
                  <a:pt x="299836" y="0"/>
                  <a:pt x="376026" y="32650"/>
                  <a:pt x="432042" y="86479"/>
                </a:cubicBezTo>
                <a:lnTo>
                  <a:pt x="399808" y="132103"/>
                </a:lnTo>
                <a:cubicBezTo>
                  <a:pt x="352782" y="85052"/>
                  <a:pt x="287800" y="55952"/>
                  <a:pt x="216021" y="55952"/>
                </a:cubicBezTo>
                <a:cubicBezTo>
                  <a:pt x="144243" y="55952"/>
                  <a:pt x="79261" y="85053"/>
                  <a:pt x="32234" y="132103"/>
                </a:cubicBezTo>
                <a:lnTo>
                  <a:pt x="0" y="86480"/>
                </a:lnTo>
                <a:cubicBezTo>
                  <a:pt x="56016" y="32650"/>
                  <a:pt x="132206" y="0"/>
                  <a:pt x="2160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0" name="Google Shape;1520;p28"/>
          <p:cNvSpPr/>
          <p:nvPr/>
        </p:nvSpPr>
        <p:spPr>
          <a:xfrm>
            <a:off x="3813395" y="2090306"/>
            <a:ext cx="2076450" cy="340995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1" name="Google Shape;1521;p28"/>
          <p:cNvSpPr/>
          <p:nvPr/>
        </p:nvSpPr>
        <p:spPr>
          <a:xfrm>
            <a:off x="6232745" y="2090306"/>
            <a:ext cx="2076450" cy="340995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2" name="Google Shape;1522;p28"/>
          <p:cNvSpPr/>
          <p:nvPr/>
        </p:nvSpPr>
        <p:spPr>
          <a:xfrm>
            <a:off x="8652095" y="2090306"/>
            <a:ext cx="2076450" cy="340995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3" name="Google Shape;1523;p28"/>
          <p:cNvSpPr/>
          <p:nvPr/>
        </p:nvSpPr>
        <p:spPr>
          <a:xfrm>
            <a:off x="4432520" y="2705685"/>
            <a:ext cx="838200" cy="713867"/>
          </a:xfrm>
          <a:custGeom>
            <a:rect b="b" l="l" r="r" t="t"/>
            <a:pathLst>
              <a:path extrusionOk="0" h="4260141" w="4999037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96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4" name="Google Shape;1524;p28"/>
          <p:cNvSpPr/>
          <p:nvPr/>
        </p:nvSpPr>
        <p:spPr>
          <a:xfrm>
            <a:off x="6893972" y="2705685"/>
            <a:ext cx="753996" cy="747713"/>
          </a:xfrm>
          <a:custGeom>
            <a:rect b="b" l="l" r="r" t="t"/>
            <a:pathLst>
              <a:path extrusionOk="0" h="390624" w="393729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5" name="Google Shape;1525;p28"/>
          <p:cNvSpPr/>
          <p:nvPr/>
        </p:nvSpPr>
        <p:spPr>
          <a:xfrm>
            <a:off x="9299060" y="2720352"/>
            <a:ext cx="782520" cy="684532"/>
          </a:xfrm>
          <a:custGeom>
            <a:rect b="b" l="l" r="r" t="t"/>
            <a:pathLst>
              <a:path extrusionOk="0" h="3165" w="3622">
                <a:moveTo>
                  <a:pt x="3233" y="3165"/>
                </a:moveTo>
                <a:cubicBezTo>
                  <a:pt x="1864" y="3165"/>
                  <a:pt x="1864" y="3165"/>
                  <a:pt x="1864" y="3165"/>
                </a:cubicBezTo>
                <a:cubicBezTo>
                  <a:pt x="1743" y="3165"/>
                  <a:pt x="1743" y="3165"/>
                  <a:pt x="1743" y="3165"/>
                </a:cubicBezTo>
                <a:cubicBezTo>
                  <a:pt x="373" y="3165"/>
                  <a:pt x="373" y="3165"/>
                  <a:pt x="373" y="3165"/>
                </a:cubicBezTo>
                <a:cubicBezTo>
                  <a:pt x="167" y="3165"/>
                  <a:pt x="0" y="2953"/>
                  <a:pt x="0" y="2747"/>
                </a:cubicBezTo>
                <a:cubicBezTo>
                  <a:pt x="0" y="980"/>
                  <a:pt x="0" y="980"/>
                  <a:pt x="0" y="980"/>
                </a:cubicBezTo>
                <a:cubicBezTo>
                  <a:pt x="0" y="774"/>
                  <a:pt x="167" y="607"/>
                  <a:pt x="373" y="607"/>
                </a:cubicBezTo>
                <a:cubicBezTo>
                  <a:pt x="626" y="607"/>
                  <a:pt x="626" y="607"/>
                  <a:pt x="626" y="607"/>
                </a:cubicBezTo>
                <a:cubicBezTo>
                  <a:pt x="729" y="332"/>
                  <a:pt x="729" y="332"/>
                  <a:pt x="729" y="332"/>
                </a:cubicBezTo>
                <a:cubicBezTo>
                  <a:pt x="798" y="139"/>
                  <a:pt x="1014" y="0"/>
                  <a:pt x="1220" y="0"/>
                </a:cubicBezTo>
                <a:cubicBezTo>
                  <a:pt x="2370" y="0"/>
                  <a:pt x="2370" y="0"/>
                  <a:pt x="2370" y="0"/>
                </a:cubicBezTo>
                <a:cubicBezTo>
                  <a:pt x="2576" y="0"/>
                  <a:pt x="2792" y="139"/>
                  <a:pt x="2860" y="332"/>
                </a:cubicBezTo>
                <a:cubicBezTo>
                  <a:pt x="2963" y="607"/>
                  <a:pt x="2963" y="607"/>
                  <a:pt x="2963" y="607"/>
                </a:cubicBezTo>
                <a:cubicBezTo>
                  <a:pt x="3233" y="607"/>
                  <a:pt x="3233" y="607"/>
                  <a:pt x="3233" y="607"/>
                </a:cubicBezTo>
                <a:cubicBezTo>
                  <a:pt x="3439" y="607"/>
                  <a:pt x="3622" y="789"/>
                  <a:pt x="3622" y="996"/>
                </a:cubicBezTo>
                <a:cubicBezTo>
                  <a:pt x="3622" y="2747"/>
                  <a:pt x="3622" y="2747"/>
                  <a:pt x="3622" y="2747"/>
                </a:cubicBezTo>
                <a:cubicBezTo>
                  <a:pt x="3622" y="2953"/>
                  <a:pt x="3439" y="3165"/>
                  <a:pt x="3233" y="3165"/>
                </a:cubicBezTo>
                <a:close/>
                <a:moveTo>
                  <a:pt x="1803" y="750"/>
                </a:moveTo>
                <a:cubicBezTo>
                  <a:pt x="1022" y="782"/>
                  <a:pt x="743" y="1407"/>
                  <a:pt x="743" y="1770"/>
                </a:cubicBezTo>
                <a:cubicBezTo>
                  <a:pt x="743" y="2128"/>
                  <a:pt x="835" y="2832"/>
                  <a:pt x="1803" y="2861"/>
                </a:cubicBezTo>
                <a:cubicBezTo>
                  <a:pt x="2772" y="2832"/>
                  <a:pt x="2864" y="2128"/>
                  <a:pt x="2864" y="1770"/>
                </a:cubicBezTo>
                <a:cubicBezTo>
                  <a:pt x="2864" y="1407"/>
                  <a:pt x="2585" y="782"/>
                  <a:pt x="1803" y="750"/>
                </a:cubicBezTo>
                <a:close/>
                <a:moveTo>
                  <a:pt x="1805" y="2642"/>
                </a:moveTo>
                <a:cubicBezTo>
                  <a:pt x="1348" y="2642"/>
                  <a:pt x="977" y="2271"/>
                  <a:pt x="977" y="1813"/>
                </a:cubicBezTo>
                <a:cubicBezTo>
                  <a:pt x="977" y="1356"/>
                  <a:pt x="1348" y="985"/>
                  <a:pt x="1805" y="985"/>
                </a:cubicBezTo>
                <a:cubicBezTo>
                  <a:pt x="2263" y="985"/>
                  <a:pt x="2634" y="1356"/>
                  <a:pt x="2634" y="1813"/>
                </a:cubicBezTo>
                <a:cubicBezTo>
                  <a:pt x="2634" y="2271"/>
                  <a:pt x="2263" y="2642"/>
                  <a:pt x="1805" y="26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6" name="Google Shape;1526;p28"/>
          <p:cNvSpPr txBox="1"/>
          <p:nvPr/>
        </p:nvSpPr>
        <p:spPr>
          <a:xfrm>
            <a:off x="1598833" y="3929958"/>
            <a:ext cx="1666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7" name="Google Shape;1527;p28"/>
          <p:cNvSpPr txBox="1"/>
          <p:nvPr/>
        </p:nvSpPr>
        <p:spPr>
          <a:xfrm>
            <a:off x="4018183" y="3929958"/>
            <a:ext cx="1666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8" name="Google Shape;1528;p28"/>
          <p:cNvSpPr txBox="1"/>
          <p:nvPr/>
        </p:nvSpPr>
        <p:spPr>
          <a:xfrm>
            <a:off x="6437533" y="3929958"/>
            <a:ext cx="1666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9" name="Google Shape;1529;p28"/>
          <p:cNvSpPr txBox="1"/>
          <p:nvPr/>
        </p:nvSpPr>
        <p:spPr>
          <a:xfrm>
            <a:off x="8856883" y="3929958"/>
            <a:ext cx="1666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1535" name="Google Shape;15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947756" y="17252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6" name="Google Shape;1536;p29"/>
          <p:cNvGrpSpPr/>
          <p:nvPr/>
        </p:nvGrpSpPr>
        <p:grpSpPr>
          <a:xfrm flipH="1" rot="-6172466">
            <a:off x="-970865" y="1257487"/>
            <a:ext cx="6150795" cy="5835070"/>
            <a:chOff x="1159453" y="-665747"/>
            <a:chExt cx="6150795" cy="5835070"/>
          </a:xfrm>
        </p:grpSpPr>
        <p:grpSp>
          <p:nvGrpSpPr>
            <p:cNvPr id="1537" name="Google Shape;1537;p29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538" name="Google Shape;1538;p29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3" name="Google Shape;1553;p29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6" name="Google Shape;1576;p29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9" name="Google Shape;1579;p29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3" name="Google Shape;1583;p29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7" name="Google Shape;1597;p29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8" name="Google Shape;1598;p29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05" name="Google Shape;1605;p29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06" name="Google Shape;1606;p29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607" name="Google Shape;16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29"/>
          <p:cNvSpPr txBox="1"/>
          <p:nvPr/>
        </p:nvSpPr>
        <p:spPr>
          <a:xfrm>
            <a:off x="3679264" y="372407"/>
            <a:ext cx="31389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609" name="Google Shape;160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7789513" y="5799247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0418" y="1114762"/>
            <a:ext cx="5971164" cy="3980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1" name="Google Shape;1611;p29"/>
          <p:cNvCxnSpPr/>
          <p:nvPr/>
        </p:nvCxnSpPr>
        <p:spPr>
          <a:xfrm flipH="1" rot="10800000">
            <a:off x="6973413" y="1412758"/>
            <a:ext cx="264446" cy="224193"/>
          </a:xfrm>
          <a:prstGeom prst="straightConnector1">
            <a:avLst/>
          </a:prstGeom>
          <a:noFill/>
          <a:ln cap="flat" cmpd="sng" w="9525">
            <a:solidFill>
              <a:srgbClr val="4A78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2" name="Google Shape;1612;p29"/>
          <p:cNvCxnSpPr/>
          <p:nvPr/>
        </p:nvCxnSpPr>
        <p:spPr>
          <a:xfrm flipH="1">
            <a:off x="4660490" y="4336640"/>
            <a:ext cx="619433" cy="650842"/>
          </a:xfrm>
          <a:prstGeom prst="straightConnector1">
            <a:avLst/>
          </a:prstGeom>
          <a:noFill/>
          <a:ln cap="flat" cmpd="sng" w="9525">
            <a:solidFill>
              <a:srgbClr val="0F181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3" name="Google Shape;1613;p29"/>
          <p:cNvCxnSpPr/>
          <p:nvPr/>
        </p:nvCxnSpPr>
        <p:spPr>
          <a:xfrm>
            <a:off x="2971380" y="4986347"/>
            <a:ext cx="1690697" cy="0"/>
          </a:xfrm>
          <a:prstGeom prst="straightConnector1">
            <a:avLst/>
          </a:prstGeom>
          <a:noFill/>
          <a:ln cap="flat" cmpd="sng" w="9525">
            <a:solidFill>
              <a:srgbClr val="0F181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4" name="Google Shape;1614;p29"/>
          <p:cNvCxnSpPr/>
          <p:nvPr/>
        </p:nvCxnSpPr>
        <p:spPr>
          <a:xfrm>
            <a:off x="7237859" y="1412758"/>
            <a:ext cx="1701604" cy="0"/>
          </a:xfrm>
          <a:prstGeom prst="straightConnector1">
            <a:avLst/>
          </a:prstGeom>
          <a:noFill/>
          <a:ln cap="flat" cmpd="sng" w="9525">
            <a:solidFill>
              <a:srgbClr val="4A78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5" name="Google Shape;1615;p29"/>
          <p:cNvSpPr txBox="1"/>
          <p:nvPr/>
        </p:nvSpPr>
        <p:spPr>
          <a:xfrm>
            <a:off x="7893432" y="967012"/>
            <a:ext cx="9724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51</a:t>
            </a: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6" name="Google Shape;1616;p29"/>
          <p:cNvSpPr txBox="1"/>
          <p:nvPr/>
        </p:nvSpPr>
        <p:spPr>
          <a:xfrm>
            <a:off x="7893432" y="1412758"/>
            <a:ext cx="11466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7" name="Google Shape;1617;p29"/>
          <p:cNvSpPr txBox="1"/>
          <p:nvPr/>
        </p:nvSpPr>
        <p:spPr>
          <a:xfrm>
            <a:off x="3229827" y="4551253"/>
            <a:ext cx="9724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49</a:t>
            </a: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8" name="Google Shape;1618;p29"/>
          <p:cNvSpPr txBox="1"/>
          <p:nvPr/>
        </p:nvSpPr>
        <p:spPr>
          <a:xfrm>
            <a:off x="2846309" y="4992937"/>
            <a:ext cx="15855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9" name="Google Shape;1619;p29"/>
          <p:cNvSpPr txBox="1"/>
          <p:nvPr/>
        </p:nvSpPr>
        <p:spPr>
          <a:xfrm>
            <a:off x="4267200" y="2561694"/>
            <a:ext cx="37156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4A78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Vision</a:t>
            </a:r>
            <a:endParaRPr b="0" sz="4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0" name="Google Shape;1620;p29"/>
          <p:cNvSpPr txBox="1"/>
          <p:nvPr/>
        </p:nvSpPr>
        <p:spPr>
          <a:xfrm>
            <a:off x="4267200" y="3040851"/>
            <a:ext cx="37156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4A78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0" lang="tr-T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alues</a:t>
            </a:r>
            <a:endParaRPr b="0"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1" name="Google Shape;1621;p29"/>
          <p:cNvSpPr txBox="1"/>
          <p:nvPr/>
        </p:nvSpPr>
        <p:spPr>
          <a:xfrm>
            <a:off x="7982857" y="1782090"/>
            <a:ext cx="1451223" cy="277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Moving from creative ideas to solid strategy and execution,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2" name="Google Shape;1622;p29"/>
          <p:cNvSpPr txBox="1"/>
          <p:nvPr/>
        </p:nvSpPr>
        <p:spPr>
          <a:xfrm>
            <a:off x="2846309" y="5466305"/>
            <a:ext cx="2402114" cy="111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audience relate and absorb information on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30"/>
          <p:cNvGrpSpPr/>
          <p:nvPr/>
        </p:nvGrpSpPr>
        <p:grpSpPr>
          <a:xfrm flipH="1" rot="-7502409">
            <a:off x="7231009" y="-125831"/>
            <a:ext cx="6150795" cy="5835070"/>
            <a:chOff x="1159453" y="-665747"/>
            <a:chExt cx="6150795" cy="5835070"/>
          </a:xfrm>
        </p:grpSpPr>
        <p:grpSp>
          <p:nvGrpSpPr>
            <p:cNvPr id="1629" name="Google Shape;1629;p30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630" name="Google Shape;1630;p30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1" name="Google Shape;1631;p30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2" name="Google Shape;1632;p30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4" name="Google Shape;1634;p30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5" name="Google Shape;1635;p30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6" name="Google Shape;1636;p30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8" name="Google Shape;1648;p30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0" name="Google Shape;1650;p30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1" name="Google Shape;1651;p30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5" name="Google Shape;1655;p30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6" name="Google Shape;1656;p30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7" name="Google Shape;1657;p30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8" name="Google Shape;1658;p30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2" name="Google Shape;1662;p30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3" name="Google Shape;1663;p30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4" name="Google Shape;1664;p30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5" name="Google Shape;1665;p30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9" name="Google Shape;1669;p30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0" name="Google Shape;1670;p30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1" name="Google Shape;1671;p30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2" name="Google Shape;1672;p30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4" name="Google Shape;1674;p30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5" name="Google Shape;1675;p30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6" name="Google Shape;1676;p30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7" name="Google Shape;1677;p30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8" name="Google Shape;1678;p30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9" name="Google Shape;1679;p30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0" name="Google Shape;1680;p30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1" name="Google Shape;1681;p30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2" name="Google Shape;1682;p30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3" name="Google Shape;1683;p30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4" name="Google Shape;1684;p30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5" name="Google Shape;1685;p30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6" name="Google Shape;1686;p30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7" name="Google Shape;1687;p30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8" name="Google Shape;1688;p30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9" name="Google Shape;1689;p30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0" name="Google Shape;1690;p30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1" name="Google Shape;1691;p30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2" name="Google Shape;1692;p30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3" name="Google Shape;1693;p30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4" name="Google Shape;1694;p30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5" name="Google Shape;1695;p30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6" name="Google Shape;1696;p30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97" name="Google Shape;1697;p30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98" name="Google Shape;1698;p30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699" name="Google Shape;16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30"/>
          <p:cNvSpPr txBox="1"/>
          <p:nvPr/>
        </p:nvSpPr>
        <p:spPr>
          <a:xfrm>
            <a:off x="3679264" y="372407"/>
            <a:ext cx="29998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701" name="Google Shape;170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041525">
            <a:off x="4043593" y="5710956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3626" y="1265391"/>
            <a:ext cx="6214472" cy="34916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30"/>
          <p:cNvSpPr txBox="1"/>
          <p:nvPr/>
        </p:nvSpPr>
        <p:spPr>
          <a:xfrm>
            <a:off x="3034064" y="4916586"/>
            <a:ext cx="6117707" cy="77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 it's easier to go old school, our copywriters prefer a good ball.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1709" name="Google Shape;170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56" y="17252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0" name="Google Shape;1710;p31"/>
          <p:cNvGrpSpPr/>
          <p:nvPr/>
        </p:nvGrpSpPr>
        <p:grpSpPr>
          <a:xfrm rot="-3297591">
            <a:off x="-1004632" y="1146761"/>
            <a:ext cx="6150795" cy="5835070"/>
            <a:chOff x="1159453" y="-665747"/>
            <a:chExt cx="6150795" cy="5835070"/>
          </a:xfrm>
        </p:grpSpPr>
        <p:grpSp>
          <p:nvGrpSpPr>
            <p:cNvPr id="1711" name="Google Shape;1711;p31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712" name="Google Shape;1712;p31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4" name="Google Shape;1714;p31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5" name="Google Shape;1715;p31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6" name="Google Shape;1716;p31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7" name="Google Shape;1717;p31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8" name="Google Shape;1718;p31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9" name="Google Shape;1719;p31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0" name="Google Shape;1720;p31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1" name="Google Shape;1721;p31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2" name="Google Shape;1722;p31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3" name="Google Shape;1723;p31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4" name="Google Shape;1724;p31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5" name="Google Shape;1725;p31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6" name="Google Shape;1726;p31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7" name="Google Shape;1727;p31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8" name="Google Shape;1728;p31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9" name="Google Shape;1729;p31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0" name="Google Shape;1730;p31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1" name="Google Shape;1731;p31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2" name="Google Shape;1732;p31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3" name="Google Shape;1733;p31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4" name="Google Shape;1734;p31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5" name="Google Shape;1735;p31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6" name="Google Shape;1736;p31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7" name="Google Shape;1737;p31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8" name="Google Shape;1738;p31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9" name="Google Shape;1739;p31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0" name="Google Shape;1740;p31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1" name="Google Shape;1741;p31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2" name="Google Shape;1742;p31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3" name="Google Shape;1743;p31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4" name="Google Shape;1744;p31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6" name="Google Shape;1746;p31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7" name="Google Shape;1747;p31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9" name="Google Shape;1749;p31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3" name="Google Shape;1753;p31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4" name="Google Shape;1754;p31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4" name="Google Shape;1764;p31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5" name="Google Shape;1765;p31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6" name="Google Shape;1766;p31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7" name="Google Shape;1767;p31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8" name="Google Shape;1768;p31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9" name="Google Shape;1769;p31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0" name="Google Shape;1770;p31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1" name="Google Shape;1771;p31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2" name="Google Shape;1772;p31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3" name="Google Shape;1773;p31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4" name="Google Shape;1774;p31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5" name="Google Shape;1775;p31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6" name="Google Shape;1776;p31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7" name="Google Shape;1777;p31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8" name="Google Shape;1778;p31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779" name="Google Shape;1779;p31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80" name="Google Shape;1780;p31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781" name="Google Shape;178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31"/>
          <p:cNvSpPr txBox="1"/>
          <p:nvPr/>
        </p:nvSpPr>
        <p:spPr>
          <a:xfrm>
            <a:off x="3679264" y="372407"/>
            <a:ext cx="298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783" name="Google Shape;178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4043593" y="5710956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4" name="Google Shape;1784;p31"/>
          <p:cNvSpPr/>
          <p:nvPr/>
        </p:nvSpPr>
        <p:spPr>
          <a:xfrm>
            <a:off x="3605246" y="3606918"/>
            <a:ext cx="1698172" cy="6531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rotWithShape="0" algn="tl" dir="2700000" dist="381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5" name="Google Shape;1785;p31"/>
          <p:cNvSpPr/>
          <p:nvPr/>
        </p:nvSpPr>
        <p:spPr>
          <a:xfrm>
            <a:off x="5303418" y="3606918"/>
            <a:ext cx="1698172" cy="653143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88900" rotWithShape="0" algn="tl" dir="2700000" dist="381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6" name="Google Shape;1786;p31"/>
          <p:cNvSpPr/>
          <p:nvPr/>
        </p:nvSpPr>
        <p:spPr>
          <a:xfrm>
            <a:off x="7001590" y="3606918"/>
            <a:ext cx="1698172" cy="6531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rotWithShape="0" algn="tl" dir="2700000" dist="381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7" name="Google Shape;1787;p31"/>
          <p:cNvSpPr txBox="1"/>
          <p:nvPr/>
        </p:nvSpPr>
        <p:spPr>
          <a:xfrm>
            <a:off x="3683623" y="3702657"/>
            <a:ext cx="15414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us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8" name="Google Shape;1788;p31"/>
          <p:cNvSpPr txBox="1"/>
          <p:nvPr/>
        </p:nvSpPr>
        <p:spPr>
          <a:xfrm>
            <a:off x="5381795" y="3702657"/>
            <a:ext cx="15414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Forum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9" name="Google Shape;1789;p31"/>
          <p:cNvSpPr txBox="1"/>
          <p:nvPr/>
        </p:nvSpPr>
        <p:spPr>
          <a:xfrm>
            <a:off x="7079967" y="3702657"/>
            <a:ext cx="15414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0" name="Google Shape;1790;p31"/>
          <p:cNvSpPr txBox="1"/>
          <p:nvPr/>
        </p:nvSpPr>
        <p:spPr>
          <a:xfrm>
            <a:off x="3787866" y="4355800"/>
            <a:ext cx="103248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user can make a presentation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1" name="Google Shape;1791;p31"/>
          <p:cNvSpPr txBox="1"/>
          <p:nvPr/>
        </p:nvSpPr>
        <p:spPr>
          <a:xfrm>
            <a:off x="5544561" y="4355800"/>
            <a:ext cx="10324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user can demonstrate on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2" name="Google Shape;1792;p31"/>
          <p:cNvSpPr txBox="1"/>
          <p:nvPr/>
        </p:nvSpPr>
        <p:spPr>
          <a:xfrm>
            <a:off x="7301256" y="4355800"/>
            <a:ext cx="103248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user can make a presentation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3" name="Google Shape;179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8653" y="1253510"/>
            <a:ext cx="6197236" cy="1839171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p32"/>
          <p:cNvGrpSpPr/>
          <p:nvPr/>
        </p:nvGrpSpPr>
        <p:grpSpPr>
          <a:xfrm flipH="1" rot="-9807846">
            <a:off x="6459655" y="1461817"/>
            <a:ext cx="6150795" cy="5835070"/>
            <a:chOff x="1159453" y="-665747"/>
            <a:chExt cx="6150795" cy="5835070"/>
          </a:xfrm>
        </p:grpSpPr>
        <p:grpSp>
          <p:nvGrpSpPr>
            <p:cNvPr id="1800" name="Google Shape;1800;p32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801" name="Google Shape;1801;p32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2" name="Google Shape;1802;p32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3" name="Google Shape;1803;p32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4" name="Google Shape;1804;p32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5" name="Google Shape;1805;p32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6" name="Google Shape;1806;p32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7" name="Google Shape;1807;p32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8" name="Google Shape;1808;p32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9" name="Google Shape;1809;p32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0" name="Google Shape;1810;p32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1" name="Google Shape;1811;p32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2" name="Google Shape;1812;p32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3" name="Google Shape;1813;p32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4" name="Google Shape;1814;p32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5" name="Google Shape;1815;p32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6" name="Google Shape;1816;p32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7" name="Google Shape;1817;p32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8" name="Google Shape;1818;p32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9" name="Google Shape;1819;p32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0" name="Google Shape;1820;p32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1" name="Google Shape;1821;p32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2" name="Google Shape;1822;p32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3" name="Google Shape;1823;p32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4" name="Google Shape;1824;p32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5" name="Google Shape;1825;p32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6" name="Google Shape;1826;p32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7" name="Google Shape;1827;p32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8" name="Google Shape;1828;p32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9" name="Google Shape;1829;p32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0" name="Google Shape;1830;p32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1" name="Google Shape;1831;p32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2" name="Google Shape;1832;p32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3" name="Google Shape;1833;p32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4" name="Google Shape;1834;p32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5" name="Google Shape;1835;p32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6" name="Google Shape;1836;p32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7" name="Google Shape;1837;p32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8" name="Google Shape;1838;p32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9" name="Google Shape;1839;p32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0" name="Google Shape;1840;p32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1" name="Google Shape;1841;p32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2" name="Google Shape;1842;p32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3" name="Google Shape;1843;p32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4" name="Google Shape;1844;p32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5" name="Google Shape;1845;p32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6" name="Google Shape;1846;p32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7" name="Google Shape;1847;p32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8" name="Google Shape;1848;p32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9" name="Google Shape;1849;p32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0" name="Google Shape;1850;p32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1" name="Google Shape;1851;p32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2" name="Google Shape;1852;p32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3" name="Google Shape;1853;p32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4" name="Google Shape;1854;p32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5" name="Google Shape;1855;p32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6" name="Google Shape;1856;p32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7" name="Google Shape;1857;p32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8" name="Google Shape;1858;p32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9" name="Google Shape;1859;p32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0" name="Google Shape;1860;p32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1" name="Google Shape;1861;p32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2" name="Google Shape;1862;p32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3" name="Google Shape;1863;p32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4" name="Google Shape;1864;p32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5" name="Google Shape;1865;p32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6" name="Google Shape;1866;p32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7" name="Google Shape;1867;p32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868" name="Google Shape;1868;p32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69" name="Google Shape;1869;p32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870" name="Google Shape;18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32"/>
          <p:cNvSpPr txBox="1"/>
          <p:nvPr/>
        </p:nvSpPr>
        <p:spPr>
          <a:xfrm>
            <a:off x="3679264" y="372407"/>
            <a:ext cx="3067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872" name="Google Shape;18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4225076" y="6089806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873" name="Google Shape;187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-280627" y="4224923"/>
            <a:ext cx="883735" cy="100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4" name="Google Shape;1874;p32"/>
          <p:cNvGrpSpPr/>
          <p:nvPr/>
        </p:nvGrpSpPr>
        <p:grpSpPr>
          <a:xfrm rot="-5400000">
            <a:off x="6437897" y="4043360"/>
            <a:ext cx="2474838" cy="5058829"/>
            <a:chOff x="782638" y="1684675"/>
            <a:chExt cx="3774848" cy="7716186"/>
          </a:xfrm>
        </p:grpSpPr>
        <p:sp>
          <p:nvSpPr>
            <p:cNvPr id="1875" name="Google Shape;1875;p32"/>
            <p:cNvSpPr/>
            <p:nvPr/>
          </p:nvSpPr>
          <p:spPr>
            <a:xfrm>
              <a:off x="928914" y="2572657"/>
              <a:ext cx="3490686" cy="5883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876" name="Google Shape;1876;p32"/>
            <p:cNvGrpSpPr/>
            <p:nvPr/>
          </p:nvGrpSpPr>
          <p:grpSpPr>
            <a:xfrm>
              <a:off x="782638" y="1684675"/>
              <a:ext cx="3774848" cy="7716186"/>
              <a:chOff x="901560" y="1027665"/>
              <a:chExt cx="2361296" cy="4826737"/>
            </a:xfrm>
          </p:grpSpPr>
          <p:sp>
            <p:nvSpPr>
              <p:cNvPr id="1877" name="Google Shape;1877;p32"/>
              <p:cNvSpPr/>
              <p:nvPr/>
            </p:nvSpPr>
            <p:spPr>
              <a:xfrm>
                <a:off x="901560" y="1027665"/>
                <a:ext cx="2361296" cy="4826737"/>
              </a:xfrm>
              <a:custGeom>
                <a:rect b="b" l="l" r="r" t="t"/>
                <a:pathLst>
                  <a:path extrusionOk="0" h="4826737" w="2361296">
                    <a:moveTo>
                      <a:pt x="152937" y="597223"/>
                    </a:moveTo>
                    <a:lnTo>
                      <a:pt x="152937" y="4238663"/>
                    </a:lnTo>
                    <a:lnTo>
                      <a:pt x="2203470" y="4238663"/>
                    </a:lnTo>
                    <a:lnTo>
                      <a:pt x="2203470" y="597223"/>
                    </a:lnTo>
                    <a:close/>
                    <a:moveTo>
                      <a:pt x="349644" y="0"/>
                    </a:moveTo>
                    <a:lnTo>
                      <a:pt x="2011820" y="0"/>
                    </a:lnTo>
                    <a:cubicBezTo>
                      <a:pt x="2192666" y="0"/>
                      <a:pt x="2339269" y="146604"/>
                      <a:pt x="2339269" y="327449"/>
                    </a:cubicBezTo>
                    <a:lnTo>
                      <a:pt x="2339269" y="896820"/>
                    </a:lnTo>
                    <a:lnTo>
                      <a:pt x="2361296" y="896820"/>
                    </a:lnTo>
                    <a:lnTo>
                      <a:pt x="2361296" y="1146806"/>
                    </a:lnTo>
                    <a:lnTo>
                      <a:pt x="2339269" y="1146806"/>
                    </a:lnTo>
                    <a:lnTo>
                      <a:pt x="2339269" y="4499288"/>
                    </a:lnTo>
                    <a:cubicBezTo>
                      <a:pt x="2339269" y="4680134"/>
                      <a:pt x="2192666" y="4826737"/>
                      <a:pt x="2011820" y="4826737"/>
                    </a:cubicBezTo>
                    <a:lnTo>
                      <a:pt x="349644" y="4826737"/>
                    </a:lnTo>
                    <a:cubicBezTo>
                      <a:pt x="168799" y="4826737"/>
                      <a:pt x="22195" y="4680134"/>
                      <a:pt x="22195" y="4499288"/>
                    </a:cubicBezTo>
                    <a:lnTo>
                      <a:pt x="22195" y="1449438"/>
                    </a:lnTo>
                    <a:lnTo>
                      <a:pt x="6350" y="1449438"/>
                    </a:lnTo>
                    <a:lnTo>
                      <a:pt x="6350" y="1199453"/>
                    </a:lnTo>
                    <a:lnTo>
                      <a:pt x="22195" y="1199453"/>
                    </a:lnTo>
                    <a:lnTo>
                      <a:pt x="22195" y="1146806"/>
                    </a:lnTo>
                    <a:lnTo>
                      <a:pt x="0" y="1146806"/>
                    </a:lnTo>
                    <a:lnTo>
                      <a:pt x="0" y="896820"/>
                    </a:lnTo>
                    <a:lnTo>
                      <a:pt x="22195" y="896820"/>
                    </a:lnTo>
                    <a:lnTo>
                      <a:pt x="22195" y="745041"/>
                    </a:lnTo>
                    <a:lnTo>
                      <a:pt x="6350" y="745041"/>
                    </a:lnTo>
                    <a:lnTo>
                      <a:pt x="6350" y="603224"/>
                    </a:lnTo>
                    <a:lnTo>
                      <a:pt x="22195" y="603224"/>
                    </a:lnTo>
                    <a:lnTo>
                      <a:pt x="22195" y="327449"/>
                    </a:lnTo>
                    <a:cubicBezTo>
                      <a:pt x="22195" y="146604"/>
                      <a:pt x="168799" y="0"/>
                      <a:pt x="3496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52400" sx="103000" rotWithShape="0" algn="tl" sy="103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1690348" y="1314944"/>
                <a:ext cx="44377" cy="44377"/>
              </a:xfrm>
              <a:prstGeom prst="ellipse">
                <a:avLst/>
              </a:prstGeom>
              <a:solidFill>
                <a:srgbClr val="121212"/>
              </a:solidFill>
              <a:ln>
                <a:noFill/>
              </a:ln>
              <a:effectLst>
                <a:outerShdw blurRad="152400" sx="103000" rotWithShape="0" algn="tl" sy="103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1876276" y="1318432"/>
                <a:ext cx="399615" cy="42292"/>
              </a:xfrm>
              <a:prstGeom prst="roundRect">
                <a:avLst>
                  <a:gd fmla="val 43334" name="adj"/>
                </a:avLst>
              </a:prstGeom>
              <a:solidFill>
                <a:srgbClr val="1F1F1F"/>
              </a:solidFill>
              <a:ln>
                <a:noFill/>
              </a:ln>
              <a:effectLst>
                <a:outerShdw blurRad="152400" sx="103000" rotWithShape="0" algn="tl" sy="103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1901261" y="5352417"/>
                <a:ext cx="357007" cy="357006"/>
              </a:xfrm>
              <a:prstGeom prst="ellipse">
                <a:avLst/>
              </a:prstGeom>
              <a:solidFill>
                <a:srgbClr val="D8D8D8"/>
              </a:solidFill>
              <a:ln cap="flat" cmpd="sng" w="19050">
                <a:solidFill>
                  <a:srgbClr val="36B8D3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52400" sx="103000" rotWithShape="0" algn="tl" sy="103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881" name="Google Shape;1881;p32"/>
          <p:cNvSpPr/>
          <p:nvPr/>
        </p:nvSpPr>
        <p:spPr>
          <a:xfrm>
            <a:off x="3055772" y="1704500"/>
            <a:ext cx="360000" cy="360002"/>
          </a:xfrm>
          <a:custGeom>
            <a:rect b="b" l="l" r="r" t="t"/>
            <a:pathLst>
              <a:path extrusionOk="0" h="238806" w="238805">
                <a:moveTo>
                  <a:pt x="108639" y="126004"/>
                </a:moveTo>
                <a:lnTo>
                  <a:pt x="238805" y="126004"/>
                </a:lnTo>
                <a:lnTo>
                  <a:pt x="238805" y="238806"/>
                </a:lnTo>
                <a:lnTo>
                  <a:pt x="108639" y="220866"/>
                </a:lnTo>
                <a:close/>
                <a:moveTo>
                  <a:pt x="0" y="126004"/>
                </a:moveTo>
                <a:lnTo>
                  <a:pt x="97875" y="126004"/>
                </a:lnTo>
                <a:lnTo>
                  <a:pt x="97875" y="219431"/>
                </a:lnTo>
                <a:lnTo>
                  <a:pt x="0" y="205941"/>
                </a:lnTo>
                <a:close/>
                <a:moveTo>
                  <a:pt x="97875" y="19374"/>
                </a:moveTo>
                <a:lnTo>
                  <a:pt x="97875" y="113949"/>
                </a:lnTo>
                <a:lnTo>
                  <a:pt x="0" y="113949"/>
                </a:lnTo>
                <a:lnTo>
                  <a:pt x="0" y="32865"/>
                </a:lnTo>
                <a:close/>
                <a:moveTo>
                  <a:pt x="238805" y="0"/>
                </a:moveTo>
                <a:lnTo>
                  <a:pt x="238805" y="113949"/>
                </a:lnTo>
                <a:lnTo>
                  <a:pt x="108639" y="113949"/>
                </a:lnTo>
                <a:lnTo>
                  <a:pt x="108639" y="17939"/>
                </a:lnTo>
                <a:close/>
              </a:path>
            </a:pathLst>
          </a:custGeom>
          <a:solidFill>
            <a:srgbClr val="36B8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82" name="Google Shape;1882;p32"/>
          <p:cNvGrpSpPr/>
          <p:nvPr/>
        </p:nvGrpSpPr>
        <p:grpSpPr>
          <a:xfrm>
            <a:off x="3894978" y="1695261"/>
            <a:ext cx="2297430" cy="378480"/>
            <a:chOff x="6637020" y="2774537"/>
            <a:chExt cx="2297430" cy="378480"/>
          </a:xfrm>
        </p:grpSpPr>
        <p:sp>
          <p:nvSpPr>
            <p:cNvPr id="1883" name="Google Shape;1883;p32"/>
            <p:cNvSpPr/>
            <p:nvPr/>
          </p:nvSpPr>
          <p:spPr>
            <a:xfrm>
              <a:off x="6637020" y="2774537"/>
              <a:ext cx="2297430" cy="37848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127000" sx="104999" rotWithShape="0" algn="ctr" sy="104999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" name="Google Shape;1884;p32"/>
            <p:cNvSpPr txBox="1"/>
            <p:nvPr/>
          </p:nvSpPr>
          <p:spPr>
            <a:xfrm>
              <a:off x="6775153" y="2774537"/>
              <a:ext cx="14959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2FBBA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Windows 10</a:t>
              </a:r>
              <a:endParaRPr/>
            </a:p>
          </p:txBody>
        </p:sp>
      </p:grpSp>
      <p:sp>
        <p:nvSpPr>
          <p:cNvPr id="1885" name="Google Shape;1885;p32"/>
          <p:cNvSpPr txBox="1"/>
          <p:nvPr/>
        </p:nvSpPr>
        <p:spPr>
          <a:xfrm>
            <a:off x="3808462" y="2056403"/>
            <a:ext cx="47905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pray for tasks equal to your powers. Pray for powers equal to your tasks. Then the doing of work shall be no miracle , but you shall be the miracle.</a:t>
            </a:r>
            <a:endParaRPr/>
          </a:p>
        </p:txBody>
      </p:sp>
      <p:sp>
        <p:nvSpPr>
          <p:cNvPr id="1886" name="Google Shape;1886;p32"/>
          <p:cNvSpPr/>
          <p:nvPr/>
        </p:nvSpPr>
        <p:spPr>
          <a:xfrm>
            <a:off x="3055772" y="3143325"/>
            <a:ext cx="360000" cy="330187"/>
          </a:xfrm>
          <a:custGeom>
            <a:rect b="b" l="l" r="r" t="t"/>
            <a:pathLst>
              <a:path extrusionOk="0" h="252726" w="275545">
                <a:moveTo>
                  <a:pt x="220436" y="181400"/>
                </a:moveTo>
                <a:cubicBezTo>
                  <a:pt x="215461" y="181400"/>
                  <a:pt x="211155" y="183218"/>
                  <a:pt x="207520" y="186853"/>
                </a:cubicBezTo>
                <a:cubicBezTo>
                  <a:pt x="203884" y="190489"/>
                  <a:pt x="202066" y="194794"/>
                  <a:pt x="202066" y="199769"/>
                </a:cubicBezTo>
                <a:cubicBezTo>
                  <a:pt x="202066" y="204840"/>
                  <a:pt x="203860" y="209170"/>
                  <a:pt x="207448" y="212757"/>
                </a:cubicBezTo>
                <a:cubicBezTo>
                  <a:pt x="211036" y="216345"/>
                  <a:pt x="215365" y="218139"/>
                  <a:pt x="220436" y="218139"/>
                </a:cubicBezTo>
                <a:cubicBezTo>
                  <a:pt x="225507" y="218139"/>
                  <a:pt x="229836" y="216345"/>
                  <a:pt x="233424" y="212757"/>
                </a:cubicBezTo>
                <a:cubicBezTo>
                  <a:pt x="237012" y="209170"/>
                  <a:pt x="238806" y="204840"/>
                  <a:pt x="238806" y="199769"/>
                </a:cubicBezTo>
                <a:cubicBezTo>
                  <a:pt x="238806" y="194794"/>
                  <a:pt x="236988" y="190489"/>
                  <a:pt x="233352" y="186853"/>
                </a:cubicBezTo>
                <a:cubicBezTo>
                  <a:pt x="229716" y="183218"/>
                  <a:pt x="225411" y="181400"/>
                  <a:pt x="220436" y="181400"/>
                </a:cubicBezTo>
                <a:close/>
                <a:moveTo>
                  <a:pt x="202066" y="146957"/>
                </a:moveTo>
                <a:cubicBezTo>
                  <a:pt x="202832" y="146957"/>
                  <a:pt x="205032" y="149181"/>
                  <a:pt x="208668" y="153630"/>
                </a:cubicBezTo>
                <a:cubicBezTo>
                  <a:pt x="212304" y="158079"/>
                  <a:pt x="214791" y="161308"/>
                  <a:pt x="216131" y="163317"/>
                </a:cubicBezTo>
                <a:cubicBezTo>
                  <a:pt x="218044" y="163126"/>
                  <a:pt x="219479" y="163030"/>
                  <a:pt x="220436" y="163030"/>
                </a:cubicBezTo>
                <a:cubicBezTo>
                  <a:pt x="221393" y="163030"/>
                  <a:pt x="222828" y="163126"/>
                  <a:pt x="224741" y="163317"/>
                </a:cubicBezTo>
                <a:cubicBezTo>
                  <a:pt x="229621" y="156524"/>
                  <a:pt x="234022" y="151166"/>
                  <a:pt x="237945" y="147244"/>
                </a:cubicBezTo>
                <a:lnTo>
                  <a:pt x="238806" y="146957"/>
                </a:lnTo>
                <a:cubicBezTo>
                  <a:pt x="239188" y="146957"/>
                  <a:pt x="245120" y="150305"/>
                  <a:pt x="256601" y="157003"/>
                </a:cubicBezTo>
                <a:cubicBezTo>
                  <a:pt x="256984" y="157290"/>
                  <a:pt x="257175" y="157624"/>
                  <a:pt x="257175" y="158007"/>
                </a:cubicBezTo>
                <a:cubicBezTo>
                  <a:pt x="257175" y="160399"/>
                  <a:pt x="254736" y="167001"/>
                  <a:pt x="249856" y="177812"/>
                </a:cubicBezTo>
                <a:cubicBezTo>
                  <a:pt x="251483" y="180013"/>
                  <a:pt x="252918" y="182500"/>
                  <a:pt x="254161" y="185275"/>
                </a:cubicBezTo>
                <a:cubicBezTo>
                  <a:pt x="268417" y="186710"/>
                  <a:pt x="275545" y="188193"/>
                  <a:pt x="275545" y="189724"/>
                </a:cubicBezTo>
                <a:lnTo>
                  <a:pt x="275545" y="209815"/>
                </a:lnTo>
                <a:cubicBezTo>
                  <a:pt x="275545" y="211346"/>
                  <a:pt x="268417" y="212829"/>
                  <a:pt x="254161" y="214264"/>
                </a:cubicBezTo>
                <a:cubicBezTo>
                  <a:pt x="253013" y="216847"/>
                  <a:pt x="251578" y="219335"/>
                  <a:pt x="249856" y="221727"/>
                </a:cubicBezTo>
                <a:cubicBezTo>
                  <a:pt x="254736" y="232538"/>
                  <a:pt x="257175" y="239140"/>
                  <a:pt x="257175" y="241532"/>
                </a:cubicBezTo>
                <a:cubicBezTo>
                  <a:pt x="257175" y="241914"/>
                  <a:pt x="256984" y="242249"/>
                  <a:pt x="256601" y="242536"/>
                </a:cubicBezTo>
                <a:cubicBezTo>
                  <a:pt x="244929" y="249329"/>
                  <a:pt x="238997" y="252726"/>
                  <a:pt x="238806" y="252726"/>
                </a:cubicBezTo>
                <a:cubicBezTo>
                  <a:pt x="238040" y="252726"/>
                  <a:pt x="235840" y="250477"/>
                  <a:pt x="232204" y="245981"/>
                </a:cubicBezTo>
                <a:cubicBezTo>
                  <a:pt x="228568" y="241484"/>
                  <a:pt x="226081" y="238231"/>
                  <a:pt x="224741" y="236222"/>
                </a:cubicBezTo>
                <a:cubicBezTo>
                  <a:pt x="222828" y="236413"/>
                  <a:pt x="221393" y="236509"/>
                  <a:pt x="220436" y="236509"/>
                </a:cubicBezTo>
                <a:cubicBezTo>
                  <a:pt x="219479" y="236509"/>
                  <a:pt x="218044" y="236413"/>
                  <a:pt x="216131" y="236222"/>
                </a:cubicBezTo>
                <a:cubicBezTo>
                  <a:pt x="214791" y="238231"/>
                  <a:pt x="212304" y="241484"/>
                  <a:pt x="208668" y="245981"/>
                </a:cubicBezTo>
                <a:cubicBezTo>
                  <a:pt x="205032" y="250477"/>
                  <a:pt x="202832" y="252726"/>
                  <a:pt x="202066" y="252726"/>
                </a:cubicBezTo>
                <a:cubicBezTo>
                  <a:pt x="201875" y="252726"/>
                  <a:pt x="195943" y="249329"/>
                  <a:pt x="184271" y="242536"/>
                </a:cubicBezTo>
                <a:cubicBezTo>
                  <a:pt x="183888" y="242249"/>
                  <a:pt x="183697" y="241914"/>
                  <a:pt x="183697" y="241532"/>
                </a:cubicBezTo>
                <a:cubicBezTo>
                  <a:pt x="183697" y="239140"/>
                  <a:pt x="186136" y="232538"/>
                  <a:pt x="191016" y="221727"/>
                </a:cubicBezTo>
                <a:cubicBezTo>
                  <a:pt x="189294" y="219335"/>
                  <a:pt x="187859" y="216847"/>
                  <a:pt x="186710" y="214264"/>
                </a:cubicBezTo>
                <a:cubicBezTo>
                  <a:pt x="172455" y="212829"/>
                  <a:pt x="165327" y="211346"/>
                  <a:pt x="165327" y="209815"/>
                </a:cubicBezTo>
                <a:lnTo>
                  <a:pt x="165327" y="189724"/>
                </a:lnTo>
                <a:cubicBezTo>
                  <a:pt x="165327" y="188193"/>
                  <a:pt x="172455" y="186710"/>
                  <a:pt x="186710" y="185275"/>
                </a:cubicBezTo>
                <a:cubicBezTo>
                  <a:pt x="187954" y="182500"/>
                  <a:pt x="189389" y="180013"/>
                  <a:pt x="191016" y="177812"/>
                </a:cubicBezTo>
                <a:cubicBezTo>
                  <a:pt x="186136" y="167001"/>
                  <a:pt x="183697" y="160399"/>
                  <a:pt x="183697" y="158007"/>
                </a:cubicBezTo>
                <a:cubicBezTo>
                  <a:pt x="183697" y="157624"/>
                  <a:pt x="183888" y="157290"/>
                  <a:pt x="184271" y="157003"/>
                </a:cubicBezTo>
                <a:cubicBezTo>
                  <a:pt x="184653" y="156811"/>
                  <a:pt x="186328" y="155854"/>
                  <a:pt x="189294" y="154132"/>
                </a:cubicBezTo>
                <a:cubicBezTo>
                  <a:pt x="192260" y="152410"/>
                  <a:pt x="195082" y="150784"/>
                  <a:pt x="197761" y="149253"/>
                </a:cubicBezTo>
                <a:cubicBezTo>
                  <a:pt x="200440" y="147722"/>
                  <a:pt x="201875" y="146957"/>
                  <a:pt x="202066" y="146957"/>
                </a:cubicBezTo>
                <a:close/>
                <a:moveTo>
                  <a:pt x="91848" y="89552"/>
                </a:moveTo>
                <a:cubicBezTo>
                  <a:pt x="81707" y="89552"/>
                  <a:pt x="73048" y="93139"/>
                  <a:pt x="65873" y="100315"/>
                </a:cubicBezTo>
                <a:cubicBezTo>
                  <a:pt x="58697" y="107491"/>
                  <a:pt x="55109" y="116149"/>
                  <a:pt x="55109" y="126291"/>
                </a:cubicBezTo>
                <a:cubicBezTo>
                  <a:pt x="55109" y="136432"/>
                  <a:pt x="58697" y="145091"/>
                  <a:pt x="65873" y="152267"/>
                </a:cubicBezTo>
                <a:cubicBezTo>
                  <a:pt x="73048" y="159442"/>
                  <a:pt x="81707" y="163030"/>
                  <a:pt x="91848" y="163030"/>
                </a:cubicBezTo>
                <a:cubicBezTo>
                  <a:pt x="101990" y="163030"/>
                  <a:pt x="110649" y="159442"/>
                  <a:pt x="117824" y="152267"/>
                </a:cubicBezTo>
                <a:cubicBezTo>
                  <a:pt x="125000" y="145091"/>
                  <a:pt x="128588" y="136432"/>
                  <a:pt x="128588" y="126291"/>
                </a:cubicBezTo>
                <a:cubicBezTo>
                  <a:pt x="128588" y="116149"/>
                  <a:pt x="125000" y="107491"/>
                  <a:pt x="117824" y="100315"/>
                </a:cubicBezTo>
                <a:cubicBezTo>
                  <a:pt x="110649" y="93139"/>
                  <a:pt x="101990" y="89552"/>
                  <a:pt x="91848" y="89552"/>
                </a:cubicBezTo>
                <a:close/>
                <a:moveTo>
                  <a:pt x="220436" y="34443"/>
                </a:moveTo>
                <a:cubicBezTo>
                  <a:pt x="215461" y="34443"/>
                  <a:pt x="211155" y="36260"/>
                  <a:pt x="207520" y="39896"/>
                </a:cubicBezTo>
                <a:cubicBezTo>
                  <a:pt x="203884" y="43532"/>
                  <a:pt x="202066" y="47837"/>
                  <a:pt x="202066" y="52812"/>
                </a:cubicBezTo>
                <a:cubicBezTo>
                  <a:pt x="202066" y="57883"/>
                  <a:pt x="203860" y="62212"/>
                  <a:pt x="207448" y="65800"/>
                </a:cubicBezTo>
                <a:cubicBezTo>
                  <a:pt x="211036" y="69388"/>
                  <a:pt x="215365" y="71182"/>
                  <a:pt x="220436" y="71182"/>
                </a:cubicBezTo>
                <a:cubicBezTo>
                  <a:pt x="225507" y="71182"/>
                  <a:pt x="229836" y="69388"/>
                  <a:pt x="233424" y="65800"/>
                </a:cubicBezTo>
                <a:cubicBezTo>
                  <a:pt x="237012" y="62212"/>
                  <a:pt x="238806" y="57883"/>
                  <a:pt x="238806" y="52812"/>
                </a:cubicBezTo>
                <a:cubicBezTo>
                  <a:pt x="238806" y="47837"/>
                  <a:pt x="236988" y="43532"/>
                  <a:pt x="233352" y="39896"/>
                </a:cubicBezTo>
                <a:cubicBezTo>
                  <a:pt x="229716" y="36260"/>
                  <a:pt x="225411" y="34443"/>
                  <a:pt x="220436" y="34443"/>
                </a:cubicBezTo>
                <a:close/>
                <a:moveTo>
                  <a:pt x="78502" y="34443"/>
                </a:moveTo>
                <a:lnTo>
                  <a:pt x="105195" y="34443"/>
                </a:lnTo>
                <a:cubicBezTo>
                  <a:pt x="106248" y="34443"/>
                  <a:pt x="107204" y="34801"/>
                  <a:pt x="108065" y="35519"/>
                </a:cubicBezTo>
                <a:cubicBezTo>
                  <a:pt x="108926" y="36237"/>
                  <a:pt x="109405" y="37074"/>
                  <a:pt x="109501" y="38030"/>
                </a:cubicBezTo>
                <a:lnTo>
                  <a:pt x="112801" y="59988"/>
                </a:lnTo>
                <a:cubicBezTo>
                  <a:pt x="116054" y="60945"/>
                  <a:pt x="119642" y="62428"/>
                  <a:pt x="123565" y="64437"/>
                </a:cubicBezTo>
                <a:lnTo>
                  <a:pt x="140499" y="51664"/>
                </a:lnTo>
                <a:cubicBezTo>
                  <a:pt x="141265" y="50994"/>
                  <a:pt x="142221" y="50660"/>
                  <a:pt x="143370" y="50660"/>
                </a:cubicBezTo>
                <a:cubicBezTo>
                  <a:pt x="144422" y="50660"/>
                  <a:pt x="145427" y="51042"/>
                  <a:pt x="146383" y="51808"/>
                </a:cubicBezTo>
                <a:cubicBezTo>
                  <a:pt x="160161" y="64532"/>
                  <a:pt x="167049" y="72187"/>
                  <a:pt x="167049" y="74770"/>
                </a:cubicBezTo>
                <a:cubicBezTo>
                  <a:pt x="167049" y="75631"/>
                  <a:pt x="166714" y="76540"/>
                  <a:pt x="166045" y="77497"/>
                </a:cubicBezTo>
                <a:cubicBezTo>
                  <a:pt x="164896" y="79027"/>
                  <a:pt x="162887" y="81611"/>
                  <a:pt x="160017" y="85246"/>
                </a:cubicBezTo>
                <a:cubicBezTo>
                  <a:pt x="157147" y="88882"/>
                  <a:pt x="154994" y="91752"/>
                  <a:pt x="153559" y="93857"/>
                </a:cubicBezTo>
                <a:cubicBezTo>
                  <a:pt x="155760" y="98449"/>
                  <a:pt x="157386" y="102372"/>
                  <a:pt x="158438" y="105625"/>
                </a:cubicBezTo>
                <a:lnTo>
                  <a:pt x="180252" y="108926"/>
                </a:lnTo>
                <a:cubicBezTo>
                  <a:pt x="181209" y="109117"/>
                  <a:pt x="182022" y="109619"/>
                  <a:pt x="182692" y="110433"/>
                </a:cubicBezTo>
                <a:cubicBezTo>
                  <a:pt x="183362" y="111246"/>
                  <a:pt x="183697" y="112179"/>
                  <a:pt x="183697" y="113231"/>
                </a:cubicBezTo>
                <a:lnTo>
                  <a:pt x="183697" y="139781"/>
                </a:lnTo>
                <a:cubicBezTo>
                  <a:pt x="183697" y="140738"/>
                  <a:pt x="183362" y="141671"/>
                  <a:pt x="182692" y="142580"/>
                </a:cubicBezTo>
                <a:cubicBezTo>
                  <a:pt x="182022" y="143488"/>
                  <a:pt x="181257" y="143991"/>
                  <a:pt x="180396" y="144086"/>
                </a:cubicBezTo>
                <a:lnTo>
                  <a:pt x="158151" y="147531"/>
                </a:lnTo>
                <a:cubicBezTo>
                  <a:pt x="157099" y="150879"/>
                  <a:pt x="155568" y="154515"/>
                  <a:pt x="153559" y="158438"/>
                </a:cubicBezTo>
                <a:cubicBezTo>
                  <a:pt x="156812" y="163030"/>
                  <a:pt x="161117" y="168531"/>
                  <a:pt x="166475" y="174942"/>
                </a:cubicBezTo>
                <a:cubicBezTo>
                  <a:pt x="167145" y="175898"/>
                  <a:pt x="167480" y="176855"/>
                  <a:pt x="167480" y="177812"/>
                </a:cubicBezTo>
                <a:cubicBezTo>
                  <a:pt x="167480" y="178960"/>
                  <a:pt x="167145" y="179869"/>
                  <a:pt x="166475" y="180539"/>
                </a:cubicBezTo>
                <a:cubicBezTo>
                  <a:pt x="164275" y="183409"/>
                  <a:pt x="160328" y="187690"/>
                  <a:pt x="154635" y="193383"/>
                </a:cubicBezTo>
                <a:cubicBezTo>
                  <a:pt x="148943" y="199076"/>
                  <a:pt x="145187" y="201922"/>
                  <a:pt x="143370" y="201922"/>
                </a:cubicBezTo>
                <a:cubicBezTo>
                  <a:pt x="142317" y="201922"/>
                  <a:pt x="141313" y="201587"/>
                  <a:pt x="140356" y="200918"/>
                </a:cubicBezTo>
                <a:lnTo>
                  <a:pt x="123852" y="188001"/>
                </a:lnTo>
                <a:cubicBezTo>
                  <a:pt x="120312" y="189819"/>
                  <a:pt x="116628" y="191302"/>
                  <a:pt x="112801" y="192450"/>
                </a:cubicBezTo>
                <a:cubicBezTo>
                  <a:pt x="111749" y="202783"/>
                  <a:pt x="110649" y="210198"/>
                  <a:pt x="109501" y="214695"/>
                </a:cubicBezTo>
                <a:cubicBezTo>
                  <a:pt x="108831" y="216991"/>
                  <a:pt x="107396" y="218139"/>
                  <a:pt x="105195" y="218139"/>
                </a:cubicBezTo>
                <a:lnTo>
                  <a:pt x="78502" y="218139"/>
                </a:lnTo>
                <a:cubicBezTo>
                  <a:pt x="77449" y="218139"/>
                  <a:pt x="76493" y="217780"/>
                  <a:pt x="75632" y="217063"/>
                </a:cubicBezTo>
                <a:cubicBezTo>
                  <a:pt x="74770" y="216345"/>
                  <a:pt x="74292" y="215508"/>
                  <a:pt x="74196" y="214551"/>
                </a:cubicBezTo>
                <a:lnTo>
                  <a:pt x="70896" y="192594"/>
                </a:lnTo>
                <a:cubicBezTo>
                  <a:pt x="67643" y="191637"/>
                  <a:pt x="64055" y="190154"/>
                  <a:pt x="60132" y="188145"/>
                </a:cubicBezTo>
                <a:lnTo>
                  <a:pt x="43198" y="200918"/>
                </a:lnTo>
                <a:cubicBezTo>
                  <a:pt x="42528" y="201587"/>
                  <a:pt x="41571" y="201922"/>
                  <a:pt x="40327" y="201922"/>
                </a:cubicBezTo>
                <a:cubicBezTo>
                  <a:pt x="39275" y="201922"/>
                  <a:pt x="38270" y="201539"/>
                  <a:pt x="37314" y="200774"/>
                </a:cubicBezTo>
                <a:cubicBezTo>
                  <a:pt x="23536" y="188049"/>
                  <a:pt x="16648" y="180395"/>
                  <a:pt x="16648" y="177812"/>
                </a:cubicBezTo>
                <a:cubicBezTo>
                  <a:pt x="16648" y="176951"/>
                  <a:pt x="16983" y="176042"/>
                  <a:pt x="17652" y="175085"/>
                </a:cubicBezTo>
                <a:cubicBezTo>
                  <a:pt x="18609" y="173746"/>
                  <a:pt x="20570" y="171210"/>
                  <a:pt x="23536" y="167479"/>
                </a:cubicBezTo>
                <a:cubicBezTo>
                  <a:pt x="26502" y="163748"/>
                  <a:pt x="28751" y="160830"/>
                  <a:pt x="30281" y="158725"/>
                </a:cubicBezTo>
                <a:cubicBezTo>
                  <a:pt x="28081" y="154515"/>
                  <a:pt x="26407" y="150592"/>
                  <a:pt x="25259" y="146957"/>
                </a:cubicBezTo>
                <a:lnTo>
                  <a:pt x="3445" y="143512"/>
                </a:lnTo>
                <a:cubicBezTo>
                  <a:pt x="2488" y="143417"/>
                  <a:pt x="1675" y="142962"/>
                  <a:pt x="1005" y="142149"/>
                </a:cubicBezTo>
                <a:cubicBezTo>
                  <a:pt x="335" y="141336"/>
                  <a:pt x="0" y="140403"/>
                  <a:pt x="0" y="139351"/>
                </a:cubicBezTo>
                <a:lnTo>
                  <a:pt x="0" y="112801"/>
                </a:lnTo>
                <a:cubicBezTo>
                  <a:pt x="0" y="111844"/>
                  <a:pt x="335" y="110911"/>
                  <a:pt x="1005" y="110002"/>
                </a:cubicBezTo>
                <a:cubicBezTo>
                  <a:pt x="1675" y="109093"/>
                  <a:pt x="2440" y="108591"/>
                  <a:pt x="3301" y="108495"/>
                </a:cubicBezTo>
                <a:lnTo>
                  <a:pt x="25546" y="105051"/>
                </a:lnTo>
                <a:cubicBezTo>
                  <a:pt x="26598" y="101702"/>
                  <a:pt x="28129" y="98067"/>
                  <a:pt x="30138" y="94144"/>
                </a:cubicBezTo>
                <a:cubicBezTo>
                  <a:pt x="26885" y="89552"/>
                  <a:pt x="22580" y="84050"/>
                  <a:pt x="17222" y="77640"/>
                </a:cubicBezTo>
                <a:cubicBezTo>
                  <a:pt x="16552" y="76588"/>
                  <a:pt x="16217" y="75631"/>
                  <a:pt x="16217" y="74770"/>
                </a:cubicBezTo>
                <a:cubicBezTo>
                  <a:pt x="16217" y="73622"/>
                  <a:pt x="16552" y="72665"/>
                  <a:pt x="17222" y="71899"/>
                </a:cubicBezTo>
                <a:cubicBezTo>
                  <a:pt x="19327" y="69029"/>
                  <a:pt x="23249" y="64772"/>
                  <a:pt x="28990" y="59127"/>
                </a:cubicBezTo>
                <a:cubicBezTo>
                  <a:pt x="34730" y="53482"/>
                  <a:pt x="38510" y="50660"/>
                  <a:pt x="40327" y="50660"/>
                </a:cubicBezTo>
                <a:cubicBezTo>
                  <a:pt x="41380" y="50660"/>
                  <a:pt x="42384" y="50994"/>
                  <a:pt x="43341" y="51664"/>
                </a:cubicBezTo>
                <a:lnTo>
                  <a:pt x="59845" y="64580"/>
                </a:lnTo>
                <a:cubicBezTo>
                  <a:pt x="63098" y="62858"/>
                  <a:pt x="66782" y="61327"/>
                  <a:pt x="70896" y="59988"/>
                </a:cubicBezTo>
                <a:cubicBezTo>
                  <a:pt x="71948" y="49655"/>
                  <a:pt x="73048" y="42288"/>
                  <a:pt x="74196" y="37887"/>
                </a:cubicBezTo>
                <a:cubicBezTo>
                  <a:pt x="74866" y="35591"/>
                  <a:pt x="76301" y="34443"/>
                  <a:pt x="78502" y="34443"/>
                </a:cubicBezTo>
                <a:close/>
                <a:moveTo>
                  <a:pt x="202066" y="0"/>
                </a:moveTo>
                <a:cubicBezTo>
                  <a:pt x="202832" y="0"/>
                  <a:pt x="205032" y="2224"/>
                  <a:pt x="208668" y="6673"/>
                </a:cubicBezTo>
                <a:cubicBezTo>
                  <a:pt x="212304" y="11122"/>
                  <a:pt x="214791" y="14351"/>
                  <a:pt x="216131" y="16360"/>
                </a:cubicBezTo>
                <a:cubicBezTo>
                  <a:pt x="218044" y="16169"/>
                  <a:pt x="219479" y="16073"/>
                  <a:pt x="220436" y="16073"/>
                </a:cubicBezTo>
                <a:cubicBezTo>
                  <a:pt x="221393" y="16073"/>
                  <a:pt x="222828" y="16169"/>
                  <a:pt x="224741" y="16360"/>
                </a:cubicBezTo>
                <a:cubicBezTo>
                  <a:pt x="229621" y="9567"/>
                  <a:pt x="234022" y="4209"/>
                  <a:pt x="237945" y="287"/>
                </a:cubicBezTo>
                <a:lnTo>
                  <a:pt x="238806" y="0"/>
                </a:lnTo>
                <a:cubicBezTo>
                  <a:pt x="239188" y="0"/>
                  <a:pt x="245120" y="3348"/>
                  <a:pt x="256601" y="10045"/>
                </a:cubicBezTo>
                <a:cubicBezTo>
                  <a:pt x="256984" y="10332"/>
                  <a:pt x="257175" y="10667"/>
                  <a:pt x="257175" y="11050"/>
                </a:cubicBezTo>
                <a:cubicBezTo>
                  <a:pt x="257175" y="13442"/>
                  <a:pt x="254736" y="20044"/>
                  <a:pt x="249856" y="30855"/>
                </a:cubicBezTo>
                <a:cubicBezTo>
                  <a:pt x="251483" y="33055"/>
                  <a:pt x="252918" y="35543"/>
                  <a:pt x="254161" y="38317"/>
                </a:cubicBezTo>
                <a:cubicBezTo>
                  <a:pt x="268417" y="39753"/>
                  <a:pt x="275545" y="41236"/>
                  <a:pt x="275545" y="42766"/>
                </a:cubicBezTo>
                <a:lnTo>
                  <a:pt x="275545" y="62858"/>
                </a:lnTo>
                <a:cubicBezTo>
                  <a:pt x="275545" y="64389"/>
                  <a:pt x="268417" y="65872"/>
                  <a:pt x="254161" y="67307"/>
                </a:cubicBezTo>
                <a:cubicBezTo>
                  <a:pt x="253013" y="69890"/>
                  <a:pt x="251578" y="72378"/>
                  <a:pt x="249856" y="74770"/>
                </a:cubicBezTo>
                <a:cubicBezTo>
                  <a:pt x="254736" y="85581"/>
                  <a:pt x="257175" y="92183"/>
                  <a:pt x="257175" y="94575"/>
                </a:cubicBezTo>
                <a:cubicBezTo>
                  <a:pt x="257175" y="94957"/>
                  <a:pt x="256984" y="95292"/>
                  <a:pt x="256601" y="95579"/>
                </a:cubicBezTo>
                <a:cubicBezTo>
                  <a:pt x="244929" y="102372"/>
                  <a:pt x="238997" y="105769"/>
                  <a:pt x="238806" y="105769"/>
                </a:cubicBezTo>
                <a:cubicBezTo>
                  <a:pt x="238040" y="105769"/>
                  <a:pt x="235840" y="103520"/>
                  <a:pt x="232204" y="99023"/>
                </a:cubicBezTo>
                <a:cubicBezTo>
                  <a:pt x="228568" y="94527"/>
                  <a:pt x="226081" y="91274"/>
                  <a:pt x="224741" y="89265"/>
                </a:cubicBezTo>
                <a:cubicBezTo>
                  <a:pt x="222828" y="89456"/>
                  <a:pt x="221393" y="89552"/>
                  <a:pt x="220436" y="89552"/>
                </a:cubicBezTo>
                <a:cubicBezTo>
                  <a:pt x="219479" y="89552"/>
                  <a:pt x="218044" y="89456"/>
                  <a:pt x="216131" y="89265"/>
                </a:cubicBezTo>
                <a:cubicBezTo>
                  <a:pt x="214791" y="91274"/>
                  <a:pt x="212304" y="94527"/>
                  <a:pt x="208668" y="99023"/>
                </a:cubicBezTo>
                <a:cubicBezTo>
                  <a:pt x="205032" y="103520"/>
                  <a:pt x="202832" y="105769"/>
                  <a:pt x="202066" y="105769"/>
                </a:cubicBezTo>
                <a:cubicBezTo>
                  <a:pt x="201875" y="105769"/>
                  <a:pt x="195943" y="102372"/>
                  <a:pt x="184271" y="95579"/>
                </a:cubicBezTo>
                <a:cubicBezTo>
                  <a:pt x="183888" y="95292"/>
                  <a:pt x="183697" y="94957"/>
                  <a:pt x="183697" y="94575"/>
                </a:cubicBezTo>
                <a:cubicBezTo>
                  <a:pt x="183697" y="92183"/>
                  <a:pt x="186136" y="85581"/>
                  <a:pt x="191016" y="74770"/>
                </a:cubicBezTo>
                <a:cubicBezTo>
                  <a:pt x="189294" y="72378"/>
                  <a:pt x="187859" y="69890"/>
                  <a:pt x="186710" y="67307"/>
                </a:cubicBezTo>
                <a:cubicBezTo>
                  <a:pt x="172455" y="65872"/>
                  <a:pt x="165327" y="64389"/>
                  <a:pt x="165327" y="62858"/>
                </a:cubicBezTo>
                <a:lnTo>
                  <a:pt x="165327" y="42766"/>
                </a:lnTo>
                <a:cubicBezTo>
                  <a:pt x="165327" y="41236"/>
                  <a:pt x="172455" y="39753"/>
                  <a:pt x="186710" y="38317"/>
                </a:cubicBezTo>
                <a:cubicBezTo>
                  <a:pt x="187954" y="35543"/>
                  <a:pt x="189389" y="33055"/>
                  <a:pt x="191016" y="30855"/>
                </a:cubicBezTo>
                <a:cubicBezTo>
                  <a:pt x="186136" y="20044"/>
                  <a:pt x="183697" y="13442"/>
                  <a:pt x="183697" y="11050"/>
                </a:cubicBezTo>
                <a:cubicBezTo>
                  <a:pt x="183697" y="10667"/>
                  <a:pt x="183888" y="10332"/>
                  <a:pt x="184271" y="10045"/>
                </a:cubicBezTo>
                <a:cubicBezTo>
                  <a:pt x="184653" y="9854"/>
                  <a:pt x="186328" y="8897"/>
                  <a:pt x="189294" y="7175"/>
                </a:cubicBezTo>
                <a:cubicBezTo>
                  <a:pt x="192260" y="5453"/>
                  <a:pt x="195082" y="3827"/>
                  <a:pt x="197761" y="2296"/>
                </a:cubicBezTo>
                <a:cubicBezTo>
                  <a:pt x="200440" y="765"/>
                  <a:pt x="201875" y="0"/>
                  <a:pt x="202066" y="0"/>
                </a:cubicBezTo>
                <a:close/>
              </a:path>
            </a:pathLst>
          </a:custGeom>
          <a:solidFill>
            <a:srgbClr val="36B8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87" name="Google Shape;1887;p32"/>
          <p:cNvGrpSpPr/>
          <p:nvPr/>
        </p:nvGrpSpPr>
        <p:grpSpPr>
          <a:xfrm>
            <a:off x="3894978" y="3095032"/>
            <a:ext cx="2297430" cy="378480"/>
            <a:chOff x="6637020" y="2774537"/>
            <a:chExt cx="2297430" cy="378480"/>
          </a:xfrm>
        </p:grpSpPr>
        <p:sp>
          <p:nvSpPr>
            <p:cNvPr id="1888" name="Google Shape;1888;p32"/>
            <p:cNvSpPr/>
            <p:nvPr/>
          </p:nvSpPr>
          <p:spPr>
            <a:xfrm>
              <a:off x="6637020" y="2774537"/>
              <a:ext cx="2297430" cy="37848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127000" sx="104999" rotWithShape="0" algn="ctr" sy="104999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" name="Google Shape;1889;p32"/>
            <p:cNvSpPr txBox="1"/>
            <p:nvPr/>
          </p:nvSpPr>
          <p:spPr>
            <a:xfrm>
              <a:off x="6775153" y="2774537"/>
              <a:ext cx="18758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Photoshop CS6</a:t>
              </a:r>
              <a:endParaRPr/>
            </a:p>
          </p:txBody>
        </p:sp>
      </p:grpSp>
      <p:sp>
        <p:nvSpPr>
          <p:cNvPr id="1890" name="Google Shape;1890;p32"/>
          <p:cNvSpPr txBox="1"/>
          <p:nvPr/>
        </p:nvSpPr>
        <p:spPr>
          <a:xfrm>
            <a:off x="3808462" y="3456174"/>
            <a:ext cx="47905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is too short to wake up in the morning with regrets. So, love the people who treat you right and forget about the ones who do not.</a:t>
            </a: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3055771" y="4372450"/>
            <a:ext cx="360000" cy="270001"/>
            <a:chOff x="8310651" y="730622"/>
            <a:chExt cx="293914" cy="220436"/>
          </a:xfrm>
        </p:grpSpPr>
        <p:sp>
          <p:nvSpPr>
            <p:cNvPr id="1892" name="Google Shape;1892;p32"/>
            <p:cNvSpPr/>
            <p:nvPr/>
          </p:nvSpPr>
          <p:spPr>
            <a:xfrm>
              <a:off x="8310651" y="730622"/>
              <a:ext cx="293914" cy="220436"/>
            </a:xfrm>
            <a:custGeom>
              <a:rect b="b" l="l" r="r" t="t"/>
              <a:pathLst>
                <a:path extrusionOk="0" h="220436" w="293914">
                  <a:moveTo>
                    <a:pt x="91848" y="137079"/>
                  </a:moveTo>
                  <a:lnTo>
                    <a:pt x="91848" y="183696"/>
                  </a:lnTo>
                  <a:lnTo>
                    <a:pt x="55109" y="183696"/>
                  </a:lnTo>
                  <a:lnTo>
                    <a:pt x="55109" y="173203"/>
                  </a:lnTo>
                  <a:lnTo>
                    <a:pt x="59281" y="169032"/>
                  </a:lnTo>
                  <a:lnTo>
                    <a:pt x="59588" y="169339"/>
                  </a:lnTo>
                  <a:close/>
                  <a:moveTo>
                    <a:pt x="119289" y="109638"/>
                  </a:moveTo>
                  <a:lnTo>
                    <a:pt x="146957" y="137306"/>
                  </a:lnTo>
                  <a:lnTo>
                    <a:pt x="146957" y="183696"/>
                  </a:lnTo>
                  <a:lnTo>
                    <a:pt x="110218" y="183696"/>
                  </a:lnTo>
                  <a:lnTo>
                    <a:pt x="110218" y="118709"/>
                  </a:lnTo>
                  <a:close/>
                  <a:moveTo>
                    <a:pt x="202066" y="100339"/>
                  </a:moveTo>
                  <a:lnTo>
                    <a:pt x="202066" y="183696"/>
                  </a:lnTo>
                  <a:lnTo>
                    <a:pt x="165327" y="183696"/>
                  </a:lnTo>
                  <a:lnTo>
                    <a:pt x="165327" y="137078"/>
                  </a:lnTo>
                  <a:close/>
                  <a:moveTo>
                    <a:pt x="250173" y="52232"/>
                  </a:moveTo>
                  <a:lnTo>
                    <a:pt x="257175" y="59234"/>
                  </a:lnTo>
                  <a:lnTo>
                    <a:pt x="257175" y="183696"/>
                  </a:lnTo>
                  <a:lnTo>
                    <a:pt x="220436" y="183696"/>
                  </a:lnTo>
                  <a:lnTo>
                    <a:pt x="220436" y="81969"/>
                  </a:lnTo>
                  <a:close/>
                  <a:moveTo>
                    <a:pt x="0" y="0"/>
                  </a:moveTo>
                  <a:lnTo>
                    <a:pt x="18370" y="0"/>
                  </a:lnTo>
                  <a:lnTo>
                    <a:pt x="18370" y="202066"/>
                  </a:lnTo>
                  <a:lnTo>
                    <a:pt x="20814" y="202066"/>
                  </a:lnTo>
                  <a:lnTo>
                    <a:pt x="20814" y="207498"/>
                  </a:lnTo>
                  <a:lnTo>
                    <a:pt x="26246" y="202066"/>
                  </a:lnTo>
                  <a:lnTo>
                    <a:pt x="293914" y="202066"/>
                  </a:lnTo>
                  <a:lnTo>
                    <a:pt x="293914" y="220436"/>
                  </a:lnTo>
                  <a:lnTo>
                    <a:pt x="0" y="220436"/>
                  </a:lnTo>
                  <a:close/>
                </a:path>
              </a:pathLst>
            </a:custGeom>
            <a:solidFill>
              <a:srgbClr val="36B8D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342684" y="738616"/>
              <a:ext cx="243398" cy="169919"/>
            </a:xfrm>
            <a:custGeom>
              <a:rect b="b" l="l" r="r" t="t"/>
              <a:pathLst>
                <a:path extrusionOk="0" h="169919" w="243398">
                  <a:moveTo>
                    <a:pt x="176377" y="0"/>
                  </a:moveTo>
                  <a:lnTo>
                    <a:pt x="238805" y="0"/>
                  </a:lnTo>
                  <a:cubicBezTo>
                    <a:pt x="240145" y="0"/>
                    <a:pt x="241245" y="430"/>
                    <a:pt x="242106" y="1291"/>
                  </a:cubicBezTo>
                  <a:cubicBezTo>
                    <a:pt x="242967" y="2152"/>
                    <a:pt x="243398" y="3253"/>
                    <a:pt x="243398" y="4592"/>
                  </a:cubicBezTo>
                  <a:lnTo>
                    <a:pt x="243398" y="67020"/>
                  </a:lnTo>
                  <a:cubicBezTo>
                    <a:pt x="243398" y="69029"/>
                    <a:pt x="242465" y="70441"/>
                    <a:pt x="240599" y="71254"/>
                  </a:cubicBezTo>
                  <a:cubicBezTo>
                    <a:pt x="238734" y="72067"/>
                    <a:pt x="237035" y="71708"/>
                    <a:pt x="235505" y="70177"/>
                  </a:cubicBezTo>
                  <a:lnTo>
                    <a:pt x="218140" y="52812"/>
                  </a:lnTo>
                  <a:lnTo>
                    <a:pt x="127296" y="143656"/>
                  </a:lnTo>
                  <a:cubicBezTo>
                    <a:pt x="126339" y="144613"/>
                    <a:pt x="125239" y="145091"/>
                    <a:pt x="123995" y="145091"/>
                  </a:cubicBezTo>
                  <a:cubicBezTo>
                    <a:pt x="122751" y="145091"/>
                    <a:pt x="121651" y="144613"/>
                    <a:pt x="120694" y="143656"/>
                  </a:cubicBezTo>
                  <a:lnTo>
                    <a:pt x="87256" y="110218"/>
                  </a:lnTo>
                  <a:lnTo>
                    <a:pt x="27555" y="169919"/>
                  </a:lnTo>
                  <a:lnTo>
                    <a:pt x="0" y="142364"/>
                  </a:lnTo>
                  <a:lnTo>
                    <a:pt x="83955" y="58409"/>
                  </a:lnTo>
                  <a:cubicBezTo>
                    <a:pt x="84912" y="57453"/>
                    <a:pt x="86012" y="56974"/>
                    <a:pt x="87256" y="56974"/>
                  </a:cubicBezTo>
                  <a:cubicBezTo>
                    <a:pt x="88500" y="56974"/>
                    <a:pt x="89600" y="57453"/>
                    <a:pt x="90557" y="58409"/>
                  </a:cubicBezTo>
                  <a:lnTo>
                    <a:pt x="123995" y="91848"/>
                  </a:lnTo>
                  <a:lnTo>
                    <a:pt x="190585" y="25258"/>
                  </a:lnTo>
                  <a:lnTo>
                    <a:pt x="173220" y="7893"/>
                  </a:lnTo>
                  <a:cubicBezTo>
                    <a:pt x="171689" y="6362"/>
                    <a:pt x="171331" y="4664"/>
                    <a:pt x="172144" y="2798"/>
                  </a:cubicBezTo>
                  <a:cubicBezTo>
                    <a:pt x="172957" y="933"/>
                    <a:pt x="174368" y="0"/>
                    <a:pt x="176377" y="0"/>
                  </a:cubicBezTo>
                  <a:close/>
                </a:path>
              </a:pathLst>
            </a:custGeom>
            <a:solidFill>
              <a:srgbClr val="36B8D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894978" y="4263971"/>
            <a:ext cx="2297430" cy="378480"/>
            <a:chOff x="6637020" y="2774537"/>
            <a:chExt cx="2297430" cy="378480"/>
          </a:xfrm>
        </p:grpSpPr>
        <p:sp>
          <p:nvSpPr>
            <p:cNvPr id="1895" name="Google Shape;1895;p32"/>
            <p:cNvSpPr/>
            <p:nvPr/>
          </p:nvSpPr>
          <p:spPr>
            <a:xfrm>
              <a:off x="6637020" y="2774537"/>
              <a:ext cx="2297430" cy="37848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127000" sx="104999" rotWithShape="0" algn="ctr" sy="104999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" name="Google Shape;1896;p32"/>
            <p:cNvSpPr txBox="1"/>
            <p:nvPr/>
          </p:nvSpPr>
          <p:spPr>
            <a:xfrm>
              <a:off x="6775153" y="2774537"/>
              <a:ext cx="20136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PowerPoint 2013</a:t>
              </a:r>
              <a:endParaRPr b="1" sz="18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97" name="Google Shape;1897;p32"/>
          <p:cNvSpPr txBox="1"/>
          <p:nvPr/>
        </p:nvSpPr>
        <p:spPr>
          <a:xfrm>
            <a:off x="3808462" y="4625113"/>
            <a:ext cx="4790596" cy="8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who are serious about the relation are moody as they have devoted a lot that makes them worry about gains and losses.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33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4" name="Google Shape;1904;p33"/>
          <p:cNvPicPr preferRelativeResize="0"/>
          <p:nvPr/>
        </p:nvPicPr>
        <p:blipFill rotWithShape="1">
          <a:blip r:embed="rId3">
            <a:alphaModFix/>
          </a:blip>
          <a:srcRect b="0" l="0" r="0" t="12523"/>
          <a:stretch/>
        </p:blipFill>
        <p:spPr>
          <a:xfrm>
            <a:off x="5551629" y="0"/>
            <a:ext cx="5096698" cy="3605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905" name="Google Shape;190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06" name="Google Shape;1906;p33"/>
          <p:cNvSpPr txBox="1"/>
          <p:nvPr/>
        </p:nvSpPr>
        <p:spPr>
          <a:xfrm>
            <a:off x="3679264" y="372407"/>
            <a:ext cx="27080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7" name="Google Shape;19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3538" y="2577045"/>
            <a:ext cx="6617970" cy="347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3140133" y="402997"/>
            <a:ext cx="6068288" cy="1857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sz="6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63" name="Google Shape;2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8977" y="1727565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6"/>
          <p:cNvGrpSpPr/>
          <p:nvPr/>
        </p:nvGrpSpPr>
        <p:grpSpPr>
          <a:xfrm>
            <a:off x="549481" y="576267"/>
            <a:ext cx="6150795" cy="5835070"/>
            <a:chOff x="1159453" y="-665747"/>
            <a:chExt cx="6150795" cy="5835070"/>
          </a:xfrm>
        </p:grpSpPr>
        <p:grpSp>
          <p:nvGrpSpPr>
            <p:cNvPr id="265" name="Google Shape;265;p16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33" name="Google Shape;333;p16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4" name="Google Shape;334;p16"/>
          <p:cNvSpPr/>
          <p:nvPr/>
        </p:nvSpPr>
        <p:spPr>
          <a:xfrm>
            <a:off x="1181100" y="4663988"/>
            <a:ext cx="9715500" cy="176530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5" name="Google Shape;335;p16"/>
          <p:cNvGrpSpPr/>
          <p:nvPr/>
        </p:nvGrpSpPr>
        <p:grpSpPr>
          <a:xfrm>
            <a:off x="2453946" y="4978185"/>
            <a:ext cx="379414" cy="354993"/>
            <a:chOff x="6964363" y="2108200"/>
            <a:chExt cx="690562" cy="646113"/>
          </a:xfrm>
        </p:grpSpPr>
        <p:sp>
          <p:nvSpPr>
            <p:cNvPr id="336" name="Google Shape;336;p16"/>
            <p:cNvSpPr/>
            <p:nvPr/>
          </p:nvSpPr>
          <p:spPr>
            <a:xfrm>
              <a:off x="7050088" y="2193925"/>
              <a:ext cx="519112" cy="344488"/>
            </a:xfrm>
            <a:custGeom>
              <a:rect b="b" l="l" r="r" t="t"/>
              <a:pathLst>
                <a:path extrusionOk="0"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6964363" y="2108200"/>
              <a:ext cx="690562" cy="646113"/>
            </a:xfrm>
            <a:custGeom>
              <a:rect b="b" l="l" r="r" t="t"/>
              <a:pathLst>
                <a:path extrusionOk="0" h="15059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8" name="Google Shape;338;p16"/>
          <p:cNvGrpSpPr/>
          <p:nvPr/>
        </p:nvGrpSpPr>
        <p:grpSpPr>
          <a:xfrm>
            <a:off x="4171383" y="4991807"/>
            <a:ext cx="342158" cy="341371"/>
            <a:chOff x="4594225" y="2119313"/>
            <a:chExt cx="690563" cy="688975"/>
          </a:xfrm>
        </p:grpSpPr>
        <p:sp>
          <p:nvSpPr>
            <p:cNvPr id="339" name="Google Shape;339;p16"/>
            <p:cNvSpPr/>
            <p:nvPr/>
          </p:nvSpPr>
          <p:spPr>
            <a:xfrm>
              <a:off x="4594225" y="2119313"/>
              <a:ext cx="690563" cy="688975"/>
            </a:xfrm>
            <a:custGeom>
              <a:rect b="b" l="l" r="r" t="t"/>
              <a:pathLst>
                <a:path extrusionOk="0"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4787900" y="2312988"/>
              <a:ext cx="303213" cy="301625"/>
            </a:xfrm>
            <a:custGeom>
              <a:rect b="b" l="l" r="r" t="t"/>
              <a:pathLst>
                <a:path extrusionOk="0"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4852988" y="2378076"/>
              <a:ext cx="173038" cy="171450"/>
            </a:xfrm>
            <a:custGeom>
              <a:rect b="b" l="l" r="r" t="t"/>
              <a:pathLst>
                <a:path extrusionOk="0"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2" name="Google Shape;342;p16"/>
          <p:cNvGrpSpPr/>
          <p:nvPr/>
        </p:nvGrpSpPr>
        <p:grpSpPr>
          <a:xfrm>
            <a:off x="7525068" y="4987847"/>
            <a:ext cx="345331" cy="345331"/>
            <a:chOff x="2005013" y="1077913"/>
            <a:chExt cx="688975" cy="688975"/>
          </a:xfrm>
        </p:grpSpPr>
        <p:sp>
          <p:nvSpPr>
            <p:cNvPr id="343" name="Google Shape;343;p16"/>
            <p:cNvSpPr/>
            <p:nvPr/>
          </p:nvSpPr>
          <p:spPr>
            <a:xfrm>
              <a:off x="2005013" y="1077913"/>
              <a:ext cx="688975" cy="688975"/>
            </a:xfrm>
            <a:custGeom>
              <a:rect b="b" l="l" r="r" t="t"/>
              <a:pathLst>
                <a:path extrusionOk="0"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284413" y="1185863"/>
              <a:ext cx="161925" cy="161925"/>
            </a:xfrm>
            <a:custGeom>
              <a:rect b="b" l="l" r="r" t="t"/>
              <a:pathLst>
                <a:path extrusionOk="0" h="3764" w="3763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5" name="Google Shape;345;p16"/>
          <p:cNvSpPr/>
          <p:nvPr/>
        </p:nvSpPr>
        <p:spPr>
          <a:xfrm>
            <a:off x="5851564" y="4996900"/>
            <a:ext cx="335481" cy="336278"/>
          </a:xfrm>
          <a:custGeom>
            <a:rect b="b" l="l" r="r" t="t"/>
            <a:pathLst>
              <a:path extrusionOk="0"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6" name="Google Shape;346;p16"/>
          <p:cNvGrpSpPr/>
          <p:nvPr/>
        </p:nvGrpSpPr>
        <p:grpSpPr>
          <a:xfrm>
            <a:off x="9208421" y="5008472"/>
            <a:ext cx="399003" cy="324706"/>
            <a:chOff x="5245100" y="5103813"/>
            <a:chExt cx="690563" cy="561975"/>
          </a:xfrm>
        </p:grpSpPr>
        <p:sp>
          <p:nvSpPr>
            <p:cNvPr id="347" name="Google Shape;347;p16"/>
            <p:cNvSpPr/>
            <p:nvPr/>
          </p:nvSpPr>
          <p:spPr>
            <a:xfrm>
              <a:off x="5719763" y="5276851"/>
              <a:ext cx="130175" cy="173038"/>
            </a:xfrm>
            <a:custGeom>
              <a:rect b="b" l="l" r="r" t="t"/>
              <a:pathLst>
                <a:path extrusionOk="0"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245100" y="5103813"/>
              <a:ext cx="690563" cy="561975"/>
            </a:xfrm>
            <a:custGeom>
              <a:rect b="b" l="l" r="r" t="t"/>
              <a:pathLst>
                <a:path extrusionOk="0" h="13098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9" name="Google Shape;349;p16"/>
          <p:cNvSpPr txBox="1"/>
          <p:nvPr/>
        </p:nvSpPr>
        <p:spPr>
          <a:xfrm>
            <a:off x="1619328" y="5529677"/>
            <a:ext cx="1842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3550838" y="5529622"/>
            <a:ext cx="15990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5189350" y="5529622"/>
            <a:ext cx="15769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612697" y="5529677"/>
            <a:ext cx="2262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16"/>
          <p:cNvSpPr txBox="1"/>
          <p:nvPr/>
        </p:nvSpPr>
        <p:spPr>
          <a:xfrm>
            <a:off x="8664889" y="5545122"/>
            <a:ext cx="17852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Editable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4"/>
          <p:cNvGrpSpPr/>
          <p:nvPr/>
        </p:nvGrpSpPr>
        <p:grpSpPr>
          <a:xfrm flipH="1" rot="-537384">
            <a:off x="419129" y="2917471"/>
            <a:ext cx="6150795" cy="5835070"/>
            <a:chOff x="1159453" y="-665747"/>
            <a:chExt cx="6150795" cy="5835070"/>
          </a:xfrm>
        </p:grpSpPr>
        <p:grpSp>
          <p:nvGrpSpPr>
            <p:cNvPr id="1914" name="Google Shape;1914;p34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915" name="Google Shape;1915;p34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5" name="Google Shape;1935;p34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6" name="Google Shape;1936;p34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7" name="Google Shape;1937;p34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8" name="Google Shape;1938;p34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9" name="Google Shape;1939;p34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0" name="Google Shape;1940;p34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4" name="Google Shape;1944;p34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5" name="Google Shape;1945;p34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6" name="Google Shape;1946;p34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7" name="Google Shape;1947;p34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8" name="Google Shape;1948;p34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2" name="Google Shape;1952;p34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3" name="Google Shape;1953;p34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4" name="Google Shape;1954;p34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5" name="Google Shape;1955;p34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6" name="Google Shape;1956;p34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7" name="Google Shape;1957;p34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8" name="Google Shape;1958;p34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9" name="Google Shape;1959;p34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0" name="Google Shape;1960;p34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1" name="Google Shape;1961;p34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2" name="Google Shape;1962;p34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3" name="Google Shape;1963;p34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4" name="Google Shape;1964;p34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5" name="Google Shape;1965;p34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6" name="Google Shape;1966;p34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7" name="Google Shape;1967;p34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8" name="Google Shape;1968;p34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9" name="Google Shape;1969;p34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0" name="Google Shape;1970;p34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1" name="Google Shape;1971;p34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2" name="Google Shape;1972;p34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3" name="Google Shape;1973;p34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4" name="Google Shape;1974;p34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5" name="Google Shape;1975;p34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982" name="Google Shape;1982;p34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1983" name="Google Shape;19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402" y="178759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4" name="Google Shape;1984;p34"/>
          <p:cNvGrpSpPr/>
          <p:nvPr/>
        </p:nvGrpSpPr>
        <p:grpSpPr>
          <a:xfrm flipH="1" rot="3297591">
            <a:off x="6934106" y="-72251"/>
            <a:ext cx="6150795" cy="5835070"/>
            <a:chOff x="1159453" y="-665747"/>
            <a:chExt cx="6150795" cy="5835070"/>
          </a:xfrm>
        </p:grpSpPr>
        <p:grpSp>
          <p:nvGrpSpPr>
            <p:cNvPr id="1985" name="Google Shape;1985;p34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986" name="Google Shape;1986;p34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0" name="Google Shape;2020;p34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1" name="Google Shape;2021;p34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2" name="Google Shape;2022;p34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3" name="Google Shape;2023;p34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4" name="Google Shape;2024;p34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5" name="Google Shape;2025;p34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6" name="Google Shape;2026;p34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7" name="Google Shape;2027;p34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8" name="Google Shape;2028;p34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9" name="Google Shape;2029;p34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0" name="Google Shape;2030;p34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1" name="Google Shape;2031;p34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2" name="Google Shape;2032;p34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3" name="Google Shape;2033;p34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4" name="Google Shape;2034;p34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5" name="Google Shape;2035;p34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6" name="Google Shape;2036;p34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7" name="Google Shape;2037;p34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8" name="Google Shape;2038;p34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9" name="Google Shape;2039;p34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0" name="Google Shape;2040;p34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1" name="Google Shape;2041;p34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2" name="Google Shape;2042;p34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3" name="Google Shape;2043;p34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4" name="Google Shape;2044;p34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5" name="Google Shape;2045;p34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6" name="Google Shape;2046;p34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7" name="Google Shape;2047;p34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8" name="Google Shape;2048;p34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9" name="Google Shape;2049;p34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0" name="Google Shape;2050;p34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1" name="Google Shape;2051;p34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2" name="Google Shape;2052;p34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53" name="Google Shape;2053;p34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54" name="Google Shape;2054;p34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055" name="Google Shape;205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Google Shape;2056;p34"/>
          <p:cNvSpPr txBox="1"/>
          <p:nvPr/>
        </p:nvSpPr>
        <p:spPr>
          <a:xfrm>
            <a:off x="3679264" y="372407"/>
            <a:ext cx="27080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57" name="Google Shape;2057;p34"/>
          <p:cNvGrpSpPr/>
          <p:nvPr/>
        </p:nvGrpSpPr>
        <p:grpSpPr>
          <a:xfrm>
            <a:off x="3940028" y="2740132"/>
            <a:ext cx="3173093" cy="3772495"/>
            <a:chOff x="-2793703" y="1409699"/>
            <a:chExt cx="8056242" cy="9578078"/>
          </a:xfrm>
        </p:grpSpPr>
        <p:sp>
          <p:nvSpPr>
            <p:cNvPr id="2058" name="Google Shape;2058;p34"/>
            <p:cNvSpPr/>
            <p:nvPr/>
          </p:nvSpPr>
          <p:spPr>
            <a:xfrm rot="2546328">
              <a:off x="337464" y="3687615"/>
              <a:ext cx="3184849" cy="5091635"/>
            </a:xfrm>
            <a:prstGeom prst="rect">
              <a:avLst/>
            </a:prstGeom>
            <a:gradFill>
              <a:gsLst>
                <a:gs pos="0">
                  <a:srgbClr val="000000">
                    <a:alpha val="29803"/>
                  </a:srgbClr>
                </a:gs>
                <a:gs pos="24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 rot="2546328">
              <a:off x="-991394" y="3840230"/>
              <a:ext cx="3713058" cy="6783386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3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1150629" y="3892563"/>
              <a:ext cx="3045789" cy="304578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accen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889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2213569" y="2041841"/>
              <a:ext cx="3045789" cy="3045789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60916" y="2041747"/>
              <a:ext cx="3045789" cy="3045789"/>
            </a:xfrm>
            <a:custGeom>
              <a:rect b="b" l="l" r="r" t="t"/>
              <a:pathLst>
                <a:path extrusionOk="0" h="3045789" w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2216750" y="3270408"/>
              <a:ext cx="3045789" cy="3045789"/>
            </a:xfrm>
            <a:prstGeom prst="rect">
              <a:avLst/>
            </a:prstGeom>
            <a:gradFill>
              <a:gsLst>
                <a:gs pos="0">
                  <a:srgbClr val="36B8D3"/>
                </a:gs>
                <a:gs pos="100000">
                  <a:srgbClr val="2FBBA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1138833" y="1409699"/>
              <a:ext cx="3045789" cy="3045789"/>
            </a:xfrm>
            <a:prstGeom prst="rect">
              <a:avLst/>
            </a:prstGeom>
            <a:gradFill>
              <a:gsLst>
                <a:gs pos="0">
                  <a:srgbClr val="36B8D3"/>
                </a:gs>
                <a:gs pos="100000">
                  <a:srgbClr val="2FBBA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61010" y="3270504"/>
              <a:ext cx="3045599" cy="3045599"/>
            </a:xfrm>
            <a:prstGeom prst="frame">
              <a:avLst>
                <a:gd fmla="val 50000" name="adj1"/>
              </a:avLst>
            </a:pr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66" name="Google Shape;2066;p34"/>
          <p:cNvGrpSpPr/>
          <p:nvPr/>
        </p:nvGrpSpPr>
        <p:grpSpPr>
          <a:xfrm>
            <a:off x="6512049" y="1750188"/>
            <a:ext cx="2965259" cy="1127108"/>
            <a:chOff x="6512049" y="1750188"/>
            <a:chExt cx="2965259" cy="1127108"/>
          </a:xfrm>
        </p:grpSpPr>
        <p:grpSp>
          <p:nvGrpSpPr>
            <p:cNvPr id="2067" name="Google Shape;2067;p34"/>
            <p:cNvGrpSpPr/>
            <p:nvPr/>
          </p:nvGrpSpPr>
          <p:grpSpPr>
            <a:xfrm flipH="1">
              <a:off x="6512049" y="2169290"/>
              <a:ext cx="1337294" cy="431007"/>
              <a:chOff x="4282440" y="2226117"/>
              <a:chExt cx="1337294" cy="431007"/>
            </a:xfrm>
          </p:grpSpPr>
          <p:cxnSp>
            <p:nvCxnSpPr>
              <p:cNvPr id="2068" name="Google Shape;2068;p34"/>
              <p:cNvCxnSpPr/>
              <p:nvPr/>
            </p:nvCxnSpPr>
            <p:spPr>
              <a:xfrm>
                <a:off x="4282440" y="2232069"/>
                <a:ext cx="124682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69" name="Google Shape;2069;p34"/>
              <p:cNvCxnSpPr/>
              <p:nvPr/>
            </p:nvCxnSpPr>
            <p:spPr>
              <a:xfrm>
                <a:off x="5522120" y="2226117"/>
                <a:ext cx="97614" cy="431007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070" name="Google Shape;2070;p34"/>
            <p:cNvSpPr txBox="1"/>
            <p:nvPr/>
          </p:nvSpPr>
          <p:spPr>
            <a:xfrm>
              <a:off x="6634601" y="1750188"/>
              <a:ext cx="18758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Photoshop CS6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1" name="Google Shape;2071;p34"/>
            <p:cNvSpPr txBox="1"/>
            <p:nvPr/>
          </p:nvSpPr>
          <p:spPr>
            <a:xfrm>
              <a:off x="6652307" y="2230965"/>
              <a:ext cx="28250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Ability may get you to the top, but it takes character to keep you there. </a:t>
              </a:r>
              <a:endParaRPr/>
            </a:p>
          </p:txBody>
        </p:sp>
      </p:grpSp>
      <p:grpSp>
        <p:nvGrpSpPr>
          <p:cNvPr id="2072" name="Google Shape;2072;p34"/>
          <p:cNvGrpSpPr/>
          <p:nvPr/>
        </p:nvGrpSpPr>
        <p:grpSpPr>
          <a:xfrm>
            <a:off x="7005628" y="3348720"/>
            <a:ext cx="2511860" cy="1321972"/>
            <a:chOff x="7005628" y="3348720"/>
            <a:chExt cx="2511860" cy="1321972"/>
          </a:xfrm>
        </p:grpSpPr>
        <p:cxnSp>
          <p:nvCxnSpPr>
            <p:cNvPr id="2073" name="Google Shape;2073;p34"/>
            <p:cNvCxnSpPr/>
            <p:nvPr/>
          </p:nvCxnSpPr>
          <p:spPr>
            <a:xfrm rot="10800000">
              <a:off x="7005628" y="3783142"/>
              <a:ext cx="843715" cy="0"/>
            </a:xfrm>
            <a:prstGeom prst="straightConnector1">
              <a:avLst/>
            </a:prstGeom>
            <a:noFill/>
            <a:ln cap="flat" cmpd="sng" w="1587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74" name="Google Shape;2074;p34"/>
            <p:cNvSpPr txBox="1"/>
            <p:nvPr/>
          </p:nvSpPr>
          <p:spPr>
            <a:xfrm>
              <a:off x="7343391" y="3348720"/>
              <a:ext cx="20217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 Effects CS6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5" name="Google Shape;2075;p34"/>
            <p:cNvSpPr txBox="1"/>
            <p:nvPr/>
          </p:nvSpPr>
          <p:spPr>
            <a:xfrm>
              <a:off x="7349703" y="3839695"/>
              <a:ext cx="21677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Experience is a hard teacher because she gives the test first, the lesson afterwards.</a:t>
              </a:r>
              <a:endParaRPr/>
            </a:p>
          </p:txBody>
        </p:sp>
      </p:grpSp>
      <p:grpSp>
        <p:nvGrpSpPr>
          <p:cNvPr id="2076" name="Google Shape;2076;p34"/>
          <p:cNvGrpSpPr/>
          <p:nvPr/>
        </p:nvGrpSpPr>
        <p:grpSpPr>
          <a:xfrm>
            <a:off x="6512049" y="4915687"/>
            <a:ext cx="2999459" cy="1090381"/>
            <a:chOff x="6512049" y="4915687"/>
            <a:chExt cx="2999459" cy="1090381"/>
          </a:xfrm>
        </p:grpSpPr>
        <p:grpSp>
          <p:nvGrpSpPr>
            <p:cNvPr id="2077" name="Google Shape;2077;p34"/>
            <p:cNvGrpSpPr/>
            <p:nvPr/>
          </p:nvGrpSpPr>
          <p:grpSpPr>
            <a:xfrm rot="10800000">
              <a:off x="6512049" y="4915687"/>
              <a:ext cx="1337294" cy="431007"/>
              <a:chOff x="4282440" y="2226117"/>
              <a:chExt cx="1337294" cy="431007"/>
            </a:xfrm>
          </p:grpSpPr>
          <p:cxnSp>
            <p:nvCxnSpPr>
              <p:cNvPr id="2078" name="Google Shape;2078;p34"/>
              <p:cNvCxnSpPr/>
              <p:nvPr/>
            </p:nvCxnSpPr>
            <p:spPr>
              <a:xfrm>
                <a:off x="4282440" y="2232069"/>
                <a:ext cx="124682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79" name="Google Shape;2079;p34"/>
              <p:cNvCxnSpPr/>
              <p:nvPr/>
            </p:nvCxnSpPr>
            <p:spPr>
              <a:xfrm>
                <a:off x="5522120" y="2226117"/>
                <a:ext cx="97614" cy="431007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080" name="Google Shape;2080;p34"/>
            <p:cNvSpPr txBox="1"/>
            <p:nvPr/>
          </p:nvSpPr>
          <p:spPr>
            <a:xfrm>
              <a:off x="7349703" y="4946524"/>
              <a:ext cx="1678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Illustrator CS6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1" name="Google Shape;2081;p34"/>
            <p:cNvSpPr txBox="1"/>
            <p:nvPr/>
          </p:nvSpPr>
          <p:spPr>
            <a:xfrm>
              <a:off x="7349703" y="5359737"/>
              <a:ext cx="2161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laugh at me for being different, but I laugh at you for being the same. </a:t>
              </a:r>
              <a:endParaRPr/>
            </a:p>
          </p:txBody>
        </p:sp>
      </p:grpSp>
      <p:grpSp>
        <p:nvGrpSpPr>
          <p:cNvPr id="2082" name="Google Shape;2082;p34"/>
          <p:cNvGrpSpPr/>
          <p:nvPr/>
        </p:nvGrpSpPr>
        <p:grpSpPr>
          <a:xfrm>
            <a:off x="2680490" y="1765199"/>
            <a:ext cx="2756328" cy="1112097"/>
            <a:chOff x="1350415" y="1765199"/>
            <a:chExt cx="3453407" cy="1112097"/>
          </a:xfrm>
        </p:grpSpPr>
        <p:grpSp>
          <p:nvGrpSpPr>
            <p:cNvPr id="2083" name="Google Shape;2083;p34"/>
            <p:cNvGrpSpPr/>
            <p:nvPr/>
          </p:nvGrpSpPr>
          <p:grpSpPr>
            <a:xfrm>
              <a:off x="3450703" y="2156440"/>
              <a:ext cx="1353119" cy="431007"/>
              <a:chOff x="3512488" y="2226117"/>
              <a:chExt cx="1353119" cy="431007"/>
            </a:xfrm>
          </p:grpSpPr>
          <p:cxnSp>
            <p:nvCxnSpPr>
              <p:cNvPr id="2084" name="Google Shape;2084;p34"/>
              <p:cNvCxnSpPr/>
              <p:nvPr/>
            </p:nvCxnSpPr>
            <p:spPr>
              <a:xfrm>
                <a:off x="3512488" y="2232069"/>
                <a:ext cx="124682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85" name="Google Shape;2085;p34"/>
              <p:cNvCxnSpPr/>
              <p:nvPr/>
            </p:nvCxnSpPr>
            <p:spPr>
              <a:xfrm>
                <a:off x="4767993" y="2226117"/>
                <a:ext cx="97614" cy="431007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086" name="Google Shape;2086;p34"/>
            <p:cNvSpPr txBox="1"/>
            <p:nvPr/>
          </p:nvSpPr>
          <p:spPr>
            <a:xfrm>
              <a:off x="2218790" y="1765199"/>
              <a:ext cx="25229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PowerPoint 2013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7" name="Google Shape;2087;p34"/>
            <p:cNvSpPr txBox="1"/>
            <p:nvPr/>
          </p:nvSpPr>
          <p:spPr>
            <a:xfrm>
              <a:off x="1350415" y="2230965"/>
              <a:ext cx="33984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Ability may get you to the top, but it takes character to keep you there. </a:t>
              </a:r>
              <a:endParaRPr/>
            </a:p>
          </p:txBody>
        </p:sp>
      </p:grpSp>
      <p:grpSp>
        <p:nvGrpSpPr>
          <p:cNvPr id="2088" name="Google Shape;2088;p34"/>
          <p:cNvGrpSpPr/>
          <p:nvPr/>
        </p:nvGrpSpPr>
        <p:grpSpPr>
          <a:xfrm>
            <a:off x="2580861" y="3342698"/>
            <a:ext cx="2712482" cy="1143328"/>
            <a:chOff x="1350415" y="3342698"/>
            <a:chExt cx="3398472" cy="1143328"/>
          </a:xfrm>
        </p:grpSpPr>
        <p:cxnSp>
          <p:nvCxnSpPr>
            <p:cNvPr id="2089" name="Google Shape;2089;p34"/>
            <p:cNvCxnSpPr/>
            <p:nvPr/>
          </p:nvCxnSpPr>
          <p:spPr>
            <a:xfrm>
              <a:off x="3767190" y="3656936"/>
              <a:ext cx="843715" cy="0"/>
            </a:xfrm>
            <a:prstGeom prst="straightConnector1">
              <a:avLst/>
            </a:prstGeom>
            <a:noFill/>
            <a:ln cap="flat" cmpd="sng" w="1587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90" name="Google Shape;2090;p34"/>
            <p:cNvSpPr txBox="1"/>
            <p:nvPr/>
          </p:nvSpPr>
          <p:spPr>
            <a:xfrm>
              <a:off x="2757091" y="3342698"/>
              <a:ext cx="18862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Windows 10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1" name="Google Shape;2091;p34"/>
            <p:cNvSpPr txBox="1"/>
            <p:nvPr/>
          </p:nvSpPr>
          <p:spPr>
            <a:xfrm>
              <a:off x="1350415" y="3839695"/>
              <a:ext cx="33984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Experience is a hard teacher because she gives the test first, the lesson afterwards.</a:t>
              </a:r>
              <a:endParaRPr/>
            </a:p>
          </p:txBody>
        </p:sp>
      </p:grpSp>
      <p:grpSp>
        <p:nvGrpSpPr>
          <p:cNvPr id="2092" name="Google Shape;2092;p34"/>
          <p:cNvGrpSpPr/>
          <p:nvPr/>
        </p:nvGrpSpPr>
        <p:grpSpPr>
          <a:xfrm>
            <a:off x="2680490" y="4902837"/>
            <a:ext cx="2721188" cy="1103231"/>
            <a:chOff x="1350415" y="4902837"/>
            <a:chExt cx="3409379" cy="1103231"/>
          </a:xfrm>
        </p:grpSpPr>
        <p:grpSp>
          <p:nvGrpSpPr>
            <p:cNvPr id="2093" name="Google Shape;2093;p34"/>
            <p:cNvGrpSpPr/>
            <p:nvPr/>
          </p:nvGrpSpPr>
          <p:grpSpPr>
            <a:xfrm flipH="1" rot="10800000">
              <a:off x="3408135" y="4902837"/>
              <a:ext cx="1351659" cy="431007"/>
              <a:chOff x="3469920" y="2226117"/>
              <a:chExt cx="1351659" cy="431007"/>
            </a:xfrm>
          </p:grpSpPr>
          <p:cxnSp>
            <p:nvCxnSpPr>
              <p:cNvPr id="2094" name="Google Shape;2094;p34"/>
              <p:cNvCxnSpPr/>
              <p:nvPr/>
            </p:nvCxnSpPr>
            <p:spPr>
              <a:xfrm>
                <a:off x="3469920" y="2232069"/>
                <a:ext cx="124682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95" name="Google Shape;2095;p34"/>
              <p:cNvCxnSpPr/>
              <p:nvPr/>
            </p:nvCxnSpPr>
            <p:spPr>
              <a:xfrm>
                <a:off x="4723965" y="2226117"/>
                <a:ext cx="97614" cy="431007"/>
              </a:xfrm>
              <a:prstGeom prst="straightConnector1">
                <a:avLst/>
              </a:prstGeom>
              <a:noFill/>
              <a:ln cap="flat" cmpd="sng" w="1587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096" name="Google Shape;2096;p34"/>
            <p:cNvSpPr txBox="1"/>
            <p:nvPr/>
          </p:nvSpPr>
          <p:spPr>
            <a:xfrm>
              <a:off x="3102489" y="4948331"/>
              <a:ext cx="1639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Computer</a:t>
              </a:r>
              <a:endParaRPr b="1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7" name="Google Shape;2097;p34"/>
            <p:cNvSpPr txBox="1"/>
            <p:nvPr/>
          </p:nvSpPr>
          <p:spPr>
            <a:xfrm>
              <a:off x="1350415" y="5359737"/>
              <a:ext cx="33984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laugh at me for being different, but I laugh at you for being the same. </a:t>
              </a:r>
              <a:endParaRPr/>
            </a:p>
          </p:txBody>
        </p:sp>
      </p:grpSp>
      <p:sp>
        <p:nvSpPr>
          <p:cNvPr id="2098" name="Google Shape;2098;p34"/>
          <p:cNvSpPr/>
          <p:nvPr/>
        </p:nvSpPr>
        <p:spPr>
          <a:xfrm>
            <a:off x="5914002" y="2733846"/>
            <a:ext cx="373960" cy="436634"/>
          </a:xfrm>
          <a:custGeom>
            <a:rect b="b" l="l" r="r" t="t"/>
            <a:pathLst>
              <a:path extrusionOk="0" h="354" w="303">
                <a:moveTo>
                  <a:pt x="150" y="1"/>
                </a:moveTo>
                <a:cubicBezTo>
                  <a:pt x="111" y="2"/>
                  <a:pt x="80" y="36"/>
                  <a:pt x="81" y="76"/>
                </a:cubicBezTo>
                <a:cubicBezTo>
                  <a:pt x="82" y="117"/>
                  <a:pt x="114" y="166"/>
                  <a:pt x="153" y="165"/>
                </a:cubicBezTo>
                <a:cubicBezTo>
                  <a:pt x="192" y="165"/>
                  <a:pt x="223" y="114"/>
                  <a:pt x="222" y="74"/>
                </a:cubicBezTo>
                <a:cubicBezTo>
                  <a:pt x="221" y="33"/>
                  <a:pt x="189" y="0"/>
                  <a:pt x="150" y="1"/>
                </a:cubicBezTo>
                <a:close/>
                <a:moveTo>
                  <a:pt x="151" y="261"/>
                </a:moveTo>
                <a:cubicBezTo>
                  <a:pt x="198" y="196"/>
                  <a:pt x="198" y="196"/>
                  <a:pt x="198" y="196"/>
                </a:cubicBezTo>
                <a:cubicBezTo>
                  <a:pt x="201" y="192"/>
                  <a:pt x="206" y="190"/>
                  <a:pt x="210" y="19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78" y="202"/>
                  <a:pt x="288" y="217"/>
                  <a:pt x="290" y="225"/>
                </a:cubicBezTo>
                <a:cubicBezTo>
                  <a:pt x="297" y="274"/>
                  <a:pt x="301" y="304"/>
                  <a:pt x="303" y="330"/>
                </a:cubicBezTo>
                <a:cubicBezTo>
                  <a:pt x="303" y="336"/>
                  <a:pt x="301" y="342"/>
                  <a:pt x="297" y="347"/>
                </a:cubicBezTo>
                <a:cubicBezTo>
                  <a:pt x="292" y="351"/>
                  <a:pt x="287" y="354"/>
                  <a:pt x="280" y="354"/>
                </a:cubicBezTo>
                <a:cubicBezTo>
                  <a:pt x="23" y="354"/>
                  <a:pt x="23" y="354"/>
                  <a:pt x="23" y="354"/>
                </a:cubicBezTo>
                <a:cubicBezTo>
                  <a:pt x="16" y="354"/>
                  <a:pt x="11" y="351"/>
                  <a:pt x="6" y="347"/>
                </a:cubicBezTo>
                <a:cubicBezTo>
                  <a:pt x="2" y="342"/>
                  <a:pt x="0" y="336"/>
                  <a:pt x="0" y="330"/>
                </a:cubicBezTo>
                <a:cubicBezTo>
                  <a:pt x="2" y="304"/>
                  <a:pt x="6" y="274"/>
                  <a:pt x="13" y="225"/>
                </a:cubicBezTo>
                <a:cubicBezTo>
                  <a:pt x="15" y="217"/>
                  <a:pt x="25" y="202"/>
                  <a:pt x="43" y="199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7" y="190"/>
                  <a:pt x="102" y="192"/>
                  <a:pt x="105" y="196"/>
                </a:cubicBezTo>
                <a:cubicBezTo>
                  <a:pt x="151" y="261"/>
                  <a:pt x="151" y="261"/>
                  <a:pt x="151" y="2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9" name="Google Shape;2099;p34"/>
          <p:cNvSpPr/>
          <p:nvPr/>
        </p:nvSpPr>
        <p:spPr>
          <a:xfrm>
            <a:off x="6202427" y="3023747"/>
            <a:ext cx="373960" cy="436634"/>
          </a:xfrm>
          <a:custGeom>
            <a:rect b="b" l="l" r="r" t="t"/>
            <a:pathLst>
              <a:path extrusionOk="0" h="354" w="303">
                <a:moveTo>
                  <a:pt x="150" y="1"/>
                </a:moveTo>
                <a:cubicBezTo>
                  <a:pt x="111" y="2"/>
                  <a:pt x="80" y="36"/>
                  <a:pt x="81" y="76"/>
                </a:cubicBezTo>
                <a:cubicBezTo>
                  <a:pt x="82" y="117"/>
                  <a:pt x="114" y="166"/>
                  <a:pt x="153" y="165"/>
                </a:cubicBezTo>
                <a:cubicBezTo>
                  <a:pt x="192" y="165"/>
                  <a:pt x="223" y="114"/>
                  <a:pt x="222" y="74"/>
                </a:cubicBezTo>
                <a:cubicBezTo>
                  <a:pt x="221" y="33"/>
                  <a:pt x="189" y="0"/>
                  <a:pt x="150" y="1"/>
                </a:cubicBezTo>
                <a:close/>
                <a:moveTo>
                  <a:pt x="151" y="261"/>
                </a:moveTo>
                <a:cubicBezTo>
                  <a:pt x="198" y="196"/>
                  <a:pt x="198" y="196"/>
                  <a:pt x="198" y="196"/>
                </a:cubicBezTo>
                <a:cubicBezTo>
                  <a:pt x="201" y="192"/>
                  <a:pt x="206" y="190"/>
                  <a:pt x="210" y="19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78" y="202"/>
                  <a:pt x="288" y="217"/>
                  <a:pt x="290" y="225"/>
                </a:cubicBezTo>
                <a:cubicBezTo>
                  <a:pt x="297" y="274"/>
                  <a:pt x="301" y="304"/>
                  <a:pt x="303" y="330"/>
                </a:cubicBezTo>
                <a:cubicBezTo>
                  <a:pt x="303" y="336"/>
                  <a:pt x="301" y="342"/>
                  <a:pt x="297" y="347"/>
                </a:cubicBezTo>
                <a:cubicBezTo>
                  <a:pt x="292" y="351"/>
                  <a:pt x="287" y="354"/>
                  <a:pt x="280" y="354"/>
                </a:cubicBezTo>
                <a:cubicBezTo>
                  <a:pt x="23" y="354"/>
                  <a:pt x="23" y="354"/>
                  <a:pt x="23" y="354"/>
                </a:cubicBezTo>
                <a:cubicBezTo>
                  <a:pt x="16" y="354"/>
                  <a:pt x="11" y="351"/>
                  <a:pt x="6" y="347"/>
                </a:cubicBezTo>
                <a:cubicBezTo>
                  <a:pt x="2" y="342"/>
                  <a:pt x="0" y="336"/>
                  <a:pt x="0" y="330"/>
                </a:cubicBezTo>
                <a:cubicBezTo>
                  <a:pt x="2" y="304"/>
                  <a:pt x="6" y="274"/>
                  <a:pt x="13" y="225"/>
                </a:cubicBezTo>
                <a:cubicBezTo>
                  <a:pt x="15" y="217"/>
                  <a:pt x="25" y="202"/>
                  <a:pt x="43" y="199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7" y="190"/>
                  <a:pt x="102" y="192"/>
                  <a:pt x="105" y="196"/>
                </a:cubicBezTo>
                <a:cubicBezTo>
                  <a:pt x="151" y="261"/>
                  <a:pt x="151" y="261"/>
                  <a:pt x="151" y="2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0" name="Google Shape;2100;p34"/>
          <p:cNvSpPr/>
          <p:nvPr/>
        </p:nvSpPr>
        <p:spPr>
          <a:xfrm>
            <a:off x="5577196" y="2963826"/>
            <a:ext cx="373960" cy="436634"/>
          </a:xfrm>
          <a:custGeom>
            <a:rect b="b" l="l" r="r" t="t"/>
            <a:pathLst>
              <a:path extrusionOk="0" h="354" w="303">
                <a:moveTo>
                  <a:pt x="150" y="1"/>
                </a:moveTo>
                <a:cubicBezTo>
                  <a:pt x="111" y="2"/>
                  <a:pt x="80" y="36"/>
                  <a:pt x="81" y="76"/>
                </a:cubicBezTo>
                <a:cubicBezTo>
                  <a:pt x="82" y="117"/>
                  <a:pt x="114" y="166"/>
                  <a:pt x="153" y="165"/>
                </a:cubicBezTo>
                <a:cubicBezTo>
                  <a:pt x="192" y="165"/>
                  <a:pt x="223" y="114"/>
                  <a:pt x="222" y="74"/>
                </a:cubicBezTo>
                <a:cubicBezTo>
                  <a:pt x="221" y="33"/>
                  <a:pt x="189" y="0"/>
                  <a:pt x="150" y="1"/>
                </a:cubicBezTo>
                <a:close/>
                <a:moveTo>
                  <a:pt x="151" y="261"/>
                </a:moveTo>
                <a:cubicBezTo>
                  <a:pt x="198" y="196"/>
                  <a:pt x="198" y="196"/>
                  <a:pt x="198" y="196"/>
                </a:cubicBezTo>
                <a:cubicBezTo>
                  <a:pt x="201" y="192"/>
                  <a:pt x="206" y="190"/>
                  <a:pt x="210" y="19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78" y="202"/>
                  <a:pt x="288" y="217"/>
                  <a:pt x="290" y="225"/>
                </a:cubicBezTo>
                <a:cubicBezTo>
                  <a:pt x="297" y="274"/>
                  <a:pt x="301" y="304"/>
                  <a:pt x="303" y="330"/>
                </a:cubicBezTo>
                <a:cubicBezTo>
                  <a:pt x="303" y="336"/>
                  <a:pt x="301" y="342"/>
                  <a:pt x="297" y="347"/>
                </a:cubicBezTo>
                <a:cubicBezTo>
                  <a:pt x="292" y="351"/>
                  <a:pt x="287" y="354"/>
                  <a:pt x="280" y="354"/>
                </a:cubicBezTo>
                <a:cubicBezTo>
                  <a:pt x="23" y="354"/>
                  <a:pt x="23" y="354"/>
                  <a:pt x="23" y="354"/>
                </a:cubicBezTo>
                <a:cubicBezTo>
                  <a:pt x="16" y="354"/>
                  <a:pt x="11" y="351"/>
                  <a:pt x="6" y="347"/>
                </a:cubicBezTo>
                <a:cubicBezTo>
                  <a:pt x="2" y="342"/>
                  <a:pt x="0" y="336"/>
                  <a:pt x="0" y="330"/>
                </a:cubicBezTo>
                <a:cubicBezTo>
                  <a:pt x="2" y="304"/>
                  <a:pt x="6" y="274"/>
                  <a:pt x="13" y="225"/>
                </a:cubicBezTo>
                <a:cubicBezTo>
                  <a:pt x="15" y="217"/>
                  <a:pt x="25" y="202"/>
                  <a:pt x="43" y="199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7" y="190"/>
                  <a:pt x="102" y="192"/>
                  <a:pt x="105" y="196"/>
                </a:cubicBezTo>
                <a:cubicBezTo>
                  <a:pt x="151" y="261"/>
                  <a:pt x="151" y="261"/>
                  <a:pt x="151" y="2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35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107" name="Google Shape;21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5913" y="1765585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8" name="Google Shape;2108;p35"/>
          <p:cNvGrpSpPr/>
          <p:nvPr/>
        </p:nvGrpSpPr>
        <p:grpSpPr>
          <a:xfrm rot="-201380">
            <a:off x="2869960" y="521845"/>
            <a:ext cx="6150795" cy="5835070"/>
            <a:chOff x="1159453" y="-665747"/>
            <a:chExt cx="6150795" cy="5835070"/>
          </a:xfrm>
        </p:grpSpPr>
        <p:grpSp>
          <p:nvGrpSpPr>
            <p:cNvPr id="2109" name="Google Shape;2109;p35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110" name="Google Shape;2110;p35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77" name="Google Shape;2177;p35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2178" name="Google Shape;217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179" name="Google Shape;2179;p35"/>
          <p:cNvSpPr txBox="1"/>
          <p:nvPr/>
        </p:nvSpPr>
        <p:spPr>
          <a:xfrm>
            <a:off x="3679264" y="372407"/>
            <a:ext cx="27080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180" name="Google Shape;218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56709" y="2316074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181" name="Google Shape;218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9146398" y="5564453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2" name="Google Shape;218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31622" y="1343569"/>
            <a:ext cx="2680781" cy="178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3" name="Google Shape;2183;p35"/>
          <p:cNvSpPr txBox="1"/>
          <p:nvPr/>
        </p:nvSpPr>
        <p:spPr>
          <a:xfrm>
            <a:off x="3938191" y="2006329"/>
            <a:ext cx="1036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r>
              <a:rPr lang="tr-TR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4" name="Google Shape;218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36557" y="1343569"/>
            <a:ext cx="2680781" cy="178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35"/>
          <p:cNvSpPr txBox="1"/>
          <p:nvPr/>
        </p:nvSpPr>
        <p:spPr>
          <a:xfrm>
            <a:off x="7325698" y="2006328"/>
            <a:ext cx="1036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</a:t>
            </a:r>
            <a:r>
              <a:rPr lang="tr-TR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6" name="Google Shape;2186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1622" y="4304547"/>
            <a:ext cx="2680781" cy="178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7" name="Google Shape;2187;p35"/>
          <p:cNvSpPr txBox="1"/>
          <p:nvPr/>
        </p:nvSpPr>
        <p:spPr>
          <a:xfrm>
            <a:off x="3891378" y="4976395"/>
            <a:ext cx="1036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55</a:t>
            </a:r>
            <a:r>
              <a:rPr lang="tr-TR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8" name="Google Shape;2188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36557" y="4304547"/>
            <a:ext cx="2680781" cy="178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9" name="Google Shape;2189;p35"/>
          <p:cNvSpPr txBox="1"/>
          <p:nvPr/>
        </p:nvSpPr>
        <p:spPr>
          <a:xfrm>
            <a:off x="7325698" y="5001318"/>
            <a:ext cx="1036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88</a:t>
            </a:r>
            <a:r>
              <a:rPr lang="tr-TR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0" name="Google Shape;2190;p35"/>
          <p:cNvSpPr txBox="1"/>
          <p:nvPr/>
        </p:nvSpPr>
        <p:spPr>
          <a:xfrm>
            <a:off x="3280236" y="3262082"/>
            <a:ext cx="19835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Pricing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1" name="Google Shape;2191;p35"/>
          <p:cNvSpPr txBox="1"/>
          <p:nvPr/>
        </p:nvSpPr>
        <p:spPr>
          <a:xfrm>
            <a:off x="6713310" y="3263861"/>
            <a:ext cx="24604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we do?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2" name="Google Shape;2192;p35"/>
          <p:cNvSpPr txBox="1"/>
          <p:nvPr/>
        </p:nvSpPr>
        <p:spPr>
          <a:xfrm>
            <a:off x="3280236" y="6223060"/>
            <a:ext cx="19835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3" name="Google Shape;2193;p35"/>
          <p:cNvSpPr txBox="1"/>
          <p:nvPr/>
        </p:nvSpPr>
        <p:spPr>
          <a:xfrm>
            <a:off x="6685171" y="6223060"/>
            <a:ext cx="19835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</a:t>
            </a:r>
            <a:endParaRPr b="1"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36"/>
          <p:cNvGrpSpPr/>
          <p:nvPr/>
        </p:nvGrpSpPr>
        <p:grpSpPr>
          <a:xfrm flipH="1" rot="-9807846">
            <a:off x="6459655" y="1461817"/>
            <a:ext cx="6150795" cy="5835070"/>
            <a:chOff x="1159453" y="-665747"/>
            <a:chExt cx="6150795" cy="5835070"/>
          </a:xfrm>
        </p:grpSpPr>
        <p:grpSp>
          <p:nvGrpSpPr>
            <p:cNvPr id="2200" name="Google Shape;2200;p36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201" name="Google Shape;2201;p36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2" name="Google Shape;2202;p36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3" name="Google Shape;2203;p36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4" name="Google Shape;2204;p36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5" name="Google Shape;2205;p36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6" name="Google Shape;2206;p36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7" name="Google Shape;2207;p36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8" name="Google Shape;2208;p36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9" name="Google Shape;2209;p36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0" name="Google Shape;2210;p36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1" name="Google Shape;2211;p36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2" name="Google Shape;2212;p36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3" name="Google Shape;2213;p36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4" name="Google Shape;2214;p36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5" name="Google Shape;2215;p36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6" name="Google Shape;2216;p36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7" name="Google Shape;2217;p36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8" name="Google Shape;2218;p36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9" name="Google Shape;2219;p36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0" name="Google Shape;2220;p36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1" name="Google Shape;2221;p36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2" name="Google Shape;2222;p36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3" name="Google Shape;2223;p36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4" name="Google Shape;2224;p36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5" name="Google Shape;2225;p36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6" name="Google Shape;2226;p36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7" name="Google Shape;2227;p36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8" name="Google Shape;2228;p36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9" name="Google Shape;2229;p36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0" name="Google Shape;2230;p36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1" name="Google Shape;2231;p36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2" name="Google Shape;2232;p36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3" name="Google Shape;2233;p36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4" name="Google Shape;2234;p36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5" name="Google Shape;2235;p36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268" name="Google Shape;2268;p36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2269" name="Google Shape;2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56" y="17252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0" name="Google Shape;2270;p36"/>
          <p:cNvGrpSpPr/>
          <p:nvPr/>
        </p:nvGrpSpPr>
        <p:grpSpPr>
          <a:xfrm rot="-3297591">
            <a:off x="-1004632" y="1146761"/>
            <a:ext cx="6150795" cy="5835070"/>
            <a:chOff x="1159453" y="-665747"/>
            <a:chExt cx="6150795" cy="5835070"/>
          </a:xfrm>
        </p:grpSpPr>
        <p:grpSp>
          <p:nvGrpSpPr>
            <p:cNvPr id="2271" name="Google Shape;2271;p36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272" name="Google Shape;2272;p36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4" name="Google Shape;2294;p36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5" name="Google Shape;2295;p36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1" name="Google Shape;2331;p36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2" name="Google Shape;2332;p36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39" name="Google Shape;2339;p36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40" name="Google Shape;2340;p36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341" name="Google Shape;234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p36"/>
          <p:cNvSpPr txBox="1"/>
          <p:nvPr/>
        </p:nvSpPr>
        <p:spPr>
          <a:xfrm>
            <a:off x="3679264" y="372407"/>
            <a:ext cx="30060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343" name="Google Shape;234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918968" y="2570666"/>
            <a:ext cx="474514" cy="5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2344" name="Google Shape;2344;p36"/>
          <p:cNvSpPr/>
          <p:nvPr/>
        </p:nvSpPr>
        <p:spPr>
          <a:xfrm flipH="1" rot="-8100000">
            <a:off x="7932167" y="1111930"/>
            <a:ext cx="332462" cy="779318"/>
          </a:xfrm>
          <a:custGeom>
            <a:rect b="b" l="l" r="r" t="t"/>
            <a:pathLst>
              <a:path extrusionOk="0" h="857250" w="695325">
                <a:moveTo>
                  <a:pt x="0" y="0"/>
                </a:moveTo>
                <a:cubicBezTo>
                  <a:pt x="932" y="261420"/>
                  <a:pt x="1865" y="522839"/>
                  <a:pt x="2797" y="784259"/>
                </a:cubicBezTo>
                <a:cubicBezTo>
                  <a:pt x="1728" y="833089"/>
                  <a:pt x="77494" y="851612"/>
                  <a:pt x="143657" y="854979"/>
                </a:cubicBezTo>
                <a:lnTo>
                  <a:pt x="695325" y="85725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5" name="Google Shape;2345;p36"/>
          <p:cNvSpPr/>
          <p:nvPr/>
        </p:nvSpPr>
        <p:spPr>
          <a:xfrm flipH="1" rot="2700000">
            <a:off x="6008765" y="4084091"/>
            <a:ext cx="1683929" cy="503731"/>
          </a:xfrm>
          <a:custGeom>
            <a:rect b="b" l="l" r="r" t="t"/>
            <a:pathLst>
              <a:path extrusionOk="0" h="967207" w="652032">
                <a:moveTo>
                  <a:pt x="610" y="109721"/>
                </a:moveTo>
                <a:cubicBezTo>
                  <a:pt x="778" y="224510"/>
                  <a:pt x="-1414" y="652810"/>
                  <a:pt x="1618" y="798458"/>
                </a:cubicBezTo>
                <a:cubicBezTo>
                  <a:pt x="2872" y="894141"/>
                  <a:pt x="9256" y="938276"/>
                  <a:pt x="23548" y="942472"/>
                </a:cubicBezTo>
                <a:cubicBezTo>
                  <a:pt x="47025" y="954259"/>
                  <a:pt x="43309" y="958821"/>
                  <a:pt x="144267" y="964700"/>
                </a:cubicBezTo>
                <a:lnTo>
                  <a:pt x="628112" y="965988"/>
                </a:lnTo>
                <a:cubicBezTo>
                  <a:pt x="638979" y="978724"/>
                  <a:pt x="653994" y="888592"/>
                  <a:pt x="651821" y="836667"/>
                </a:cubicBezTo>
                <a:cubicBezTo>
                  <a:pt x="650876" y="675179"/>
                  <a:pt x="647588" y="139444"/>
                  <a:pt x="646741" y="-1"/>
                </a:cubicBez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46" name="Google Shape;2346;p36"/>
          <p:cNvGrpSpPr/>
          <p:nvPr/>
        </p:nvGrpSpPr>
        <p:grpSpPr>
          <a:xfrm>
            <a:off x="8276085" y="885001"/>
            <a:ext cx="1474178" cy="1474178"/>
            <a:chOff x="4115053" y="1414301"/>
            <a:chExt cx="1474178" cy="1474178"/>
          </a:xfrm>
        </p:grpSpPr>
        <p:sp>
          <p:nvSpPr>
            <p:cNvPr id="2347" name="Google Shape;2347;p36"/>
            <p:cNvSpPr/>
            <p:nvPr/>
          </p:nvSpPr>
          <p:spPr>
            <a:xfrm>
              <a:off x="4115053" y="1414301"/>
              <a:ext cx="1474178" cy="1474178"/>
            </a:xfrm>
            <a:custGeom>
              <a:rect b="b" l="l" r="r" t="t"/>
              <a:pathLst>
                <a:path extrusionOk="0" h="3744402" w="3744402">
                  <a:moveTo>
                    <a:pt x="1872201" y="0"/>
                  </a:moveTo>
                  <a:cubicBezTo>
                    <a:pt x="1958315" y="0"/>
                    <a:pt x="2044428" y="32851"/>
                    <a:pt x="2110130" y="98553"/>
                  </a:cubicBezTo>
                  <a:lnTo>
                    <a:pt x="3645849" y="1634272"/>
                  </a:lnTo>
                  <a:cubicBezTo>
                    <a:pt x="3777253" y="1765676"/>
                    <a:pt x="3777253" y="1978726"/>
                    <a:pt x="3645849" y="2110131"/>
                  </a:cubicBezTo>
                  <a:lnTo>
                    <a:pt x="2110130" y="3645849"/>
                  </a:lnTo>
                  <a:cubicBezTo>
                    <a:pt x="1978726" y="3777254"/>
                    <a:pt x="1765676" y="3777254"/>
                    <a:pt x="1634272" y="3645849"/>
                  </a:cubicBezTo>
                  <a:lnTo>
                    <a:pt x="98553" y="2110131"/>
                  </a:lnTo>
                  <a:cubicBezTo>
                    <a:pt x="-32851" y="1978726"/>
                    <a:pt x="-32851" y="1765676"/>
                    <a:pt x="98553" y="1634272"/>
                  </a:cubicBezTo>
                  <a:lnTo>
                    <a:pt x="1634272" y="98553"/>
                  </a:lnTo>
                  <a:cubicBezTo>
                    <a:pt x="1699974" y="32851"/>
                    <a:pt x="1786088" y="0"/>
                    <a:pt x="1872201" y="0"/>
                  </a:cubicBezTo>
                  <a:close/>
                </a:path>
              </a:pathLst>
            </a:cu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  <a:effectLst>
              <a:outerShdw blurRad="152400" sx="103000" rotWithShape="0" algn="tl" sy="103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48" name="Google Shape;2348;p36"/>
            <p:cNvGrpSpPr/>
            <p:nvPr/>
          </p:nvGrpSpPr>
          <p:grpSpPr>
            <a:xfrm>
              <a:off x="4740308" y="1996915"/>
              <a:ext cx="232285" cy="243551"/>
              <a:chOff x="3349235" y="2068527"/>
              <a:chExt cx="516445" cy="541492"/>
            </a:xfrm>
          </p:grpSpPr>
          <p:sp>
            <p:nvSpPr>
              <p:cNvPr id="2349" name="Google Shape;2349;p36"/>
              <p:cNvSpPr/>
              <p:nvPr/>
            </p:nvSpPr>
            <p:spPr>
              <a:xfrm>
                <a:off x="3349235" y="2068527"/>
                <a:ext cx="516445" cy="425799"/>
              </a:xfrm>
              <a:custGeom>
                <a:rect b="b" l="l" r="r" t="t"/>
                <a:pathLst>
                  <a:path extrusionOk="0" h="151" w="183">
                    <a:moveTo>
                      <a:pt x="17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6"/>
                      <a:pt x="5" y="151"/>
                      <a:pt x="11" y="151"/>
                    </a:cubicBezTo>
                    <a:cubicBezTo>
                      <a:pt x="172" y="151"/>
                      <a:pt x="172" y="151"/>
                      <a:pt x="172" y="151"/>
                    </a:cubicBezTo>
                    <a:cubicBezTo>
                      <a:pt x="178" y="151"/>
                      <a:pt x="183" y="146"/>
                      <a:pt x="183" y="140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3" y="5"/>
                      <a:pt x="178" y="0"/>
                      <a:pt x="172" y="0"/>
                    </a:cubicBezTo>
                    <a:close/>
                    <a:moveTo>
                      <a:pt x="91" y="143"/>
                    </a:moveTo>
                    <a:cubicBezTo>
                      <a:pt x="87" y="143"/>
                      <a:pt x="84" y="140"/>
                      <a:pt x="84" y="136"/>
                    </a:cubicBezTo>
                    <a:cubicBezTo>
                      <a:pt x="84" y="131"/>
                      <a:pt x="87" y="128"/>
                      <a:pt x="91" y="128"/>
                    </a:cubicBezTo>
                    <a:cubicBezTo>
                      <a:pt x="96" y="128"/>
                      <a:pt x="99" y="131"/>
                      <a:pt x="99" y="136"/>
                    </a:cubicBezTo>
                    <a:cubicBezTo>
                      <a:pt x="99" y="140"/>
                      <a:pt x="96" y="143"/>
                      <a:pt x="91" y="143"/>
                    </a:cubicBezTo>
                    <a:close/>
                    <a:moveTo>
                      <a:pt x="171" y="121"/>
                    </a:move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71" y="11"/>
                      <a:pt x="171" y="11"/>
                      <a:pt x="171" y="11"/>
                    </a:cubicBezTo>
                    <a:lnTo>
                      <a:pt x="171" y="1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3450615" y="2502675"/>
                <a:ext cx="313684" cy="107344"/>
              </a:xfrm>
              <a:custGeom>
                <a:rect b="b" l="l" r="r" t="t"/>
                <a:pathLst>
                  <a:path extrusionOk="0" h="38" w="111">
                    <a:moveTo>
                      <a:pt x="102" y="26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4" y="26"/>
                      <a:pt x="0" y="29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7" y="26"/>
                      <a:pt x="102" y="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3402907" y="2209267"/>
                <a:ext cx="90646" cy="101381"/>
              </a:xfrm>
              <a:custGeom>
                <a:rect b="b" l="l" r="r" t="t"/>
                <a:pathLst>
                  <a:path extrusionOk="0" h="85" w="76">
                    <a:moveTo>
                      <a:pt x="76" y="69"/>
                    </a:moveTo>
                    <a:lnTo>
                      <a:pt x="19" y="43"/>
                    </a:lnTo>
                    <a:lnTo>
                      <a:pt x="19" y="43"/>
                    </a:lnTo>
                    <a:lnTo>
                      <a:pt x="76" y="17"/>
                    </a:lnTo>
                    <a:lnTo>
                      <a:pt x="76" y="0"/>
                    </a:lnTo>
                    <a:lnTo>
                      <a:pt x="0" y="36"/>
                    </a:lnTo>
                    <a:lnTo>
                      <a:pt x="0" y="50"/>
                    </a:lnTo>
                    <a:lnTo>
                      <a:pt x="76" y="85"/>
                    </a:lnTo>
                    <a:lnTo>
                      <a:pt x="76" y="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3718976" y="2209267"/>
                <a:ext cx="93032" cy="101381"/>
              </a:xfrm>
              <a:custGeom>
                <a:rect b="b" l="l" r="r" t="t"/>
                <a:pathLst>
                  <a:path extrusionOk="0" h="85" w="78">
                    <a:moveTo>
                      <a:pt x="78" y="36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78" y="50"/>
                    </a:lnTo>
                    <a:lnTo>
                      <a:pt x="78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3" name="Google Shape;2353;p36"/>
              <p:cNvSpPr/>
              <p:nvPr/>
            </p:nvSpPr>
            <p:spPr>
              <a:xfrm>
                <a:off x="3512636" y="2163944"/>
                <a:ext cx="189642" cy="187256"/>
              </a:xfrm>
              <a:custGeom>
                <a:rect b="b" l="l" r="r" t="t"/>
                <a:pathLst>
                  <a:path extrusionOk="0" h="66" w="67">
                    <a:moveTo>
                      <a:pt x="9" y="49"/>
                    </a:moveTo>
                    <a:cubicBezTo>
                      <a:pt x="6" y="52"/>
                      <a:pt x="6" y="52"/>
                      <a:pt x="6" y="52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9"/>
                      <a:pt x="24" y="60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3" y="60"/>
                      <a:pt x="46" y="59"/>
                      <a:pt x="49" y="57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60" y="46"/>
                      <a:pt x="61" y="43"/>
                      <a:pt x="62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4"/>
                      <a:pt x="60" y="20"/>
                      <a:pt x="58" y="17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7"/>
                      <a:pt x="43" y="6"/>
                      <a:pt x="39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6"/>
                      <a:pt x="21" y="7"/>
                      <a:pt x="18" y="9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20"/>
                      <a:pt x="6" y="24"/>
                      <a:pt x="5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3"/>
                      <a:pt x="8" y="46"/>
                      <a:pt x="9" y="49"/>
                    </a:cubicBezTo>
                    <a:close/>
                    <a:moveTo>
                      <a:pt x="34" y="13"/>
                    </a:moveTo>
                    <a:cubicBezTo>
                      <a:pt x="45" y="13"/>
                      <a:pt x="54" y="22"/>
                      <a:pt x="54" y="33"/>
                    </a:cubicBezTo>
                    <a:cubicBezTo>
                      <a:pt x="54" y="44"/>
                      <a:pt x="45" y="53"/>
                      <a:pt x="34" y="53"/>
                    </a:cubicBezTo>
                    <a:cubicBezTo>
                      <a:pt x="22" y="53"/>
                      <a:pt x="13" y="44"/>
                      <a:pt x="13" y="33"/>
                    </a:cubicBezTo>
                    <a:cubicBezTo>
                      <a:pt x="13" y="22"/>
                      <a:pt x="22" y="13"/>
                      <a:pt x="34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4" name="Google Shape;2354;p36"/>
              <p:cNvSpPr/>
              <p:nvPr/>
            </p:nvSpPr>
            <p:spPr>
              <a:xfrm>
                <a:off x="3563923" y="2215231"/>
                <a:ext cx="87068" cy="84683"/>
              </a:xfrm>
              <a:custGeom>
                <a:rect b="b" l="l" r="r" t="t"/>
                <a:pathLst>
                  <a:path extrusionOk="0" h="30" w="31">
                    <a:moveTo>
                      <a:pt x="15" y="30"/>
                    </a:moveTo>
                    <a:cubicBezTo>
                      <a:pt x="24" y="30"/>
                      <a:pt x="31" y="23"/>
                      <a:pt x="31" y="15"/>
                    </a:cubicBezTo>
                    <a:cubicBezTo>
                      <a:pt x="31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lose/>
                    <a:moveTo>
                      <a:pt x="15" y="5"/>
                    </a:moveTo>
                    <a:cubicBezTo>
                      <a:pt x="21" y="5"/>
                      <a:pt x="26" y="9"/>
                      <a:pt x="26" y="15"/>
                    </a:cubicBezTo>
                    <a:cubicBezTo>
                      <a:pt x="26" y="21"/>
                      <a:pt x="21" y="25"/>
                      <a:pt x="15" y="25"/>
                    </a:cubicBezTo>
                    <a:cubicBezTo>
                      <a:pt x="10" y="25"/>
                      <a:pt x="5" y="21"/>
                      <a:pt x="5" y="15"/>
                    </a:cubicBezTo>
                    <a:cubicBezTo>
                      <a:pt x="5" y="9"/>
                      <a:pt x="10" y="5"/>
                      <a:pt x="15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5" name="Google Shape;2355;p36"/>
              <p:cNvSpPr/>
              <p:nvPr/>
            </p:nvSpPr>
            <p:spPr>
              <a:xfrm>
                <a:off x="3592548" y="2243856"/>
                <a:ext cx="31011" cy="2743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356" name="Google Shape;2356;p36"/>
          <p:cNvGrpSpPr/>
          <p:nvPr/>
        </p:nvGrpSpPr>
        <p:grpSpPr>
          <a:xfrm>
            <a:off x="9180866" y="1807619"/>
            <a:ext cx="1474178" cy="1474178"/>
            <a:chOff x="5019834" y="2336919"/>
            <a:chExt cx="1474178" cy="1474178"/>
          </a:xfrm>
        </p:grpSpPr>
        <p:sp>
          <p:nvSpPr>
            <p:cNvPr id="2357" name="Google Shape;2357;p36"/>
            <p:cNvSpPr/>
            <p:nvPr/>
          </p:nvSpPr>
          <p:spPr>
            <a:xfrm>
              <a:off x="5019834" y="2336919"/>
              <a:ext cx="1474178" cy="1474178"/>
            </a:xfrm>
            <a:custGeom>
              <a:rect b="b" l="l" r="r" t="t"/>
              <a:pathLst>
                <a:path extrusionOk="0" h="3744402" w="3744402">
                  <a:moveTo>
                    <a:pt x="1872201" y="0"/>
                  </a:moveTo>
                  <a:cubicBezTo>
                    <a:pt x="1958315" y="0"/>
                    <a:pt x="2044428" y="32851"/>
                    <a:pt x="2110130" y="98553"/>
                  </a:cubicBezTo>
                  <a:lnTo>
                    <a:pt x="3645849" y="1634272"/>
                  </a:lnTo>
                  <a:cubicBezTo>
                    <a:pt x="3777253" y="1765676"/>
                    <a:pt x="3777253" y="1978726"/>
                    <a:pt x="3645849" y="2110131"/>
                  </a:cubicBezTo>
                  <a:lnTo>
                    <a:pt x="2110130" y="3645849"/>
                  </a:lnTo>
                  <a:cubicBezTo>
                    <a:pt x="1978726" y="3777254"/>
                    <a:pt x="1765676" y="3777254"/>
                    <a:pt x="1634272" y="3645849"/>
                  </a:cubicBezTo>
                  <a:lnTo>
                    <a:pt x="98553" y="2110131"/>
                  </a:lnTo>
                  <a:cubicBezTo>
                    <a:pt x="-32851" y="1978726"/>
                    <a:pt x="-32851" y="1765676"/>
                    <a:pt x="98553" y="1634272"/>
                  </a:cubicBezTo>
                  <a:lnTo>
                    <a:pt x="1634272" y="98553"/>
                  </a:lnTo>
                  <a:cubicBezTo>
                    <a:pt x="1699974" y="32851"/>
                    <a:pt x="1786088" y="0"/>
                    <a:pt x="1872201" y="0"/>
                  </a:cubicBezTo>
                  <a:close/>
                </a:path>
              </a:pathLst>
            </a:cu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  <a:effectLst>
              <a:outerShdw blurRad="355600" rotWithShape="0" algn="tl" dir="2700000" dist="127000">
                <a:srgbClr val="000000">
                  <a:alpha val="5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58" name="Google Shape;2358;p36"/>
            <p:cNvGrpSpPr/>
            <p:nvPr/>
          </p:nvGrpSpPr>
          <p:grpSpPr>
            <a:xfrm>
              <a:off x="5648898" y="2929131"/>
              <a:ext cx="236040" cy="210827"/>
              <a:chOff x="5016647" y="2076876"/>
              <a:chExt cx="524793" cy="468736"/>
            </a:xfrm>
          </p:grpSpPr>
          <p:sp>
            <p:nvSpPr>
              <p:cNvPr id="2359" name="Google Shape;2359;p36"/>
              <p:cNvSpPr/>
              <p:nvPr/>
            </p:nvSpPr>
            <p:spPr>
              <a:xfrm>
                <a:off x="5149038" y="2076876"/>
                <a:ext cx="115693" cy="46873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5016647" y="2511023"/>
                <a:ext cx="90646" cy="262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5016647" y="2384596"/>
                <a:ext cx="90646" cy="250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5016647" y="2256976"/>
                <a:ext cx="90646" cy="262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5016647" y="2130548"/>
                <a:ext cx="90646" cy="250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5061970" y="2172293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5061970" y="2215231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5061970" y="2299914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5061970" y="2341658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5061970" y="2426341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5061970" y="2469279"/>
                <a:ext cx="45323" cy="226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5290971" y="2364320"/>
                <a:ext cx="115693" cy="18129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5429325" y="2426341"/>
                <a:ext cx="112115" cy="11927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372" name="Google Shape;2372;p36"/>
          <p:cNvGrpSpPr/>
          <p:nvPr/>
        </p:nvGrpSpPr>
        <p:grpSpPr>
          <a:xfrm>
            <a:off x="8276085" y="2628682"/>
            <a:ext cx="1474178" cy="1474178"/>
            <a:chOff x="4115053" y="3157982"/>
            <a:chExt cx="1474178" cy="1474178"/>
          </a:xfrm>
        </p:grpSpPr>
        <p:sp>
          <p:nvSpPr>
            <p:cNvPr id="2373" name="Google Shape;2373;p36"/>
            <p:cNvSpPr/>
            <p:nvPr/>
          </p:nvSpPr>
          <p:spPr>
            <a:xfrm>
              <a:off x="4115053" y="3157982"/>
              <a:ext cx="1474178" cy="1474178"/>
            </a:xfrm>
            <a:custGeom>
              <a:rect b="b" l="l" r="r" t="t"/>
              <a:pathLst>
                <a:path extrusionOk="0" h="3744402" w="3744402">
                  <a:moveTo>
                    <a:pt x="1872201" y="0"/>
                  </a:moveTo>
                  <a:cubicBezTo>
                    <a:pt x="1958315" y="0"/>
                    <a:pt x="2044428" y="32851"/>
                    <a:pt x="2110130" y="98553"/>
                  </a:cubicBezTo>
                  <a:lnTo>
                    <a:pt x="3645849" y="1634272"/>
                  </a:lnTo>
                  <a:cubicBezTo>
                    <a:pt x="3777253" y="1765676"/>
                    <a:pt x="3777253" y="1978726"/>
                    <a:pt x="3645849" y="2110131"/>
                  </a:cubicBezTo>
                  <a:lnTo>
                    <a:pt x="2110130" y="3645849"/>
                  </a:lnTo>
                  <a:cubicBezTo>
                    <a:pt x="1978726" y="3777254"/>
                    <a:pt x="1765676" y="3777254"/>
                    <a:pt x="1634272" y="3645849"/>
                  </a:cubicBezTo>
                  <a:lnTo>
                    <a:pt x="98553" y="2110131"/>
                  </a:lnTo>
                  <a:cubicBezTo>
                    <a:pt x="-32851" y="1978726"/>
                    <a:pt x="-32851" y="1765676"/>
                    <a:pt x="98553" y="1634272"/>
                  </a:cubicBezTo>
                  <a:lnTo>
                    <a:pt x="1634272" y="98553"/>
                  </a:lnTo>
                  <a:cubicBezTo>
                    <a:pt x="1699974" y="32851"/>
                    <a:pt x="1786088" y="0"/>
                    <a:pt x="1872201" y="0"/>
                  </a:cubicBezTo>
                  <a:close/>
                </a:path>
              </a:pathLst>
            </a:cu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  <a:effectLst>
              <a:outerShdw blurRad="355600" rotWithShape="0" algn="tl" dir="2700000" dist="266700">
                <a:srgbClr val="000000">
                  <a:alpha val="5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74" name="Google Shape;2374;p36"/>
            <p:cNvGrpSpPr/>
            <p:nvPr/>
          </p:nvGrpSpPr>
          <p:grpSpPr>
            <a:xfrm>
              <a:off x="4760472" y="3711002"/>
              <a:ext cx="230676" cy="277884"/>
              <a:chOff x="6551667" y="1961183"/>
              <a:chExt cx="512867" cy="617825"/>
            </a:xfrm>
          </p:grpSpPr>
          <p:sp>
            <p:nvSpPr>
              <p:cNvPr id="2375" name="Google Shape;2375;p36"/>
              <p:cNvSpPr/>
              <p:nvPr/>
            </p:nvSpPr>
            <p:spPr>
              <a:xfrm>
                <a:off x="6954804" y="2279637"/>
                <a:ext cx="109730" cy="119271"/>
              </a:xfrm>
              <a:custGeom>
                <a:rect b="b" l="l" r="r" t="t"/>
                <a:pathLst>
                  <a:path extrusionOk="0" h="42" w="39">
                    <a:moveTo>
                      <a:pt x="36" y="25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4" y="41"/>
                      <a:pt x="30" y="42"/>
                      <a:pt x="33" y="39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9" y="34"/>
                      <a:pt x="39" y="28"/>
                      <a:pt x="36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6" name="Google Shape;2376;p36"/>
              <p:cNvSpPr/>
              <p:nvPr/>
            </p:nvSpPr>
            <p:spPr>
              <a:xfrm>
                <a:off x="6551667" y="2079261"/>
                <a:ext cx="400751" cy="499747"/>
              </a:xfrm>
              <a:custGeom>
                <a:rect b="b" l="l" r="r" t="t"/>
                <a:pathLst>
                  <a:path extrusionOk="0" h="177" w="142">
                    <a:moveTo>
                      <a:pt x="110" y="75"/>
                    </a:moveTo>
                    <a:cubicBezTo>
                      <a:pt x="106" y="75"/>
                      <a:pt x="102" y="74"/>
                      <a:pt x="98" y="73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15"/>
                      <a:pt x="73" y="7"/>
                      <a:pt x="7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0" y="0"/>
                      <a:pt x="26" y="5"/>
                      <a:pt x="26" y="10"/>
                    </a:cubicBezTo>
                    <a:cubicBezTo>
                      <a:pt x="26" y="14"/>
                      <a:pt x="28" y="18"/>
                      <a:pt x="32" y="19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8"/>
                      <a:pt x="7" y="175"/>
                      <a:pt x="18" y="177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9" y="177"/>
                      <a:pt x="21" y="177"/>
                      <a:pt x="23" y="177"/>
                    </a:cubicBezTo>
                    <a:cubicBezTo>
                      <a:pt x="119" y="177"/>
                      <a:pt x="119" y="177"/>
                      <a:pt x="119" y="177"/>
                    </a:cubicBezTo>
                    <a:cubicBezTo>
                      <a:pt x="132" y="177"/>
                      <a:pt x="142" y="170"/>
                      <a:pt x="142" y="160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2" y="75"/>
                      <a:pt x="111" y="75"/>
                      <a:pt x="110" y="75"/>
                    </a:cubicBezTo>
                    <a:close/>
                    <a:moveTo>
                      <a:pt x="39" y="144"/>
                    </a:moveTo>
                    <a:cubicBezTo>
                      <a:pt x="36" y="144"/>
                      <a:pt x="34" y="141"/>
                      <a:pt x="34" y="139"/>
                    </a:cubicBezTo>
                    <a:cubicBezTo>
                      <a:pt x="34" y="136"/>
                      <a:pt x="36" y="133"/>
                      <a:pt x="39" y="133"/>
                    </a:cubicBezTo>
                    <a:cubicBezTo>
                      <a:pt x="42" y="133"/>
                      <a:pt x="45" y="136"/>
                      <a:pt x="45" y="139"/>
                    </a:cubicBezTo>
                    <a:cubicBezTo>
                      <a:pt x="45" y="141"/>
                      <a:pt x="42" y="144"/>
                      <a:pt x="39" y="144"/>
                    </a:cubicBezTo>
                    <a:close/>
                    <a:moveTo>
                      <a:pt x="62" y="159"/>
                    </a:moveTo>
                    <a:cubicBezTo>
                      <a:pt x="59" y="159"/>
                      <a:pt x="57" y="157"/>
                      <a:pt x="57" y="154"/>
                    </a:cubicBezTo>
                    <a:cubicBezTo>
                      <a:pt x="57" y="151"/>
                      <a:pt x="59" y="149"/>
                      <a:pt x="62" y="149"/>
                    </a:cubicBezTo>
                    <a:cubicBezTo>
                      <a:pt x="65" y="149"/>
                      <a:pt x="68" y="151"/>
                      <a:pt x="68" y="154"/>
                    </a:cubicBezTo>
                    <a:cubicBezTo>
                      <a:pt x="68" y="157"/>
                      <a:pt x="65" y="159"/>
                      <a:pt x="62" y="159"/>
                    </a:cubicBezTo>
                    <a:close/>
                    <a:moveTo>
                      <a:pt x="83" y="151"/>
                    </a:moveTo>
                    <a:cubicBezTo>
                      <a:pt x="77" y="151"/>
                      <a:pt x="71" y="145"/>
                      <a:pt x="71" y="139"/>
                    </a:cubicBezTo>
                    <a:cubicBezTo>
                      <a:pt x="71" y="133"/>
                      <a:pt x="77" y="128"/>
                      <a:pt x="83" y="128"/>
                    </a:cubicBezTo>
                    <a:cubicBezTo>
                      <a:pt x="90" y="128"/>
                      <a:pt x="95" y="133"/>
                      <a:pt x="95" y="139"/>
                    </a:cubicBezTo>
                    <a:cubicBezTo>
                      <a:pt x="95" y="145"/>
                      <a:pt x="90" y="151"/>
                      <a:pt x="83" y="151"/>
                    </a:cubicBezTo>
                    <a:close/>
                    <a:moveTo>
                      <a:pt x="92" y="106"/>
                    </a:moveTo>
                    <a:cubicBezTo>
                      <a:pt x="89" y="106"/>
                      <a:pt x="86" y="104"/>
                      <a:pt x="86" y="101"/>
                    </a:cubicBezTo>
                    <a:cubicBezTo>
                      <a:pt x="86" y="98"/>
                      <a:pt x="89" y="95"/>
                      <a:pt x="92" y="95"/>
                    </a:cubicBezTo>
                    <a:cubicBezTo>
                      <a:pt x="95" y="95"/>
                      <a:pt x="97" y="98"/>
                      <a:pt x="97" y="101"/>
                    </a:cubicBezTo>
                    <a:cubicBezTo>
                      <a:pt x="97" y="104"/>
                      <a:pt x="95" y="106"/>
                      <a:pt x="92" y="106"/>
                    </a:cubicBezTo>
                    <a:close/>
                    <a:moveTo>
                      <a:pt x="98" y="122"/>
                    </a:moveTo>
                    <a:cubicBezTo>
                      <a:pt x="98" y="119"/>
                      <a:pt x="101" y="117"/>
                      <a:pt x="104" y="117"/>
                    </a:cubicBezTo>
                    <a:cubicBezTo>
                      <a:pt x="107" y="117"/>
                      <a:pt x="109" y="119"/>
                      <a:pt x="109" y="122"/>
                    </a:cubicBezTo>
                    <a:cubicBezTo>
                      <a:pt x="109" y="125"/>
                      <a:pt x="107" y="128"/>
                      <a:pt x="104" y="128"/>
                    </a:cubicBezTo>
                    <a:cubicBezTo>
                      <a:pt x="101" y="128"/>
                      <a:pt x="98" y="125"/>
                      <a:pt x="98" y="122"/>
                    </a:cubicBezTo>
                    <a:close/>
                    <a:moveTo>
                      <a:pt x="108" y="159"/>
                    </a:moveTo>
                    <a:cubicBezTo>
                      <a:pt x="105" y="159"/>
                      <a:pt x="103" y="156"/>
                      <a:pt x="103" y="153"/>
                    </a:cubicBezTo>
                    <a:cubicBezTo>
                      <a:pt x="103" y="151"/>
                      <a:pt x="105" y="148"/>
                      <a:pt x="108" y="148"/>
                    </a:cubicBezTo>
                    <a:cubicBezTo>
                      <a:pt x="111" y="148"/>
                      <a:pt x="114" y="151"/>
                      <a:pt x="114" y="153"/>
                    </a:cubicBezTo>
                    <a:cubicBezTo>
                      <a:pt x="114" y="156"/>
                      <a:pt x="111" y="159"/>
                      <a:pt x="108" y="1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7" name="Google Shape;2377;p36"/>
              <p:cNvSpPr/>
              <p:nvPr/>
            </p:nvSpPr>
            <p:spPr>
              <a:xfrm>
                <a:off x="6740116" y="2045865"/>
                <a:ext cx="240928" cy="248084"/>
              </a:xfrm>
              <a:custGeom>
                <a:rect b="b" l="l" r="r" t="t"/>
                <a:pathLst>
                  <a:path extrusionOk="0" h="88" w="85">
                    <a:moveTo>
                      <a:pt x="14" y="68"/>
                    </a:moveTo>
                    <a:cubicBezTo>
                      <a:pt x="27" y="83"/>
                      <a:pt x="48" y="85"/>
                      <a:pt x="64" y="75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4" y="54"/>
                      <a:pt x="85" y="32"/>
                      <a:pt x="72" y="18"/>
                    </a:cubicBezTo>
                    <a:cubicBezTo>
                      <a:pt x="58" y="2"/>
                      <a:pt x="33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lose/>
                    <a:moveTo>
                      <a:pt x="23" y="20"/>
                    </a:moveTo>
                    <a:cubicBezTo>
                      <a:pt x="35" y="9"/>
                      <a:pt x="55" y="10"/>
                      <a:pt x="66" y="23"/>
                    </a:cubicBezTo>
                    <a:cubicBezTo>
                      <a:pt x="77" y="36"/>
                      <a:pt x="76" y="55"/>
                      <a:pt x="63" y="66"/>
                    </a:cubicBezTo>
                    <a:cubicBezTo>
                      <a:pt x="50" y="77"/>
                      <a:pt x="31" y="76"/>
                      <a:pt x="20" y="63"/>
                    </a:cubicBezTo>
                    <a:cubicBezTo>
                      <a:pt x="9" y="50"/>
                      <a:pt x="10" y="31"/>
                      <a:pt x="23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6667361" y="1975496"/>
                <a:ext cx="31011" cy="3101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6731767" y="2020819"/>
                <a:ext cx="31011" cy="2743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6774705" y="1961183"/>
                <a:ext cx="64406" cy="6440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6861773" y="2017240"/>
                <a:ext cx="31011" cy="3101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382" name="Google Shape;2382;p36"/>
          <p:cNvGrpSpPr/>
          <p:nvPr/>
        </p:nvGrpSpPr>
        <p:grpSpPr>
          <a:xfrm>
            <a:off x="7361309" y="3512596"/>
            <a:ext cx="1474178" cy="1474178"/>
            <a:chOff x="3200277" y="4041896"/>
            <a:chExt cx="1474178" cy="1474178"/>
          </a:xfrm>
        </p:grpSpPr>
        <p:sp>
          <p:nvSpPr>
            <p:cNvPr id="2383" name="Google Shape;2383;p36"/>
            <p:cNvSpPr/>
            <p:nvPr/>
          </p:nvSpPr>
          <p:spPr>
            <a:xfrm>
              <a:off x="3200277" y="4041896"/>
              <a:ext cx="1474178" cy="1474178"/>
            </a:xfrm>
            <a:custGeom>
              <a:rect b="b" l="l" r="r" t="t"/>
              <a:pathLst>
                <a:path extrusionOk="0" h="3744402" w="3744402">
                  <a:moveTo>
                    <a:pt x="1872201" y="0"/>
                  </a:moveTo>
                  <a:cubicBezTo>
                    <a:pt x="1958315" y="0"/>
                    <a:pt x="2044428" y="32851"/>
                    <a:pt x="2110130" y="98553"/>
                  </a:cubicBezTo>
                  <a:lnTo>
                    <a:pt x="3645849" y="1634272"/>
                  </a:lnTo>
                  <a:cubicBezTo>
                    <a:pt x="3777253" y="1765676"/>
                    <a:pt x="3777253" y="1978726"/>
                    <a:pt x="3645849" y="2110131"/>
                  </a:cubicBezTo>
                  <a:lnTo>
                    <a:pt x="2110130" y="3645849"/>
                  </a:lnTo>
                  <a:cubicBezTo>
                    <a:pt x="1978726" y="3777254"/>
                    <a:pt x="1765676" y="3777254"/>
                    <a:pt x="1634272" y="3645849"/>
                  </a:cubicBezTo>
                  <a:lnTo>
                    <a:pt x="98553" y="2110131"/>
                  </a:lnTo>
                  <a:cubicBezTo>
                    <a:pt x="-32851" y="1978726"/>
                    <a:pt x="-32851" y="1765676"/>
                    <a:pt x="98553" y="1634272"/>
                  </a:cubicBezTo>
                  <a:lnTo>
                    <a:pt x="1634272" y="98553"/>
                  </a:lnTo>
                  <a:cubicBezTo>
                    <a:pt x="1699974" y="32851"/>
                    <a:pt x="1786088" y="0"/>
                    <a:pt x="1872201" y="0"/>
                  </a:cubicBezTo>
                  <a:close/>
                </a:path>
              </a:pathLst>
            </a:cu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  <a:effectLst>
              <a:outerShdw blurRad="355600" rotWithShape="0" algn="tl" dir="2700000" dist="393700">
                <a:srgbClr val="000000">
                  <a:alpha val="5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84" name="Google Shape;2384;p36"/>
            <p:cNvGrpSpPr/>
            <p:nvPr/>
          </p:nvGrpSpPr>
          <p:grpSpPr>
            <a:xfrm>
              <a:off x="3838389" y="4628219"/>
              <a:ext cx="197953" cy="275738"/>
              <a:chOff x="8182106" y="1977881"/>
              <a:chExt cx="440111" cy="613054"/>
            </a:xfrm>
          </p:grpSpPr>
          <p:sp>
            <p:nvSpPr>
              <p:cNvPr id="2385" name="Google Shape;2385;p36"/>
              <p:cNvSpPr/>
              <p:nvPr/>
            </p:nvSpPr>
            <p:spPr>
              <a:xfrm>
                <a:off x="8182106" y="2184220"/>
                <a:ext cx="150282" cy="398366"/>
              </a:xfrm>
              <a:custGeom>
                <a:rect b="b" l="l" r="r" t="t"/>
                <a:pathLst>
                  <a:path extrusionOk="0" h="141" w="53">
                    <a:moveTo>
                      <a:pt x="38" y="45"/>
                    </a:moveTo>
                    <a:cubicBezTo>
                      <a:pt x="38" y="21"/>
                      <a:pt x="38" y="21"/>
                      <a:pt x="38" y="21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4"/>
                      <a:pt x="0" y="10"/>
                      <a:pt x="0" y="1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10" y="64"/>
                      <a:pt x="13" y="61"/>
                      <a:pt x="13" y="57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3" y="136"/>
                      <a:pt x="18" y="141"/>
                      <a:pt x="23" y="141"/>
                    </a:cubicBezTo>
                    <a:cubicBezTo>
                      <a:pt x="28" y="141"/>
                      <a:pt x="32" y="138"/>
                      <a:pt x="33" y="133"/>
                    </a:cubicBezTo>
                    <a:cubicBezTo>
                      <a:pt x="35" y="138"/>
                      <a:pt x="39" y="141"/>
                      <a:pt x="43" y="141"/>
                    </a:cubicBezTo>
                    <a:cubicBezTo>
                      <a:pt x="49" y="141"/>
                      <a:pt x="52" y="136"/>
                      <a:pt x="52" y="130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1" y="55"/>
                      <a:pt x="50" y="56"/>
                      <a:pt x="48" y="56"/>
                    </a:cubicBezTo>
                    <a:cubicBezTo>
                      <a:pt x="42" y="56"/>
                      <a:pt x="38" y="51"/>
                      <a:pt x="38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8475513" y="2184220"/>
                <a:ext cx="146704" cy="398366"/>
              </a:xfrm>
              <a:custGeom>
                <a:rect b="b" l="l" r="r" t="t"/>
                <a:pathLst>
                  <a:path extrusionOk="0" h="141" w="52">
                    <a:moveTo>
                      <a:pt x="39" y="0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36"/>
                      <a:pt x="14" y="43"/>
                    </a:cubicBezTo>
                    <a:cubicBezTo>
                      <a:pt x="14" y="49"/>
                      <a:pt x="9" y="53"/>
                      <a:pt x="3" y="53"/>
                    </a:cubicBezTo>
                    <a:cubicBezTo>
                      <a:pt x="2" y="53"/>
                      <a:pt x="1" y="53"/>
                      <a:pt x="1" y="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8"/>
                      <a:pt x="1" y="58"/>
                      <a:pt x="1" y="57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1" y="136"/>
                      <a:pt x="5" y="141"/>
                      <a:pt x="11" y="141"/>
                    </a:cubicBezTo>
                    <a:cubicBezTo>
                      <a:pt x="16" y="141"/>
                      <a:pt x="20" y="138"/>
                      <a:pt x="21" y="133"/>
                    </a:cubicBezTo>
                    <a:cubicBezTo>
                      <a:pt x="22" y="138"/>
                      <a:pt x="26" y="141"/>
                      <a:pt x="31" y="141"/>
                    </a:cubicBezTo>
                    <a:cubicBezTo>
                      <a:pt x="37" y="141"/>
                      <a:pt x="40" y="136"/>
                      <a:pt x="40" y="13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61"/>
                      <a:pt x="43" y="61"/>
                      <a:pt x="45" y="61"/>
                    </a:cubicBezTo>
                    <a:cubicBezTo>
                      <a:pt x="49" y="61"/>
                      <a:pt x="51" y="59"/>
                      <a:pt x="51" y="55"/>
                    </a:cubicBezTo>
                    <a:cubicBezTo>
                      <a:pt x="51" y="55"/>
                      <a:pt x="52" y="39"/>
                      <a:pt x="52" y="39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0"/>
                      <a:pt x="47" y="4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8216694" y="2060178"/>
                <a:ext cx="115693" cy="121657"/>
              </a:xfrm>
              <a:custGeom>
                <a:rect b="b" l="l" r="r" t="t"/>
                <a:pathLst>
                  <a:path extrusionOk="0" h="43" w="41">
                    <a:moveTo>
                      <a:pt x="5" y="27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8" y="35"/>
                      <a:pt x="13" y="43"/>
                      <a:pt x="21" y="43"/>
                    </a:cubicBezTo>
                    <a:cubicBezTo>
                      <a:pt x="22" y="43"/>
                      <a:pt x="24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3"/>
                      <a:pt x="31" y="26"/>
                      <a:pt x="41" y="21"/>
                    </a:cubicBezTo>
                    <a:cubicBezTo>
                      <a:pt x="41" y="19"/>
                      <a:pt x="40" y="17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1" y="0"/>
                    </a:cubicBezTo>
                    <a:cubicBezTo>
                      <a:pt x="11" y="0"/>
                      <a:pt x="4" y="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ubicBezTo>
                      <a:pt x="1" y="17"/>
                      <a:pt x="0" y="20"/>
                      <a:pt x="0" y="23"/>
                    </a:cubicBezTo>
                    <a:cubicBezTo>
                      <a:pt x="1" y="25"/>
                      <a:pt x="3" y="28"/>
                      <a:pt x="5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8295413" y="2122199"/>
                <a:ext cx="211110" cy="468736"/>
              </a:xfrm>
              <a:custGeom>
                <a:rect b="b" l="l" r="r" t="t"/>
                <a:pathLst>
                  <a:path extrusionOk="0" h="166" w="75">
                    <a:moveTo>
                      <a:pt x="75" y="65"/>
                    </a:moveTo>
                    <a:cubicBezTo>
                      <a:pt x="75" y="65"/>
                      <a:pt x="75" y="46"/>
                      <a:pt x="75" y="46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12"/>
                      <a:pt x="69" y="5"/>
                      <a:pt x="60" y="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" y="5"/>
                      <a:pt x="0" y="12"/>
                      <a:pt x="0" y="2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1"/>
                      <a:pt x="4" y="75"/>
                      <a:pt x="8" y="75"/>
                    </a:cubicBezTo>
                    <a:cubicBezTo>
                      <a:pt x="12" y="75"/>
                      <a:pt x="15" y="71"/>
                      <a:pt x="15" y="67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0"/>
                      <a:pt x="21" y="166"/>
                      <a:pt x="27" y="166"/>
                    </a:cubicBezTo>
                    <a:cubicBezTo>
                      <a:pt x="33" y="166"/>
                      <a:pt x="38" y="162"/>
                      <a:pt x="39" y="157"/>
                    </a:cubicBezTo>
                    <a:cubicBezTo>
                      <a:pt x="41" y="162"/>
                      <a:pt x="45" y="166"/>
                      <a:pt x="51" y="166"/>
                    </a:cubicBezTo>
                    <a:cubicBezTo>
                      <a:pt x="57" y="166"/>
                      <a:pt x="62" y="160"/>
                      <a:pt x="62" y="153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1"/>
                      <a:pt x="65" y="72"/>
                      <a:pt x="67" y="72"/>
                    </a:cubicBezTo>
                    <a:cubicBezTo>
                      <a:pt x="72" y="72"/>
                      <a:pt x="75" y="69"/>
                      <a:pt x="75" y="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8475513" y="2060178"/>
                <a:ext cx="115693" cy="121657"/>
              </a:xfrm>
              <a:custGeom>
                <a:rect b="b" l="l" r="r" t="t"/>
                <a:pathLst>
                  <a:path extrusionOk="0" h="43" w="41">
                    <a:moveTo>
                      <a:pt x="14" y="41"/>
                    </a:moveTo>
                    <a:cubicBezTo>
                      <a:pt x="16" y="42"/>
                      <a:pt x="18" y="43"/>
                      <a:pt x="20" y="43"/>
                    </a:cubicBezTo>
                    <a:cubicBezTo>
                      <a:pt x="27" y="43"/>
                      <a:pt x="33" y="35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7" y="28"/>
                      <a:pt x="40" y="25"/>
                      <a:pt x="40" y="23"/>
                    </a:cubicBezTo>
                    <a:cubicBezTo>
                      <a:pt x="41" y="20"/>
                      <a:pt x="40" y="17"/>
                      <a:pt x="38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29" y="0"/>
                      <a:pt x="20" y="0"/>
                    </a:cubicBezTo>
                    <a:cubicBezTo>
                      <a:pt x="11" y="0"/>
                      <a:pt x="4" y="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ubicBezTo>
                      <a:pt x="1" y="17"/>
                      <a:pt x="0" y="19"/>
                      <a:pt x="0" y="21"/>
                    </a:cubicBezTo>
                    <a:cubicBezTo>
                      <a:pt x="8" y="26"/>
                      <a:pt x="13" y="33"/>
                      <a:pt x="14" y="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8334773" y="1977881"/>
                <a:ext cx="134777" cy="141933"/>
              </a:xfrm>
              <a:custGeom>
                <a:rect b="b" l="l" r="r" t="t"/>
                <a:pathLst>
                  <a:path extrusionOk="0" h="50" w="48">
                    <a:moveTo>
                      <a:pt x="6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9" y="41"/>
                      <a:pt x="16" y="50"/>
                      <a:pt x="24" y="50"/>
                    </a:cubicBezTo>
                    <a:cubicBezTo>
                      <a:pt x="32" y="50"/>
                      <a:pt x="39" y="4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4" y="32"/>
                      <a:pt x="47" y="29"/>
                      <a:pt x="48" y="26"/>
                    </a:cubicBezTo>
                    <a:cubicBezTo>
                      <a:pt x="48" y="22"/>
                      <a:pt x="47" y="19"/>
                      <a:pt x="44" y="19"/>
                    </a:cubicBezTo>
                    <a:cubicBezTo>
                      <a:pt x="44" y="19"/>
                      <a:pt x="44" y="18"/>
                      <a:pt x="43" y="19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8"/>
                      <a:pt x="35" y="0"/>
                      <a:pt x="24" y="0"/>
                    </a:cubicBezTo>
                    <a:cubicBezTo>
                      <a:pt x="14" y="0"/>
                      <a:pt x="5" y="8"/>
                      <a:pt x="5" y="18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18"/>
                      <a:pt x="4" y="18"/>
                      <a:pt x="4" y="19"/>
                    </a:cubicBezTo>
                    <a:cubicBezTo>
                      <a:pt x="1" y="19"/>
                      <a:pt x="0" y="22"/>
                      <a:pt x="1" y="26"/>
                    </a:cubicBezTo>
                    <a:cubicBezTo>
                      <a:pt x="1" y="29"/>
                      <a:pt x="4" y="32"/>
                      <a:pt x="6" y="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391" name="Google Shape;2391;p36"/>
          <p:cNvGrpSpPr/>
          <p:nvPr/>
        </p:nvGrpSpPr>
        <p:grpSpPr>
          <a:xfrm>
            <a:off x="5793670" y="1289354"/>
            <a:ext cx="2687934" cy="2687935"/>
            <a:chOff x="1632638" y="1818654"/>
            <a:chExt cx="2687934" cy="2687935"/>
          </a:xfrm>
        </p:grpSpPr>
        <p:sp>
          <p:nvSpPr>
            <p:cNvPr id="2392" name="Google Shape;2392;p36"/>
            <p:cNvSpPr/>
            <p:nvPr/>
          </p:nvSpPr>
          <p:spPr>
            <a:xfrm>
              <a:off x="1632638" y="1818654"/>
              <a:ext cx="2687934" cy="2687935"/>
            </a:xfrm>
            <a:custGeom>
              <a:rect b="b" l="l" r="r" t="t"/>
              <a:pathLst>
                <a:path extrusionOk="0" h="3744402" w="3744402">
                  <a:moveTo>
                    <a:pt x="1872201" y="0"/>
                  </a:moveTo>
                  <a:cubicBezTo>
                    <a:pt x="1958315" y="0"/>
                    <a:pt x="2044428" y="32851"/>
                    <a:pt x="2110130" y="98553"/>
                  </a:cubicBezTo>
                  <a:lnTo>
                    <a:pt x="3645849" y="1634272"/>
                  </a:lnTo>
                  <a:cubicBezTo>
                    <a:pt x="3777253" y="1765676"/>
                    <a:pt x="3777253" y="1978726"/>
                    <a:pt x="3645849" y="2110131"/>
                  </a:cubicBezTo>
                  <a:lnTo>
                    <a:pt x="2110130" y="3645849"/>
                  </a:lnTo>
                  <a:cubicBezTo>
                    <a:pt x="1978726" y="3777254"/>
                    <a:pt x="1765676" y="3777254"/>
                    <a:pt x="1634272" y="3645849"/>
                  </a:cubicBezTo>
                  <a:lnTo>
                    <a:pt x="98553" y="2110131"/>
                  </a:lnTo>
                  <a:cubicBezTo>
                    <a:pt x="-32851" y="1978726"/>
                    <a:pt x="-32851" y="1765676"/>
                    <a:pt x="98553" y="1634272"/>
                  </a:cubicBezTo>
                  <a:lnTo>
                    <a:pt x="1634272" y="98553"/>
                  </a:lnTo>
                  <a:cubicBezTo>
                    <a:pt x="1699974" y="32851"/>
                    <a:pt x="1786088" y="0"/>
                    <a:pt x="1872201" y="0"/>
                  </a:cubicBezTo>
                  <a:close/>
                </a:path>
              </a:pathLst>
            </a:custGeom>
            <a:gradFill>
              <a:gsLst>
                <a:gs pos="0">
                  <a:srgbClr val="2FBBA3"/>
                </a:gs>
                <a:gs pos="100000">
                  <a:srgbClr val="36B8D3"/>
                </a:gs>
              </a:gsLst>
              <a:lin ang="0" scaled="0"/>
            </a:gradFill>
            <a:ln>
              <a:noFill/>
            </a:ln>
            <a:effectLst>
              <a:outerShdw blurRad="152400" sx="103000" rotWithShape="0" algn="tl" sy="103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93" name="Google Shape;2393;p36"/>
            <p:cNvGrpSpPr/>
            <p:nvPr/>
          </p:nvGrpSpPr>
          <p:grpSpPr>
            <a:xfrm>
              <a:off x="2733131" y="2356181"/>
              <a:ext cx="486943" cy="486943"/>
              <a:chOff x="5958843" y="2994692"/>
              <a:chExt cx="535637" cy="535637"/>
            </a:xfrm>
          </p:grpSpPr>
          <p:sp>
            <p:nvSpPr>
              <p:cNvPr id="2394" name="Google Shape;2394;p36"/>
              <p:cNvSpPr/>
              <p:nvPr/>
            </p:nvSpPr>
            <p:spPr>
              <a:xfrm>
                <a:off x="6077030" y="3109626"/>
                <a:ext cx="302516" cy="305768"/>
              </a:xfrm>
              <a:custGeom>
                <a:rect b="b" l="l" r="r" t="t"/>
                <a:pathLst>
                  <a:path extrusionOk="0" h="119" w="118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5" name="Google Shape;2395;p36"/>
              <p:cNvSpPr/>
              <p:nvPr/>
            </p:nvSpPr>
            <p:spPr>
              <a:xfrm>
                <a:off x="6143171" y="315841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6" name="Google Shape;2396;p36"/>
              <p:cNvSpPr/>
              <p:nvPr/>
            </p:nvSpPr>
            <p:spPr>
              <a:xfrm>
                <a:off x="6335089" y="3227813"/>
                <a:ext cx="3253" cy="5422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7" name="Google Shape;2397;p36"/>
              <p:cNvSpPr/>
              <p:nvPr/>
            </p:nvSpPr>
            <p:spPr>
              <a:xfrm>
                <a:off x="6310151" y="3163840"/>
                <a:ext cx="2169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8" name="Google Shape;2398;p36"/>
              <p:cNvSpPr/>
              <p:nvPr/>
            </p:nvSpPr>
            <p:spPr>
              <a:xfrm>
                <a:off x="6312320" y="316384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9" name="Google Shape;2399;p36"/>
              <p:cNvSpPr/>
              <p:nvPr/>
            </p:nvSpPr>
            <p:spPr>
              <a:xfrm>
                <a:off x="6278707" y="3171431"/>
                <a:ext cx="3253" cy="3253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0" name="Google Shape;2400;p36"/>
              <p:cNvSpPr/>
              <p:nvPr/>
            </p:nvSpPr>
            <p:spPr>
              <a:xfrm>
                <a:off x="6099800" y="324841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1" name="Google Shape;2401;p36"/>
              <p:cNvSpPr/>
              <p:nvPr/>
            </p:nvSpPr>
            <p:spPr>
              <a:xfrm>
                <a:off x="6220155" y="322239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2" name="Google Shape;2402;p36"/>
              <p:cNvSpPr/>
              <p:nvPr/>
            </p:nvSpPr>
            <p:spPr>
              <a:xfrm>
                <a:off x="6220155" y="3179020"/>
                <a:ext cx="15180" cy="23854"/>
              </a:xfrm>
              <a:custGeom>
                <a:rect b="b" l="l" r="r" t="t"/>
                <a:pathLst>
                  <a:path extrusionOk="0" h="9" w="6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3" name="Google Shape;2403;p36"/>
              <p:cNvSpPr/>
              <p:nvPr/>
            </p:nvSpPr>
            <p:spPr>
              <a:xfrm>
                <a:off x="6158351" y="320504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4" name="Google Shape;2404;p36"/>
              <p:cNvSpPr/>
              <p:nvPr/>
            </p:nvSpPr>
            <p:spPr>
              <a:xfrm>
                <a:off x="6325331" y="3259257"/>
                <a:ext cx="2169" cy="4337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5" name="Google Shape;2405;p36"/>
              <p:cNvSpPr/>
              <p:nvPr/>
            </p:nvSpPr>
            <p:spPr>
              <a:xfrm>
                <a:off x="6242926" y="3176852"/>
                <a:ext cx="7590" cy="7590"/>
              </a:xfrm>
              <a:custGeom>
                <a:rect b="b" l="l" r="r" t="t"/>
                <a:pathLst>
                  <a:path extrusionOk="0" h="3" w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6" name="Google Shape;2406;p36"/>
              <p:cNvSpPr/>
              <p:nvPr/>
            </p:nvSpPr>
            <p:spPr>
              <a:xfrm>
                <a:off x="6238588" y="3171431"/>
                <a:ext cx="2169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7" name="Google Shape;2407;p36"/>
              <p:cNvSpPr/>
              <p:nvPr/>
            </p:nvSpPr>
            <p:spPr>
              <a:xfrm>
                <a:off x="6248347" y="324841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8" name="Google Shape;2408;p36"/>
              <p:cNvSpPr/>
              <p:nvPr/>
            </p:nvSpPr>
            <p:spPr>
              <a:xfrm>
                <a:off x="6248347" y="318227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9" name="Google Shape;2409;p36"/>
              <p:cNvSpPr/>
              <p:nvPr/>
            </p:nvSpPr>
            <p:spPr>
              <a:xfrm>
                <a:off x="6278707" y="3169262"/>
                <a:ext cx="3253" cy="216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0" name="Google Shape;2410;p36"/>
              <p:cNvSpPr/>
              <p:nvPr/>
            </p:nvSpPr>
            <p:spPr>
              <a:xfrm>
                <a:off x="6235335" y="3192032"/>
                <a:ext cx="3253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6312320" y="3161672"/>
                <a:ext cx="3253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91964" y="3141071"/>
                <a:ext cx="7590" cy="2169"/>
              </a:xfrm>
              <a:custGeom>
                <a:rect b="b" l="l" r="r" t="t"/>
                <a:pathLst>
                  <a:path extrusionOk="0" h="1" w="3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194132" y="3163840"/>
                <a:ext cx="3253" cy="2169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97631" y="3246246"/>
                <a:ext cx="2169" cy="216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5" name="Google Shape;2415;p36"/>
              <p:cNvSpPr/>
              <p:nvPr/>
            </p:nvSpPr>
            <p:spPr>
              <a:xfrm>
                <a:off x="6097631" y="3242993"/>
                <a:ext cx="0" cy="3253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6" name="Google Shape;2416;p36"/>
              <p:cNvSpPr/>
              <p:nvPr/>
            </p:nvSpPr>
            <p:spPr>
              <a:xfrm>
                <a:off x="5958843" y="3210465"/>
                <a:ext cx="66142" cy="107344"/>
              </a:xfrm>
              <a:custGeom>
                <a:rect b="b" l="l" r="r" t="t"/>
                <a:pathLst>
                  <a:path extrusionOk="0" h="99" w="61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7" name="Google Shape;2417;p36"/>
              <p:cNvSpPr/>
              <p:nvPr/>
            </p:nvSpPr>
            <p:spPr>
              <a:xfrm>
                <a:off x="6020647" y="3240825"/>
                <a:ext cx="40119" cy="43371"/>
              </a:xfrm>
              <a:custGeom>
                <a:rect b="b" l="l" r="r" t="t"/>
                <a:pathLst>
                  <a:path extrusionOk="0" h="40" w="37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8" name="Google Shape;2418;p36"/>
              <p:cNvSpPr/>
              <p:nvPr/>
            </p:nvSpPr>
            <p:spPr>
              <a:xfrm>
                <a:off x="6428338" y="3210465"/>
                <a:ext cx="66142" cy="107344"/>
              </a:xfrm>
              <a:custGeom>
                <a:rect b="b" l="l" r="r" t="t"/>
                <a:pathLst>
                  <a:path extrusionOk="0" h="99" w="61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9" name="Google Shape;2419;p36"/>
              <p:cNvSpPr/>
              <p:nvPr/>
            </p:nvSpPr>
            <p:spPr>
              <a:xfrm>
                <a:off x="6394725" y="3240825"/>
                <a:ext cx="41203" cy="43371"/>
              </a:xfrm>
              <a:custGeom>
                <a:rect b="b" l="l" r="r" t="t"/>
                <a:pathLst>
                  <a:path extrusionOk="0" h="40" w="38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0" name="Google Shape;2420;p36"/>
              <p:cNvSpPr/>
              <p:nvPr/>
            </p:nvSpPr>
            <p:spPr>
              <a:xfrm>
                <a:off x="6173531" y="2994692"/>
                <a:ext cx="108428" cy="67226"/>
              </a:xfrm>
              <a:custGeom>
                <a:rect b="b" l="l" r="r" t="t"/>
                <a:pathLst>
                  <a:path extrusionOk="0" h="62" w="100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1" name="Google Shape;2421;p36"/>
              <p:cNvSpPr/>
              <p:nvPr/>
            </p:nvSpPr>
            <p:spPr>
              <a:xfrm>
                <a:off x="6204975" y="3056497"/>
                <a:ext cx="43371" cy="41203"/>
              </a:xfrm>
              <a:custGeom>
                <a:rect b="b" l="l" r="r" t="t"/>
                <a:pathLst>
                  <a:path extrusionOk="0" h="38" w="40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2" name="Google Shape;2422;p36"/>
              <p:cNvSpPr/>
              <p:nvPr/>
            </p:nvSpPr>
            <p:spPr>
              <a:xfrm>
                <a:off x="6173531" y="3464187"/>
                <a:ext cx="108428" cy="66142"/>
              </a:xfrm>
              <a:custGeom>
                <a:rect b="b" l="l" r="r" t="t"/>
                <a:pathLst>
                  <a:path extrusionOk="0" h="61" w="100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3" name="Google Shape;2423;p36"/>
              <p:cNvSpPr/>
              <p:nvPr/>
            </p:nvSpPr>
            <p:spPr>
              <a:xfrm>
                <a:off x="6204975" y="3430575"/>
                <a:ext cx="43371" cy="41203"/>
              </a:xfrm>
              <a:custGeom>
                <a:rect b="b" l="l" r="r" t="t"/>
                <a:pathLst>
                  <a:path extrusionOk="0" h="38" w="40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4" name="Google Shape;2424;p36"/>
              <p:cNvSpPr/>
              <p:nvPr/>
            </p:nvSpPr>
            <p:spPr>
              <a:xfrm>
                <a:off x="6037996" y="3073845"/>
                <a:ext cx="84574" cy="84574"/>
              </a:xfrm>
              <a:custGeom>
                <a:rect b="b" l="l" r="r" t="t"/>
                <a:pathLst>
                  <a:path extrusionOk="0" h="78" w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5" name="Google Shape;2425;p36"/>
              <p:cNvSpPr/>
              <p:nvPr/>
            </p:nvSpPr>
            <p:spPr>
              <a:xfrm>
                <a:off x="6064018" y="3099868"/>
                <a:ext cx="61805" cy="61805"/>
              </a:xfrm>
              <a:custGeom>
                <a:rect b="b" l="l" r="r" t="t"/>
                <a:pathLst>
                  <a:path extrusionOk="0" h="57" w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6" name="Google Shape;2426;p36"/>
              <p:cNvSpPr/>
              <p:nvPr/>
            </p:nvSpPr>
            <p:spPr>
              <a:xfrm>
                <a:off x="6330752" y="3366602"/>
                <a:ext cx="86743" cy="86743"/>
              </a:xfrm>
              <a:custGeom>
                <a:rect b="b" l="l" r="r" t="t"/>
                <a:pathLst>
                  <a:path extrusionOk="0" h="80" w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7" name="Google Shape;2427;p36"/>
              <p:cNvSpPr/>
              <p:nvPr/>
            </p:nvSpPr>
            <p:spPr>
              <a:xfrm>
                <a:off x="6327500" y="3364433"/>
                <a:ext cx="61805" cy="60720"/>
              </a:xfrm>
              <a:custGeom>
                <a:rect b="b" l="l" r="r" t="t"/>
                <a:pathLst>
                  <a:path extrusionOk="0" h="56" w="57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8" name="Google Shape;2428;p36"/>
              <p:cNvSpPr/>
              <p:nvPr/>
            </p:nvSpPr>
            <p:spPr>
              <a:xfrm>
                <a:off x="6330752" y="3073845"/>
                <a:ext cx="86743" cy="84574"/>
              </a:xfrm>
              <a:custGeom>
                <a:rect b="b" l="l" r="r" t="t"/>
                <a:pathLst>
                  <a:path extrusionOk="0" h="78" w="80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9" name="Google Shape;2429;p36"/>
              <p:cNvSpPr/>
              <p:nvPr/>
            </p:nvSpPr>
            <p:spPr>
              <a:xfrm>
                <a:off x="6327500" y="3099868"/>
                <a:ext cx="61805" cy="61805"/>
              </a:xfrm>
              <a:custGeom>
                <a:rect b="b" l="l" r="r" t="t"/>
                <a:pathLst>
                  <a:path extrusionOk="0" h="57" w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30" name="Google Shape;2430;p36"/>
              <p:cNvSpPr/>
              <p:nvPr/>
            </p:nvSpPr>
            <p:spPr>
              <a:xfrm>
                <a:off x="6037996" y="3366602"/>
                <a:ext cx="84574" cy="86743"/>
              </a:xfrm>
              <a:custGeom>
                <a:rect b="b" l="l" r="r" t="t"/>
                <a:pathLst>
                  <a:path extrusionOk="0" h="80" w="78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31" name="Google Shape;2431;p36"/>
              <p:cNvSpPr/>
              <p:nvPr/>
            </p:nvSpPr>
            <p:spPr>
              <a:xfrm>
                <a:off x="6064018" y="3364433"/>
                <a:ext cx="61805" cy="60720"/>
              </a:xfrm>
              <a:custGeom>
                <a:rect b="b" l="l" r="r" t="t"/>
                <a:pathLst>
                  <a:path extrusionOk="0" h="56" w="57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432" name="Google Shape;2432;p36"/>
            <p:cNvSpPr txBox="1"/>
            <p:nvPr/>
          </p:nvSpPr>
          <p:spPr>
            <a:xfrm>
              <a:off x="2134033" y="2850896"/>
              <a:ext cx="16871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Windows 10</a:t>
              </a: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2228636" y="3112621"/>
              <a:ext cx="1441315" cy="888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 not pray for tasks equal to your powers. </a:t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34" name="Google Shape;2434;p36"/>
          <p:cNvSpPr txBox="1"/>
          <p:nvPr/>
        </p:nvSpPr>
        <p:spPr>
          <a:xfrm>
            <a:off x="2861618" y="6204072"/>
            <a:ext cx="3398472" cy="61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laugh at me for being different, but I laugh at you for being the same. </a:t>
            </a:r>
            <a:endParaRPr/>
          </a:p>
        </p:txBody>
      </p:sp>
      <p:sp>
        <p:nvSpPr>
          <p:cNvPr id="2435" name="Google Shape;2435;p36"/>
          <p:cNvSpPr txBox="1"/>
          <p:nvPr/>
        </p:nvSpPr>
        <p:spPr>
          <a:xfrm>
            <a:off x="2861618" y="5064308"/>
            <a:ext cx="3398472" cy="1165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consequences of today are determined by the actions of the past. To change your future, alter your decisions today. </a:t>
            </a:r>
            <a:endParaRPr/>
          </a:p>
        </p:txBody>
      </p:sp>
      <p:sp>
        <p:nvSpPr>
          <p:cNvPr id="2436" name="Google Shape;2436;p36"/>
          <p:cNvSpPr txBox="1"/>
          <p:nvPr/>
        </p:nvSpPr>
        <p:spPr>
          <a:xfrm>
            <a:off x="2861618" y="4155377"/>
            <a:ext cx="3398472" cy="61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 is a hard teacher because she gives the test first, the lesson afterwards.</a:t>
            </a:r>
            <a:endParaRPr/>
          </a:p>
        </p:txBody>
      </p:sp>
      <p:sp>
        <p:nvSpPr>
          <p:cNvPr id="2437" name="Google Shape;2437;p36"/>
          <p:cNvSpPr txBox="1"/>
          <p:nvPr/>
        </p:nvSpPr>
        <p:spPr>
          <a:xfrm>
            <a:off x="2861618" y="3246446"/>
            <a:ext cx="3398472" cy="61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Ability may get you to the top, but it takes character to keep you there.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37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444" name="Google Shape;244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445" name="Google Shape;2445;p37"/>
          <p:cNvSpPr txBox="1"/>
          <p:nvPr/>
        </p:nvSpPr>
        <p:spPr>
          <a:xfrm>
            <a:off x="3679264" y="372407"/>
            <a:ext cx="27115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446" name="Google Shape;244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10051729" y="1447882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1445" y="5314865"/>
            <a:ext cx="4285859" cy="1543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8" name="Google Shape;2448;p37"/>
          <p:cNvGrpSpPr/>
          <p:nvPr/>
        </p:nvGrpSpPr>
        <p:grpSpPr>
          <a:xfrm>
            <a:off x="2463131" y="2170517"/>
            <a:ext cx="1605757" cy="2757487"/>
            <a:chOff x="2222499" y="1876424"/>
            <a:chExt cx="1605757" cy="2757487"/>
          </a:xfrm>
        </p:grpSpPr>
        <p:sp>
          <p:nvSpPr>
            <p:cNvPr id="2449" name="Google Shape;2449;p37"/>
            <p:cNvSpPr/>
            <p:nvPr/>
          </p:nvSpPr>
          <p:spPr>
            <a:xfrm>
              <a:off x="2222499" y="1876424"/>
              <a:ext cx="1605757" cy="2419351"/>
            </a:xfrm>
            <a:prstGeom prst="roundRect">
              <a:avLst>
                <a:gd fmla="val 12119" name="adj"/>
              </a:avLst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2682876" y="3931839"/>
              <a:ext cx="702072" cy="702072"/>
            </a:xfrm>
            <a:prstGeom prst="ellipse">
              <a:avLst/>
            </a:prstGeom>
            <a:solidFill>
              <a:srgbClr val="36B8D3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2785669" y="4034633"/>
              <a:ext cx="496488" cy="4964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2" name="Google Shape;2452;p37"/>
          <p:cNvGrpSpPr/>
          <p:nvPr/>
        </p:nvGrpSpPr>
        <p:grpSpPr>
          <a:xfrm>
            <a:off x="4348316" y="2143330"/>
            <a:ext cx="1605757" cy="2770388"/>
            <a:chOff x="4107684" y="1849237"/>
            <a:chExt cx="1605757" cy="2770388"/>
          </a:xfrm>
        </p:grpSpPr>
        <p:sp>
          <p:nvSpPr>
            <p:cNvPr id="2453" name="Google Shape;2453;p37"/>
            <p:cNvSpPr/>
            <p:nvPr/>
          </p:nvSpPr>
          <p:spPr>
            <a:xfrm>
              <a:off x="4107684" y="2200274"/>
              <a:ext cx="1605757" cy="2419351"/>
            </a:xfrm>
            <a:prstGeom prst="roundRect">
              <a:avLst>
                <a:gd fmla="val 12119" name="adj"/>
              </a:avLst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4568061" y="1849237"/>
              <a:ext cx="702072" cy="702072"/>
            </a:xfrm>
            <a:prstGeom prst="ellipse">
              <a:avLst/>
            </a:prstGeom>
            <a:solidFill>
              <a:srgbClr val="36B8D3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4670854" y="1952031"/>
              <a:ext cx="496488" cy="4964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6" name="Google Shape;2456;p37"/>
          <p:cNvGrpSpPr/>
          <p:nvPr/>
        </p:nvGrpSpPr>
        <p:grpSpPr>
          <a:xfrm>
            <a:off x="6263038" y="2170517"/>
            <a:ext cx="1605757" cy="2757487"/>
            <a:chOff x="6022406" y="1876424"/>
            <a:chExt cx="1605757" cy="2757487"/>
          </a:xfrm>
        </p:grpSpPr>
        <p:sp>
          <p:nvSpPr>
            <p:cNvPr id="2457" name="Google Shape;2457;p37"/>
            <p:cNvSpPr/>
            <p:nvPr/>
          </p:nvSpPr>
          <p:spPr>
            <a:xfrm>
              <a:off x="6022406" y="1876424"/>
              <a:ext cx="1605757" cy="2419351"/>
            </a:xfrm>
            <a:prstGeom prst="roundRect">
              <a:avLst>
                <a:gd fmla="val 12119" name="adj"/>
              </a:avLst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6482783" y="3931839"/>
              <a:ext cx="702072" cy="702072"/>
            </a:xfrm>
            <a:prstGeom prst="ellipse">
              <a:avLst/>
            </a:prstGeom>
            <a:solidFill>
              <a:srgbClr val="36B8D3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6585576" y="4034633"/>
              <a:ext cx="496488" cy="4964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60" name="Google Shape;2460;p37"/>
          <p:cNvGrpSpPr/>
          <p:nvPr/>
        </p:nvGrpSpPr>
        <p:grpSpPr>
          <a:xfrm>
            <a:off x="8182378" y="2143330"/>
            <a:ext cx="1605757" cy="2770388"/>
            <a:chOff x="7941746" y="1849237"/>
            <a:chExt cx="1605757" cy="2770388"/>
          </a:xfrm>
        </p:grpSpPr>
        <p:sp>
          <p:nvSpPr>
            <p:cNvPr id="2461" name="Google Shape;2461;p37"/>
            <p:cNvSpPr/>
            <p:nvPr/>
          </p:nvSpPr>
          <p:spPr>
            <a:xfrm>
              <a:off x="7941746" y="2200274"/>
              <a:ext cx="1605757" cy="2419351"/>
            </a:xfrm>
            <a:prstGeom prst="roundRect">
              <a:avLst>
                <a:gd fmla="val 12119" name="adj"/>
              </a:avLst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8402123" y="1849237"/>
              <a:ext cx="702072" cy="702072"/>
            </a:xfrm>
            <a:prstGeom prst="ellipse">
              <a:avLst/>
            </a:prstGeom>
            <a:solidFill>
              <a:srgbClr val="36B8D3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8504916" y="1952031"/>
              <a:ext cx="496488" cy="4964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64" name="Google Shape;2464;p37"/>
          <p:cNvGrpSpPr/>
          <p:nvPr/>
        </p:nvGrpSpPr>
        <p:grpSpPr>
          <a:xfrm>
            <a:off x="2453583" y="2393846"/>
            <a:ext cx="1595921" cy="1764956"/>
            <a:chOff x="2212951" y="2099753"/>
            <a:chExt cx="1595921" cy="1764956"/>
          </a:xfrm>
        </p:grpSpPr>
        <p:sp>
          <p:nvSpPr>
            <p:cNvPr id="2465" name="Google Shape;2465;p37"/>
            <p:cNvSpPr txBox="1"/>
            <p:nvPr/>
          </p:nvSpPr>
          <p:spPr>
            <a:xfrm>
              <a:off x="2468133" y="2099753"/>
              <a:ext cx="10855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Transport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6" name="Google Shape;2466;p37"/>
            <p:cNvSpPr txBox="1"/>
            <p:nvPr/>
          </p:nvSpPr>
          <p:spPr>
            <a:xfrm>
              <a:off x="2212951" y="2422455"/>
              <a:ext cx="1595921" cy="1442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It is a very sad thing that nowadays there is so little useless information.</a:t>
              </a:r>
              <a:endParaRPr/>
            </a:p>
          </p:txBody>
        </p:sp>
      </p:grpSp>
      <p:grpSp>
        <p:nvGrpSpPr>
          <p:cNvPr id="2467" name="Google Shape;2467;p37"/>
          <p:cNvGrpSpPr/>
          <p:nvPr/>
        </p:nvGrpSpPr>
        <p:grpSpPr>
          <a:xfrm>
            <a:off x="4372780" y="3037511"/>
            <a:ext cx="1595921" cy="1487957"/>
            <a:chOff x="4132148" y="2743418"/>
            <a:chExt cx="1595921" cy="1487957"/>
          </a:xfrm>
        </p:grpSpPr>
        <p:sp>
          <p:nvSpPr>
            <p:cNvPr id="2468" name="Google Shape;2468;p37"/>
            <p:cNvSpPr txBox="1"/>
            <p:nvPr/>
          </p:nvSpPr>
          <p:spPr>
            <a:xfrm>
              <a:off x="4192566" y="2743418"/>
              <a:ext cx="14750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Conferences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9" name="Google Shape;2469;p37"/>
            <p:cNvSpPr txBox="1"/>
            <p:nvPr/>
          </p:nvSpPr>
          <p:spPr>
            <a:xfrm>
              <a:off x="4132148" y="3066120"/>
              <a:ext cx="1595921" cy="1165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Enter the comprehensive description of the above chart here</a:t>
              </a:r>
              <a:endParaRPr/>
            </a:p>
          </p:txBody>
        </p:sp>
      </p:grpSp>
      <p:grpSp>
        <p:nvGrpSpPr>
          <p:cNvPr id="2470" name="Google Shape;2470;p37"/>
          <p:cNvGrpSpPr/>
          <p:nvPr/>
        </p:nvGrpSpPr>
        <p:grpSpPr>
          <a:xfrm>
            <a:off x="8193699" y="3037511"/>
            <a:ext cx="1595921" cy="1487957"/>
            <a:chOff x="7953067" y="2743418"/>
            <a:chExt cx="1595921" cy="1487957"/>
          </a:xfrm>
        </p:grpSpPr>
        <p:sp>
          <p:nvSpPr>
            <p:cNvPr id="2471" name="Google Shape;2471;p37"/>
            <p:cNvSpPr txBox="1"/>
            <p:nvPr/>
          </p:nvSpPr>
          <p:spPr>
            <a:xfrm>
              <a:off x="8304430" y="2743418"/>
              <a:ext cx="8931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Annual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2" name="Google Shape;2472;p37"/>
            <p:cNvSpPr txBox="1"/>
            <p:nvPr/>
          </p:nvSpPr>
          <p:spPr>
            <a:xfrm>
              <a:off x="7953067" y="3066120"/>
              <a:ext cx="1595921" cy="1165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Enter the comprehensive description of the above chart here</a:t>
              </a:r>
              <a:endParaRPr/>
            </a:p>
          </p:txBody>
        </p:sp>
      </p:grpSp>
      <p:grpSp>
        <p:nvGrpSpPr>
          <p:cNvPr id="2473" name="Google Shape;2473;p37"/>
          <p:cNvGrpSpPr/>
          <p:nvPr/>
        </p:nvGrpSpPr>
        <p:grpSpPr>
          <a:xfrm>
            <a:off x="6283176" y="2393846"/>
            <a:ext cx="1595921" cy="1764956"/>
            <a:chOff x="6042544" y="2099753"/>
            <a:chExt cx="1595921" cy="1764956"/>
          </a:xfrm>
        </p:grpSpPr>
        <p:sp>
          <p:nvSpPr>
            <p:cNvPr id="2474" name="Google Shape;2474;p37"/>
            <p:cNvSpPr txBox="1"/>
            <p:nvPr/>
          </p:nvSpPr>
          <p:spPr>
            <a:xfrm>
              <a:off x="6333795" y="2099753"/>
              <a:ext cx="10134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Meeting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5" name="Google Shape;2475;p37"/>
            <p:cNvSpPr txBox="1"/>
            <p:nvPr/>
          </p:nvSpPr>
          <p:spPr>
            <a:xfrm>
              <a:off x="6042544" y="2422455"/>
              <a:ext cx="1595921" cy="1442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It is a very sad thing that nowadays there is so little useless information.</a:t>
              </a:r>
              <a:endParaRPr/>
            </a:p>
          </p:txBody>
        </p:sp>
      </p:grpSp>
      <p:sp>
        <p:nvSpPr>
          <p:cNvPr id="2476" name="Google Shape;2476;p37"/>
          <p:cNvSpPr/>
          <p:nvPr/>
        </p:nvSpPr>
        <p:spPr>
          <a:xfrm>
            <a:off x="3176009" y="4491398"/>
            <a:ext cx="179999" cy="180000"/>
          </a:xfrm>
          <a:custGeom>
            <a:rect b="b" l="l" r="r" t="t"/>
            <a:pathLst>
              <a:path extrusionOk="0" h="238806" w="238805">
                <a:moveTo>
                  <a:pt x="108639" y="126004"/>
                </a:moveTo>
                <a:lnTo>
                  <a:pt x="238805" y="126004"/>
                </a:lnTo>
                <a:lnTo>
                  <a:pt x="238805" y="238806"/>
                </a:lnTo>
                <a:lnTo>
                  <a:pt x="108639" y="220866"/>
                </a:lnTo>
                <a:close/>
                <a:moveTo>
                  <a:pt x="0" y="126004"/>
                </a:moveTo>
                <a:lnTo>
                  <a:pt x="97875" y="126004"/>
                </a:lnTo>
                <a:lnTo>
                  <a:pt x="97875" y="219431"/>
                </a:lnTo>
                <a:lnTo>
                  <a:pt x="0" y="205941"/>
                </a:lnTo>
                <a:close/>
                <a:moveTo>
                  <a:pt x="97875" y="19374"/>
                </a:moveTo>
                <a:lnTo>
                  <a:pt x="97875" y="113949"/>
                </a:lnTo>
                <a:lnTo>
                  <a:pt x="0" y="113949"/>
                </a:lnTo>
                <a:lnTo>
                  <a:pt x="0" y="32865"/>
                </a:lnTo>
                <a:close/>
                <a:moveTo>
                  <a:pt x="238805" y="0"/>
                </a:moveTo>
                <a:lnTo>
                  <a:pt x="238805" y="113949"/>
                </a:lnTo>
                <a:lnTo>
                  <a:pt x="108639" y="113949"/>
                </a:lnTo>
                <a:lnTo>
                  <a:pt x="108639" y="17939"/>
                </a:lnTo>
                <a:close/>
              </a:path>
            </a:pathLst>
          </a:custGeom>
          <a:solidFill>
            <a:srgbClr val="36B8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7" name="Google Shape;2477;p37"/>
          <p:cNvSpPr/>
          <p:nvPr/>
        </p:nvSpPr>
        <p:spPr>
          <a:xfrm>
            <a:off x="5047980" y="2363886"/>
            <a:ext cx="245519" cy="252000"/>
          </a:xfrm>
          <a:custGeom>
            <a:rect b="b" l="l" r="r" t="t"/>
            <a:pathLst>
              <a:path extrusionOk="0"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rgbClr val="36B8D3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8" name="Google Shape;2478;p37"/>
          <p:cNvSpPr/>
          <p:nvPr/>
        </p:nvSpPr>
        <p:spPr>
          <a:xfrm>
            <a:off x="7014349" y="4455134"/>
            <a:ext cx="133574" cy="252000"/>
          </a:xfrm>
          <a:custGeom>
            <a:rect b="b" l="l" r="r" t="t"/>
            <a:pathLst>
              <a:path extrusionOk="0" h="496" w="26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rgbClr val="36B8D3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9" name="Google Shape;2479;p37"/>
          <p:cNvSpPr/>
          <p:nvPr/>
        </p:nvSpPr>
        <p:spPr>
          <a:xfrm>
            <a:off x="8852561" y="2358711"/>
            <a:ext cx="293914" cy="257175"/>
          </a:xfrm>
          <a:custGeom>
            <a:rect b="b" l="l" r="r" t="t"/>
            <a:pathLst>
              <a:path extrusionOk="0" h="257175" w="293914">
                <a:moveTo>
                  <a:pt x="230625" y="192308"/>
                </a:moveTo>
                <a:lnTo>
                  <a:pt x="223737" y="224885"/>
                </a:lnTo>
                <a:lnTo>
                  <a:pt x="242393" y="192308"/>
                </a:lnTo>
                <a:close/>
                <a:moveTo>
                  <a:pt x="164896" y="192308"/>
                </a:moveTo>
                <a:lnTo>
                  <a:pt x="212686" y="241533"/>
                </a:lnTo>
                <a:cubicBezTo>
                  <a:pt x="213452" y="241150"/>
                  <a:pt x="214073" y="240911"/>
                  <a:pt x="214552" y="240815"/>
                </a:cubicBezTo>
                <a:lnTo>
                  <a:pt x="216848" y="236797"/>
                </a:lnTo>
                <a:lnTo>
                  <a:pt x="226176" y="192308"/>
                </a:lnTo>
                <a:close/>
                <a:moveTo>
                  <a:pt x="138777" y="192308"/>
                </a:moveTo>
                <a:lnTo>
                  <a:pt x="89696" y="243111"/>
                </a:lnTo>
                <a:lnTo>
                  <a:pt x="141360" y="243111"/>
                </a:lnTo>
                <a:cubicBezTo>
                  <a:pt x="143082" y="241580"/>
                  <a:pt x="144948" y="240815"/>
                  <a:pt x="146957" y="240815"/>
                </a:cubicBezTo>
                <a:cubicBezTo>
                  <a:pt x="148966" y="240815"/>
                  <a:pt x="150832" y="241580"/>
                  <a:pt x="152554" y="243111"/>
                </a:cubicBezTo>
                <a:lnTo>
                  <a:pt x="208381" y="243111"/>
                </a:lnTo>
                <a:lnTo>
                  <a:pt x="159299" y="192308"/>
                </a:lnTo>
                <a:close/>
                <a:moveTo>
                  <a:pt x="79219" y="192308"/>
                </a:moveTo>
                <a:lnTo>
                  <a:pt x="79219" y="240384"/>
                </a:lnTo>
                <a:lnTo>
                  <a:pt x="79793" y="241245"/>
                </a:lnTo>
                <a:cubicBezTo>
                  <a:pt x="81133" y="241724"/>
                  <a:pt x="82185" y="242346"/>
                  <a:pt x="82950" y="243111"/>
                </a:cubicBezTo>
                <a:lnTo>
                  <a:pt x="83668" y="243111"/>
                </a:lnTo>
                <a:lnTo>
                  <a:pt x="132749" y="192308"/>
                </a:lnTo>
                <a:close/>
                <a:moveTo>
                  <a:pt x="51521" y="192308"/>
                </a:moveTo>
                <a:lnTo>
                  <a:pt x="74914" y="232922"/>
                </a:lnTo>
                <a:lnTo>
                  <a:pt x="74914" y="192308"/>
                </a:lnTo>
                <a:close/>
                <a:moveTo>
                  <a:pt x="148966" y="181688"/>
                </a:moveTo>
                <a:lnTo>
                  <a:pt x="142939" y="188002"/>
                </a:lnTo>
                <a:lnTo>
                  <a:pt x="155137" y="188002"/>
                </a:lnTo>
                <a:close/>
                <a:moveTo>
                  <a:pt x="233926" y="176665"/>
                </a:moveTo>
                <a:lnTo>
                  <a:pt x="231486" y="188002"/>
                </a:lnTo>
                <a:lnTo>
                  <a:pt x="242393" y="188002"/>
                </a:lnTo>
                <a:cubicBezTo>
                  <a:pt x="242489" y="187428"/>
                  <a:pt x="242728" y="186902"/>
                  <a:pt x="243111" y="186424"/>
                </a:cubicBezTo>
                <a:close/>
                <a:moveTo>
                  <a:pt x="74914" y="160878"/>
                </a:moveTo>
                <a:lnTo>
                  <a:pt x="50804" y="186280"/>
                </a:lnTo>
                <a:cubicBezTo>
                  <a:pt x="51186" y="187045"/>
                  <a:pt x="51426" y="187620"/>
                  <a:pt x="51521" y="188002"/>
                </a:cubicBezTo>
                <a:lnTo>
                  <a:pt x="74914" y="188002"/>
                </a:lnTo>
                <a:close/>
                <a:moveTo>
                  <a:pt x="194173" y="134759"/>
                </a:moveTo>
                <a:lnTo>
                  <a:pt x="151693" y="178817"/>
                </a:lnTo>
                <a:lnTo>
                  <a:pt x="160734" y="188002"/>
                </a:lnTo>
                <a:lnTo>
                  <a:pt x="227181" y="188002"/>
                </a:lnTo>
                <a:lnTo>
                  <a:pt x="230338" y="172933"/>
                </a:lnTo>
                <a:close/>
                <a:moveTo>
                  <a:pt x="101751" y="132463"/>
                </a:moveTo>
                <a:lnTo>
                  <a:pt x="79219" y="156286"/>
                </a:lnTo>
                <a:lnTo>
                  <a:pt x="79219" y="188002"/>
                </a:lnTo>
                <a:lnTo>
                  <a:pt x="136911" y="188002"/>
                </a:lnTo>
                <a:lnTo>
                  <a:pt x="146096" y="178530"/>
                </a:lnTo>
                <a:close/>
                <a:moveTo>
                  <a:pt x="79219" y="109214"/>
                </a:moveTo>
                <a:lnTo>
                  <a:pt x="79219" y="149971"/>
                </a:lnTo>
                <a:lnTo>
                  <a:pt x="98737" y="129449"/>
                </a:lnTo>
                <a:close/>
                <a:moveTo>
                  <a:pt x="146814" y="84673"/>
                </a:moveTo>
                <a:lnTo>
                  <a:pt x="104190" y="129880"/>
                </a:lnTo>
                <a:lnTo>
                  <a:pt x="148823" y="175660"/>
                </a:lnTo>
                <a:lnTo>
                  <a:pt x="191303" y="131602"/>
                </a:lnTo>
                <a:close/>
                <a:moveTo>
                  <a:pt x="253444" y="83668"/>
                </a:moveTo>
                <a:lnTo>
                  <a:pt x="234931" y="171498"/>
                </a:lnTo>
                <a:lnTo>
                  <a:pt x="245981" y="183266"/>
                </a:lnTo>
                <a:cubicBezTo>
                  <a:pt x="246459" y="182979"/>
                  <a:pt x="247177" y="182644"/>
                  <a:pt x="248134" y="182262"/>
                </a:cubicBezTo>
                <a:lnTo>
                  <a:pt x="277841" y="130454"/>
                </a:lnTo>
                <a:cubicBezTo>
                  <a:pt x="277650" y="129497"/>
                  <a:pt x="277554" y="128827"/>
                  <a:pt x="277554" y="128444"/>
                </a:cubicBezTo>
                <a:cubicBezTo>
                  <a:pt x="277554" y="128349"/>
                  <a:pt x="277697" y="127583"/>
                  <a:pt x="277985" y="126148"/>
                </a:cubicBezTo>
                <a:close/>
                <a:moveTo>
                  <a:pt x="249712" y="77354"/>
                </a:moveTo>
                <a:lnTo>
                  <a:pt x="197187" y="131745"/>
                </a:lnTo>
                <a:lnTo>
                  <a:pt x="231343" y="167767"/>
                </a:lnTo>
                <a:lnTo>
                  <a:pt x="250286" y="78215"/>
                </a:lnTo>
                <a:lnTo>
                  <a:pt x="249856" y="77497"/>
                </a:lnTo>
                <a:close/>
                <a:moveTo>
                  <a:pt x="48077" y="76923"/>
                </a:moveTo>
                <a:cubicBezTo>
                  <a:pt x="46833" y="77689"/>
                  <a:pt x="45446" y="78167"/>
                  <a:pt x="43915" y="78358"/>
                </a:cubicBezTo>
                <a:lnTo>
                  <a:pt x="16074" y="126579"/>
                </a:lnTo>
                <a:cubicBezTo>
                  <a:pt x="16169" y="126961"/>
                  <a:pt x="16217" y="127583"/>
                  <a:pt x="16217" y="128444"/>
                </a:cubicBezTo>
                <a:cubicBezTo>
                  <a:pt x="16217" y="129401"/>
                  <a:pt x="16121" y="130119"/>
                  <a:pt x="15930" y="130597"/>
                </a:cubicBezTo>
                <a:lnTo>
                  <a:pt x="45781" y="182262"/>
                </a:lnTo>
                <a:cubicBezTo>
                  <a:pt x="45972" y="182262"/>
                  <a:pt x="46187" y="182310"/>
                  <a:pt x="46426" y="182405"/>
                </a:cubicBezTo>
                <a:cubicBezTo>
                  <a:pt x="46666" y="182501"/>
                  <a:pt x="46929" y="182621"/>
                  <a:pt x="47216" y="182764"/>
                </a:cubicBezTo>
                <a:cubicBezTo>
                  <a:pt x="47503" y="182908"/>
                  <a:pt x="47742" y="183027"/>
                  <a:pt x="47933" y="183123"/>
                </a:cubicBezTo>
                <a:lnTo>
                  <a:pt x="74914" y="154564"/>
                </a:lnTo>
                <a:lnTo>
                  <a:pt x="74914" y="104765"/>
                </a:lnTo>
                <a:close/>
                <a:moveTo>
                  <a:pt x="74914" y="61137"/>
                </a:moveTo>
                <a:lnTo>
                  <a:pt x="51378" y="69604"/>
                </a:lnTo>
                <a:cubicBezTo>
                  <a:pt x="51378" y="69700"/>
                  <a:pt x="51402" y="69796"/>
                  <a:pt x="51449" y="69891"/>
                </a:cubicBezTo>
                <a:cubicBezTo>
                  <a:pt x="51497" y="69987"/>
                  <a:pt x="51521" y="70083"/>
                  <a:pt x="51521" y="70178"/>
                </a:cubicBezTo>
                <a:cubicBezTo>
                  <a:pt x="51521" y="71709"/>
                  <a:pt x="51138" y="73096"/>
                  <a:pt x="50373" y="74340"/>
                </a:cubicBezTo>
                <a:lnTo>
                  <a:pt x="74914" y="99742"/>
                </a:lnTo>
                <a:close/>
                <a:moveTo>
                  <a:pt x="111797" y="47790"/>
                </a:moveTo>
                <a:lnTo>
                  <a:pt x="79219" y="59558"/>
                </a:lnTo>
                <a:lnTo>
                  <a:pt x="79219" y="104191"/>
                </a:lnTo>
                <a:lnTo>
                  <a:pt x="101177" y="126722"/>
                </a:lnTo>
                <a:lnTo>
                  <a:pt x="143800" y="81659"/>
                </a:lnTo>
                <a:close/>
                <a:moveTo>
                  <a:pt x="74914" y="24541"/>
                </a:moveTo>
                <a:lnTo>
                  <a:pt x="51521" y="65012"/>
                </a:lnTo>
                <a:lnTo>
                  <a:pt x="74914" y="56544"/>
                </a:lnTo>
                <a:close/>
                <a:moveTo>
                  <a:pt x="81228" y="15500"/>
                </a:moveTo>
                <a:cubicBezTo>
                  <a:pt x="80654" y="15691"/>
                  <a:pt x="80176" y="15835"/>
                  <a:pt x="79793" y="15930"/>
                </a:cubicBezTo>
                <a:lnTo>
                  <a:pt x="79219" y="17078"/>
                </a:lnTo>
                <a:lnTo>
                  <a:pt x="79219" y="54966"/>
                </a:lnTo>
                <a:lnTo>
                  <a:pt x="108639" y="44346"/>
                </a:lnTo>
                <a:close/>
                <a:moveTo>
                  <a:pt x="212543" y="15213"/>
                </a:moveTo>
                <a:lnTo>
                  <a:pt x="149827" y="81659"/>
                </a:lnTo>
                <a:lnTo>
                  <a:pt x="194316" y="128588"/>
                </a:lnTo>
                <a:lnTo>
                  <a:pt x="246555" y="74340"/>
                </a:lnTo>
                <a:cubicBezTo>
                  <a:pt x="245790" y="73096"/>
                  <a:pt x="245407" y="71709"/>
                  <a:pt x="245407" y="70178"/>
                </a:cubicBezTo>
                <a:lnTo>
                  <a:pt x="245407" y="69891"/>
                </a:lnTo>
                <a:lnTo>
                  <a:pt x="214408" y="15930"/>
                </a:lnTo>
                <a:cubicBezTo>
                  <a:pt x="213930" y="15835"/>
                  <a:pt x="213308" y="15595"/>
                  <a:pt x="212543" y="15213"/>
                </a:cubicBezTo>
                <a:close/>
                <a:moveTo>
                  <a:pt x="205367" y="14065"/>
                </a:moveTo>
                <a:lnTo>
                  <a:pt x="116245" y="46212"/>
                </a:lnTo>
                <a:lnTo>
                  <a:pt x="146814" y="78502"/>
                </a:lnTo>
                <a:lnTo>
                  <a:pt x="207663" y="14065"/>
                </a:lnTo>
                <a:close/>
                <a:moveTo>
                  <a:pt x="85821" y="14065"/>
                </a:moveTo>
                <a:lnTo>
                  <a:pt x="113088" y="42767"/>
                </a:lnTo>
                <a:lnTo>
                  <a:pt x="192594" y="14065"/>
                </a:lnTo>
                <a:lnTo>
                  <a:pt x="152411" y="14065"/>
                </a:lnTo>
                <a:cubicBezTo>
                  <a:pt x="150880" y="15595"/>
                  <a:pt x="149062" y="16361"/>
                  <a:pt x="146957" y="16361"/>
                </a:cubicBezTo>
                <a:cubicBezTo>
                  <a:pt x="144852" y="16361"/>
                  <a:pt x="143035" y="15595"/>
                  <a:pt x="141504" y="14065"/>
                </a:cubicBezTo>
                <a:close/>
                <a:moveTo>
                  <a:pt x="77641" y="0"/>
                </a:moveTo>
                <a:cubicBezTo>
                  <a:pt x="80128" y="0"/>
                  <a:pt x="82233" y="1005"/>
                  <a:pt x="83955" y="3014"/>
                </a:cubicBezTo>
                <a:lnTo>
                  <a:pt x="140786" y="3014"/>
                </a:lnTo>
                <a:cubicBezTo>
                  <a:pt x="142317" y="1005"/>
                  <a:pt x="144374" y="0"/>
                  <a:pt x="146957" y="0"/>
                </a:cubicBezTo>
                <a:cubicBezTo>
                  <a:pt x="149540" y="0"/>
                  <a:pt x="151597" y="1005"/>
                  <a:pt x="153128" y="3014"/>
                </a:cubicBezTo>
                <a:lnTo>
                  <a:pt x="210246" y="3014"/>
                </a:lnTo>
                <a:cubicBezTo>
                  <a:pt x="211969" y="1005"/>
                  <a:pt x="214073" y="0"/>
                  <a:pt x="216561" y="0"/>
                </a:cubicBezTo>
                <a:cubicBezTo>
                  <a:pt x="218762" y="0"/>
                  <a:pt x="220675" y="790"/>
                  <a:pt x="222301" y="2368"/>
                </a:cubicBezTo>
                <a:cubicBezTo>
                  <a:pt x="223928" y="3947"/>
                  <a:pt x="224741" y="5884"/>
                  <a:pt x="224741" y="8181"/>
                </a:cubicBezTo>
                <a:cubicBezTo>
                  <a:pt x="224741" y="8755"/>
                  <a:pt x="224550" y="9616"/>
                  <a:pt x="224167" y="10764"/>
                </a:cubicBezTo>
                <a:lnTo>
                  <a:pt x="253874" y="62141"/>
                </a:lnTo>
                <a:cubicBezTo>
                  <a:pt x="256075" y="62237"/>
                  <a:pt x="257941" y="63074"/>
                  <a:pt x="259471" y="64653"/>
                </a:cubicBezTo>
                <a:cubicBezTo>
                  <a:pt x="261002" y="66232"/>
                  <a:pt x="261768" y="68073"/>
                  <a:pt x="261768" y="70178"/>
                </a:cubicBezTo>
                <a:cubicBezTo>
                  <a:pt x="261768" y="71422"/>
                  <a:pt x="261433" y="72714"/>
                  <a:pt x="260763" y="74053"/>
                </a:cubicBezTo>
                <a:lnTo>
                  <a:pt x="287600" y="120551"/>
                </a:lnTo>
                <a:cubicBezTo>
                  <a:pt x="289418" y="120934"/>
                  <a:pt x="290925" y="121867"/>
                  <a:pt x="292121" y="123350"/>
                </a:cubicBezTo>
                <a:cubicBezTo>
                  <a:pt x="293316" y="124833"/>
                  <a:pt x="293914" y="126531"/>
                  <a:pt x="293914" y="128444"/>
                </a:cubicBezTo>
                <a:cubicBezTo>
                  <a:pt x="293914" y="130454"/>
                  <a:pt x="293293" y="132200"/>
                  <a:pt x="292049" y="133683"/>
                </a:cubicBezTo>
                <a:cubicBezTo>
                  <a:pt x="290805" y="135166"/>
                  <a:pt x="289226" y="136098"/>
                  <a:pt x="287313" y="136481"/>
                </a:cubicBezTo>
                <a:lnTo>
                  <a:pt x="257893" y="187572"/>
                </a:lnTo>
                <a:cubicBezTo>
                  <a:pt x="258180" y="188433"/>
                  <a:pt x="258323" y="189294"/>
                  <a:pt x="258323" y="190155"/>
                </a:cubicBezTo>
                <a:cubicBezTo>
                  <a:pt x="258323" y="192068"/>
                  <a:pt x="257725" y="193767"/>
                  <a:pt x="256529" y="195250"/>
                </a:cubicBezTo>
                <a:cubicBezTo>
                  <a:pt x="255333" y="196733"/>
                  <a:pt x="253779" y="197665"/>
                  <a:pt x="251865" y="198048"/>
                </a:cubicBezTo>
                <a:lnTo>
                  <a:pt x="224167" y="246412"/>
                </a:lnTo>
                <a:cubicBezTo>
                  <a:pt x="224454" y="247177"/>
                  <a:pt x="224598" y="247943"/>
                  <a:pt x="224598" y="248708"/>
                </a:cubicBezTo>
                <a:cubicBezTo>
                  <a:pt x="224598" y="250909"/>
                  <a:pt x="223808" y="252822"/>
                  <a:pt x="222230" y="254449"/>
                </a:cubicBezTo>
                <a:cubicBezTo>
                  <a:pt x="220651" y="256075"/>
                  <a:pt x="218714" y="256888"/>
                  <a:pt x="216417" y="256888"/>
                </a:cubicBezTo>
                <a:cubicBezTo>
                  <a:pt x="214026" y="256888"/>
                  <a:pt x="212064" y="256027"/>
                  <a:pt x="210533" y="254305"/>
                </a:cubicBezTo>
                <a:lnTo>
                  <a:pt x="153128" y="254305"/>
                </a:lnTo>
                <a:cubicBezTo>
                  <a:pt x="151502" y="256219"/>
                  <a:pt x="149445" y="257175"/>
                  <a:pt x="146957" y="257175"/>
                </a:cubicBezTo>
                <a:cubicBezTo>
                  <a:pt x="144470" y="257175"/>
                  <a:pt x="142413" y="256219"/>
                  <a:pt x="140786" y="254305"/>
                </a:cubicBezTo>
                <a:lnTo>
                  <a:pt x="83525" y="254305"/>
                </a:lnTo>
                <a:cubicBezTo>
                  <a:pt x="81898" y="256219"/>
                  <a:pt x="79841" y="257175"/>
                  <a:pt x="77354" y="257175"/>
                </a:cubicBezTo>
                <a:cubicBezTo>
                  <a:pt x="75153" y="257175"/>
                  <a:pt x="73239" y="256386"/>
                  <a:pt x="71613" y="254807"/>
                </a:cubicBezTo>
                <a:cubicBezTo>
                  <a:pt x="69986" y="253229"/>
                  <a:pt x="69173" y="251291"/>
                  <a:pt x="69173" y="248995"/>
                </a:cubicBezTo>
                <a:cubicBezTo>
                  <a:pt x="69173" y="248230"/>
                  <a:pt x="69365" y="247273"/>
                  <a:pt x="69747" y="246125"/>
                </a:cubicBezTo>
                <a:lnTo>
                  <a:pt x="42049" y="198048"/>
                </a:lnTo>
                <a:cubicBezTo>
                  <a:pt x="40136" y="197665"/>
                  <a:pt x="38581" y="196733"/>
                  <a:pt x="37385" y="195250"/>
                </a:cubicBezTo>
                <a:cubicBezTo>
                  <a:pt x="36189" y="193767"/>
                  <a:pt x="35591" y="192068"/>
                  <a:pt x="35591" y="190155"/>
                </a:cubicBezTo>
                <a:cubicBezTo>
                  <a:pt x="35591" y="189294"/>
                  <a:pt x="35735" y="188433"/>
                  <a:pt x="36022" y="187572"/>
                </a:cubicBezTo>
                <a:lnTo>
                  <a:pt x="6458" y="136481"/>
                </a:lnTo>
                <a:cubicBezTo>
                  <a:pt x="4545" y="136003"/>
                  <a:pt x="2990" y="135022"/>
                  <a:pt x="1794" y="133539"/>
                </a:cubicBezTo>
                <a:cubicBezTo>
                  <a:pt x="598" y="132056"/>
                  <a:pt x="0" y="130358"/>
                  <a:pt x="0" y="128444"/>
                </a:cubicBezTo>
                <a:cubicBezTo>
                  <a:pt x="0" y="126435"/>
                  <a:pt x="646" y="124689"/>
                  <a:pt x="1937" y="123206"/>
                </a:cubicBezTo>
                <a:cubicBezTo>
                  <a:pt x="3229" y="121723"/>
                  <a:pt x="4832" y="120790"/>
                  <a:pt x="6745" y="120408"/>
                </a:cubicBezTo>
                <a:lnTo>
                  <a:pt x="35304" y="71039"/>
                </a:lnTo>
                <a:cubicBezTo>
                  <a:pt x="35304" y="70944"/>
                  <a:pt x="35280" y="70800"/>
                  <a:pt x="35232" y="70609"/>
                </a:cubicBezTo>
                <a:cubicBezTo>
                  <a:pt x="35185" y="70417"/>
                  <a:pt x="35161" y="70274"/>
                  <a:pt x="35161" y="70178"/>
                </a:cubicBezTo>
                <a:cubicBezTo>
                  <a:pt x="35161" y="66734"/>
                  <a:pt x="36787" y="64294"/>
                  <a:pt x="40040" y="62859"/>
                </a:cubicBezTo>
                <a:lnTo>
                  <a:pt x="70034" y="10764"/>
                </a:lnTo>
                <a:cubicBezTo>
                  <a:pt x="69652" y="9807"/>
                  <a:pt x="69460" y="8946"/>
                  <a:pt x="69460" y="8181"/>
                </a:cubicBezTo>
                <a:cubicBezTo>
                  <a:pt x="69460" y="5884"/>
                  <a:pt x="70274" y="3947"/>
                  <a:pt x="71900" y="2368"/>
                </a:cubicBezTo>
                <a:cubicBezTo>
                  <a:pt x="73526" y="790"/>
                  <a:pt x="75440" y="0"/>
                  <a:pt x="77641" y="0"/>
                </a:cubicBezTo>
                <a:close/>
              </a:path>
            </a:pathLst>
          </a:custGeom>
          <a:solidFill>
            <a:srgbClr val="36B8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38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6" name="Google Shape;24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445" y="-26164"/>
            <a:ext cx="4285859" cy="30783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7" name="Google Shape;2487;p38"/>
          <p:cNvGrpSpPr/>
          <p:nvPr/>
        </p:nvGrpSpPr>
        <p:grpSpPr>
          <a:xfrm rot="-201380">
            <a:off x="5090461" y="-692240"/>
            <a:ext cx="6150795" cy="5835070"/>
            <a:chOff x="1159453" y="-665747"/>
            <a:chExt cx="6150795" cy="5835070"/>
          </a:xfrm>
        </p:grpSpPr>
        <p:grpSp>
          <p:nvGrpSpPr>
            <p:cNvPr id="2488" name="Google Shape;2488;p38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489" name="Google Shape;2489;p38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556" name="Google Shape;2556;p38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2557" name="Google Shape;25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8" name="Google Shape;2558;p38"/>
          <p:cNvSpPr txBox="1"/>
          <p:nvPr/>
        </p:nvSpPr>
        <p:spPr>
          <a:xfrm>
            <a:off x="3679264" y="372407"/>
            <a:ext cx="3065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9" name="Google Shape;2559;p38"/>
          <p:cNvSpPr/>
          <p:nvPr/>
        </p:nvSpPr>
        <p:spPr>
          <a:xfrm>
            <a:off x="1538515" y="2353499"/>
            <a:ext cx="8853714" cy="2886158"/>
          </a:xfrm>
          <a:prstGeom prst="rect">
            <a:avLst/>
          </a:prstGeom>
          <a:gradFill>
            <a:gsLst>
              <a:gs pos="0">
                <a:srgbClr val="2FBBA3">
                  <a:alpha val="68627"/>
                </a:srgbClr>
              </a:gs>
              <a:gs pos="5000">
                <a:srgbClr val="2FBBA3">
                  <a:alpha val="68627"/>
                </a:srgbClr>
              </a:gs>
              <a:gs pos="96000">
                <a:srgbClr val="36B8D3">
                  <a:alpha val="71764"/>
                </a:srgbClr>
              </a:gs>
              <a:gs pos="100000">
                <a:srgbClr val="36B8D3">
                  <a:alpha val="71764"/>
                </a:srgbClr>
              </a:gs>
            </a:gsLst>
            <a:lin ang="2700000" scaled="0"/>
          </a:gra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0" name="Google Shape;2560;p38"/>
          <p:cNvSpPr/>
          <p:nvPr/>
        </p:nvSpPr>
        <p:spPr>
          <a:xfrm>
            <a:off x="4570728" y="4088549"/>
            <a:ext cx="192021" cy="7747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1" name="Google Shape;2561;p38"/>
          <p:cNvSpPr/>
          <p:nvPr/>
        </p:nvSpPr>
        <p:spPr>
          <a:xfrm>
            <a:off x="5900522" y="3921257"/>
            <a:ext cx="192021" cy="9420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2" name="Google Shape;2562;p38"/>
          <p:cNvSpPr/>
          <p:nvPr/>
        </p:nvSpPr>
        <p:spPr>
          <a:xfrm>
            <a:off x="7256286" y="3322067"/>
            <a:ext cx="192021" cy="15412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3" name="Google Shape;2563;p38"/>
          <p:cNvSpPr/>
          <p:nvPr/>
        </p:nvSpPr>
        <p:spPr>
          <a:xfrm>
            <a:off x="8612050" y="2791425"/>
            <a:ext cx="192021" cy="20718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4" name="Google Shape;2564;p38"/>
          <p:cNvSpPr/>
          <p:nvPr/>
        </p:nvSpPr>
        <p:spPr>
          <a:xfrm>
            <a:off x="3157504" y="4383349"/>
            <a:ext cx="192021" cy="479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5" name="Google Shape;2565;p38"/>
          <p:cNvSpPr/>
          <p:nvPr/>
        </p:nvSpPr>
        <p:spPr>
          <a:xfrm>
            <a:off x="3109498" y="4705802"/>
            <a:ext cx="288032" cy="2880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66" name="Google Shape;2566;p38"/>
          <p:cNvCxnSpPr>
            <a:stCxn id="2565" idx="6"/>
            <a:endCxn id="2567" idx="2"/>
          </p:cNvCxnSpPr>
          <p:nvPr/>
        </p:nvCxnSpPr>
        <p:spPr>
          <a:xfrm>
            <a:off x="3397530" y="4849818"/>
            <a:ext cx="5161500" cy="168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8" name="Google Shape;2568;p38"/>
          <p:cNvSpPr/>
          <p:nvPr/>
        </p:nvSpPr>
        <p:spPr>
          <a:xfrm>
            <a:off x="4522722" y="4719309"/>
            <a:ext cx="288032" cy="2880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9" name="Google Shape;2569;p38"/>
          <p:cNvSpPr/>
          <p:nvPr/>
        </p:nvSpPr>
        <p:spPr>
          <a:xfrm>
            <a:off x="5843350" y="4719309"/>
            <a:ext cx="288032" cy="2880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0" name="Google Shape;2570;p38"/>
          <p:cNvSpPr/>
          <p:nvPr/>
        </p:nvSpPr>
        <p:spPr>
          <a:xfrm>
            <a:off x="7199720" y="4722523"/>
            <a:ext cx="288032" cy="2880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7" name="Google Shape;2567;p38"/>
          <p:cNvSpPr/>
          <p:nvPr/>
        </p:nvSpPr>
        <p:spPr>
          <a:xfrm>
            <a:off x="8558886" y="4722523"/>
            <a:ext cx="288032" cy="2880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1" name="Google Shape;2571;p38"/>
          <p:cNvSpPr txBox="1"/>
          <p:nvPr/>
        </p:nvSpPr>
        <p:spPr>
          <a:xfrm>
            <a:off x="2593721" y="5366952"/>
            <a:ext cx="131958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2017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live at home, quiet, confined, and our feelings prey upon us</a:t>
            </a:r>
            <a:r>
              <a:rPr lang="tr-TR" sz="10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572" name="Google Shape;2572;p38"/>
          <p:cNvSpPr txBox="1"/>
          <p:nvPr/>
        </p:nvSpPr>
        <p:spPr>
          <a:xfrm>
            <a:off x="4006945" y="5380459"/>
            <a:ext cx="131958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is, perhaps, our fate rather than our merit. We cannot help ourselves.</a:t>
            </a:r>
            <a:endParaRPr/>
          </a:p>
        </p:txBody>
      </p:sp>
      <p:sp>
        <p:nvSpPr>
          <p:cNvPr id="2573" name="Google Shape;2573;p38"/>
          <p:cNvSpPr txBox="1"/>
          <p:nvPr/>
        </p:nvSpPr>
        <p:spPr>
          <a:xfrm>
            <a:off x="5327573" y="5380459"/>
            <a:ext cx="13195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certainly do not forget you as soon as you forget us. </a:t>
            </a:r>
            <a:endParaRPr/>
          </a:p>
        </p:txBody>
      </p:sp>
      <p:sp>
        <p:nvSpPr>
          <p:cNvPr id="2574" name="Google Shape;2574;p38"/>
          <p:cNvSpPr txBox="1"/>
          <p:nvPr/>
        </p:nvSpPr>
        <p:spPr>
          <a:xfrm>
            <a:off x="6683943" y="5383673"/>
            <a:ext cx="131958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is, perhaps, our fate rather than our merit. We cannot help ourselves</a:t>
            </a:r>
            <a:r>
              <a:rPr lang="tr-TR" sz="10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575" name="Google Shape;2575;p38"/>
          <p:cNvSpPr txBox="1"/>
          <p:nvPr/>
        </p:nvSpPr>
        <p:spPr>
          <a:xfrm>
            <a:off x="8091114" y="5383673"/>
            <a:ext cx="13195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certainly do not forget you as soon as you forget us.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39"/>
          <p:cNvSpPr/>
          <p:nvPr/>
        </p:nvSpPr>
        <p:spPr>
          <a:xfrm>
            <a:off x="2680492" y="-3167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582" name="Google Shape;258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83" name="Google Shape;2583;p39"/>
          <p:cNvSpPr txBox="1"/>
          <p:nvPr/>
        </p:nvSpPr>
        <p:spPr>
          <a:xfrm>
            <a:off x="3679264" y="372407"/>
            <a:ext cx="28423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4" name="Google Shape;2584;p39"/>
          <p:cNvSpPr/>
          <p:nvPr/>
        </p:nvSpPr>
        <p:spPr>
          <a:xfrm>
            <a:off x="3804607" y="1483187"/>
            <a:ext cx="3016249" cy="2008717"/>
          </a:xfrm>
          <a:custGeom>
            <a:rect b="b" l="l" r="r" t="t"/>
            <a:pathLst>
              <a:path extrusionOk="0" h="362" w="543">
                <a:moveTo>
                  <a:pt x="274" y="0"/>
                </a:moveTo>
                <a:cubicBezTo>
                  <a:pt x="122" y="0"/>
                  <a:pt x="0" y="85"/>
                  <a:pt x="0" y="189"/>
                </a:cubicBezTo>
                <a:cubicBezTo>
                  <a:pt x="0" y="225"/>
                  <a:pt x="14" y="258"/>
                  <a:pt x="38" y="287"/>
                </a:cubicBezTo>
                <a:cubicBezTo>
                  <a:pt x="73" y="275"/>
                  <a:pt x="112" y="269"/>
                  <a:pt x="154" y="269"/>
                </a:cubicBezTo>
                <a:cubicBezTo>
                  <a:pt x="254" y="269"/>
                  <a:pt x="341" y="306"/>
                  <a:pt x="389" y="362"/>
                </a:cubicBezTo>
                <a:cubicBezTo>
                  <a:pt x="405" y="356"/>
                  <a:pt x="420" y="350"/>
                  <a:pt x="434" y="343"/>
                </a:cubicBezTo>
                <a:cubicBezTo>
                  <a:pt x="428" y="329"/>
                  <a:pt x="425" y="314"/>
                  <a:pt x="425" y="299"/>
                </a:cubicBezTo>
                <a:cubicBezTo>
                  <a:pt x="425" y="238"/>
                  <a:pt x="473" y="185"/>
                  <a:pt x="543" y="158"/>
                </a:cubicBezTo>
                <a:cubicBezTo>
                  <a:pt x="522" y="68"/>
                  <a:pt x="409" y="0"/>
                  <a:pt x="274" y="0"/>
                </a:cubicBezTo>
              </a:path>
            </a:pathLst>
          </a:custGeom>
          <a:solidFill>
            <a:srgbClr val="2FBBA3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5" name="Google Shape;2585;p39"/>
          <p:cNvSpPr/>
          <p:nvPr/>
        </p:nvSpPr>
        <p:spPr>
          <a:xfrm>
            <a:off x="4644922" y="3813638"/>
            <a:ext cx="3742267" cy="2127249"/>
          </a:xfrm>
          <a:custGeom>
            <a:rect b="b" l="l" r="r" t="t"/>
            <a:pathLst>
              <a:path extrusionOk="0" h="383" w="674">
                <a:moveTo>
                  <a:pt x="352" y="0"/>
                </a:moveTo>
                <a:cubicBezTo>
                  <a:pt x="325" y="3"/>
                  <a:pt x="299" y="8"/>
                  <a:pt x="276" y="16"/>
                </a:cubicBezTo>
                <a:cubicBezTo>
                  <a:pt x="277" y="24"/>
                  <a:pt x="278" y="32"/>
                  <a:pt x="278" y="40"/>
                </a:cubicBezTo>
                <a:cubicBezTo>
                  <a:pt x="278" y="117"/>
                  <a:pt x="213" y="183"/>
                  <a:pt x="120" y="213"/>
                </a:cubicBezTo>
                <a:cubicBezTo>
                  <a:pt x="125" y="242"/>
                  <a:pt x="139" y="269"/>
                  <a:pt x="160" y="293"/>
                </a:cubicBezTo>
                <a:cubicBezTo>
                  <a:pt x="131" y="313"/>
                  <a:pt x="85" y="334"/>
                  <a:pt x="27" y="334"/>
                </a:cubicBezTo>
                <a:cubicBezTo>
                  <a:pt x="18" y="334"/>
                  <a:pt x="10" y="334"/>
                  <a:pt x="0" y="333"/>
                </a:cubicBezTo>
                <a:cubicBezTo>
                  <a:pt x="0" y="333"/>
                  <a:pt x="48" y="359"/>
                  <a:pt x="121" y="359"/>
                </a:cubicBezTo>
                <a:cubicBezTo>
                  <a:pt x="151" y="359"/>
                  <a:pt x="186" y="354"/>
                  <a:pt x="224" y="342"/>
                </a:cubicBezTo>
                <a:cubicBezTo>
                  <a:pt x="271" y="367"/>
                  <a:pt x="331" y="383"/>
                  <a:pt x="396" y="383"/>
                </a:cubicBezTo>
                <a:cubicBezTo>
                  <a:pt x="549" y="383"/>
                  <a:pt x="674" y="297"/>
                  <a:pt x="674" y="190"/>
                </a:cubicBezTo>
                <a:cubicBezTo>
                  <a:pt x="674" y="127"/>
                  <a:pt x="630" y="71"/>
                  <a:pt x="562" y="35"/>
                </a:cubicBezTo>
                <a:cubicBezTo>
                  <a:pt x="547" y="38"/>
                  <a:pt x="533" y="40"/>
                  <a:pt x="517" y="40"/>
                </a:cubicBezTo>
                <a:cubicBezTo>
                  <a:pt x="494" y="64"/>
                  <a:pt x="447" y="69"/>
                  <a:pt x="413" y="69"/>
                </a:cubicBezTo>
                <a:cubicBezTo>
                  <a:pt x="389" y="69"/>
                  <a:pt x="370" y="66"/>
                  <a:pt x="370" y="66"/>
                </a:cubicBezTo>
                <a:cubicBezTo>
                  <a:pt x="417" y="61"/>
                  <a:pt x="439" y="49"/>
                  <a:pt x="449" y="35"/>
                </a:cubicBezTo>
                <a:cubicBezTo>
                  <a:pt x="413" y="29"/>
                  <a:pt x="379" y="17"/>
                  <a:pt x="352" y="0"/>
                </a:cubicBezTo>
              </a:path>
            </a:pathLst>
          </a:custGeom>
          <a:solidFill>
            <a:srgbClr val="36B8D3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6" name="Google Shape;2586;p39"/>
          <p:cNvSpPr/>
          <p:nvPr/>
        </p:nvSpPr>
        <p:spPr>
          <a:xfrm>
            <a:off x="3129388" y="3077037"/>
            <a:ext cx="3048000" cy="2326216"/>
          </a:xfrm>
          <a:custGeom>
            <a:rect b="b" l="l" r="r" t="t"/>
            <a:pathLst>
              <a:path extrusionOk="0" h="419" w="549">
                <a:moveTo>
                  <a:pt x="160" y="0"/>
                </a:moveTo>
                <a:cubicBezTo>
                  <a:pt x="66" y="30"/>
                  <a:pt x="0" y="96"/>
                  <a:pt x="0" y="173"/>
                </a:cubicBezTo>
                <a:cubicBezTo>
                  <a:pt x="0" y="256"/>
                  <a:pt x="77" y="327"/>
                  <a:pt x="183" y="353"/>
                </a:cubicBezTo>
                <a:cubicBezTo>
                  <a:pt x="181" y="377"/>
                  <a:pt x="163" y="407"/>
                  <a:pt x="92" y="416"/>
                </a:cubicBezTo>
                <a:cubicBezTo>
                  <a:pt x="92" y="416"/>
                  <a:pt x="112" y="419"/>
                  <a:pt x="137" y="419"/>
                </a:cubicBezTo>
                <a:cubicBezTo>
                  <a:pt x="180" y="419"/>
                  <a:pt x="240" y="410"/>
                  <a:pt x="257" y="364"/>
                </a:cubicBezTo>
                <a:cubicBezTo>
                  <a:pt x="263" y="364"/>
                  <a:pt x="269" y="364"/>
                  <a:pt x="276" y="364"/>
                </a:cubicBezTo>
                <a:cubicBezTo>
                  <a:pt x="317" y="364"/>
                  <a:pt x="357" y="358"/>
                  <a:pt x="393" y="346"/>
                </a:cubicBezTo>
                <a:cubicBezTo>
                  <a:pt x="391" y="339"/>
                  <a:pt x="391" y="331"/>
                  <a:pt x="391" y="323"/>
                </a:cubicBezTo>
                <a:cubicBezTo>
                  <a:pt x="391" y="246"/>
                  <a:pt x="455" y="180"/>
                  <a:pt x="549" y="149"/>
                </a:cubicBezTo>
                <a:cubicBezTo>
                  <a:pt x="544" y="122"/>
                  <a:pt x="531" y="97"/>
                  <a:pt x="511" y="75"/>
                </a:cubicBezTo>
                <a:cubicBezTo>
                  <a:pt x="476" y="86"/>
                  <a:pt x="437" y="92"/>
                  <a:pt x="396" y="92"/>
                </a:cubicBezTo>
                <a:cubicBezTo>
                  <a:pt x="387" y="92"/>
                  <a:pt x="379" y="92"/>
                  <a:pt x="371" y="92"/>
                </a:cubicBezTo>
                <a:cubicBezTo>
                  <a:pt x="347" y="110"/>
                  <a:pt x="311" y="114"/>
                  <a:pt x="283" y="114"/>
                </a:cubicBezTo>
                <a:cubicBezTo>
                  <a:pt x="260" y="114"/>
                  <a:pt x="243" y="111"/>
                  <a:pt x="243" y="111"/>
                </a:cubicBezTo>
                <a:cubicBezTo>
                  <a:pt x="279" y="107"/>
                  <a:pt x="300" y="96"/>
                  <a:pt x="312" y="83"/>
                </a:cubicBezTo>
                <a:cubicBezTo>
                  <a:pt x="248" y="69"/>
                  <a:pt x="194" y="39"/>
                  <a:pt x="160" y="0"/>
                </a:cubicBezTo>
              </a:path>
            </a:pathLst>
          </a:cu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7" name="Google Shape;2587;p39"/>
          <p:cNvSpPr/>
          <p:nvPr/>
        </p:nvSpPr>
        <p:spPr>
          <a:xfrm>
            <a:off x="4016273" y="2975438"/>
            <a:ext cx="1949449" cy="732367"/>
          </a:xfrm>
          <a:custGeom>
            <a:rect b="b" l="l" r="r" t="t"/>
            <a:pathLst>
              <a:path extrusionOk="0" h="132" w="351">
                <a:moveTo>
                  <a:pt x="116" y="0"/>
                </a:moveTo>
                <a:cubicBezTo>
                  <a:pt x="74" y="0"/>
                  <a:pt x="35" y="6"/>
                  <a:pt x="0" y="18"/>
                </a:cubicBezTo>
                <a:cubicBezTo>
                  <a:pt x="34" y="57"/>
                  <a:pt x="88" y="87"/>
                  <a:pt x="152" y="101"/>
                </a:cubicBezTo>
                <a:cubicBezTo>
                  <a:pt x="140" y="114"/>
                  <a:pt x="119" y="125"/>
                  <a:pt x="83" y="129"/>
                </a:cubicBezTo>
                <a:cubicBezTo>
                  <a:pt x="83" y="129"/>
                  <a:pt x="100" y="132"/>
                  <a:pt x="123" y="132"/>
                </a:cubicBezTo>
                <a:cubicBezTo>
                  <a:pt x="151" y="132"/>
                  <a:pt x="187" y="128"/>
                  <a:pt x="211" y="110"/>
                </a:cubicBezTo>
                <a:cubicBezTo>
                  <a:pt x="219" y="110"/>
                  <a:pt x="227" y="110"/>
                  <a:pt x="236" y="110"/>
                </a:cubicBezTo>
                <a:cubicBezTo>
                  <a:pt x="277" y="110"/>
                  <a:pt x="316" y="104"/>
                  <a:pt x="351" y="93"/>
                </a:cubicBezTo>
                <a:cubicBezTo>
                  <a:pt x="303" y="37"/>
                  <a:pt x="216" y="0"/>
                  <a:pt x="116" y="0"/>
                </a:cubicBezTo>
              </a:path>
            </a:pathLst>
          </a:custGeom>
          <a:gradFill>
            <a:gsLst>
              <a:gs pos="0">
                <a:schemeClr val="lt1"/>
              </a:gs>
              <a:gs pos="45000">
                <a:schemeClr val="lt1"/>
              </a:gs>
              <a:gs pos="100000">
                <a:srgbClr val="D8D8D8"/>
              </a:gs>
            </a:gsLst>
            <a:lin ang="180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8" name="Google Shape;2588;p39"/>
          <p:cNvSpPr/>
          <p:nvPr/>
        </p:nvSpPr>
        <p:spPr>
          <a:xfrm>
            <a:off x="5298972" y="3904653"/>
            <a:ext cx="889000" cy="1092200"/>
          </a:xfrm>
          <a:custGeom>
            <a:rect b="b" l="l" r="r" t="t"/>
            <a:pathLst>
              <a:path extrusionOk="0" h="197" w="160">
                <a:moveTo>
                  <a:pt x="158" y="0"/>
                </a:moveTo>
                <a:cubicBezTo>
                  <a:pt x="64" y="31"/>
                  <a:pt x="0" y="97"/>
                  <a:pt x="0" y="174"/>
                </a:cubicBezTo>
                <a:cubicBezTo>
                  <a:pt x="0" y="182"/>
                  <a:pt x="0" y="190"/>
                  <a:pt x="2" y="197"/>
                </a:cubicBezTo>
                <a:cubicBezTo>
                  <a:pt x="95" y="167"/>
                  <a:pt x="160" y="101"/>
                  <a:pt x="160" y="24"/>
                </a:cubicBezTo>
                <a:cubicBezTo>
                  <a:pt x="160" y="16"/>
                  <a:pt x="159" y="8"/>
                  <a:pt x="158" y="0"/>
                </a:cubicBezTo>
              </a:path>
            </a:pathLst>
          </a:custGeom>
          <a:gradFill>
            <a:gsLst>
              <a:gs pos="0">
                <a:schemeClr val="lt1"/>
              </a:gs>
              <a:gs pos="45000">
                <a:schemeClr val="lt1"/>
              </a:gs>
              <a:gs pos="100000">
                <a:srgbClr val="D8D8D8"/>
              </a:gs>
            </a:gsLst>
            <a:lin ang="180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9" name="Google Shape;2589;p39"/>
          <p:cNvSpPr/>
          <p:nvPr/>
        </p:nvSpPr>
        <p:spPr>
          <a:xfrm>
            <a:off x="6215488" y="2243071"/>
            <a:ext cx="2523067" cy="1765300"/>
          </a:xfrm>
          <a:custGeom>
            <a:rect b="b" l="l" r="r" t="t"/>
            <a:pathLst>
              <a:path extrusionOk="0" h="318" w="454">
                <a:moveTo>
                  <a:pt x="223" y="0"/>
                </a:moveTo>
                <a:cubicBezTo>
                  <a:pt x="181" y="0"/>
                  <a:pt x="143" y="8"/>
                  <a:pt x="109" y="21"/>
                </a:cubicBezTo>
                <a:cubicBezTo>
                  <a:pt x="112" y="31"/>
                  <a:pt x="113" y="42"/>
                  <a:pt x="113" y="52"/>
                </a:cubicBezTo>
                <a:cubicBezTo>
                  <a:pt x="113" y="116"/>
                  <a:pt x="69" y="172"/>
                  <a:pt x="0" y="206"/>
                </a:cubicBezTo>
                <a:cubicBezTo>
                  <a:pt x="12" y="236"/>
                  <a:pt x="36" y="262"/>
                  <a:pt x="69" y="283"/>
                </a:cubicBezTo>
                <a:cubicBezTo>
                  <a:pt x="83" y="281"/>
                  <a:pt x="98" y="280"/>
                  <a:pt x="113" y="280"/>
                </a:cubicBezTo>
                <a:cubicBezTo>
                  <a:pt x="175" y="280"/>
                  <a:pt x="232" y="294"/>
                  <a:pt x="279" y="318"/>
                </a:cubicBezTo>
                <a:cubicBezTo>
                  <a:pt x="380" y="301"/>
                  <a:pt x="454" y="237"/>
                  <a:pt x="454" y="162"/>
                </a:cubicBezTo>
                <a:cubicBezTo>
                  <a:pt x="454" y="72"/>
                  <a:pt x="350" y="0"/>
                  <a:pt x="223" y="0"/>
                </a:cubicBezTo>
              </a:path>
            </a:pathLst>
          </a:cu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0" name="Google Shape;2590;p39"/>
          <p:cNvSpPr/>
          <p:nvPr/>
        </p:nvSpPr>
        <p:spPr>
          <a:xfrm>
            <a:off x="6166806" y="2359487"/>
            <a:ext cx="677333" cy="1028700"/>
          </a:xfrm>
          <a:custGeom>
            <a:rect b="b" l="l" r="r" t="t"/>
            <a:pathLst>
              <a:path extrusionOk="0" h="185" w="122">
                <a:moveTo>
                  <a:pt x="118" y="0"/>
                </a:moveTo>
                <a:cubicBezTo>
                  <a:pt x="48" y="27"/>
                  <a:pt x="0" y="80"/>
                  <a:pt x="0" y="141"/>
                </a:cubicBezTo>
                <a:cubicBezTo>
                  <a:pt x="0" y="156"/>
                  <a:pt x="3" y="171"/>
                  <a:pt x="9" y="185"/>
                </a:cubicBezTo>
                <a:cubicBezTo>
                  <a:pt x="78" y="151"/>
                  <a:pt x="122" y="95"/>
                  <a:pt x="122" y="31"/>
                </a:cubicBezTo>
                <a:cubicBezTo>
                  <a:pt x="122" y="21"/>
                  <a:pt x="121" y="10"/>
                  <a:pt x="118" y="0"/>
                </a:cubicBezTo>
              </a:path>
            </a:pathLst>
          </a:custGeom>
          <a:gradFill>
            <a:gsLst>
              <a:gs pos="0">
                <a:schemeClr val="lt1"/>
              </a:gs>
              <a:gs pos="45000">
                <a:schemeClr val="lt1"/>
              </a:gs>
              <a:gs pos="100000">
                <a:srgbClr val="D8D8D8"/>
              </a:gs>
            </a:gsLst>
            <a:lin ang="180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1" name="Google Shape;2591;p39"/>
          <p:cNvSpPr/>
          <p:nvPr/>
        </p:nvSpPr>
        <p:spPr>
          <a:xfrm>
            <a:off x="6598606" y="3798820"/>
            <a:ext cx="1166283" cy="397933"/>
          </a:xfrm>
          <a:custGeom>
            <a:rect b="b" l="l" r="r" t="t"/>
            <a:pathLst>
              <a:path extrusionOk="0" h="72" w="210">
                <a:moveTo>
                  <a:pt x="44" y="0"/>
                </a:moveTo>
                <a:cubicBezTo>
                  <a:pt x="29" y="0"/>
                  <a:pt x="14" y="1"/>
                  <a:pt x="0" y="3"/>
                </a:cubicBezTo>
                <a:cubicBezTo>
                  <a:pt x="27" y="20"/>
                  <a:pt x="61" y="32"/>
                  <a:pt x="97" y="38"/>
                </a:cubicBezTo>
                <a:cubicBezTo>
                  <a:pt x="87" y="52"/>
                  <a:pt x="65" y="64"/>
                  <a:pt x="18" y="69"/>
                </a:cubicBezTo>
                <a:cubicBezTo>
                  <a:pt x="18" y="69"/>
                  <a:pt x="37" y="72"/>
                  <a:pt x="61" y="72"/>
                </a:cubicBezTo>
                <a:cubicBezTo>
                  <a:pt x="95" y="72"/>
                  <a:pt x="142" y="67"/>
                  <a:pt x="165" y="43"/>
                </a:cubicBezTo>
                <a:cubicBezTo>
                  <a:pt x="181" y="43"/>
                  <a:pt x="195" y="41"/>
                  <a:pt x="210" y="38"/>
                </a:cubicBezTo>
                <a:cubicBezTo>
                  <a:pt x="163" y="14"/>
                  <a:pt x="106" y="0"/>
                  <a:pt x="44" y="0"/>
                </a:cubicBezTo>
              </a:path>
            </a:pathLst>
          </a:custGeom>
          <a:gradFill>
            <a:gsLst>
              <a:gs pos="0">
                <a:schemeClr val="lt1"/>
              </a:gs>
              <a:gs pos="45000">
                <a:schemeClr val="lt1"/>
              </a:gs>
              <a:gs pos="100000">
                <a:srgbClr val="D8D8D8"/>
              </a:gs>
            </a:gsLst>
            <a:lin ang="180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2" name="Google Shape;2592;p39"/>
          <p:cNvSpPr/>
          <p:nvPr/>
        </p:nvSpPr>
        <p:spPr>
          <a:xfrm>
            <a:off x="4308373" y="1832437"/>
            <a:ext cx="2053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3" name="Google Shape;2593;p39"/>
          <p:cNvSpPr/>
          <p:nvPr/>
        </p:nvSpPr>
        <p:spPr>
          <a:xfrm>
            <a:off x="4352822" y="2152054"/>
            <a:ext cx="1921933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forced on exertion. You have always a profession, pursuits, business of some sort or other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4" name="Google Shape;2594;p39"/>
          <p:cNvSpPr/>
          <p:nvPr/>
        </p:nvSpPr>
        <p:spPr>
          <a:xfrm>
            <a:off x="6554156" y="2706620"/>
            <a:ext cx="2053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5" name="Google Shape;2595;p39"/>
          <p:cNvSpPr/>
          <p:nvPr/>
        </p:nvSpPr>
        <p:spPr>
          <a:xfrm>
            <a:off x="6598606" y="3011420"/>
            <a:ext cx="19219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believe that people would be alive today if there were a death penalty.</a:t>
            </a:r>
            <a:endParaRPr sz="10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6" name="Google Shape;2596;p39"/>
          <p:cNvSpPr/>
          <p:nvPr/>
        </p:nvSpPr>
        <p:spPr>
          <a:xfrm>
            <a:off x="3408789" y="3732093"/>
            <a:ext cx="2053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7" name="Google Shape;2597;p39"/>
          <p:cNvSpPr/>
          <p:nvPr/>
        </p:nvSpPr>
        <p:spPr>
          <a:xfrm>
            <a:off x="3453238" y="4039010"/>
            <a:ext cx="19219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believe that people would be alive today if there were a death penalty.</a:t>
            </a:r>
            <a:endParaRPr sz="10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8" name="Google Shape;2598;p39"/>
          <p:cNvSpPr/>
          <p:nvPr/>
        </p:nvSpPr>
        <p:spPr>
          <a:xfrm>
            <a:off x="5921273" y="4457104"/>
            <a:ext cx="2053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9" name="Google Shape;2599;p39"/>
          <p:cNvSpPr/>
          <p:nvPr/>
        </p:nvSpPr>
        <p:spPr>
          <a:xfrm>
            <a:off x="5965722" y="4776720"/>
            <a:ext cx="1921933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forced on exertion. You have always a profession, pursuits, business of some sort or other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4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2605" name="Google Shape;26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402" y="178759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6" name="Google Shape;2606;p40"/>
          <p:cNvGrpSpPr/>
          <p:nvPr/>
        </p:nvGrpSpPr>
        <p:grpSpPr>
          <a:xfrm flipH="1" rot="3297591">
            <a:off x="6934106" y="-72251"/>
            <a:ext cx="6150795" cy="5835070"/>
            <a:chOff x="1159453" y="-665747"/>
            <a:chExt cx="6150795" cy="5835070"/>
          </a:xfrm>
        </p:grpSpPr>
        <p:grpSp>
          <p:nvGrpSpPr>
            <p:cNvPr id="2607" name="Google Shape;2607;p40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608" name="Google Shape;2608;p40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1" name="Google Shape;2611;p40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675" name="Google Shape;2675;p40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76" name="Google Shape;2676;p40"/>
          <p:cNvSpPr/>
          <p:nvPr/>
        </p:nvSpPr>
        <p:spPr>
          <a:xfrm>
            <a:off x="2858292" y="-2913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677" name="Google Shape;267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678" name="Google Shape;267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1969605" y="5076541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679" name="Google Shape;267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643890">
            <a:off x="852131" y="2259269"/>
            <a:ext cx="474514" cy="5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80" name="Google Shape;2680;p40"/>
          <p:cNvSpPr/>
          <p:nvPr/>
        </p:nvSpPr>
        <p:spPr>
          <a:xfrm>
            <a:off x="4130473" y="2803198"/>
            <a:ext cx="9380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Lanage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1" name="Google Shape;2681;p40"/>
          <p:cNvSpPr/>
          <p:nvPr/>
        </p:nvSpPr>
        <p:spPr>
          <a:xfrm>
            <a:off x="4062985" y="3122758"/>
            <a:ext cx="1793572" cy="8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Genius hath electric power which earth can never tame.</a:t>
            </a:r>
            <a:endParaRPr sz="1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2" name="Google Shape;2682;p40"/>
          <p:cNvSpPr/>
          <p:nvPr/>
        </p:nvSpPr>
        <p:spPr>
          <a:xfrm>
            <a:off x="7398481" y="2721679"/>
            <a:ext cx="683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3" name="Google Shape;2683;p40"/>
          <p:cNvSpPr/>
          <p:nvPr/>
        </p:nvSpPr>
        <p:spPr>
          <a:xfrm>
            <a:off x="7392997" y="3122758"/>
            <a:ext cx="1793572" cy="1200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time is now, the place is here. Stay in the present. You can do , and the future</a:t>
            </a:r>
            <a:endParaRPr sz="1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4" name="Google Shape;2684;p40"/>
          <p:cNvSpPr/>
          <p:nvPr/>
        </p:nvSpPr>
        <p:spPr>
          <a:xfrm>
            <a:off x="4081285" y="4401947"/>
            <a:ext cx="11192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5" name="Google Shape;2685;p40"/>
          <p:cNvSpPr/>
          <p:nvPr/>
        </p:nvSpPr>
        <p:spPr>
          <a:xfrm>
            <a:off x="4051452" y="4805141"/>
            <a:ext cx="1793572" cy="171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time is now, the place is here. Stay in the present. You can do nothing to change the past, and the future wil</a:t>
            </a:r>
            <a:endParaRPr sz="1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6" name="Google Shape;2686;p40"/>
          <p:cNvSpPr/>
          <p:nvPr/>
        </p:nvSpPr>
        <p:spPr>
          <a:xfrm>
            <a:off x="7411297" y="4401947"/>
            <a:ext cx="11192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7" name="Google Shape;2687;p40"/>
          <p:cNvSpPr/>
          <p:nvPr/>
        </p:nvSpPr>
        <p:spPr>
          <a:xfrm>
            <a:off x="7381464" y="4805141"/>
            <a:ext cx="1793572" cy="8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Genius hath electric power which earth can never tame.</a:t>
            </a:r>
            <a:endParaRPr sz="1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8" name="Google Shape;2688;p40"/>
          <p:cNvSpPr/>
          <p:nvPr/>
        </p:nvSpPr>
        <p:spPr>
          <a:xfrm>
            <a:off x="2685688" y="2869876"/>
            <a:ext cx="1113878" cy="1113878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Lanage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9" name="Google Shape;2689;p40"/>
          <p:cNvSpPr/>
          <p:nvPr/>
        </p:nvSpPr>
        <p:spPr>
          <a:xfrm>
            <a:off x="6008616" y="2865449"/>
            <a:ext cx="1122732" cy="1122732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0" name="Google Shape;2690;p40"/>
          <p:cNvSpPr/>
          <p:nvPr/>
        </p:nvSpPr>
        <p:spPr>
          <a:xfrm>
            <a:off x="2650219" y="4615430"/>
            <a:ext cx="1184816" cy="1184816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</a:t>
            </a:r>
            <a:endParaRPr b="1"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1" name="Google Shape;2691;p40"/>
          <p:cNvSpPr/>
          <p:nvPr/>
        </p:nvSpPr>
        <p:spPr>
          <a:xfrm>
            <a:off x="5977574" y="4615430"/>
            <a:ext cx="1184816" cy="1184816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</a:t>
            </a:r>
            <a:endParaRPr b="1"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2" name="Google Shape;2692;p40"/>
          <p:cNvSpPr txBox="1"/>
          <p:nvPr/>
        </p:nvSpPr>
        <p:spPr>
          <a:xfrm>
            <a:off x="3793467" y="348668"/>
            <a:ext cx="304429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PROFIT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b="1" sz="3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41"/>
          <p:cNvSpPr/>
          <p:nvPr/>
        </p:nvSpPr>
        <p:spPr>
          <a:xfrm>
            <a:off x="2498160" y="0"/>
            <a:ext cx="69125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F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9" name="Google Shape;2699;p41"/>
          <p:cNvSpPr/>
          <p:nvPr/>
        </p:nvSpPr>
        <p:spPr>
          <a:xfrm>
            <a:off x="437322" y="623325"/>
            <a:ext cx="112908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 b="1" sz="186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0" name="Google Shape;2700;p41"/>
          <p:cNvSpPr/>
          <p:nvPr/>
        </p:nvSpPr>
        <p:spPr>
          <a:xfrm>
            <a:off x="3946151" y="3273528"/>
            <a:ext cx="903568" cy="903568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1" name="Google Shape;2701;p41"/>
          <p:cNvSpPr/>
          <p:nvPr/>
        </p:nvSpPr>
        <p:spPr>
          <a:xfrm>
            <a:off x="7593561" y="4767786"/>
            <a:ext cx="366369" cy="366369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2" name="Google Shape;2702;p41"/>
          <p:cNvSpPr/>
          <p:nvPr/>
        </p:nvSpPr>
        <p:spPr>
          <a:xfrm>
            <a:off x="5387343" y="2701814"/>
            <a:ext cx="795559" cy="795559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3" name="Google Shape;2703;p41"/>
          <p:cNvSpPr/>
          <p:nvPr/>
        </p:nvSpPr>
        <p:spPr>
          <a:xfrm>
            <a:off x="3437603" y="4996477"/>
            <a:ext cx="267453" cy="267453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4" name="Google Shape;2704;p41"/>
          <p:cNvSpPr/>
          <p:nvPr/>
        </p:nvSpPr>
        <p:spPr>
          <a:xfrm>
            <a:off x="4397935" y="4637773"/>
            <a:ext cx="350377" cy="350377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5" name="Google Shape;2705;p41"/>
          <p:cNvSpPr/>
          <p:nvPr/>
        </p:nvSpPr>
        <p:spPr>
          <a:xfrm>
            <a:off x="5684849" y="4046402"/>
            <a:ext cx="498053" cy="498053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6" name="Google Shape;2706;p41"/>
          <p:cNvSpPr/>
          <p:nvPr/>
        </p:nvSpPr>
        <p:spPr>
          <a:xfrm>
            <a:off x="2784008" y="2176071"/>
            <a:ext cx="1051485" cy="1051485"/>
          </a:xfrm>
          <a:prstGeom prst="ellipse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2707" name="Google Shape;270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499" y="487118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8" name="Google Shape;2708;p41"/>
          <p:cNvGrpSpPr/>
          <p:nvPr/>
        </p:nvGrpSpPr>
        <p:grpSpPr>
          <a:xfrm rot="-201380">
            <a:off x="3208546" y="3627447"/>
            <a:ext cx="6150795" cy="5835070"/>
            <a:chOff x="1159453" y="-665747"/>
            <a:chExt cx="6150795" cy="5835070"/>
          </a:xfrm>
        </p:grpSpPr>
        <p:grpSp>
          <p:nvGrpSpPr>
            <p:cNvPr id="2709" name="Google Shape;2709;p41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2710" name="Google Shape;2710;p41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2" name="Google Shape;2732;p41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4" name="Google Shape;2744;p41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5" name="Google Shape;2745;p41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7" name="Google Shape;2757;p41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8" name="Google Shape;2758;p41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9" name="Google Shape;2759;p41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5" name="Google Shape;2765;p41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6" name="Google Shape;2766;p41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7" name="Google Shape;2767;p41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8" name="Google Shape;2768;p41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9" name="Google Shape;2769;p41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0" name="Google Shape;2770;p41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5" name="Google Shape;2775;p41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6" name="Google Shape;2776;p41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77" name="Google Shape;2777;p41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2778" name="Google Shape;277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10383772" y="1221070"/>
            <a:ext cx="322757" cy="367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779" name="Google Shape;277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7934077" y="3431637"/>
            <a:ext cx="601102" cy="683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780" name="Google Shape;278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4179" y="4165928"/>
            <a:ext cx="982610" cy="111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2781" name="Google Shape;2781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61315" y="2403664"/>
            <a:ext cx="342850" cy="389945"/>
          </a:xfrm>
          <a:prstGeom prst="rect">
            <a:avLst/>
          </a:prstGeom>
          <a:noFill/>
          <a:ln>
            <a:noFill/>
          </a:ln>
        </p:spPr>
      </p:pic>
      <p:sp>
        <p:nvSpPr>
          <p:cNvPr id="2782" name="Google Shape;2782;p41"/>
          <p:cNvSpPr/>
          <p:nvPr/>
        </p:nvSpPr>
        <p:spPr>
          <a:xfrm>
            <a:off x="2117034" y="2072004"/>
            <a:ext cx="757680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Business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Animation Slides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3" name="Google Shape;2783;p41"/>
          <p:cNvSpPr/>
          <p:nvPr/>
        </p:nvSpPr>
        <p:spPr>
          <a:xfrm>
            <a:off x="0" y="5335593"/>
            <a:ext cx="12191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1" sz="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56d684a0446de.png" id="359" name="Google Shape;3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56" y="17252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7"/>
          <p:cNvGrpSpPr/>
          <p:nvPr/>
        </p:nvGrpSpPr>
        <p:grpSpPr>
          <a:xfrm rot="-3297591">
            <a:off x="-1004632" y="1146761"/>
            <a:ext cx="6150795" cy="5835070"/>
            <a:chOff x="1159453" y="-665747"/>
            <a:chExt cx="6150795" cy="5835070"/>
          </a:xfrm>
        </p:grpSpPr>
        <p:grpSp>
          <p:nvGrpSpPr>
            <p:cNvPr id="361" name="Google Shape;361;p17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362" name="Google Shape;362;p17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7" name="Google Shape;367;p17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3" name="Google Shape;383;p17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4" name="Google Shape;384;p17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4" name="Google Shape;394;p17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7" name="Google Shape;397;p17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7" name="Google Shape;407;p17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9" name="Google Shape;419;p17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0" name="Google Shape;430;p17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4634086" y="2930605"/>
            <a:ext cx="6266839" cy="315392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17"/>
          <p:cNvSpPr/>
          <p:nvPr/>
        </p:nvSpPr>
        <p:spPr>
          <a:xfrm rot="-5400000">
            <a:off x="3277706" y="4280322"/>
            <a:ext cx="3149399" cy="433207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433" name="Google Shape;4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10777499" y="4212177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434" name="Google Shape;4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5939487" y="5847425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435" name="Google Shape;4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4872" y="3679884"/>
            <a:ext cx="833946" cy="94849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 txBox="1"/>
          <p:nvPr/>
        </p:nvSpPr>
        <p:spPr>
          <a:xfrm>
            <a:off x="8241051" y="3678040"/>
            <a:ext cx="2293722" cy="1349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3157378" y="613610"/>
            <a:ext cx="841930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04B5E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04B5E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</a:t>
            </a:r>
            <a:endParaRPr b="1" sz="6600">
              <a:solidFill>
                <a:srgbClr val="04B5E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2451" y="3933605"/>
            <a:ext cx="2530316" cy="167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4355748" y="1300523"/>
            <a:ext cx="3480504" cy="9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b="1"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2714823" y="570729"/>
            <a:ext cx="221722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1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447" name="Google Shape;4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0366" y="243277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18"/>
          <p:cNvGrpSpPr/>
          <p:nvPr/>
        </p:nvGrpSpPr>
        <p:grpSpPr>
          <a:xfrm>
            <a:off x="-929130" y="1281479"/>
            <a:ext cx="6150795" cy="5835070"/>
            <a:chOff x="1159453" y="-665747"/>
            <a:chExt cx="6150795" cy="5835070"/>
          </a:xfrm>
        </p:grpSpPr>
        <p:grpSp>
          <p:nvGrpSpPr>
            <p:cNvPr id="449" name="Google Shape;449;p18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450" name="Google Shape;450;p18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5" name="Google Shape;455;p18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9" name="Google Shape;459;p18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1" name="Google Shape;461;p18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6" name="Google Shape;466;p18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7" name="Google Shape;467;p18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0" name="Google Shape;480;p18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3" name="Google Shape;483;p18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0" name="Google Shape;490;p18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3" name="Google Shape;493;p18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4" name="Google Shape;494;p18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6" name="Google Shape;496;p18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7" name="Google Shape;497;p18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9" name="Google Shape;499;p18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0" name="Google Shape;500;p18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1" name="Google Shape;501;p18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2" name="Google Shape;502;p18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5" name="Google Shape;505;p18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7" name="Google Shape;507;p18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8" name="Google Shape;508;p18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0" name="Google Shape;510;p18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1" name="Google Shape;511;p18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6" name="Google Shape;516;p18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17" name="Google Shape;517;p18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8" name="Google Shape;518;p18"/>
          <p:cNvSpPr/>
          <p:nvPr/>
        </p:nvSpPr>
        <p:spPr>
          <a:xfrm>
            <a:off x="1080065" y="3171396"/>
            <a:ext cx="9867335" cy="282010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18"/>
          <p:cNvSpPr/>
          <p:nvPr/>
        </p:nvSpPr>
        <p:spPr>
          <a:xfrm>
            <a:off x="1988261" y="2680445"/>
            <a:ext cx="1400328" cy="1400328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5323742" y="2680445"/>
            <a:ext cx="1517419" cy="1517419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8497107" y="2680445"/>
            <a:ext cx="1400328" cy="1400328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2000013" y="4409731"/>
            <a:ext cx="148154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hope and I believe that this Template will your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18"/>
          <p:cNvSpPr txBox="1"/>
          <p:nvPr/>
        </p:nvSpPr>
        <p:spPr>
          <a:xfrm>
            <a:off x="5394038" y="4668146"/>
            <a:ext cx="1481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Easy to change colors, photos and Text.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18"/>
          <p:cNvSpPr txBox="1"/>
          <p:nvPr/>
        </p:nvSpPr>
        <p:spPr>
          <a:xfrm>
            <a:off x="8508859" y="4409731"/>
            <a:ext cx="148154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hope and I believe that this Template will your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3029597" y="3591957"/>
            <a:ext cx="497747" cy="497747"/>
          </a:xfrm>
          <a:prstGeom prst="ellipse">
            <a:avLst/>
          </a:prstGeom>
          <a:solidFill>
            <a:srgbClr val="2FBBA3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6456086" y="3668835"/>
            <a:ext cx="497747" cy="497747"/>
          </a:xfrm>
          <a:prstGeom prst="ellipse">
            <a:avLst/>
          </a:prstGeom>
          <a:solidFill>
            <a:srgbClr val="36B8D3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9563387" y="3626225"/>
            <a:ext cx="497747" cy="497747"/>
          </a:xfrm>
          <a:prstGeom prst="ellipse">
            <a:avLst/>
          </a:prstGeom>
          <a:solidFill>
            <a:srgbClr val="39C0CC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19"/>
          <p:cNvGrpSpPr/>
          <p:nvPr/>
        </p:nvGrpSpPr>
        <p:grpSpPr>
          <a:xfrm flipH="1" rot="-537384">
            <a:off x="229105" y="1329230"/>
            <a:ext cx="6150795" cy="5835070"/>
            <a:chOff x="1159453" y="-665747"/>
            <a:chExt cx="6150795" cy="5835070"/>
          </a:xfrm>
        </p:grpSpPr>
        <p:grpSp>
          <p:nvGrpSpPr>
            <p:cNvPr id="534" name="Google Shape;534;p19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535" name="Google Shape;535;p19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6" name="Google Shape;536;p19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8" name="Google Shape;538;p19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9" name="Google Shape;539;p19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2" name="Google Shape;542;p19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4" name="Google Shape;544;p19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5" name="Google Shape;545;p19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6" name="Google Shape;546;p19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4" name="Google Shape;554;p19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5" name="Google Shape;555;p19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8" name="Google Shape;588;p19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0" name="Google Shape;590;p19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1" name="Google Shape;591;p19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2" name="Google Shape;592;p19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1" name="Google Shape;601;p19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02" name="Google Shape;602;p19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03" name="Google Shape;603;p19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604" name="Google Shape;6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9"/>
          <p:cNvSpPr txBox="1"/>
          <p:nvPr/>
        </p:nvSpPr>
        <p:spPr>
          <a:xfrm>
            <a:off x="3679264" y="372407"/>
            <a:ext cx="30793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606" name="Google Shape;6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3890">
            <a:off x="10045248" y="4037429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607" name="Google Shape;60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4353121" y="5639152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9"/>
          <p:cNvSpPr txBox="1"/>
          <p:nvPr/>
        </p:nvSpPr>
        <p:spPr>
          <a:xfrm>
            <a:off x="3403203" y="5042671"/>
            <a:ext cx="51767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Easy to change colors, photos and Text. Get a modern PowerPoint Presentation that is beautifully designed.</a:t>
            </a:r>
            <a:endParaRPr sz="14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9" name="Google Shape;609;p19"/>
          <p:cNvGrpSpPr/>
          <p:nvPr/>
        </p:nvGrpSpPr>
        <p:grpSpPr>
          <a:xfrm>
            <a:off x="3253534" y="3589659"/>
            <a:ext cx="1098733" cy="1114877"/>
            <a:chOff x="3957512" y="2134061"/>
            <a:chExt cx="884139" cy="897130"/>
          </a:xfrm>
        </p:grpSpPr>
        <p:sp>
          <p:nvSpPr>
            <p:cNvPr id="610" name="Google Shape;610;p19"/>
            <p:cNvSpPr/>
            <p:nvPr/>
          </p:nvSpPr>
          <p:spPr>
            <a:xfrm>
              <a:off x="3957512" y="2134061"/>
              <a:ext cx="884139" cy="897130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1" name="Google Shape;611;p19"/>
            <p:cNvSpPr txBox="1"/>
            <p:nvPr/>
          </p:nvSpPr>
          <p:spPr>
            <a:xfrm>
              <a:off x="4150114" y="2413695"/>
              <a:ext cx="552344" cy="297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>
            <a:off x="4728237" y="3589659"/>
            <a:ext cx="1098733" cy="1114877"/>
            <a:chOff x="5165099" y="2134061"/>
            <a:chExt cx="884139" cy="897130"/>
          </a:xfrm>
        </p:grpSpPr>
        <p:sp>
          <p:nvSpPr>
            <p:cNvPr id="613" name="Google Shape;613;p19"/>
            <p:cNvSpPr/>
            <p:nvPr/>
          </p:nvSpPr>
          <p:spPr>
            <a:xfrm>
              <a:off x="5165099" y="2134061"/>
              <a:ext cx="884139" cy="897130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4" name="Google Shape;614;p19"/>
            <p:cNvSpPr txBox="1"/>
            <p:nvPr/>
          </p:nvSpPr>
          <p:spPr>
            <a:xfrm>
              <a:off x="5300188" y="2403107"/>
              <a:ext cx="642639" cy="297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Grow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6188396" y="3589659"/>
            <a:ext cx="1098733" cy="1114877"/>
            <a:chOff x="6369352" y="2134061"/>
            <a:chExt cx="884139" cy="897130"/>
          </a:xfrm>
        </p:grpSpPr>
        <p:sp>
          <p:nvSpPr>
            <p:cNvPr id="616" name="Google Shape;616;p19"/>
            <p:cNvSpPr/>
            <p:nvPr/>
          </p:nvSpPr>
          <p:spPr>
            <a:xfrm>
              <a:off x="6369352" y="2134061"/>
              <a:ext cx="884139" cy="897130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7" name="Google Shape;617;p19"/>
            <p:cNvSpPr txBox="1"/>
            <p:nvPr/>
          </p:nvSpPr>
          <p:spPr>
            <a:xfrm>
              <a:off x="6437710" y="2419117"/>
              <a:ext cx="772920" cy="297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Money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18" name="Google Shape;618;p19"/>
          <p:cNvGrpSpPr/>
          <p:nvPr/>
        </p:nvGrpSpPr>
        <p:grpSpPr>
          <a:xfrm>
            <a:off x="7743237" y="3589659"/>
            <a:ext cx="1100593" cy="1114877"/>
            <a:chOff x="7573605" y="2134061"/>
            <a:chExt cx="885635" cy="897130"/>
          </a:xfrm>
        </p:grpSpPr>
        <p:sp>
          <p:nvSpPr>
            <p:cNvPr id="619" name="Google Shape;619;p19"/>
            <p:cNvSpPr/>
            <p:nvPr/>
          </p:nvSpPr>
          <p:spPr>
            <a:xfrm>
              <a:off x="7573605" y="2134061"/>
              <a:ext cx="884139" cy="897130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0" name="Google Shape;620;p19"/>
            <p:cNvSpPr txBox="1"/>
            <p:nvPr/>
          </p:nvSpPr>
          <p:spPr>
            <a:xfrm>
              <a:off x="7621824" y="2415246"/>
              <a:ext cx="837416" cy="297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Impress</a:t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21" name="Google Shape;621;p19"/>
          <p:cNvSpPr txBox="1"/>
          <p:nvPr/>
        </p:nvSpPr>
        <p:spPr>
          <a:xfrm>
            <a:off x="3143379" y="873513"/>
            <a:ext cx="414375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</a:t>
            </a:r>
            <a:endParaRPr b="1" sz="3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0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628" name="Google Shape;6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0564" y="780265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20"/>
          <p:cNvGrpSpPr/>
          <p:nvPr/>
        </p:nvGrpSpPr>
        <p:grpSpPr>
          <a:xfrm rot="-201380">
            <a:off x="4874611" y="-463475"/>
            <a:ext cx="6150795" cy="5835070"/>
            <a:chOff x="1159453" y="-665747"/>
            <a:chExt cx="6150795" cy="5835070"/>
          </a:xfrm>
        </p:grpSpPr>
        <p:grpSp>
          <p:nvGrpSpPr>
            <p:cNvPr id="630" name="Google Shape;630;p20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7" name="Google Shape;647;p20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98" name="Google Shape;698;p20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699" name="Google Shape;69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0"/>
          <p:cNvSpPr txBox="1"/>
          <p:nvPr/>
        </p:nvSpPr>
        <p:spPr>
          <a:xfrm>
            <a:off x="3679264" y="372407"/>
            <a:ext cx="29847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701" name="Google Shape;70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7534138" y="5804186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0"/>
          <p:cNvSpPr/>
          <p:nvPr/>
        </p:nvSpPr>
        <p:spPr>
          <a:xfrm>
            <a:off x="1587892" y="3687097"/>
            <a:ext cx="8955314" cy="2478316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3" name="Google Shape;703;p20"/>
          <p:cNvGrpSpPr/>
          <p:nvPr/>
        </p:nvGrpSpPr>
        <p:grpSpPr>
          <a:xfrm>
            <a:off x="2333226" y="4026755"/>
            <a:ext cx="950620" cy="904638"/>
            <a:chOff x="897585" y="1218521"/>
            <a:chExt cx="712965" cy="678478"/>
          </a:xfrm>
        </p:grpSpPr>
        <p:sp>
          <p:nvSpPr>
            <p:cNvPr id="704" name="Google Shape;704;p20"/>
            <p:cNvSpPr/>
            <p:nvPr/>
          </p:nvSpPr>
          <p:spPr>
            <a:xfrm>
              <a:off x="897585" y="1218521"/>
              <a:ext cx="678480" cy="67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20"/>
            <p:cNvSpPr txBox="1"/>
            <p:nvPr/>
          </p:nvSpPr>
          <p:spPr>
            <a:xfrm>
              <a:off x="970919" y="1403453"/>
              <a:ext cx="639631" cy="28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Base</a:t>
              </a:r>
              <a:endParaRPr b="1" sz="186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6" name="Google Shape;706;p20"/>
          <p:cNvSpPr txBox="1"/>
          <p:nvPr/>
        </p:nvSpPr>
        <p:spPr>
          <a:xfrm>
            <a:off x="1984077" y="5027794"/>
            <a:ext cx="1695106" cy="646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button under the  presentation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7" name="Google Shape;707;p20"/>
          <p:cNvGrpSpPr/>
          <p:nvPr/>
        </p:nvGrpSpPr>
        <p:grpSpPr>
          <a:xfrm>
            <a:off x="4153844" y="4026756"/>
            <a:ext cx="1256240" cy="904637"/>
            <a:chOff x="842321" y="2887111"/>
            <a:chExt cx="942180" cy="678478"/>
          </a:xfrm>
        </p:grpSpPr>
        <p:sp>
          <p:nvSpPr>
            <p:cNvPr id="708" name="Google Shape;708;p20"/>
            <p:cNvSpPr/>
            <p:nvPr/>
          </p:nvSpPr>
          <p:spPr>
            <a:xfrm>
              <a:off x="913163" y="2887111"/>
              <a:ext cx="678480" cy="67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9" name="Google Shape;709;p20"/>
            <p:cNvSpPr txBox="1"/>
            <p:nvPr/>
          </p:nvSpPr>
          <p:spPr>
            <a:xfrm>
              <a:off x="842321" y="3061525"/>
              <a:ext cx="942180" cy="28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Business</a:t>
              </a:r>
              <a:endParaRPr b="1" sz="186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0" name="Google Shape;710;p20"/>
          <p:cNvSpPr txBox="1"/>
          <p:nvPr/>
        </p:nvSpPr>
        <p:spPr>
          <a:xfrm>
            <a:off x="3762740" y="5027607"/>
            <a:ext cx="1875760" cy="9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to be signed in to your  Google account.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1" name="Google Shape;711;p20"/>
          <p:cNvGrpSpPr/>
          <p:nvPr/>
        </p:nvGrpSpPr>
        <p:grpSpPr>
          <a:xfrm>
            <a:off x="6345135" y="4026755"/>
            <a:ext cx="1138405" cy="904637"/>
            <a:chOff x="7378094" y="1187876"/>
            <a:chExt cx="853804" cy="678478"/>
          </a:xfrm>
        </p:grpSpPr>
        <p:sp>
          <p:nvSpPr>
            <p:cNvPr id="712" name="Google Shape;712;p20"/>
            <p:cNvSpPr/>
            <p:nvPr/>
          </p:nvSpPr>
          <p:spPr>
            <a:xfrm>
              <a:off x="7406285" y="1187876"/>
              <a:ext cx="678480" cy="67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3" name="Google Shape;713;p20"/>
            <p:cNvSpPr txBox="1"/>
            <p:nvPr/>
          </p:nvSpPr>
          <p:spPr>
            <a:xfrm>
              <a:off x="7378094" y="1373598"/>
              <a:ext cx="853804" cy="28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Organic</a:t>
              </a:r>
              <a:endParaRPr b="1" sz="186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4" name="Google Shape;714;p20"/>
          <p:cNvSpPr txBox="1"/>
          <p:nvPr/>
        </p:nvSpPr>
        <p:spPr>
          <a:xfrm>
            <a:off x="6244592" y="5017002"/>
            <a:ext cx="1447653" cy="9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button under the  presentation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5" name="Google Shape;715;p20"/>
          <p:cNvGrpSpPr/>
          <p:nvPr/>
        </p:nvGrpSpPr>
        <p:grpSpPr>
          <a:xfrm>
            <a:off x="8589626" y="4026756"/>
            <a:ext cx="934822" cy="904638"/>
            <a:chOff x="7404231" y="2859572"/>
            <a:chExt cx="701117" cy="678478"/>
          </a:xfrm>
        </p:grpSpPr>
        <p:sp>
          <p:nvSpPr>
            <p:cNvPr id="716" name="Google Shape;716;p20"/>
            <p:cNvSpPr/>
            <p:nvPr/>
          </p:nvSpPr>
          <p:spPr>
            <a:xfrm>
              <a:off x="7406285" y="2859572"/>
              <a:ext cx="678480" cy="67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7" name="Google Shape;717;p20"/>
            <p:cNvSpPr txBox="1"/>
            <p:nvPr/>
          </p:nvSpPr>
          <p:spPr>
            <a:xfrm>
              <a:off x="7404231" y="3062766"/>
              <a:ext cx="701117" cy="28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Media</a:t>
              </a:r>
              <a:endParaRPr b="1" sz="186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8" name="Google Shape;718;p20"/>
          <p:cNvSpPr txBox="1"/>
          <p:nvPr/>
        </p:nvSpPr>
        <p:spPr>
          <a:xfrm>
            <a:off x="8111518" y="5055693"/>
            <a:ext cx="1958518" cy="9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to be signed in to your  Google account.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1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725" name="Google Shape;7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1"/>
          <p:cNvSpPr txBox="1"/>
          <p:nvPr/>
        </p:nvSpPr>
        <p:spPr>
          <a:xfrm>
            <a:off x="3679264" y="372407"/>
            <a:ext cx="37268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727" name="Google Shape;7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041525">
            <a:off x="4080672" y="5714115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728" name="Google Shape;72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12171" y="3113860"/>
            <a:ext cx="474514" cy="5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1"/>
          <p:cNvSpPr txBox="1"/>
          <p:nvPr/>
        </p:nvSpPr>
        <p:spPr>
          <a:xfrm>
            <a:off x="3068310" y="976301"/>
            <a:ext cx="39083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SCHEME </a:t>
            </a:r>
            <a:endParaRPr b="1" sz="32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21"/>
          <p:cNvSpPr/>
          <p:nvPr/>
        </p:nvSpPr>
        <p:spPr>
          <a:xfrm>
            <a:off x="1162049" y="4544742"/>
            <a:ext cx="6372226" cy="1675948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21"/>
          <p:cNvSpPr/>
          <p:nvPr/>
        </p:nvSpPr>
        <p:spPr>
          <a:xfrm>
            <a:off x="1408524" y="4730626"/>
            <a:ext cx="3319573" cy="1477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button under the  presentation preview that says "Use as  Google Slides Theme. You will get a copy of this document on  your Google Drive and will be able to  edit, add or delete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2" name="Google Shape;732;p21"/>
          <p:cNvGrpSpPr/>
          <p:nvPr/>
        </p:nvGrpSpPr>
        <p:grpSpPr>
          <a:xfrm>
            <a:off x="7532618" y="2269063"/>
            <a:ext cx="1008328" cy="1008325"/>
            <a:chOff x="893291" y="2282040"/>
            <a:chExt cx="898222" cy="898220"/>
          </a:xfrm>
        </p:grpSpPr>
        <p:sp>
          <p:nvSpPr>
            <p:cNvPr id="733" name="Google Shape;733;p21"/>
            <p:cNvSpPr/>
            <p:nvPr/>
          </p:nvSpPr>
          <p:spPr>
            <a:xfrm>
              <a:off x="893291" y="2282040"/>
              <a:ext cx="898222" cy="898220"/>
            </a:xfrm>
            <a:prstGeom prst="ellipse">
              <a:avLst/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1161622" y="2605124"/>
              <a:ext cx="367271" cy="301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5" name="Google Shape;735;p21"/>
          <p:cNvGrpSpPr/>
          <p:nvPr/>
        </p:nvGrpSpPr>
        <p:grpSpPr>
          <a:xfrm>
            <a:off x="5654010" y="2885735"/>
            <a:ext cx="1234338" cy="1234338"/>
            <a:chOff x="2065852" y="1587586"/>
            <a:chExt cx="1099553" cy="1099553"/>
          </a:xfrm>
        </p:grpSpPr>
        <p:sp>
          <p:nvSpPr>
            <p:cNvPr id="736" name="Google Shape;736;p21"/>
            <p:cNvSpPr/>
            <p:nvPr/>
          </p:nvSpPr>
          <p:spPr>
            <a:xfrm>
              <a:off x="2065852" y="1587586"/>
              <a:ext cx="1099553" cy="1099553"/>
            </a:xfrm>
            <a:prstGeom prst="ellipse">
              <a:avLst/>
            </a:prstGeom>
            <a:gradFill>
              <a:gsLst>
                <a:gs pos="0">
                  <a:srgbClr val="2FBBA3"/>
                </a:gs>
                <a:gs pos="5000">
                  <a:srgbClr val="2FBBA3"/>
                </a:gs>
                <a:gs pos="96000">
                  <a:srgbClr val="36B8D3"/>
                </a:gs>
                <a:gs pos="100000">
                  <a:srgbClr val="36B8D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2418557" y="1943626"/>
              <a:ext cx="705564" cy="356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b="1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8" name="Google Shape;738;p21"/>
          <p:cNvGrpSpPr/>
          <p:nvPr/>
        </p:nvGrpSpPr>
        <p:grpSpPr>
          <a:xfrm>
            <a:off x="5493421" y="5199861"/>
            <a:ext cx="1234338" cy="1234338"/>
            <a:chOff x="2078686" y="2931225"/>
            <a:chExt cx="1099553" cy="1099553"/>
          </a:xfrm>
        </p:grpSpPr>
        <p:sp>
          <p:nvSpPr>
            <p:cNvPr id="739" name="Google Shape;739;p21"/>
            <p:cNvSpPr/>
            <p:nvPr/>
          </p:nvSpPr>
          <p:spPr>
            <a:xfrm>
              <a:off x="2078686" y="2931225"/>
              <a:ext cx="1099553" cy="109955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2460516" y="3335358"/>
              <a:ext cx="705564" cy="329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b="1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1" name="Google Shape;741;p21"/>
          <p:cNvGrpSpPr/>
          <p:nvPr/>
        </p:nvGrpSpPr>
        <p:grpSpPr>
          <a:xfrm>
            <a:off x="6961704" y="4424089"/>
            <a:ext cx="1861058" cy="1861053"/>
            <a:chOff x="3279262" y="2149273"/>
            <a:chExt cx="1364538" cy="1364534"/>
          </a:xfrm>
        </p:grpSpPr>
        <p:sp>
          <p:nvSpPr>
            <p:cNvPr id="742" name="Google Shape;742;p21"/>
            <p:cNvSpPr/>
            <p:nvPr/>
          </p:nvSpPr>
          <p:spPr>
            <a:xfrm>
              <a:off x="3279262" y="2149273"/>
              <a:ext cx="1364538" cy="1364534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  <a:effectLst>
              <a:outerShdw blurRad="508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3605112" y="2481697"/>
              <a:ext cx="712838" cy="740255"/>
            </a:xfrm>
            <a:prstGeom prst="rect">
              <a:avLst/>
            </a:prstGeom>
            <a:noFill/>
            <a:ln>
              <a:noFill/>
            </a:ln>
            <a:effectLst>
              <a:outerShdw blurRad="508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b="1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4" name="Google Shape;744;p21"/>
          <p:cNvGrpSpPr/>
          <p:nvPr/>
        </p:nvGrpSpPr>
        <p:grpSpPr>
          <a:xfrm rot="-201380">
            <a:off x="-947646" y="1069630"/>
            <a:ext cx="6150795" cy="5835070"/>
            <a:chOff x="1159453" y="-665747"/>
            <a:chExt cx="6150795" cy="5835070"/>
          </a:xfrm>
        </p:grpSpPr>
        <p:grpSp>
          <p:nvGrpSpPr>
            <p:cNvPr id="745" name="Google Shape;745;p21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746" name="Google Shape;746;p21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6" name="Google Shape;766;p21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6" name="Google Shape;776;p21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7" name="Google Shape;787;p21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8" name="Google Shape;788;p21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13" name="Google Shape;813;p21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22"/>
          <p:cNvGrpSpPr/>
          <p:nvPr/>
        </p:nvGrpSpPr>
        <p:grpSpPr>
          <a:xfrm flipH="1" rot="-537384">
            <a:off x="419129" y="2917471"/>
            <a:ext cx="6150795" cy="5835070"/>
            <a:chOff x="1159453" y="-665747"/>
            <a:chExt cx="6150795" cy="5835070"/>
          </a:xfrm>
        </p:grpSpPr>
        <p:grpSp>
          <p:nvGrpSpPr>
            <p:cNvPr id="820" name="Google Shape;820;p22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821" name="Google Shape;821;p22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88" name="Google Shape;888;p22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889" name="Google Shape;8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402" y="1787597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0" name="Google Shape;890;p22"/>
          <p:cNvGrpSpPr/>
          <p:nvPr/>
        </p:nvGrpSpPr>
        <p:grpSpPr>
          <a:xfrm flipH="1" rot="3297591">
            <a:off x="6931031" y="1509830"/>
            <a:ext cx="6150795" cy="5835070"/>
            <a:chOff x="1159453" y="-665747"/>
            <a:chExt cx="6150795" cy="5835070"/>
          </a:xfrm>
        </p:grpSpPr>
        <p:grpSp>
          <p:nvGrpSpPr>
            <p:cNvPr id="891" name="Google Shape;891;p22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892" name="Google Shape;892;p22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59" name="Google Shape;959;p22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0" name="Google Shape;960;p22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961" name="Google Shape;9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22"/>
          <p:cNvSpPr txBox="1"/>
          <p:nvPr/>
        </p:nvSpPr>
        <p:spPr>
          <a:xfrm>
            <a:off x="3679264" y="372407"/>
            <a:ext cx="3209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22"/>
          <p:cNvSpPr txBox="1"/>
          <p:nvPr/>
        </p:nvSpPr>
        <p:spPr>
          <a:xfrm>
            <a:off x="2946604" y="1055685"/>
            <a:ext cx="6006107" cy="874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press play on your digital story. Using conceptual, digital design</a:t>
            </a:r>
            <a:endParaRPr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964" name="Google Shape;96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041525">
            <a:off x="4208451" y="6018025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965" name="Google Shape;9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069" y="3284919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22"/>
          <p:cNvSpPr/>
          <p:nvPr/>
        </p:nvSpPr>
        <p:spPr>
          <a:xfrm>
            <a:off x="1242973" y="4009880"/>
            <a:ext cx="9715500" cy="1362989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67" name="Google Shape;967;p22"/>
          <p:cNvGrpSpPr/>
          <p:nvPr/>
        </p:nvGrpSpPr>
        <p:grpSpPr>
          <a:xfrm>
            <a:off x="3019685" y="2185169"/>
            <a:ext cx="1547218" cy="1400328"/>
            <a:chOff x="1295477" y="2600325"/>
            <a:chExt cx="1160413" cy="1050246"/>
          </a:xfrm>
        </p:grpSpPr>
        <p:sp>
          <p:nvSpPr>
            <p:cNvPr id="968" name="Google Shape;968;p22"/>
            <p:cNvSpPr/>
            <p:nvPr/>
          </p:nvSpPr>
          <p:spPr>
            <a:xfrm>
              <a:off x="1306932" y="2600325"/>
              <a:ext cx="1050246" cy="1050246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1295477" y="2899264"/>
              <a:ext cx="1160413" cy="37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6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Organic</a:t>
              </a:r>
              <a:endParaRPr b="1"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70" name="Google Shape;970;p22"/>
          <p:cNvGrpSpPr/>
          <p:nvPr/>
        </p:nvGrpSpPr>
        <p:grpSpPr>
          <a:xfrm>
            <a:off x="5371797" y="2185169"/>
            <a:ext cx="1517419" cy="1517419"/>
            <a:chOff x="4001492" y="2600325"/>
            <a:chExt cx="1138064" cy="1138064"/>
          </a:xfrm>
        </p:grpSpPr>
        <p:sp>
          <p:nvSpPr>
            <p:cNvPr id="971" name="Google Shape;971;p22"/>
            <p:cNvSpPr/>
            <p:nvPr/>
          </p:nvSpPr>
          <p:spPr>
            <a:xfrm>
              <a:off x="4001492" y="2600325"/>
              <a:ext cx="1138064" cy="1138064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4104453" y="2929229"/>
              <a:ext cx="944008" cy="377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6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Media</a:t>
              </a:r>
              <a:endParaRPr b="1"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73" name="Google Shape;973;p22"/>
          <p:cNvGrpSpPr/>
          <p:nvPr/>
        </p:nvGrpSpPr>
        <p:grpSpPr>
          <a:xfrm>
            <a:off x="7775019" y="2185169"/>
            <a:ext cx="1400328" cy="1400328"/>
            <a:chOff x="6779540" y="2600325"/>
            <a:chExt cx="1050246" cy="1050246"/>
          </a:xfrm>
        </p:grpSpPr>
        <p:sp>
          <p:nvSpPr>
            <p:cNvPr id="974" name="Google Shape;974;p22"/>
            <p:cNvSpPr/>
            <p:nvPr/>
          </p:nvSpPr>
          <p:spPr>
            <a:xfrm>
              <a:off x="6779540" y="2600325"/>
              <a:ext cx="1050246" cy="1050246"/>
            </a:xfrm>
            <a:prstGeom prst="ellipse">
              <a:avLst/>
            </a:prstGeom>
            <a:gradFill>
              <a:gsLst>
                <a:gs pos="0">
                  <a:srgbClr val="04B5EC">
                    <a:alpha val="69803"/>
                  </a:srgbClr>
                </a:gs>
                <a:gs pos="100000">
                  <a:srgbClr val="00C898">
                    <a:alpha val="6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6866593" y="2912639"/>
              <a:ext cx="893514" cy="37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66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</a:t>
              </a:r>
              <a:endParaRPr b="1"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6" name="Google Shape;976;p22"/>
          <p:cNvSpPr txBox="1"/>
          <p:nvPr/>
        </p:nvSpPr>
        <p:spPr>
          <a:xfrm>
            <a:off x="2048068" y="4172870"/>
            <a:ext cx="14815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7" name="Google Shape;977;p22"/>
          <p:cNvSpPr txBox="1"/>
          <p:nvPr/>
        </p:nvSpPr>
        <p:spPr>
          <a:xfrm>
            <a:off x="5442093" y="4172870"/>
            <a:ext cx="14815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allows us to achieve high quality outcomes and full towards.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p22"/>
          <p:cNvSpPr txBox="1"/>
          <p:nvPr/>
        </p:nvSpPr>
        <p:spPr>
          <a:xfrm>
            <a:off x="8556914" y="4172870"/>
            <a:ext cx="14815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9" name="Google Shape;979;p22"/>
          <p:cNvSpPr/>
          <p:nvPr/>
        </p:nvSpPr>
        <p:spPr>
          <a:xfrm>
            <a:off x="4076294" y="3096681"/>
            <a:ext cx="497747" cy="4977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0" name="Google Shape;980;p22"/>
          <p:cNvSpPr/>
          <p:nvPr/>
        </p:nvSpPr>
        <p:spPr>
          <a:xfrm>
            <a:off x="6504141" y="3173559"/>
            <a:ext cx="497747" cy="4977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1" name="Google Shape;981;p22"/>
          <p:cNvSpPr/>
          <p:nvPr/>
        </p:nvSpPr>
        <p:spPr>
          <a:xfrm>
            <a:off x="8841299" y="3130949"/>
            <a:ext cx="497747" cy="4977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3"/>
          <p:cNvSpPr/>
          <p:nvPr/>
        </p:nvSpPr>
        <p:spPr>
          <a:xfrm>
            <a:off x="2680492" y="-215153"/>
            <a:ext cx="6831016" cy="74600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988" name="Google Shape;9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7804" y="848742"/>
            <a:ext cx="3493720" cy="3973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23"/>
          <p:cNvGrpSpPr/>
          <p:nvPr/>
        </p:nvGrpSpPr>
        <p:grpSpPr>
          <a:xfrm rot="-201380">
            <a:off x="3681851" y="-394998"/>
            <a:ext cx="6150795" cy="5835070"/>
            <a:chOff x="1159453" y="-665747"/>
            <a:chExt cx="6150795" cy="5835070"/>
          </a:xfrm>
        </p:grpSpPr>
        <p:grpSp>
          <p:nvGrpSpPr>
            <p:cNvPr id="990" name="Google Shape;990;p23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991" name="Google Shape;991;p23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rect b="b" l="l" r="r" t="t"/>
                <a:pathLst>
                  <a:path extrusionOk="0" h="1665" w="2339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rect b="b" l="l" r="r" t="t"/>
                <a:pathLst>
                  <a:path extrusionOk="0" h="1184" w="17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rect b="b" l="l" r="r" t="t"/>
                <a:pathLst>
                  <a:path extrusionOk="0" h="763" w="1932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rect b="b" l="l" r="r" t="t"/>
                <a:pathLst>
                  <a:path extrusionOk="0" h="210" w="527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rect b="b" l="l" r="r" t="t"/>
                <a:pathLst>
                  <a:path extrusionOk="0" h="1243" w="415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rect b="b" l="l" r="r" t="t"/>
                <a:pathLst>
                  <a:path extrusionOk="0" h="493" w="2333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rect b="b" l="l" r="r" t="t"/>
                <a:pathLst>
                  <a:path extrusionOk="0" h="960" w="1418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rect b="b" l="l" r="r" t="t"/>
                <a:pathLst>
                  <a:path extrusionOk="0" h="1955" w="678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rect b="b" l="l" r="r" t="t"/>
                <a:pathLst>
                  <a:path extrusionOk="0" h="1923" w="1015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0" name="Google Shape;1000;p23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rect b="b" l="l" r="r" t="t"/>
                <a:pathLst>
                  <a:path extrusionOk="0" h="1116" w="94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1" name="Google Shape;1001;p23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rect b="b" l="l" r="r" t="t"/>
                <a:pathLst>
                  <a:path extrusionOk="0" h="155" w="1094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rect b="b" l="l" r="r" t="t"/>
                <a:pathLst>
                  <a:path extrusionOk="0" h="1006" w="1202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3" name="Google Shape;1003;p23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rect b="b" l="l" r="r" t="t"/>
                <a:pathLst>
                  <a:path extrusionOk="0" h="1330" w="1846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4" name="Google Shape;1004;p23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rect b="b" l="l" r="r" t="t"/>
                <a:pathLst>
                  <a:path extrusionOk="0" h="863" w="2284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rect b="b" l="l" r="r" t="t"/>
                <a:pathLst>
                  <a:path extrusionOk="0" h="265" w="2201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6" name="Google Shape;1006;p23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rect b="b" l="l" r="r" t="t"/>
                <a:pathLst>
                  <a:path extrusionOk="0" h="819" w="1097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7" name="Google Shape;1007;p23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rect b="b" l="l" r="r" t="t"/>
                <a:pathLst>
                  <a:path extrusionOk="0" h="1473" w="764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8" name="Google Shape;1008;p23"/>
              <p:cNvSpPr/>
              <p:nvPr/>
            </p:nvSpPr>
            <p:spPr>
              <a:xfrm flipH="1" rot="10800000">
                <a:off x="3107786" y="3696185"/>
                <a:ext cx="1630598" cy="49850"/>
              </a:xfrm>
              <a:custGeom>
                <a:rect b="b" l="l" r="r" t="t"/>
                <a:pathLst>
                  <a:path extrusionOk="0" h="175" w="1155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9" name="Google Shape;1009;p23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rect b="b" l="l" r="r" t="t"/>
                <a:pathLst>
                  <a:path extrusionOk="0" h="733" w="118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0" name="Google Shape;1010;p23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rect b="b" l="l" r="r" t="t"/>
                <a:pathLst>
                  <a:path extrusionOk="0" h="100" w="851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1" name="Google Shape;1011;p23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rect b="b" l="l" r="r" t="t"/>
                <a:pathLst>
                  <a:path extrusionOk="0" h="793" w="141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2" name="Google Shape;1012;p23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rect b="b" l="l" r="r" t="t"/>
                <a:pathLst>
                  <a:path extrusionOk="0" h="1610" w="206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3" name="Google Shape;1013;p23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rect b="b" l="l" r="r" t="t"/>
                <a:pathLst>
                  <a:path extrusionOk="0" h="825" w="338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4" name="Google Shape;1014;p23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rect b="b" l="l" r="r" t="t"/>
                <a:pathLst>
                  <a:path extrusionOk="0" h="707" w="338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5" name="Google Shape;1015;p23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rect b="b" l="l" r="r" t="t"/>
                <a:pathLst>
                  <a:path extrusionOk="0" h="180" w="738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6" name="Google Shape;1016;p23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rect b="b" l="l" r="r" t="t"/>
                <a:pathLst>
                  <a:path extrusionOk="0" h="912" w="535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7" name="Google Shape;1017;p23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rect b="b" l="l" r="r" t="t"/>
                <a:pathLst>
                  <a:path extrusionOk="0" h="406" w="1367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8" name="Google Shape;1018;p23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rect b="b" l="l" r="r" t="t"/>
                <a:pathLst>
                  <a:path extrusionOk="0" h="515" w="841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9" name="Google Shape;1019;p23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rect b="b" l="l" r="r" t="t"/>
                <a:pathLst>
                  <a:path extrusionOk="0" h="1385" w="441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0" name="Google Shape;1020;p23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rect b="b" l="l" r="r" t="t"/>
                <a:pathLst>
                  <a:path extrusionOk="0" h="656" w="155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1" name="Google Shape;1021;p23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rect b="b" l="l" r="r" t="t"/>
                <a:pathLst>
                  <a:path extrusionOk="0" h="133" w="992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2" name="Google Shape;1022;p23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rect b="b" l="l" r="r" t="t"/>
                <a:pathLst>
                  <a:path extrusionOk="0" h="1046" w="338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3" name="Google Shape;1023;p23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rect b="b" l="l" r="r" t="t"/>
                <a:pathLst>
                  <a:path extrusionOk="0" h="96" w="884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4" name="Google Shape;1024;p23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rect b="b" l="l" r="r" t="t"/>
                <a:pathLst>
                  <a:path extrusionOk="0" h="921" w="664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5" name="Google Shape;1025;p23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rect b="b" l="l" r="r" t="t"/>
                <a:pathLst>
                  <a:path extrusionOk="0" h="650" w="1017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6" name="Google Shape;1026;p23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rect b="b" l="l" r="r" t="t"/>
                <a:pathLst>
                  <a:path extrusionOk="0" h="737" w="141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7" name="Google Shape;1027;p23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rect b="b" l="l" r="r" t="t"/>
                <a:pathLst>
                  <a:path extrusionOk="0" h="279" w="362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8" name="Google Shape;1028;p23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rect b="b" l="l" r="r" t="t"/>
                <a:pathLst>
                  <a:path extrusionOk="0" h="738" w="587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9" name="Google Shape;1029;p23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rect b="b" l="l" r="r" t="t"/>
                <a:pathLst>
                  <a:path extrusionOk="0" h="95" w="255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0" name="Google Shape;1030;p23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rect b="b" l="l" r="r" t="t"/>
                <a:pathLst>
                  <a:path extrusionOk="0" h="960" w="255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1" name="Google Shape;1031;p23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rect b="b" l="l" r="r" t="t"/>
                <a:pathLst>
                  <a:path extrusionOk="0" h="506" w="658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2" name="Google Shape;1032;p23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rect b="b" l="l" r="r" t="t"/>
                <a:pathLst>
                  <a:path extrusionOk="0" h="420" w="904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rect b="b" l="l" r="r" t="t"/>
                <a:pathLst>
                  <a:path extrusionOk="0" h="116" w="116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rect b="b" l="l" r="r" t="t"/>
                <a:pathLst>
                  <a:path extrusionOk="0" h="75" w="74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6" name="Google Shape;1036;p23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rect b="b" l="l" r="r" t="t"/>
                <a:pathLst>
                  <a:path extrusionOk="0" h="118" w="119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7" name="Google Shape;1037;p23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8" name="Google Shape;1038;p23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rect b="b" l="l" r="r" t="t"/>
                <a:pathLst>
                  <a:path extrusionOk="0" h="75" w="75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9" name="Google Shape;1039;p23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0" name="Google Shape;1040;p23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rect b="b" l="l" r="r" t="t"/>
                <a:pathLst>
                  <a:path extrusionOk="0" h="80" w="81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1" name="Google Shape;1041;p23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rect b="b" l="l" r="r" t="t"/>
                <a:pathLst>
                  <a:path extrusionOk="0" h="68" w="68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2" name="Google Shape;1042;p23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rect b="b" l="l" r="r" t="t"/>
                <a:pathLst>
                  <a:path extrusionOk="0" h="68" w="68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rect b="b" l="l" r="r" t="t"/>
                <a:pathLst>
                  <a:path extrusionOk="0" h="108" w="108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4" name="Google Shape;1044;p23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rect b="b" l="l" r="r" t="t"/>
                <a:pathLst>
                  <a:path extrusionOk="0" h="114" w="114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rect b="b" l="l" r="r" t="t"/>
                <a:pathLst>
                  <a:path extrusionOk="0" h="133" w="151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rect b="b" l="l" r="r" t="t"/>
                <a:pathLst>
                  <a:path extrusionOk="0" h="81" w="93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rect b="b" l="l" r="r" t="t"/>
                <a:pathLst>
                  <a:path extrusionOk="0" h="182" w="208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rect b="b" l="l" r="r" t="t"/>
                <a:pathLst>
                  <a:path extrusionOk="0" h="96" w="109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rect b="b" l="l" r="r" t="t"/>
                <a:pathLst>
                  <a:path extrusionOk="0" h="132" w="152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rect b="b" l="l" r="r" t="t"/>
                <a:pathLst>
                  <a:path extrusionOk="0" h="219" w="25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rect b="b" l="l" r="r" t="t"/>
                <a:pathLst>
                  <a:path extrusionOk="0" h="126" w="145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rect b="b" l="l" r="r" t="t"/>
                <a:pathLst>
                  <a:path extrusionOk="0" h="59" w="67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rect b="b" l="l" r="r" t="t"/>
                <a:pathLst>
                  <a:path extrusionOk="0" h="306" w="306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rect b="b" l="l" r="r" t="t"/>
                <a:pathLst>
                  <a:path extrusionOk="0" h="285" w="285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6" name="Google Shape;1056;p23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rect b="b" l="l" r="r" t="t"/>
                <a:pathLst>
                  <a:path extrusionOk="0" h="278" w="278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rect b="b" l="l" r="r" t="t"/>
                <a:pathLst>
                  <a:path extrusionOk="0" h="273" w="273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058" name="Google Shape;1058;p23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rect b="b" l="l" r="r" t="t"/>
              <a:pathLst>
                <a:path extrusionOk="0" h="1665" w="2339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C:\Users\Administrator\Desktop\56d684a0446de.png" id="1059" name="Google Shape;10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23"/>
          <p:cNvSpPr txBox="1"/>
          <p:nvPr/>
        </p:nvSpPr>
        <p:spPr>
          <a:xfrm>
            <a:off x="3679265" y="372407"/>
            <a:ext cx="2779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3D Animation</a:t>
            </a:r>
            <a:endParaRPr b="1" sz="28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1" name="Google Shape;1061;p23"/>
          <p:cNvSpPr/>
          <p:nvPr/>
        </p:nvSpPr>
        <p:spPr>
          <a:xfrm>
            <a:off x="1197294" y="4143081"/>
            <a:ext cx="9703631" cy="1895637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rotWithShape="0" algn="tr" dir="8100000" dist="25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dministrator\Desktop\56d684a0446de.png" id="1062" name="Google Shape;106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43890">
            <a:off x="10821471" y="2560352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d684a0446de.png" id="1063" name="Google Shape;106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041525">
            <a:off x="3441336" y="5734098"/>
            <a:ext cx="883735" cy="10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23"/>
          <p:cNvSpPr txBox="1"/>
          <p:nvPr/>
        </p:nvSpPr>
        <p:spPr>
          <a:xfrm>
            <a:off x="1562381" y="4623792"/>
            <a:ext cx="8917124" cy="119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press play on your digital story. Using conceptual, digital design, we work with you to build experiences that feel 'right' for your users. We create a solid user-product relationship, one that's long and fruitful.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D Business Animation Slides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