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6" r:id="rId2"/>
    <p:sldId id="270" r:id="rId3"/>
    <p:sldId id="271" r:id="rId4"/>
    <p:sldId id="272" r:id="rId5"/>
    <p:sldId id="261" r:id="rId6"/>
    <p:sldId id="268" r:id="rId7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49"/>
    <a:srgbClr val="AF0029"/>
    <a:srgbClr val="993366"/>
    <a:srgbClr val="DDDDDD"/>
    <a:srgbClr val="66CCFF"/>
    <a:srgbClr val="008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DA63300-A530-9FBB-FBC8-7136003FC8C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7BC08AE-AAF8-32EC-4555-F56DE0AD8BD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EDB8131-687E-A228-7E15-397523CDE6A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184C488-7F2F-D732-4745-DE7171CA5ED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518E194-6F0C-4EE9-89E1-3AEAF57592B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1593978-850F-2AF6-C1C1-892DA4E4EF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60E3A22-1A71-8FF3-DACB-5590F28EEDA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C5728D98-126F-E001-EEFD-B1F237284E4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2AF02C29-2ACA-0D2B-0DCB-18E815D89BD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BA3BC801-4989-3BFD-8AFC-BE2605A8F31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94A6861A-221A-ABC9-E8C5-940944D36D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4834EB-C155-4F96-B954-AFF94159BBD6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ＭＳ Ｐゴシック" pitchFamily="-105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5660E0AC-3C46-5258-09CD-DE43053A5F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54A9F67-8181-4D11-A0F8-D5398236A639}" type="slidenum">
              <a:rPr lang="en-US" altLang="de-DE" sz="1200"/>
              <a:pPr/>
              <a:t>1</a:t>
            </a:fld>
            <a:endParaRPr lang="en-US" altLang="de-DE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92ADD174-E146-9C96-76D0-D2357E2B87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B3BD0E7-DEFD-3CD8-BBCE-2F8E12902D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6B9179E7-0C14-B17B-9897-64E61A6670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A3AC0FA-959A-4486-86EE-2A49A8F2B7F1}" type="slidenum">
              <a:rPr lang="en-US" altLang="de-DE" sz="1200"/>
              <a:pPr/>
              <a:t>2</a:t>
            </a:fld>
            <a:endParaRPr lang="en-US" altLang="de-DE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1756211A-C1F7-D511-3B57-8B611CAD24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4F351EA9-6BF6-68CA-8A57-45678E1FA1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18238A00-77D0-B7EC-9CC1-F777E0AE73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DEB36EE-36FE-4646-B823-418709E59820}" type="slidenum">
              <a:rPr lang="en-US" altLang="de-DE" sz="1200"/>
              <a:pPr/>
              <a:t>3</a:t>
            </a:fld>
            <a:endParaRPr lang="en-US" altLang="de-DE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5DC5404-245F-1531-210F-CB1949AEFB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44DB931-6A0C-CA36-8856-C10D95AA34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B2120D7A-9842-831C-DA0B-8AF0F8F9A3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04A6179-9E9C-4E2D-8AB2-9B90EC1667DC}" type="slidenum">
              <a:rPr lang="en-US" altLang="de-DE" sz="1200"/>
              <a:pPr/>
              <a:t>4</a:t>
            </a:fld>
            <a:endParaRPr lang="en-US" altLang="de-DE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3D615123-04E3-17D5-63BB-08D50538FD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BF0EC8CF-CA4D-9D3C-C5C6-E5DCF66E45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62BBCB09-DBE1-530F-A5DA-105FDE2150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DC39C5C-4343-4CC9-845C-DCE5C48DB24B}" type="slidenum">
              <a:rPr lang="en-US" altLang="de-DE" sz="1200"/>
              <a:pPr/>
              <a:t>5</a:t>
            </a:fld>
            <a:endParaRPr lang="en-US" altLang="de-DE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58CC4332-3E0A-BBF4-ACCF-D19204E427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5F3BF050-7250-0A6B-331E-BC3BA6F305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3C11C4FA-A698-6677-963E-73EA194D40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18A9AE50-E671-4B4E-AA50-E506466D3B98}" type="slidenum">
              <a:rPr lang="en-US" altLang="de-DE" sz="1200"/>
              <a:pPr/>
              <a:t>6</a:t>
            </a:fld>
            <a:endParaRPr lang="en-US" altLang="de-DE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938A6064-34F0-D8A1-17AE-918B5EE301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3A961D82-F28D-C328-9D06-D33FFA823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72715176"/>
      </p:ext>
    </p:extLst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1250107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3070290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011832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0574228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1633318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9594125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2414177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1787524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77563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2326027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1907078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pg bkgd-1.png">
            <a:extLst>
              <a:ext uri="{FF2B5EF4-FFF2-40B4-BE49-F238E27FC236}">
                <a16:creationId xmlns:a16="http://schemas.microsoft.com/office/drawing/2014/main" id="{9BB2F86C-EFF8-7A29-B368-245A061C38B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7C05C2F0-8955-8132-D7D5-1EC67690C9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09A48A16-56A7-8D8C-D1B2-02A95A5A23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ut/>
  </p:transition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 kern="1200" spc="-150">
          <a:solidFill>
            <a:srgbClr val="701629"/>
          </a:solidFill>
          <a:latin typeface="Arial"/>
          <a:ea typeface="ヒラギノ角ゴ Pro W3" charset="-128"/>
          <a:cs typeface="ヒラギノ角ゴ Pro W3" charset="-128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6pPr>
      <a:lvl7pPr marL="9144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7pPr>
      <a:lvl8pPr marL="13716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8pPr>
      <a:lvl9pPr marL="18288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01629"/>
        </a:buClr>
        <a:buFont typeface="Webdings" panose="05030102010509060703" pitchFamily="18" charset="2"/>
        <a:buChar char="4"/>
        <a:defRPr sz="30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7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ppt title pg bkgd-1.png">
            <a:extLst>
              <a:ext uri="{FF2B5EF4-FFF2-40B4-BE49-F238E27FC236}">
                <a16:creationId xmlns:a16="http://schemas.microsoft.com/office/drawing/2014/main" id="{5E92D6C0-AD94-6167-6F33-D3A54A130A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1033">
            <a:extLst>
              <a:ext uri="{FF2B5EF4-FFF2-40B4-BE49-F238E27FC236}">
                <a16:creationId xmlns:a16="http://schemas.microsoft.com/office/drawing/2014/main" id="{562167EA-A8A6-9FA7-4495-44B325014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3763" y="6248400"/>
            <a:ext cx="3778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de-DE" sz="900">
                <a:latin typeface="Arial" panose="020B0604020202020204" pitchFamily="34" charset="0"/>
                <a:cs typeface="Arial" panose="020B0604020202020204" pitchFamily="34" charset="0"/>
              </a:rPr>
              <a:t>313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27ED76-2462-566C-C8D8-020236E06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3055938"/>
            <a:ext cx="4930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de-DE" sz="2400">
                <a:latin typeface="Arial" panose="020B0604020202020204" pitchFamily="34" charset="0"/>
                <a:cs typeface="Arial" panose="020B0604020202020204" pitchFamily="34" charset="0"/>
              </a:rPr>
              <a:t>The Leadership Excellence Series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451F94-17C6-CBDF-FAE4-1A8CFE55D78C}"/>
              </a:ext>
            </a:extLst>
          </p:cNvPr>
          <p:cNvSpPr txBox="1"/>
          <p:nvPr/>
        </p:nvSpPr>
        <p:spPr>
          <a:xfrm>
            <a:off x="1800257" y="3665538"/>
            <a:ext cx="552920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4800" b="1" spc="-150" noProof="0" dirty="0">
                <a:solidFill>
                  <a:srgbClr val="701629"/>
                </a:solidFill>
                <a:latin typeface="Arial"/>
                <a:ea typeface="+mn-ea"/>
                <a:cs typeface="Arial"/>
              </a:rPr>
              <a:t>Werte und Führung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1D2F5196-A8D9-31C1-3920-0F0542607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2" y="4673147"/>
            <a:ext cx="4129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/>
            <a:r>
              <a:rPr lang="de-DE" altLang="de-DE" sz="2400" dirty="0">
                <a:cs typeface="Arial" panose="020B0604020202020204" pitchFamily="34" charset="0"/>
              </a:rPr>
              <a:t>Serie “Exzellente Führung</a:t>
            </a:r>
            <a:r>
              <a:rPr lang="en-US" altLang="de-DE" sz="2400" dirty="0"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" name="Textfeld 3">
            <a:extLst>
              <a:ext uri="{FF2B5EF4-FFF2-40B4-BE49-F238E27FC236}">
                <a16:creationId xmlns:a16="http://schemas.microsoft.com/office/drawing/2014/main" id="{B4F06FB5-4C97-84BE-B9D6-ACDA07E4A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3831" y="6477000"/>
            <a:ext cx="6242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1pPr>
            <a:lvl2pPr marL="742950" indent="-28575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2pPr>
            <a:lvl3pPr marL="11430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3pPr>
            <a:lvl4pPr marL="16002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4pPr>
            <a:lvl5pPr marL="20574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9pPr>
          </a:lstStyle>
          <a:p>
            <a:pPr algn="l"/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Frei übersetzt von Andrea Hoffmann, Pathways Lead 2025/2026, District 95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F39326A7-01A2-74D0-929E-8C2E0EB995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0938" y="2743200"/>
            <a:ext cx="6850062" cy="3429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</a:rPr>
              <a:t>Ein Set von Wertvorstellungen und Überzeugungen, das beeinflusst, wie Menschen Entscheidungen treffen und sich verhalten.</a:t>
            </a:r>
            <a:endParaRPr lang="en-US" dirty="0">
              <a:ea typeface="+mn-ea"/>
            </a:endParaRPr>
          </a:p>
        </p:txBody>
      </p:sp>
      <p:sp>
        <p:nvSpPr>
          <p:cNvPr id="18435" name="Rectangle 10">
            <a:extLst>
              <a:ext uri="{FF2B5EF4-FFF2-40B4-BE49-F238E27FC236}">
                <a16:creationId xmlns:a16="http://schemas.microsoft.com/office/drawing/2014/main" id="{AF31A5D1-49C3-F85E-B8C2-916C9511E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834FBE7-DAA8-B72E-DA91-E2ECB7911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Werte und Führung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69B7AF-A717-EC60-08AF-2155FE973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2024063"/>
            <a:ext cx="40386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de-DE" sz="3000" b="1" noProof="0" dirty="0">
                <a:latin typeface="Arial" panose="020B0604020202020204" pitchFamily="34" charset="0"/>
                <a:cs typeface="Arial" panose="020B0604020202020204" pitchFamily="34" charset="0"/>
              </a:rPr>
              <a:t>Was sind Werte?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F6105358-0CFC-750C-AB20-8DDC351FDC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0938" y="2743200"/>
            <a:ext cx="6850062" cy="3429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Verhaltensregeln, die sich an der moralischen Bewertung von richtigem oder falschem Handeln orientieren.</a:t>
            </a:r>
            <a:endParaRPr lang="en-US" dirty="0">
              <a:ea typeface="+mn-ea"/>
            </a:endParaRPr>
          </a:p>
        </p:txBody>
      </p:sp>
      <p:sp>
        <p:nvSpPr>
          <p:cNvPr id="20483" name="Rectangle 10">
            <a:extLst>
              <a:ext uri="{FF2B5EF4-FFF2-40B4-BE49-F238E27FC236}">
                <a16:creationId xmlns:a16="http://schemas.microsoft.com/office/drawing/2014/main" id="{C59D1BFF-60C5-7FEB-292D-C16A10135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363941C-F654-DAAA-3019-ED5D4F291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</a:rPr>
              <a:t>Werte und Führung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858EF9-D4BF-FB12-7A0B-6004AD4B1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2024063"/>
            <a:ext cx="40386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de-DE" sz="3000" b="1" noProof="0" dirty="0">
                <a:latin typeface="Arial" panose="020B0604020202020204" pitchFamily="34" charset="0"/>
                <a:cs typeface="Arial" panose="020B0604020202020204" pitchFamily="34" charset="0"/>
              </a:rPr>
              <a:t>Ethik und Moral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B79C8467-67FE-718B-1196-ECDFD626C6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0938" y="3124200"/>
            <a:ext cx="6850062" cy="28956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noProof="0" dirty="0">
                <a:ea typeface="+mn-ea"/>
              </a:rPr>
              <a:t>reden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noProof="0" dirty="0">
                <a:ea typeface="+mn-ea"/>
              </a:rPr>
              <a:t>erklären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chemeClr val="accent6">
                  <a:lumMod val="90000"/>
                  <a:lumOff val="10000"/>
                </a:schemeClr>
              </a:buClr>
              <a:buSzPct val="100000"/>
              <a:buFont typeface="Webdings" charset="2"/>
              <a:buChar char=""/>
              <a:defRPr/>
            </a:pPr>
            <a:r>
              <a:rPr lang="de-DE" noProof="0" dirty="0">
                <a:ea typeface="+mn-ea"/>
              </a:rPr>
              <a:t>zeigen</a:t>
            </a:r>
            <a:endParaRPr lang="en-US" dirty="0">
              <a:ea typeface="+mn-ea"/>
            </a:endParaRPr>
          </a:p>
        </p:txBody>
      </p:sp>
      <p:sp>
        <p:nvSpPr>
          <p:cNvPr id="22531" name="Rectangle 10">
            <a:extLst>
              <a:ext uri="{FF2B5EF4-FFF2-40B4-BE49-F238E27FC236}">
                <a16:creationId xmlns:a16="http://schemas.microsoft.com/office/drawing/2014/main" id="{510833AC-BC46-35C6-807A-FE243318E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E28C4FB-0E7B-E5C7-BF16-B9C0A0E0C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</a:rPr>
              <a:t>Werte und Führung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C5CF11-19E7-F5A6-0D6D-D4AB6B00F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2024063"/>
            <a:ext cx="6502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de-DE" alt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Wirkungsvolle Führungskräfte leben ihre Werte, indem sie </a:t>
            </a:r>
            <a:endParaRPr lang="en-US" altLang="de-DE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939072E1-9F24-8B4A-EBB5-DC8F67CAA9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012950"/>
            <a:ext cx="7772400" cy="4387850"/>
          </a:xfrm>
        </p:spPr>
        <p:txBody>
          <a:bodyPr/>
          <a:lstStyle/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900"/>
              </a:spcAft>
              <a:buFont typeface="Webdings" panose="05030102010509060703" pitchFamily="18" charset="2"/>
              <a:buChar char=""/>
            </a:pPr>
            <a:r>
              <a:rPr lang="de-DE" sz="30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Teammitglieder anerkennen </a:t>
            </a:r>
            <a:r>
              <a:rPr lang="de-DE" sz="30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und belohnen.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4579" name="Rectangle 10">
            <a:extLst>
              <a:ext uri="{FF2B5EF4-FFF2-40B4-BE49-F238E27FC236}">
                <a16:creationId xmlns:a16="http://schemas.microsoft.com/office/drawing/2014/main" id="{9E365401-0F5D-4880-6BAC-3F38EC464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B904C62-F068-2EC3-5DCD-0A268559C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</a:rPr>
              <a:t>Werte und Führung</a:t>
            </a:r>
            <a:endParaRPr lang="en-US" altLang="de-D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98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5" name="Rectangle 11">
            <a:extLst>
              <a:ext uri="{FF2B5EF4-FFF2-40B4-BE49-F238E27FC236}">
                <a16:creationId xmlns:a16="http://schemas.microsoft.com/office/drawing/2014/main" id="{4919B2D7-0F21-F6D6-9687-0028FE8746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86000"/>
            <a:ext cx="7086600" cy="2667000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buFontTx/>
              <a:buNone/>
            </a:pPr>
            <a:r>
              <a:rPr lang="de-DE" altLang="de-DE" sz="3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Es ist nicht schwer, Entscheidungen zu treffen, wenn du deine Werte kennst.</a:t>
            </a:r>
          </a:p>
          <a:p>
            <a:pPr marL="0" indent="0" algn="ctr" eaLnBrk="1" hangingPunct="1">
              <a:lnSpc>
                <a:spcPct val="110000"/>
              </a:lnSpc>
              <a:buFontTx/>
              <a:buNone/>
            </a:pPr>
            <a:r>
              <a:rPr lang="de-DE" altLang="de-DE" sz="3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				</a:t>
            </a:r>
            <a:r>
              <a:rPr lang="en-US" altLang="de-DE" sz="28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– Roy Disney</a:t>
            </a:r>
          </a:p>
        </p:txBody>
      </p:sp>
      <p:sp>
        <p:nvSpPr>
          <p:cNvPr id="26627" name="Rectangle 6">
            <a:extLst>
              <a:ext uri="{FF2B5EF4-FFF2-40B4-BE49-F238E27FC236}">
                <a16:creationId xmlns:a16="http://schemas.microsoft.com/office/drawing/2014/main" id="{365F5CA2-123A-D44A-104F-5143ACB66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6400800"/>
            <a:ext cx="3952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C4390B5-9D01-A9B5-CAA6-12D9C0E2A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</a:rPr>
              <a:t>Werte und Führung</a:t>
            </a:r>
            <a:endParaRPr lang="en-US" altLang="de-D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5" grpId="0" build="p"/>
      <p:bldP spid="4" grpId="0"/>
    </p:bldLst>
  </p:timing>
</p:sld>
</file>

<file path=ppt/theme/theme1.xml><?xml version="1.0" encoding="utf-8"?>
<a:theme xmlns:a="http://schemas.openxmlformats.org/drawingml/2006/main" name="Blank">
  <a:themeElements>
    <a:clrScheme name="Custom 1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4D0F1C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Office PowerPoint</Application>
  <PresentationFormat>Bildschirmpräsentation (4:3)</PresentationFormat>
  <Paragraphs>32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Times</vt:lpstr>
      <vt:lpstr>Verdana</vt:lpstr>
      <vt:lpstr>Webdings</vt:lpstr>
      <vt:lpstr>Blank</vt:lpstr>
      <vt:lpstr>PowerPoint-Präsentation</vt:lpstr>
      <vt:lpstr>Werte und Führung</vt:lpstr>
      <vt:lpstr>Werte und Führung</vt:lpstr>
      <vt:lpstr>Werte und Führung</vt:lpstr>
      <vt:lpstr>Werte und Führung</vt:lpstr>
      <vt:lpstr>Werte und Führung</vt:lpstr>
    </vt:vector>
  </TitlesOfParts>
  <Company>Dynamic Graphics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Smith</dc:creator>
  <cp:lastModifiedBy>A. Hoffmann</cp:lastModifiedBy>
  <cp:revision>69</cp:revision>
  <cp:lastPrinted>2011-06-24T16:47:15Z</cp:lastPrinted>
  <dcterms:created xsi:type="dcterms:W3CDTF">2011-06-02T03:54:26Z</dcterms:created>
  <dcterms:modified xsi:type="dcterms:W3CDTF">2025-12-27T11:12:16Z</dcterms:modified>
</cp:coreProperties>
</file>