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58" r:id="rId3"/>
    <p:sldId id="259" r:id="rId4"/>
    <p:sldId id="260" r:id="rId5"/>
    <p:sldId id="261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40" y="2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CABBCD7-9023-6BD9-E686-924E170041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E0014F3-6AF9-7189-8D37-8B22E8BB978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EE2A545-BB03-97F8-7C7F-195D8654466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6CB5B7B-C4CC-BC83-E710-731852070A2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7EF9A38-B8D3-4EBF-8181-F3DF0DB06CBD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09C8977-35F1-CBD0-6CAB-4B107F6F0E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4E29929-96C8-E658-32A8-057C46E04F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BAA3442-A4BA-9E50-68BD-5FAEDA7CFD7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8F992CCD-846F-89D4-1655-78B2DE7D74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597DD0F1-1851-9ABB-715D-F0552C48E8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05ED0F4-FE69-A1B7-9AD7-95BCCFF5D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73A42D3-DCA4-4A07-85D8-46DE851008A6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C23D7E2-7E9C-99D2-355C-71EE5C527A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827741C6-3AB7-4863-81DD-18FB6C0ED7CA}" type="slidenum">
              <a:rPr lang="en-US" altLang="de-DE" sz="1200"/>
              <a:pPr algn="r"/>
              <a:t>1</a:t>
            </a:fld>
            <a:endParaRPr lang="en-US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EE0E770-37AF-DDF2-F080-43DF34B5D6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1D17BA-465B-AE23-9B22-0EBAA6D15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11A0934-32D8-3D3E-D704-F8CBFC70F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E4507DDA-5856-4468-987B-341DEF367FD1}" type="slidenum">
              <a:rPr lang="en-US" altLang="de-DE" sz="1200"/>
              <a:pPr algn="r"/>
              <a:t>2</a:t>
            </a:fld>
            <a:endParaRPr lang="en-US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DCC28B8-BC74-DFAC-A562-18343211C7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4977AEB-C4FC-9558-74E8-6CA29E128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8CEDA1-1071-34A5-8ADF-4E6E868215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FCAA0508-7B23-4AB6-A74A-FA415FCC01FE}" type="slidenum">
              <a:rPr lang="en-US" altLang="de-DE" sz="1200"/>
              <a:pPr algn="r"/>
              <a:t>3</a:t>
            </a:fld>
            <a:endParaRPr lang="en-US" altLang="de-DE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31E0B3FB-5C6C-1286-E8A3-8A02E58E4E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223F3BE-2552-A7D9-BD6C-C79417550D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809C6249-4DCD-9298-1388-584713478C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19CCE055-63ED-4F46-AF4B-483D7A1C47D2}" type="slidenum">
              <a:rPr lang="en-US" altLang="de-DE" sz="1200"/>
              <a:pPr algn="r"/>
              <a:t>4</a:t>
            </a:fld>
            <a:endParaRPr lang="en-US" altLang="de-D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2060713-617B-9357-514A-45C3CEA692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3A89698F-DB8C-C584-9AD1-2143B7A75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F57CF44-8D2C-9EB9-8E5C-579D108A40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D06BA878-0FDC-40BB-A1A4-D4DA7724ABC2}" type="slidenum">
              <a:rPr lang="en-US" altLang="de-DE" sz="1200"/>
              <a:pPr algn="r"/>
              <a:t>5</a:t>
            </a:fld>
            <a:endParaRPr lang="en-US" altLang="de-DE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2C0D5FB8-9C14-F448-1A5A-DB161AFADD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ED5FF5D5-68D1-ADF4-5FBA-D07B9E70B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7B1937BB-6248-168F-3F75-6891FD07F5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26D18816-5A56-4B51-91CF-339EF6C9411F}" type="slidenum">
              <a:rPr lang="en-US" altLang="de-DE" sz="1200"/>
              <a:pPr algn="r"/>
              <a:t>6</a:t>
            </a:fld>
            <a:endParaRPr lang="en-US" altLang="de-DE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56FE937-DFF4-A053-C0D0-23DF32CF5F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E8BB32F-489C-2640-2E98-3138351CD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7531018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5393475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3455978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297905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5860681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7315667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2023496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4591560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5039234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6289668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1589424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2792282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5841EAE4-2016-E990-8949-8E0C6E1694E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318D646-2A77-D77B-8309-2A4C86D71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8F9DB33C-7647-E477-E073-66D6D0C9F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 kern="1200" spc="-150">
          <a:solidFill>
            <a:schemeClr val="accent2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ppt title pg bkgd-1.png">
            <a:extLst>
              <a:ext uri="{FF2B5EF4-FFF2-40B4-BE49-F238E27FC236}">
                <a16:creationId xmlns:a16="http://schemas.microsoft.com/office/drawing/2014/main" id="{848C1579-AE0E-4CCC-B23B-8F302730F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033">
            <a:extLst>
              <a:ext uri="{FF2B5EF4-FFF2-40B4-BE49-F238E27FC236}">
                <a16:creationId xmlns:a16="http://schemas.microsoft.com/office/drawing/2014/main" id="{84D1AEDE-820E-14FE-C9C0-3D29E2DE9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291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F503F6-CD63-D842-3F77-C591BD39C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3001963"/>
            <a:ext cx="3965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The Successful Club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B8116-8D3F-1815-32A3-84CDA0BCAB27}"/>
              </a:ext>
            </a:extLst>
          </p:cNvPr>
          <p:cNvSpPr txBox="1"/>
          <p:nvPr/>
        </p:nvSpPr>
        <p:spPr>
          <a:xfrm>
            <a:off x="901035" y="3611563"/>
            <a:ext cx="732764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4800" b="1" spc="-150" noProof="0" dirty="0">
                <a:solidFill>
                  <a:srgbClr val="00293F"/>
                </a:solidFill>
                <a:latin typeface="Arial"/>
                <a:ea typeface="+mn-ea"/>
                <a:cs typeface="Arial"/>
              </a:rPr>
              <a:t>Neue Mitglieder gewinnen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DC1A9B4B-4330-8046-3D7B-72A633837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70" y="5786438"/>
            <a:ext cx="3667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Serie “Erfolgreicher Club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CEDB0888-30FB-FF89-E0E3-D16B88D8C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6465888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1pPr>
            <a:lvl2pPr marL="742950" indent="-28575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2pPr>
            <a:lvl3pPr marL="11430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3pPr>
            <a:lvl4pPr marL="16002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4pPr>
            <a:lvl5pPr marL="20574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Sarah Mewes, Division A </a:t>
            </a:r>
            <a:r>
              <a:rPr lang="de-DE" altLang="de-DE" sz="1400" dirty="0" err="1">
                <a:solidFill>
                  <a:srgbClr val="FFFFFF"/>
                </a:solidFill>
                <a:latin typeface="Arial" panose="020B0604020202020204" pitchFamily="34" charset="0"/>
              </a:rPr>
              <a:t>Director</a:t>
            </a:r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A9000BBC-5297-BA0E-EC2C-10435CECA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810000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spcAft>
                <a:spcPts val="1800"/>
              </a:spcAft>
              <a:buFontTx/>
              <a:buNone/>
            </a:pPr>
            <a:r>
              <a:rPr lang="en-US" altLang="de-DE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42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„Lasst uns die Vorteile, die wir für uns selbst gewonnen haben, mit anderen teilen.“</a:t>
            </a:r>
            <a:br>
              <a:rPr lang="de-DE" altLang="de-DE" sz="42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altLang="de-DE" sz="42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Ralph C. Smedley</a:t>
            </a:r>
          </a:p>
        </p:txBody>
      </p:sp>
      <p:sp>
        <p:nvSpPr>
          <p:cNvPr id="6147" name="Rectangle 10">
            <a:extLst>
              <a:ext uri="{FF2B5EF4-FFF2-40B4-BE49-F238E27FC236}">
                <a16:creationId xmlns:a16="http://schemas.microsoft.com/office/drawing/2014/main" id="{C0C691DF-AA9D-CAB1-905A-749BFE539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1667982-329A-C759-6894-3DD9C31A8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447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Neue Mitglieder gewinnen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FE3C8B14-DDAA-7EF7-D56A-152E5C5B73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6686" y="2057400"/>
            <a:ext cx="7772400" cy="8382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Sprich mit </a:t>
            </a:r>
            <a:r>
              <a:rPr lang="de-DE" sz="27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Freund:innen</a:t>
            </a: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, Verwandten und </a:t>
            </a:r>
            <a:r>
              <a:rPr lang="de-DE" sz="27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Kolleg:innen</a:t>
            </a:r>
            <a:endParaRPr lang="de-DE" sz="27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Trage täglich die Toastmasters-Mitgliedsnadel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Lege das Toastmaster-Magazin sichtbar aus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Verteile Werbebroschüren und Flyer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Führe einen </a:t>
            </a:r>
            <a:r>
              <a:rPr lang="de-DE" sz="27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Speechcraft</a:t>
            </a: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-Workshop durch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6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700" noProof="0" dirty="0">
                <a:latin typeface="Arial" panose="020B0604020202020204" pitchFamily="34" charset="0"/>
                <a:cs typeface="Arial" panose="020B0604020202020204" pitchFamily="34" charset="0"/>
              </a:rPr>
              <a:t>Richte einen Auftritt in sozialen Netzwerken ein</a:t>
            </a:r>
            <a:endParaRPr lang="en-US" altLang="de-DE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10">
            <a:extLst>
              <a:ext uri="{FF2B5EF4-FFF2-40B4-BE49-F238E27FC236}">
                <a16:creationId xmlns:a16="http://schemas.microsoft.com/office/drawing/2014/main" id="{0BA38C38-6DB5-F0DF-FDD2-801DC28C8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0381E11-A3AD-4976-4684-0E619B3A4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Neue Mitglieder gewinnen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EAECD1DD-8390-3A54-CC50-51C563341B0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81200"/>
            <a:ext cx="7467600" cy="914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sz="2700" dirty="0">
                <a:latin typeface="Arial" panose="020B0604020202020204" pitchFamily="34" charset="0"/>
                <a:cs typeface="Arial" panose="020B0604020202020204" pitchFamily="34" charset="0"/>
              </a:rPr>
              <a:t>Begrüße Gäste an der Tür, wenn sie ankommen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sz="2700" dirty="0">
                <a:latin typeface="Arial" panose="020B0604020202020204" pitchFamily="34" charset="0"/>
                <a:cs typeface="Arial" panose="020B0604020202020204" pitchFamily="34" charset="0"/>
              </a:rPr>
              <a:t>Setze dich während des Treffens zu einem Gast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sz="2700" dirty="0">
                <a:latin typeface="Arial" panose="020B0604020202020204" pitchFamily="34" charset="0"/>
                <a:cs typeface="Arial" panose="020B0604020202020204" pitchFamily="34" charset="0"/>
              </a:rPr>
              <a:t>Sprich nach dem Treffen mit dem Gast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sz="2700" dirty="0">
                <a:latin typeface="Arial" panose="020B0604020202020204" pitchFamily="34" charset="0"/>
                <a:cs typeface="Arial" panose="020B0604020202020204" pitchFamily="34" charset="0"/>
              </a:rPr>
              <a:t>Lade den Gast ein, sich der Gruppe beim anschließenden Beisammensein anzuschließen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sz="2700" dirty="0">
                <a:latin typeface="Arial" panose="020B0604020202020204" pitchFamily="34" charset="0"/>
                <a:cs typeface="Arial" panose="020B0604020202020204" pitchFamily="34" charset="0"/>
              </a:rPr>
              <a:t>Bitte den Gast, den Club erneut zu besuchen</a:t>
            </a:r>
            <a:endParaRPr lang="en-US" altLang="de-DE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2">
            <a:extLst>
              <a:ext uri="{FF2B5EF4-FFF2-40B4-BE49-F238E27FC236}">
                <a16:creationId xmlns:a16="http://schemas.microsoft.com/office/drawing/2014/main" id="{4F73FF38-C797-F245-7799-9FDCF95F4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645429B-15E5-B75F-A59A-F449AC1D2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6553200" cy="1143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Gäste richtig behandeln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E9B765B2-534A-BDCA-A54D-FC16BD83A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84E63B-1873-9B8D-17F7-BB444A247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Fazit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29D8AC-A271-09D2-1865-C719EF289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438400"/>
            <a:ext cx="6705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 eaLnBrk="1" hangingPunct="1">
              <a:lnSpc>
                <a:spcPct val="120000"/>
              </a:lnSpc>
              <a:spcBef>
                <a:spcPct val="20000"/>
              </a:spcBef>
              <a:spcAft>
                <a:spcPts val="1800"/>
              </a:spcAft>
              <a:buClr>
                <a:schemeClr val="accent2"/>
              </a:buClr>
            </a:pPr>
            <a:r>
              <a:rPr lang="de-DE" altLang="de-DE" sz="3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Gestalte die Mitgliederwerbung deines Clubs stets in einer persönlichen, hilfsbereiten und freundlichen Weise.</a:t>
            </a:r>
            <a:endParaRPr lang="en-US" altLang="de-DE" sz="3600" i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8A0880DA-E618-3A9D-9335-5596C9B83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  <a:buFontTx/>
              <a:buNone/>
            </a:pPr>
            <a:r>
              <a:rPr lang="de-DE" altLang="de-DE" sz="4500" b="1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„Ein Gast vergisst niemals den Gastgeber, der ihn freundlich behandelt hat.“</a:t>
            </a:r>
            <a:br>
              <a:rPr lang="en-US" altLang="de-DE" sz="4500" b="1" i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45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Homer</a:t>
            </a: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73D44121-4924-4424-1879-08C6DBC5E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5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build="p"/>
    </p:bldLst>
  </p:timing>
</p:sld>
</file>

<file path=ppt/theme/theme1.xml><?xml version="1.0" encoding="utf-8"?>
<a:theme xmlns:a="http://schemas.openxmlformats.org/drawingml/2006/main" name="Blank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Bildschirmpräsentation (4:3)</PresentationFormat>
  <Paragraphs>34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Times</vt:lpstr>
      <vt:lpstr>Verdana</vt:lpstr>
      <vt:lpstr>Webdings</vt:lpstr>
      <vt:lpstr>Blank</vt:lpstr>
      <vt:lpstr>PowerPoint-Präsentation</vt:lpstr>
      <vt:lpstr>Neue Mitglieder gewinnen</vt:lpstr>
      <vt:lpstr>Neue Mitglieder gewinnen</vt:lpstr>
      <vt:lpstr>Gäste richtig behandeln</vt:lpstr>
      <vt:lpstr>Fazit</vt:lpstr>
      <vt:lpstr>PowerPoint-Präsentation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74</cp:revision>
  <cp:lastPrinted>2011-06-23T21:38:01Z</cp:lastPrinted>
  <dcterms:created xsi:type="dcterms:W3CDTF">2011-03-16T21:36:17Z</dcterms:created>
  <dcterms:modified xsi:type="dcterms:W3CDTF">2025-12-12T08:57:26Z</dcterms:modified>
</cp:coreProperties>
</file>