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253120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253120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a22eb798d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a22eb798d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a22eb798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a22eb798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a22eb798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a22eb798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0253120f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0253120f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9821fa95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9821fa95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a22eb79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a22eb79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a22eb798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a22eb798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a22eb798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a22eb798d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a22eb798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a22eb798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a22eb798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a22eb798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a22eb798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4a22eb798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a22eb798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a22eb798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4800" b="1" dirty="0"/>
              <a:t>Δείγματα </a:t>
            </a:r>
            <a:r>
              <a:rPr lang="el-GR" sz="4800" b="1" dirty="0">
                <a:solidFill>
                  <a:srgbClr val="000000"/>
                </a:solidFill>
              </a:rPr>
              <a:t>δηλώσεων</a:t>
            </a:r>
            <a:r>
              <a:rPr lang="el-GR" sz="4800" b="1" dirty="0"/>
              <a:t> μίσους</a:t>
            </a:r>
            <a:endParaRPr sz="4800" b="1" dirty="0">
              <a:solidFill>
                <a:srgbClr val="000000"/>
              </a:solidFill>
            </a:endParaRPr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2BB0D4"/>
                </a:solidFill>
              </a:rPr>
              <a:t>Πράγματι οι άνθρωποί μου ασκούν ρητορική μίσους; &gt; Παραγωγή μέσων &gt; </a:t>
            </a:r>
            <a:r>
              <a:rPr lang="el-GR" b="1">
                <a:solidFill>
                  <a:srgbClr val="2BB0D4"/>
                </a:solidFill>
              </a:rPr>
              <a:t>Δείγματα δηλώσεων ρητορικής μίσους</a:t>
            </a:r>
            <a:endParaRPr b="1">
              <a:solidFill>
                <a:srgbClr val="2BB0D4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800" y="53850"/>
            <a:ext cx="450498" cy="38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5050" y="899775"/>
            <a:ext cx="3528026" cy="29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body" idx="1"/>
          </p:nvPr>
        </p:nvSpPr>
        <p:spPr>
          <a:xfrm>
            <a:off x="849075" y="463125"/>
            <a:ext cx="7800300" cy="3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500">
                <a:solidFill>
                  <a:schemeClr val="dk1"/>
                </a:solidFill>
              </a:rPr>
              <a:t>Εσείς οι γυναίκες είστε όλες πόρνες.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body" idx="1"/>
          </p:nvPr>
        </p:nvSpPr>
        <p:spPr>
          <a:xfrm>
            <a:off x="849075" y="463125"/>
            <a:ext cx="7800300" cy="37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500">
                <a:solidFill>
                  <a:schemeClr val="dk1"/>
                </a:solidFill>
              </a:rPr>
              <a:t>Το να ξυπνάς και να θυμάσαι ότι είσαι Ξενόβιος πρέπει να είναι </a:t>
            </a:r>
            <a:br>
              <a:rPr lang="en-GB" sz="4500">
                <a:solidFill>
                  <a:schemeClr val="dk1"/>
                </a:solidFill>
              </a:rPr>
            </a:br>
            <a:r>
              <a:rPr lang="el-GR" sz="4500">
                <a:solidFill>
                  <a:schemeClr val="dk1"/>
                </a:solidFill>
              </a:rPr>
              <a:t>ένα *%$@£!^! κακή αρχή </a:t>
            </a:r>
            <a:br>
              <a:rPr lang="en-GB" sz="4500">
                <a:solidFill>
                  <a:schemeClr val="dk1"/>
                </a:solidFill>
              </a:rPr>
            </a:br>
            <a:r>
              <a:rPr lang="el-GR" sz="4500">
                <a:solidFill>
                  <a:schemeClr val="dk1"/>
                </a:solidFill>
              </a:rPr>
              <a:t>της ημέρας.</a:t>
            </a:r>
            <a:endParaRPr sz="4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 txBox="1">
            <a:spLocks noGrp="1"/>
          </p:cNvSpPr>
          <p:nvPr>
            <p:ph type="body" idx="1"/>
          </p:nvPr>
        </p:nvSpPr>
        <p:spPr>
          <a:xfrm>
            <a:off x="849075" y="416100"/>
            <a:ext cx="7800300" cy="3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500">
                <a:solidFill>
                  <a:schemeClr val="dk1"/>
                </a:solidFill>
              </a:rPr>
              <a:t>Οι γυναίκες αξίζουν ίσα δικαιώματα και μετά ξύπνησαν.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4" name="Google Shape;224;p48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9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32" name="Google Shape;232;p4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33" name="Google Shape;233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9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4801" y="512500"/>
            <a:ext cx="388401" cy="33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488450" y="141600"/>
            <a:ext cx="8655600" cy="7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>
                <a:solidFill>
                  <a:srgbClr val="2BB0D4"/>
                </a:solidFill>
              </a:rPr>
              <a:t>Δείγματα δηλώσεων ρητορικής μίσους</a:t>
            </a:r>
            <a:endParaRPr b="1">
              <a:solidFill>
                <a:srgbClr val="2BB0D4"/>
              </a:solidFill>
            </a:endParaRPr>
          </a:p>
        </p:txBody>
      </p:sp>
      <p:sp>
        <p:nvSpPr>
          <p:cNvPr id="164" name="Google Shape;164;p38"/>
          <p:cNvSpPr txBox="1">
            <a:spLocks noGrp="1"/>
          </p:cNvSpPr>
          <p:nvPr>
            <p:ph type="body" idx="1"/>
          </p:nvPr>
        </p:nvSpPr>
        <p:spPr>
          <a:xfrm>
            <a:off x="623400" y="819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 dirty="0">
                <a:solidFill>
                  <a:schemeClr val="dk1"/>
                </a:solidFill>
              </a:rPr>
              <a:t>Είστε εδώ, αλλά δεν μπορείτε καν να πείτε *%$@£!^! γλώσσα, προσπαθήστε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 dirty="0">
                <a:solidFill>
                  <a:schemeClr val="dk1"/>
                </a:solidFill>
              </a:rPr>
              <a:t>Γιατί δεν πας με τους δικούς σου;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 dirty="0">
                <a:solidFill>
                  <a:schemeClr val="dk1"/>
                </a:solidFill>
              </a:rPr>
              <a:t>~%$£*- Θα σε @$%£&amp; ανάποδα.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 dirty="0">
                <a:solidFill>
                  <a:schemeClr val="dk1"/>
                </a:solidFill>
              </a:rPr>
              <a:t>ΓΙΑΤΙ ΟΙ ΞΕΝΟΒΙΟΙ ΕΡΧΟΝΤΑΙ ΠΑΝΤΑ ΣΤΗ ΧΩΡΑ ΜΑΣ - %$£*&amp;@~£ ΝΑ ΠΑΤΕ ΑΠΟ ΕΚΕΙ ΠΟΥ' ΡΘΑΤΕ!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 dirty="0">
                <a:solidFill>
                  <a:schemeClr val="dk1"/>
                </a:solidFill>
              </a:rPr>
              <a:t>Εάν υπάρχει ΜΙΑ ΑΚΟΜΑ πράξη τρομοκρατίας προς τους ξένους, αυτή είναι οι κάτοικοι του Αλαράν να ξεκινήσουν να σκοτώνουν τους Ξενόβιους στον δρόμο! Όλους.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 dirty="0">
                <a:solidFill>
                  <a:schemeClr val="dk1"/>
                </a:solidFill>
              </a:rPr>
              <a:t>Αυτοί οι άνθρωποι είναι ΦΥΡΑ! Πυροβολήστε τους όλους εδώ και τώρα.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 dirty="0">
                <a:solidFill>
                  <a:schemeClr val="dk1"/>
                </a:solidFill>
              </a:rPr>
              <a:t>#NoOffence, αλλά οι ξενόβιοι δεν είναι άνθρωποι, είναι ζώα.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 dirty="0">
                <a:solidFill>
                  <a:schemeClr val="dk1"/>
                </a:solidFill>
              </a:rPr>
              <a:t>Εσείς οι γυναίκες είστε όλες πόρνες.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 dirty="0">
                <a:solidFill>
                  <a:schemeClr val="dk1"/>
                </a:solidFill>
              </a:rPr>
              <a:t>Το να ξυπνάς και να θυμάσαι ότι είσαι Ξενόβιος πρέπει να είναι *%$@£!^! κακή αρχή της ημέρας.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 dirty="0">
                <a:solidFill>
                  <a:schemeClr val="dk1"/>
                </a:solidFill>
              </a:rPr>
              <a:t>Οι γυναίκες αξίζουν ίσα δικαιώματα και μετά ξύπνησαν.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body" idx="1"/>
          </p:nvPr>
        </p:nvSpPr>
        <p:spPr>
          <a:xfrm>
            <a:off x="891000" y="458850"/>
            <a:ext cx="7800300" cy="37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500">
                <a:solidFill>
                  <a:schemeClr val="dk1"/>
                </a:solidFill>
              </a:rPr>
              <a:t>Είστε εδώ, αλλά δεν μπορείτε καν να πείτε *%$@£!^! γλώσσα, προσπαθήστε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056325" y="1116900"/>
            <a:ext cx="75585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500">
                <a:solidFill>
                  <a:schemeClr val="dk1"/>
                </a:solidFill>
              </a:rPr>
              <a:t>Γιατί δεν πας με τους δικούς σου;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1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1"/>
          <p:cNvSpPr txBox="1">
            <a:spLocks noGrp="1"/>
          </p:cNvSpPr>
          <p:nvPr>
            <p:ph type="body" idx="1"/>
          </p:nvPr>
        </p:nvSpPr>
        <p:spPr>
          <a:xfrm>
            <a:off x="1011900" y="1116900"/>
            <a:ext cx="75585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500">
                <a:solidFill>
                  <a:schemeClr val="dk1"/>
                </a:solidFill>
              </a:rPr>
              <a:t>~%$£*- Θα σε @$%£&amp; ανάποδα.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2"/>
          <p:cNvSpPr txBox="1">
            <a:spLocks noGrp="1"/>
          </p:cNvSpPr>
          <p:nvPr>
            <p:ph type="body" idx="1"/>
          </p:nvPr>
        </p:nvSpPr>
        <p:spPr>
          <a:xfrm>
            <a:off x="717300" y="1165000"/>
            <a:ext cx="79740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dirty="0">
                <a:solidFill>
                  <a:schemeClr val="dk1"/>
                </a:solidFill>
              </a:rPr>
              <a:t>ΓΙΑΤΙ ΟΙ ΞΕΝΟΒΙΟΙ ΕΡΧΟΝΤΑΙ ΠΑΝΤΑ ΣΤΗ ΧΩΡΑ ΜΑΣ - %$£*&amp;@~£ ΝΑ ΠΑΤΕ ΑΠΟ ΕΚΕΙ ΠΟΥ' ΡΘΑΤΕ!</a:t>
            </a:r>
            <a:endParaRPr sz="4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3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3"/>
          <p:cNvSpPr txBox="1">
            <a:spLocks noGrp="1"/>
          </p:cNvSpPr>
          <p:nvPr>
            <p:ph type="body" idx="1"/>
          </p:nvPr>
        </p:nvSpPr>
        <p:spPr>
          <a:xfrm>
            <a:off x="891000" y="448325"/>
            <a:ext cx="7800300" cy="3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dirty="0">
                <a:solidFill>
                  <a:schemeClr val="dk1"/>
                </a:solidFill>
              </a:rPr>
              <a:t>Εάν υπάρχει ΜΙΑ ΑΚΟΜΑ πράξη τρομοκρατίας προς τους ξένους, αυτή είναι οι κάτοικοι του Alaran να ξεκινήσουν να σκοτώνουν τους Ξενόβιους στον δρόμο! Όλους.</a:t>
            </a: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 txBox="1">
            <a:spLocks noGrp="1"/>
          </p:cNvSpPr>
          <p:nvPr>
            <p:ph type="body" idx="1"/>
          </p:nvPr>
        </p:nvSpPr>
        <p:spPr>
          <a:xfrm>
            <a:off x="849075" y="416100"/>
            <a:ext cx="7800300" cy="38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500">
                <a:solidFill>
                  <a:schemeClr val="dk1"/>
                </a:solidFill>
              </a:rPr>
              <a:t>Αυτοί οι άνθρωποι είναι ΦΥΡΑ! Πυροβολήστε τους όλους εδώ και τώρα.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0" name="Google Shape;200;p44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5858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"/>
          <p:cNvSpPr/>
          <p:nvPr/>
        </p:nvSpPr>
        <p:spPr>
          <a:xfrm>
            <a:off x="891000" y="416100"/>
            <a:ext cx="7800300" cy="3882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2BB0D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5"/>
          <p:cNvSpPr txBox="1">
            <a:spLocks noGrp="1"/>
          </p:cNvSpPr>
          <p:nvPr>
            <p:ph type="body" idx="1"/>
          </p:nvPr>
        </p:nvSpPr>
        <p:spPr>
          <a:xfrm>
            <a:off x="849075" y="1172400"/>
            <a:ext cx="7558500" cy="24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500" b="1">
                <a:solidFill>
                  <a:srgbClr val="2BB0D4"/>
                </a:solidFill>
              </a:rPr>
              <a:t>#NoOffence</a:t>
            </a:r>
            <a:r>
              <a:rPr lang="el-GR" sz="5500">
                <a:solidFill>
                  <a:schemeClr val="dk1"/>
                </a:solidFill>
              </a:rPr>
              <a:t>, αλλά οι ξενόβιοι δεν είναι άνθρωποι, είναι ζώα.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On-screen Show (16:9)</PresentationFormat>
  <Paragraphs>25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Simple Light</vt:lpstr>
      <vt:lpstr>Simple Light</vt:lpstr>
      <vt:lpstr>Simple Light</vt:lpstr>
      <vt:lpstr>Δείγματα δηλώσεων μίσους</vt:lpstr>
      <vt:lpstr>Δείγματα δηλώσεων ρητορικής μίσους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Δείγματα δηλώσεων μίσους</dc:title>
  <cp:lastModifiedBy>Valentine Fryson</cp:lastModifiedBy>
  <cp:revision>1</cp:revision>
  <dcterms:modified xsi:type="dcterms:W3CDTF">2019-07-25T11:55:20Z</dcterms:modified>
</cp:coreProperties>
</file>