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A9B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34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3CA60A-5EDD-4DD1-9C0E-D946E43555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3361" r="2058"/>
          <a:stretch/>
        </p:blipFill>
        <p:spPr>
          <a:xfrm rot="263267">
            <a:off x="6401076" y="707958"/>
            <a:ext cx="5209212" cy="5442083"/>
          </a:xfrm>
        </p:spPr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2756ED-6243-4FEC-9F22-A5B030F27C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FED1346-3EB5-4743-B948-848532619C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2019-09-16T19:16:55Z</dcterms:modified>
</cp:coreProperties>
</file>