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0" r:id="rId2"/>
    <p:sldId id="314" r:id="rId3"/>
    <p:sldId id="288" r:id="rId4"/>
    <p:sldId id="309" r:id="rId5"/>
    <p:sldId id="315" r:id="rId6"/>
    <p:sldId id="302" r:id="rId7"/>
    <p:sldId id="313" r:id="rId8"/>
    <p:sldId id="299" r:id="rId9"/>
    <p:sldId id="285" r:id="rId10"/>
    <p:sldId id="296" r:id="rId11"/>
    <p:sldId id="289" r:id="rId12"/>
    <p:sldId id="316" r:id="rId13"/>
    <p:sldId id="310"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261F"/>
    <a:srgbClr val="D32D2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2106" y="48"/>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Series 1</c:v>
                </c:pt>
              </c:strCache>
            </c:strRef>
          </c:tx>
          <c:spPr>
            <a:solidFill>
              <a:schemeClr val="tx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C6A-4ACD-829C-FFE2AFF12189}"/>
            </c:ext>
          </c:extLst>
        </c:ser>
        <c:ser>
          <c:idx val="1"/>
          <c:order val="1"/>
          <c:tx>
            <c:strRef>
              <c:f>Sheet1!$C$1</c:f>
              <c:strCache>
                <c:ptCount val="1"/>
                <c:pt idx="0">
                  <c:v>Series 2</c:v>
                </c:pt>
              </c:strCache>
            </c:strRef>
          </c:tx>
          <c:spPr>
            <a:solidFill>
              <a:srgbClr val="B3261F"/>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C6A-4ACD-829C-FFE2AFF12189}"/>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C6A-4ACD-829C-FFE2AFF12189}"/>
            </c:ext>
          </c:extLst>
        </c:ser>
        <c:dLbls>
          <c:showLegendKey val="0"/>
          <c:showVal val="0"/>
          <c:showCatName val="0"/>
          <c:showSerName val="0"/>
          <c:showPercent val="0"/>
          <c:showBubbleSize val="0"/>
        </c:dLbls>
        <c:gapWidth val="150"/>
        <c:overlap val="100"/>
        <c:axId val="841462223"/>
        <c:axId val="841468879"/>
      </c:barChart>
      <c:catAx>
        <c:axId val="841462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841468879"/>
        <c:crosses val="autoZero"/>
        <c:auto val="1"/>
        <c:lblAlgn val="ctr"/>
        <c:lblOffset val="100"/>
        <c:noMultiLvlLbl val="0"/>
      </c:catAx>
      <c:valAx>
        <c:axId val="84146887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8414622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167278-49EA-475E-80F4-07DA86717357}" type="datetimeFigureOut">
              <a:rPr lang="fr-FR" smtClean="0"/>
              <a:t>05/10/2022</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3DE46-4F69-4985-8660-B58679B4A9DC}" type="slidenum">
              <a:rPr lang="fr-FR" smtClean="0"/>
              <a:t>‹#›</a:t>
            </a:fld>
            <a:endParaRPr lang="fr-FR"/>
          </a:p>
        </p:txBody>
      </p:sp>
    </p:spTree>
    <p:extLst>
      <p:ext uri="{BB962C8B-B14F-4D97-AF65-F5344CB8AC3E}">
        <p14:creationId xmlns:p14="http://schemas.microsoft.com/office/powerpoint/2010/main" val="1604750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www.presentation-powerpoint.com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0484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0562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5930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fld id="{A393DE46-4F69-4985-8660-B58679B4A9DC}" type="slidenum">
              <a:rPr lang="fr-FR" smtClean="0"/>
              <a:t>13</a:t>
            </a:fld>
            <a:endParaRPr lang="fr-FR"/>
          </a:p>
        </p:txBody>
      </p:sp>
    </p:spTree>
    <p:extLst>
      <p:ext uri="{BB962C8B-B14F-4D97-AF65-F5344CB8AC3E}">
        <p14:creationId xmlns:p14="http://schemas.microsoft.com/office/powerpoint/2010/main" val="866402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fld id="{A393DE46-4F69-4985-8660-B58679B4A9DC}" type="slidenum">
              <a:rPr lang="fr-FR" smtClean="0"/>
              <a:t>2</a:t>
            </a:fld>
            <a:endParaRPr lang="fr-FR"/>
          </a:p>
        </p:txBody>
      </p:sp>
    </p:spTree>
    <p:extLst>
      <p:ext uri="{BB962C8B-B14F-4D97-AF65-F5344CB8AC3E}">
        <p14:creationId xmlns:p14="http://schemas.microsoft.com/office/powerpoint/2010/main" val="3884737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2923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73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3432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4983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2511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9838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www.presentation-powerpoint.com</a:t>
            </a:r>
          </a:p>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6A0F9C-C92F-41E8-880E-79E6BB546BF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2879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376BD-0D3F-4BCA-81DB-8C18DDB2FB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C63C0526-24A2-409B-8AFD-E0AE89F061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8951FC37-4B27-4BA9-AD20-DA8C4BC5AF16}"/>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5" name="Footer Placeholder 4">
            <a:extLst>
              <a:ext uri="{FF2B5EF4-FFF2-40B4-BE49-F238E27FC236}">
                <a16:creationId xmlns:a16="http://schemas.microsoft.com/office/drawing/2014/main" id="{77E939D0-A10C-46D1-8683-9DBF1F6F4C7A}"/>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a:extLst>
              <a:ext uri="{FF2B5EF4-FFF2-40B4-BE49-F238E27FC236}">
                <a16:creationId xmlns:a16="http://schemas.microsoft.com/office/drawing/2014/main" id="{3D5647D9-D1E2-433D-8479-DD8CD3F3B032}"/>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45733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6AEE-C8EF-4AA9-B61A-79D6CA3BD88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A3DFC3DF-A546-4E3F-9152-33B908655DE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47A7316A-F806-436E-ADD8-A66553953C4E}"/>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5" name="Footer Placeholder 4">
            <a:extLst>
              <a:ext uri="{FF2B5EF4-FFF2-40B4-BE49-F238E27FC236}">
                <a16:creationId xmlns:a16="http://schemas.microsoft.com/office/drawing/2014/main" id="{B282E15C-C58D-473F-BCB3-6DECFC6AE507}"/>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a:extLst>
              <a:ext uri="{FF2B5EF4-FFF2-40B4-BE49-F238E27FC236}">
                <a16:creationId xmlns:a16="http://schemas.microsoft.com/office/drawing/2014/main" id="{3638B17D-BA75-47CC-8B3C-08027324EE6B}"/>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932966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CF15AA-13D8-4A53-9BB6-E577A61FB6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2550F8BB-58FA-44A6-BE8F-F1E4E02AC1C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BA9A978A-D527-49B5-B262-4B2AF16D7CA4}"/>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5" name="Footer Placeholder 4">
            <a:extLst>
              <a:ext uri="{FF2B5EF4-FFF2-40B4-BE49-F238E27FC236}">
                <a16:creationId xmlns:a16="http://schemas.microsoft.com/office/drawing/2014/main" id="{B8000AE6-DEEC-4EFB-A3B3-974B92D58AA0}"/>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a:extLst>
              <a:ext uri="{FF2B5EF4-FFF2-40B4-BE49-F238E27FC236}">
                <a16:creationId xmlns:a16="http://schemas.microsoft.com/office/drawing/2014/main" id="{44297A62-10F2-44B8-B049-D70E1D12B155}"/>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3506565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12E02-3C45-4A0C-BE23-D715A52C4A7A}"/>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FA153FA-5FE0-4F2A-8F04-050A8D3D753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0D1FE58-D18A-4381-8AAF-AF9A0B5C29EE}"/>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5" name="Footer Placeholder 4">
            <a:extLst>
              <a:ext uri="{FF2B5EF4-FFF2-40B4-BE49-F238E27FC236}">
                <a16:creationId xmlns:a16="http://schemas.microsoft.com/office/drawing/2014/main" id="{065033D2-B363-4F7A-B56C-5AC7F264C6E6}"/>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a:extLst>
              <a:ext uri="{FF2B5EF4-FFF2-40B4-BE49-F238E27FC236}">
                <a16:creationId xmlns:a16="http://schemas.microsoft.com/office/drawing/2014/main" id="{F6A85AF3-0172-4DA1-815B-25ADC489F068}"/>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2804542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6551BDA9-0EF4-F279-8C11-45ED6AB2DF23}"/>
              </a:ext>
            </a:extLst>
          </p:cNvPr>
          <p:cNvSpPr>
            <a:spLocks noGrp="1"/>
          </p:cNvSpPr>
          <p:nvPr>
            <p:ph type="pic" sz="quarter" idx="11"/>
          </p:nvPr>
        </p:nvSpPr>
        <p:spPr>
          <a:xfrm>
            <a:off x="1137488" y="1779697"/>
            <a:ext cx="2516532" cy="2516532"/>
          </a:xfrm>
          <a:custGeom>
            <a:avLst/>
            <a:gdLst>
              <a:gd name="connsiteX0" fmla="*/ 1258266 w 2516532"/>
              <a:gd name="connsiteY0" fmla="*/ 0 h 2516532"/>
              <a:gd name="connsiteX1" fmla="*/ 2516532 w 2516532"/>
              <a:gd name="connsiteY1" fmla="*/ 1258266 h 2516532"/>
              <a:gd name="connsiteX2" fmla="*/ 1258266 w 2516532"/>
              <a:gd name="connsiteY2" fmla="*/ 2516532 h 2516532"/>
              <a:gd name="connsiteX3" fmla="*/ 0 w 2516532"/>
              <a:gd name="connsiteY3" fmla="*/ 1258266 h 2516532"/>
              <a:gd name="connsiteX4" fmla="*/ 1258266 w 2516532"/>
              <a:gd name="connsiteY4" fmla="*/ 0 h 2516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6532" h="2516532">
                <a:moveTo>
                  <a:pt x="1258266" y="0"/>
                </a:moveTo>
                <a:cubicBezTo>
                  <a:pt x="1953187" y="0"/>
                  <a:pt x="2516532" y="563345"/>
                  <a:pt x="2516532" y="1258266"/>
                </a:cubicBezTo>
                <a:cubicBezTo>
                  <a:pt x="2516532" y="1953187"/>
                  <a:pt x="1953187" y="2516532"/>
                  <a:pt x="1258266" y="2516532"/>
                </a:cubicBezTo>
                <a:cubicBezTo>
                  <a:pt x="563345" y="2516532"/>
                  <a:pt x="0" y="1953187"/>
                  <a:pt x="0" y="1258266"/>
                </a:cubicBezTo>
                <a:cubicBezTo>
                  <a:pt x="0" y="563345"/>
                  <a:pt x="563345" y="0"/>
                  <a:pt x="1258266" y="0"/>
                </a:cubicBezTo>
                <a:close/>
              </a:path>
            </a:pathLst>
          </a:custGeom>
        </p:spPr>
        <p:txBody>
          <a:bodyPr wrap="square">
            <a:noAutofit/>
          </a:bodyPr>
          <a:lstStyle/>
          <a:p>
            <a:endParaRPr lang="fr-FR" dirty="0"/>
          </a:p>
        </p:txBody>
      </p:sp>
      <p:sp>
        <p:nvSpPr>
          <p:cNvPr id="12" name="Picture Placeholder 11">
            <a:extLst>
              <a:ext uri="{FF2B5EF4-FFF2-40B4-BE49-F238E27FC236}">
                <a16:creationId xmlns:a16="http://schemas.microsoft.com/office/drawing/2014/main" id="{12C40BBA-E7AE-A21D-0600-BC4119D111EE}"/>
              </a:ext>
            </a:extLst>
          </p:cNvPr>
          <p:cNvSpPr>
            <a:spLocks noGrp="1"/>
          </p:cNvSpPr>
          <p:nvPr>
            <p:ph type="pic" sz="quarter" idx="12"/>
          </p:nvPr>
        </p:nvSpPr>
        <p:spPr>
          <a:xfrm>
            <a:off x="4837734" y="1779697"/>
            <a:ext cx="2516532" cy="2516532"/>
          </a:xfrm>
          <a:custGeom>
            <a:avLst/>
            <a:gdLst>
              <a:gd name="connsiteX0" fmla="*/ 1258266 w 2516532"/>
              <a:gd name="connsiteY0" fmla="*/ 0 h 2516532"/>
              <a:gd name="connsiteX1" fmla="*/ 2516532 w 2516532"/>
              <a:gd name="connsiteY1" fmla="*/ 1258266 h 2516532"/>
              <a:gd name="connsiteX2" fmla="*/ 1258266 w 2516532"/>
              <a:gd name="connsiteY2" fmla="*/ 2516532 h 2516532"/>
              <a:gd name="connsiteX3" fmla="*/ 0 w 2516532"/>
              <a:gd name="connsiteY3" fmla="*/ 1258266 h 2516532"/>
              <a:gd name="connsiteX4" fmla="*/ 1258266 w 2516532"/>
              <a:gd name="connsiteY4" fmla="*/ 0 h 2516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6532" h="2516532">
                <a:moveTo>
                  <a:pt x="1258266" y="0"/>
                </a:moveTo>
                <a:cubicBezTo>
                  <a:pt x="1953187" y="0"/>
                  <a:pt x="2516532" y="563345"/>
                  <a:pt x="2516532" y="1258266"/>
                </a:cubicBezTo>
                <a:cubicBezTo>
                  <a:pt x="2516532" y="1953187"/>
                  <a:pt x="1953187" y="2516532"/>
                  <a:pt x="1258266" y="2516532"/>
                </a:cubicBezTo>
                <a:cubicBezTo>
                  <a:pt x="563345" y="2516532"/>
                  <a:pt x="0" y="1953187"/>
                  <a:pt x="0" y="1258266"/>
                </a:cubicBezTo>
                <a:cubicBezTo>
                  <a:pt x="0" y="563345"/>
                  <a:pt x="563345" y="0"/>
                  <a:pt x="1258266" y="0"/>
                </a:cubicBezTo>
                <a:close/>
              </a:path>
            </a:pathLst>
          </a:custGeom>
        </p:spPr>
        <p:txBody>
          <a:bodyPr wrap="square">
            <a:noAutofit/>
          </a:bodyPr>
          <a:lstStyle/>
          <a:p>
            <a:endParaRPr lang="fr-FR" dirty="0"/>
          </a:p>
        </p:txBody>
      </p:sp>
      <p:sp>
        <p:nvSpPr>
          <p:cNvPr id="19" name="Picture Placeholder 18">
            <a:extLst>
              <a:ext uri="{FF2B5EF4-FFF2-40B4-BE49-F238E27FC236}">
                <a16:creationId xmlns:a16="http://schemas.microsoft.com/office/drawing/2014/main" id="{EF812B1B-5BDA-8FD4-4823-FB8B90B9DC4F}"/>
              </a:ext>
            </a:extLst>
          </p:cNvPr>
          <p:cNvSpPr>
            <a:spLocks noGrp="1"/>
          </p:cNvSpPr>
          <p:nvPr>
            <p:ph type="pic" sz="quarter" idx="13"/>
          </p:nvPr>
        </p:nvSpPr>
        <p:spPr>
          <a:xfrm>
            <a:off x="8537980" y="1779697"/>
            <a:ext cx="2516532" cy="2516532"/>
          </a:xfrm>
          <a:custGeom>
            <a:avLst/>
            <a:gdLst>
              <a:gd name="connsiteX0" fmla="*/ 1258266 w 2516532"/>
              <a:gd name="connsiteY0" fmla="*/ 0 h 2516532"/>
              <a:gd name="connsiteX1" fmla="*/ 2516532 w 2516532"/>
              <a:gd name="connsiteY1" fmla="*/ 1258266 h 2516532"/>
              <a:gd name="connsiteX2" fmla="*/ 1258266 w 2516532"/>
              <a:gd name="connsiteY2" fmla="*/ 2516532 h 2516532"/>
              <a:gd name="connsiteX3" fmla="*/ 0 w 2516532"/>
              <a:gd name="connsiteY3" fmla="*/ 1258266 h 2516532"/>
              <a:gd name="connsiteX4" fmla="*/ 1258266 w 2516532"/>
              <a:gd name="connsiteY4" fmla="*/ 0 h 2516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6532" h="2516532">
                <a:moveTo>
                  <a:pt x="1258266" y="0"/>
                </a:moveTo>
                <a:cubicBezTo>
                  <a:pt x="1953187" y="0"/>
                  <a:pt x="2516532" y="563345"/>
                  <a:pt x="2516532" y="1258266"/>
                </a:cubicBezTo>
                <a:cubicBezTo>
                  <a:pt x="2516532" y="1953187"/>
                  <a:pt x="1953187" y="2516532"/>
                  <a:pt x="1258266" y="2516532"/>
                </a:cubicBezTo>
                <a:cubicBezTo>
                  <a:pt x="563345" y="2516532"/>
                  <a:pt x="0" y="1953187"/>
                  <a:pt x="0" y="1258266"/>
                </a:cubicBezTo>
                <a:cubicBezTo>
                  <a:pt x="0" y="563345"/>
                  <a:pt x="563345" y="0"/>
                  <a:pt x="1258266" y="0"/>
                </a:cubicBezTo>
                <a:close/>
              </a:path>
            </a:pathLst>
          </a:custGeom>
        </p:spPr>
        <p:txBody>
          <a:bodyPr wrap="square">
            <a:noAutofit/>
          </a:bodyPr>
          <a:lstStyle/>
          <a:p>
            <a:endParaRPr lang="fr-FR" dirty="0"/>
          </a:p>
        </p:txBody>
      </p:sp>
    </p:spTree>
    <p:extLst>
      <p:ext uri="{BB962C8B-B14F-4D97-AF65-F5344CB8AC3E}">
        <p14:creationId xmlns:p14="http://schemas.microsoft.com/office/powerpoint/2010/main" val="2635546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20953D5-B3A8-2C6C-C892-ECA279670747}"/>
              </a:ext>
            </a:extLst>
          </p:cNvPr>
          <p:cNvSpPr>
            <a:spLocks noGrp="1"/>
          </p:cNvSpPr>
          <p:nvPr>
            <p:ph type="pic" sz="quarter" idx="10"/>
          </p:nvPr>
        </p:nvSpPr>
        <p:spPr>
          <a:xfrm>
            <a:off x="7295323" y="1157301"/>
            <a:ext cx="3975652" cy="4671392"/>
          </a:xfrm>
        </p:spPr>
        <p:txBody>
          <a:bodyPr/>
          <a:lstStyle/>
          <a:p>
            <a:endParaRPr lang="fr-FR"/>
          </a:p>
        </p:txBody>
      </p:sp>
    </p:spTree>
    <p:extLst>
      <p:ext uri="{BB962C8B-B14F-4D97-AF65-F5344CB8AC3E}">
        <p14:creationId xmlns:p14="http://schemas.microsoft.com/office/powerpoint/2010/main" val="263390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C182E8C5-4F89-1BC7-98D8-3795F70E0253}"/>
              </a:ext>
            </a:extLst>
          </p:cNvPr>
          <p:cNvSpPr>
            <a:spLocks noGrp="1"/>
          </p:cNvSpPr>
          <p:nvPr>
            <p:ph type="pic" sz="quarter" idx="10"/>
          </p:nvPr>
        </p:nvSpPr>
        <p:spPr>
          <a:xfrm>
            <a:off x="6027908" y="291830"/>
            <a:ext cx="5814059" cy="6254885"/>
          </a:xfrm>
          <a:custGeom>
            <a:avLst/>
            <a:gdLst>
              <a:gd name="connsiteX0" fmla="*/ 2806937 w 5814059"/>
              <a:gd name="connsiteY0" fmla="*/ 0 h 6314792"/>
              <a:gd name="connsiteX1" fmla="*/ 5814059 w 5814059"/>
              <a:gd name="connsiteY1" fmla="*/ 0 h 6314792"/>
              <a:gd name="connsiteX2" fmla="*/ 5814059 w 5814059"/>
              <a:gd name="connsiteY2" fmla="*/ 6314792 h 6314792"/>
              <a:gd name="connsiteX3" fmla="*/ 0 w 5814059"/>
              <a:gd name="connsiteY3" fmla="*/ 6314792 h 6314792"/>
              <a:gd name="connsiteX4" fmla="*/ 0 w 5814059"/>
              <a:gd name="connsiteY4" fmla="*/ 6286696 h 6314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4059" h="6314792">
                <a:moveTo>
                  <a:pt x="2806937" y="0"/>
                </a:moveTo>
                <a:lnTo>
                  <a:pt x="5814059" y="0"/>
                </a:lnTo>
                <a:lnTo>
                  <a:pt x="5814059" y="6314792"/>
                </a:lnTo>
                <a:lnTo>
                  <a:pt x="0" y="6314792"/>
                </a:lnTo>
                <a:lnTo>
                  <a:pt x="0" y="6286696"/>
                </a:lnTo>
                <a:close/>
              </a:path>
            </a:pathLst>
          </a:custGeom>
        </p:spPr>
        <p:txBody>
          <a:bodyPr wrap="square">
            <a:noAutofit/>
          </a:bodyPr>
          <a:lstStyle/>
          <a:p>
            <a:endParaRPr lang="fr-FR" dirty="0"/>
          </a:p>
        </p:txBody>
      </p:sp>
    </p:spTree>
    <p:extLst>
      <p:ext uri="{BB962C8B-B14F-4D97-AF65-F5344CB8AC3E}">
        <p14:creationId xmlns:p14="http://schemas.microsoft.com/office/powerpoint/2010/main" val="2059809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ED4C633-65E3-7D43-9693-8EAB42D1D6C3}"/>
              </a:ext>
            </a:extLst>
          </p:cNvPr>
          <p:cNvSpPr>
            <a:spLocks noGrp="1"/>
          </p:cNvSpPr>
          <p:nvPr>
            <p:ph type="pic" sz="quarter" idx="10"/>
          </p:nvPr>
        </p:nvSpPr>
        <p:spPr>
          <a:xfrm>
            <a:off x="6096000" y="3429000"/>
            <a:ext cx="5767388" cy="3157538"/>
          </a:xfrm>
        </p:spPr>
        <p:txBody>
          <a:bodyPr/>
          <a:lstStyle/>
          <a:p>
            <a:endParaRPr lang="fr-FR"/>
          </a:p>
        </p:txBody>
      </p:sp>
      <p:sp>
        <p:nvSpPr>
          <p:cNvPr id="9" name="Picture Placeholder 7">
            <a:extLst>
              <a:ext uri="{FF2B5EF4-FFF2-40B4-BE49-F238E27FC236}">
                <a16:creationId xmlns:a16="http://schemas.microsoft.com/office/drawing/2014/main" id="{CAD2BBF8-271A-62A6-FCE4-11F3EA0962B2}"/>
              </a:ext>
            </a:extLst>
          </p:cNvPr>
          <p:cNvSpPr>
            <a:spLocks noGrp="1"/>
          </p:cNvSpPr>
          <p:nvPr>
            <p:ph type="pic" sz="quarter" idx="11"/>
          </p:nvPr>
        </p:nvSpPr>
        <p:spPr>
          <a:xfrm>
            <a:off x="327806" y="271320"/>
            <a:ext cx="5767387" cy="3157538"/>
          </a:xfrm>
        </p:spPr>
        <p:txBody>
          <a:bodyPr/>
          <a:lstStyle/>
          <a:p>
            <a:endParaRPr lang="fr-FR"/>
          </a:p>
        </p:txBody>
      </p:sp>
    </p:spTree>
    <p:extLst>
      <p:ext uri="{BB962C8B-B14F-4D97-AF65-F5344CB8AC3E}">
        <p14:creationId xmlns:p14="http://schemas.microsoft.com/office/powerpoint/2010/main" val="189889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E293BD5-9745-4C4A-8F51-40B86721FB2A}"/>
              </a:ext>
            </a:extLst>
          </p:cNvPr>
          <p:cNvSpPr>
            <a:spLocks noGrp="1"/>
          </p:cNvSpPr>
          <p:nvPr>
            <p:ph type="pic" sz="quarter" idx="10"/>
          </p:nvPr>
        </p:nvSpPr>
        <p:spPr>
          <a:xfrm>
            <a:off x="6096000" y="1804654"/>
            <a:ext cx="5410200" cy="4006850"/>
          </a:xfrm>
        </p:spPr>
        <p:txBody>
          <a:bodyPr/>
          <a:lstStyle/>
          <a:p>
            <a:endParaRPr lang="fr-FR"/>
          </a:p>
        </p:txBody>
      </p:sp>
    </p:spTree>
    <p:extLst>
      <p:ext uri="{BB962C8B-B14F-4D97-AF65-F5344CB8AC3E}">
        <p14:creationId xmlns:p14="http://schemas.microsoft.com/office/powerpoint/2010/main" val="2640194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F980F-F21D-49ED-9926-FDD4C24C50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4899BEC7-76AD-4E77-84F2-59E6072F0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D5E856A9-39DE-405D-B78F-33B91F234C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DEAA0A-B49F-4FE5-98AF-5FEA800481B9}"/>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6" name="Footer Placeholder 5">
            <a:extLst>
              <a:ext uri="{FF2B5EF4-FFF2-40B4-BE49-F238E27FC236}">
                <a16:creationId xmlns:a16="http://schemas.microsoft.com/office/drawing/2014/main" id="{C45438D8-A749-47CE-9964-610C2FA665D1}"/>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7" name="Slide Number Placeholder 6">
            <a:extLst>
              <a:ext uri="{FF2B5EF4-FFF2-40B4-BE49-F238E27FC236}">
                <a16:creationId xmlns:a16="http://schemas.microsoft.com/office/drawing/2014/main" id="{3ABB8298-6EC3-4C52-AD76-94E000F751B5}"/>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3204411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5A39-1872-436A-A2E7-6AE42B264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4AE7123B-21CA-47C7-BF08-8FF558E420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B866B924-601B-4A92-9608-A19DB93CA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C27328F-A020-48AF-96DA-C426EF70CF12}"/>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6" name="Footer Placeholder 5">
            <a:extLst>
              <a:ext uri="{FF2B5EF4-FFF2-40B4-BE49-F238E27FC236}">
                <a16:creationId xmlns:a16="http://schemas.microsoft.com/office/drawing/2014/main" id="{19C825E5-EC89-46BA-9B6F-A727942CF702}"/>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7" name="Slide Number Placeholder 6">
            <a:extLst>
              <a:ext uri="{FF2B5EF4-FFF2-40B4-BE49-F238E27FC236}">
                <a16:creationId xmlns:a16="http://schemas.microsoft.com/office/drawing/2014/main" id="{665A5063-46B6-492D-AE1A-B6405AF2F7D4}"/>
              </a:ext>
            </a:extLst>
          </p:cNvPr>
          <p:cNvSpPr>
            <a:spLocks noGrp="1"/>
          </p:cNvSpPr>
          <p:nvPr>
            <p:ph type="sldNum" sz="quarter" idx="12"/>
          </p:nvPr>
        </p:nvSpPr>
        <p:spPr>
          <a:xfrm>
            <a:off x="8610600" y="6356350"/>
            <a:ext cx="2743200" cy="365125"/>
          </a:xfrm>
          <a:prstGeom prst="rect">
            <a:avLst/>
          </a:prstGeom>
        </p:spPr>
        <p:txBody>
          <a:bodyPr/>
          <a:lstStyle/>
          <a:p>
            <a:fld id="{55566DE6-6023-4F1B-83B8-5B1409609C05}" type="slidenum">
              <a:rPr lang="fr-FR" smtClean="0"/>
              <a:t>‹#›</a:t>
            </a:fld>
            <a:endParaRPr lang="fr-FR"/>
          </a:p>
        </p:txBody>
      </p:sp>
    </p:spTree>
    <p:extLst>
      <p:ext uri="{BB962C8B-B14F-4D97-AF65-F5344CB8AC3E}">
        <p14:creationId xmlns:p14="http://schemas.microsoft.com/office/powerpoint/2010/main" val="121615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presentation-powerpo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8612C2-DF99-4C83-B1D8-1458F20426B1}"/>
              </a:ext>
            </a:extLst>
          </p:cNvPr>
          <p:cNvSpPr>
            <a:spLocks noGrp="1"/>
          </p:cNvSpPr>
          <p:nvPr>
            <p:ph type="title"/>
          </p:nvPr>
        </p:nvSpPr>
        <p:spPr>
          <a:xfrm>
            <a:off x="838200" y="598026"/>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519BEF3-2E1F-423D-A1DB-C01D5A5B256B}"/>
              </a:ext>
            </a:extLst>
          </p:cNvPr>
          <p:cNvSpPr>
            <a:spLocks noGrp="1"/>
          </p:cNvSpPr>
          <p:nvPr>
            <p:ph type="body" idx="1"/>
          </p:nvPr>
        </p:nvSpPr>
        <p:spPr>
          <a:xfrm>
            <a:off x="838200" y="2058526"/>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TextBox 6">
            <a:extLst>
              <a:ext uri="{FF2B5EF4-FFF2-40B4-BE49-F238E27FC236}">
                <a16:creationId xmlns:a16="http://schemas.microsoft.com/office/drawing/2014/main" id="{2F9D7B99-E2E0-429C-9209-B6AF022A5C11}"/>
              </a:ext>
            </a:extLst>
          </p:cNvPr>
          <p:cNvSpPr txBox="1"/>
          <p:nvPr userDrawn="1"/>
        </p:nvSpPr>
        <p:spPr>
          <a:xfrm>
            <a:off x="-76200" y="6900862"/>
            <a:ext cx="4114800" cy="369332"/>
          </a:xfrm>
          <a:prstGeom prst="rect">
            <a:avLst/>
          </a:prstGeom>
          <a:noFill/>
        </p:spPr>
        <p:txBody>
          <a:bodyPr wrap="square" rtlCol="0">
            <a:spAutoFit/>
          </a:bodyPr>
          <a:lstStyle/>
          <a:p>
            <a:r>
              <a:rPr lang="fr-FR" dirty="0">
                <a:hlinkClick r:id="rId13"/>
              </a:rPr>
              <a:t>www.presentation-powerpoint.com</a:t>
            </a:r>
            <a:endParaRPr lang="fr-FR" dirty="0"/>
          </a:p>
        </p:txBody>
      </p:sp>
      <p:sp>
        <p:nvSpPr>
          <p:cNvPr id="4" name="Rectangle 3">
            <a:extLst>
              <a:ext uri="{FF2B5EF4-FFF2-40B4-BE49-F238E27FC236}">
                <a16:creationId xmlns:a16="http://schemas.microsoft.com/office/drawing/2014/main" id="{7FAFDE2F-3025-1F87-870C-A7B4BFFB3EC8}"/>
              </a:ext>
            </a:extLst>
          </p:cNvPr>
          <p:cNvSpPr/>
          <p:nvPr userDrawn="1"/>
        </p:nvSpPr>
        <p:spPr>
          <a:xfrm>
            <a:off x="300507" y="273676"/>
            <a:ext cx="11590986" cy="6310648"/>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491751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71" r:id="rId7"/>
    <p:sldLayoutId id="2147483667" r:id="rId8"/>
    <p:sldLayoutId id="2147483668" r:id="rId9"/>
    <p:sldLayoutId id="2147483669" r:id="rId10"/>
    <p:sldLayoutId id="214748367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A854C833-224B-D9CD-9641-E14FB72D24A1}"/>
              </a:ext>
            </a:extLst>
          </p:cNvPr>
          <p:cNvGrpSpPr/>
          <p:nvPr/>
        </p:nvGrpSpPr>
        <p:grpSpPr>
          <a:xfrm>
            <a:off x="2507062" y="300625"/>
            <a:ext cx="7177876" cy="4443608"/>
            <a:chOff x="2507062" y="300625"/>
            <a:chExt cx="7177876" cy="4443608"/>
          </a:xfrm>
        </p:grpSpPr>
        <p:sp>
          <p:nvSpPr>
            <p:cNvPr id="3" name="Rectangle 2">
              <a:extLst>
                <a:ext uri="{FF2B5EF4-FFF2-40B4-BE49-F238E27FC236}">
                  <a16:creationId xmlns:a16="http://schemas.microsoft.com/office/drawing/2014/main" id="{3BBFE921-257E-65DE-94A1-1D192A255D57}"/>
                </a:ext>
              </a:extLst>
            </p:cNvPr>
            <p:cNvSpPr/>
            <p:nvPr/>
          </p:nvSpPr>
          <p:spPr>
            <a:xfrm>
              <a:off x="2507062" y="2113768"/>
              <a:ext cx="7177876" cy="263046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a:extLst>
                <a:ext uri="{FF2B5EF4-FFF2-40B4-BE49-F238E27FC236}">
                  <a16:creationId xmlns:a16="http://schemas.microsoft.com/office/drawing/2014/main" id="{CCD514D5-4D38-4AD2-7954-1FB536C7ADEC}"/>
                </a:ext>
              </a:extLst>
            </p:cNvPr>
            <p:cNvSpPr/>
            <p:nvPr/>
          </p:nvSpPr>
          <p:spPr>
            <a:xfrm>
              <a:off x="3131507" y="300625"/>
              <a:ext cx="108000" cy="1813143"/>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1BFF52F0-4005-DAC4-3D27-8A8B2E3909B6}"/>
                </a:ext>
              </a:extLst>
            </p:cNvPr>
            <p:cNvSpPr/>
            <p:nvPr/>
          </p:nvSpPr>
          <p:spPr>
            <a:xfrm>
              <a:off x="8898495" y="300625"/>
              <a:ext cx="108000" cy="1813143"/>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6" name="Rectangle 15">
            <a:extLst>
              <a:ext uri="{FF2B5EF4-FFF2-40B4-BE49-F238E27FC236}">
                <a16:creationId xmlns:a16="http://schemas.microsoft.com/office/drawing/2014/main" id="{F464CEBC-86D0-452B-8115-C66A6B6276DF}"/>
              </a:ext>
            </a:extLst>
          </p:cNvPr>
          <p:cNvSpPr/>
          <p:nvPr/>
        </p:nvSpPr>
        <p:spPr>
          <a:xfrm>
            <a:off x="3557356" y="2302865"/>
            <a:ext cx="5077287" cy="1906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ctr" defTabSz="914400" rtl="0" eaLnBrk="1" fontAlgn="auto" latinLnBrk="0" hangingPunct="1">
              <a:lnSpc>
                <a:spcPts val="7000"/>
              </a:lnSpc>
              <a:spcBef>
                <a:spcPts val="0"/>
              </a:spcBef>
              <a:spcAft>
                <a:spcPts val="0"/>
              </a:spcAft>
              <a:buClrTx/>
              <a:buSzTx/>
              <a:buFontTx/>
              <a:buNone/>
              <a:tabLst/>
              <a:defRPr/>
            </a:pPr>
            <a:r>
              <a:rPr kumimoji="0" lang="fr-FR" sz="72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Présentation</a:t>
            </a:r>
          </a:p>
          <a:p>
            <a:pPr marL="0" marR="0" lvl="0" indent="0" algn="ctr" defTabSz="914400" rtl="0" eaLnBrk="1" fontAlgn="auto" latinLnBrk="0" hangingPunct="1">
              <a:lnSpc>
                <a:spcPts val="7000"/>
              </a:lnSpc>
              <a:spcBef>
                <a:spcPts val="0"/>
              </a:spcBef>
              <a:spcAft>
                <a:spcPts val="0"/>
              </a:spcAft>
              <a:buClrTx/>
              <a:buSzTx/>
              <a:buFontTx/>
              <a:buNone/>
              <a:tabLst/>
              <a:defRPr/>
            </a:pPr>
            <a:r>
              <a:rPr kumimoji="0" lang="fr-FR" sz="72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Powerpoint</a:t>
            </a:r>
          </a:p>
        </p:txBody>
      </p:sp>
      <p:sp>
        <p:nvSpPr>
          <p:cNvPr id="14" name="Rectangle 13">
            <a:extLst>
              <a:ext uri="{FF2B5EF4-FFF2-40B4-BE49-F238E27FC236}">
                <a16:creationId xmlns:a16="http://schemas.microsoft.com/office/drawing/2014/main" id="{48552126-592D-31C1-06C9-7183BA20E1FF}"/>
              </a:ext>
            </a:extLst>
          </p:cNvPr>
          <p:cNvSpPr/>
          <p:nvPr/>
        </p:nvSpPr>
        <p:spPr>
          <a:xfrm>
            <a:off x="3671860" y="4076937"/>
            <a:ext cx="5109347" cy="400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30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www.presentation-powerpoint.com</a:t>
            </a:r>
          </a:p>
        </p:txBody>
      </p:sp>
    </p:spTree>
    <p:extLst>
      <p:ext uri="{BB962C8B-B14F-4D97-AF65-F5344CB8AC3E}">
        <p14:creationId xmlns:p14="http://schemas.microsoft.com/office/powerpoint/2010/main" val="3413675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C692F31-5DCC-5561-A8B1-4DB8D2753773}"/>
              </a:ext>
            </a:extLst>
          </p:cNvPr>
          <p:cNvSpPr/>
          <p:nvPr/>
        </p:nvSpPr>
        <p:spPr>
          <a:xfrm>
            <a:off x="9231086" y="271604"/>
            <a:ext cx="2632700" cy="63178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a:extLst>
              <a:ext uri="{FF2B5EF4-FFF2-40B4-BE49-F238E27FC236}">
                <a16:creationId xmlns:a16="http://schemas.microsoft.com/office/drawing/2014/main" id="{859EB5BB-1F95-2EC8-E0F8-93171EE7D6CE}"/>
              </a:ext>
            </a:extLst>
          </p:cNvPr>
          <p:cNvSpPr/>
          <p:nvPr/>
        </p:nvSpPr>
        <p:spPr>
          <a:xfrm>
            <a:off x="786725" y="1336919"/>
            <a:ext cx="6015127"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a:t>
            </a:r>
          </a:p>
        </p:txBody>
      </p:sp>
      <p:sp>
        <p:nvSpPr>
          <p:cNvPr id="7" name="Rectangle 6">
            <a:extLst>
              <a:ext uri="{FF2B5EF4-FFF2-40B4-BE49-F238E27FC236}">
                <a16:creationId xmlns:a16="http://schemas.microsoft.com/office/drawing/2014/main" id="{FD58A36A-0455-CE6E-4F2B-DC2A2F4ACD14}"/>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8" name="Slide Number Placeholder 2">
            <a:extLst>
              <a:ext uri="{FF2B5EF4-FFF2-40B4-BE49-F238E27FC236}">
                <a16:creationId xmlns:a16="http://schemas.microsoft.com/office/drawing/2014/main" id="{263F3929-3251-0A8B-1621-1B3E84A0016D}"/>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10</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9" name="Group 8">
            <a:extLst>
              <a:ext uri="{FF2B5EF4-FFF2-40B4-BE49-F238E27FC236}">
                <a16:creationId xmlns:a16="http://schemas.microsoft.com/office/drawing/2014/main" id="{A2DB204C-D8BA-9FFE-2B36-9CB9926A860F}"/>
              </a:ext>
            </a:extLst>
          </p:cNvPr>
          <p:cNvGrpSpPr/>
          <p:nvPr/>
        </p:nvGrpSpPr>
        <p:grpSpPr>
          <a:xfrm>
            <a:off x="3754202" y="271604"/>
            <a:ext cx="4683597" cy="725155"/>
            <a:chOff x="3754202" y="271604"/>
            <a:chExt cx="4683597" cy="725155"/>
          </a:xfrm>
        </p:grpSpPr>
        <p:sp>
          <p:nvSpPr>
            <p:cNvPr id="11" name="Rectangle 10">
              <a:extLst>
                <a:ext uri="{FF2B5EF4-FFF2-40B4-BE49-F238E27FC236}">
                  <a16:creationId xmlns:a16="http://schemas.microsoft.com/office/drawing/2014/main" id="{EB1CCC50-4C0A-7283-EFA3-670A95EDA5C2}"/>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4" name="Straight Connector 13">
              <a:extLst>
                <a:ext uri="{FF2B5EF4-FFF2-40B4-BE49-F238E27FC236}">
                  <a16:creationId xmlns:a16="http://schemas.microsoft.com/office/drawing/2014/main" id="{5EE81927-32F4-BEA7-FF33-5113A56024B9}"/>
                </a:ext>
              </a:extLst>
            </p:cNvPr>
            <p:cNvCxnSpPr>
              <a:endCxn id="11"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16" name="Rectangle 15">
            <a:extLst>
              <a:ext uri="{FF2B5EF4-FFF2-40B4-BE49-F238E27FC236}">
                <a16:creationId xmlns:a16="http://schemas.microsoft.com/office/drawing/2014/main" id="{E63EA233-FD8A-4A8D-F9C4-721B8F6AEC73}"/>
              </a:ext>
            </a:extLst>
          </p:cNvPr>
          <p:cNvSpPr/>
          <p:nvPr/>
        </p:nvSpPr>
        <p:spPr>
          <a:xfrm>
            <a:off x="4100185" y="382732"/>
            <a:ext cx="3991630"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PAGE STYLE 1</a:t>
            </a:r>
          </a:p>
        </p:txBody>
      </p:sp>
      <p:sp>
        <p:nvSpPr>
          <p:cNvPr id="3" name="Picture Placeholder 2">
            <a:extLst>
              <a:ext uri="{FF2B5EF4-FFF2-40B4-BE49-F238E27FC236}">
                <a16:creationId xmlns:a16="http://schemas.microsoft.com/office/drawing/2014/main" id="{4BF0D1D4-0EDE-37AC-B40E-14DB917366E3}"/>
              </a:ext>
            </a:extLst>
          </p:cNvPr>
          <p:cNvSpPr>
            <a:spLocks noGrp="1"/>
          </p:cNvSpPr>
          <p:nvPr>
            <p:ph type="pic" sz="quarter" idx="10"/>
          </p:nvPr>
        </p:nvSpPr>
        <p:spPr/>
      </p:sp>
    </p:spTree>
    <p:extLst>
      <p:ext uri="{BB962C8B-B14F-4D97-AF65-F5344CB8AC3E}">
        <p14:creationId xmlns:p14="http://schemas.microsoft.com/office/powerpoint/2010/main" val="124835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33ACB090-C228-B285-B6B1-861AC15126FA}"/>
              </a:ext>
            </a:extLst>
          </p:cNvPr>
          <p:cNvSpPr/>
          <p:nvPr/>
        </p:nvSpPr>
        <p:spPr>
          <a:xfrm>
            <a:off x="528112" y="1300756"/>
            <a:ext cx="3568897"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a:t>
            </a:r>
          </a:p>
        </p:txBody>
      </p:sp>
      <p:sp>
        <p:nvSpPr>
          <p:cNvPr id="5" name="Rectangle 4">
            <a:extLst>
              <a:ext uri="{FF2B5EF4-FFF2-40B4-BE49-F238E27FC236}">
                <a16:creationId xmlns:a16="http://schemas.microsoft.com/office/drawing/2014/main" id="{B9D5C1BD-943F-7929-D998-E0DB332C4209}"/>
              </a:ext>
            </a:extLst>
          </p:cNvPr>
          <p:cNvSpPr/>
          <p:nvPr/>
        </p:nvSpPr>
        <p:spPr>
          <a:xfrm>
            <a:off x="4328570" y="1293346"/>
            <a:ext cx="3568897"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a:t>
            </a:r>
          </a:p>
        </p:txBody>
      </p:sp>
      <p:sp>
        <p:nvSpPr>
          <p:cNvPr id="10" name="Rectangle 9">
            <a:extLst>
              <a:ext uri="{FF2B5EF4-FFF2-40B4-BE49-F238E27FC236}">
                <a16:creationId xmlns:a16="http://schemas.microsoft.com/office/drawing/2014/main" id="{7D6DC876-CD83-2979-A3B1-CC47B4126463}"/>
              </a:ext>
            </a:extLst>
          </p:cNvPr>
          <p:cNvSpPr/>
          <p:nvPr/>
        </p:nvSpPr>
        <p:spPr>
          <a:xfrm>
            <a:off x="8129028" y="1285936"/>
            <a:ext cx="3568897"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a:t>
            </a:r>
          </a:p>
        </p:txBody>
      </p:sp>
      <p:sp>
        <p:nvSpPr>
          <p:cNvPr id="2" name="Rectangle 1">
            <a:extLst>
              <a:ext uri="{FF2B5EF4-FFF2-40B4-BE49-F238E27FC236}">
                <a16:creationId xmlns:a16="http://schemas.microsoft.com/office/drawing/2014/main" id="{1214EC10-9790-48DC-50D0-9884864377C2}"/>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7" name="Slide Number Placeholder 2">
            <a:extLst>
              <a:ext uri="{FF2B5EF4-FFF2-40B4-BE49-F238E27FC236}">
                <a16:creationId xmlns:a16="http://schemas.microsoft.com/office/drawing/2014/main" id="{EE5BDDAA-CC2E-21D3-2C21-CB91B1EA41E4}"/>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11</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9" name="Group 8">
            <a:extLst>
              <a:ext uri="{FF2B5EF4-FFF2-40B4-BE49-F238E27FC236}">
                <a16:creationId xmlns:a16="http://schemas.microsoft.com/office/drawing/2014/main" id="{DA510495-A1F1-1123-8D5E-4B45371602AE}"/>
              </a:ext>
            </a:extLst>
          </p:cNvPr>
          <p:cNvGrpSpPr/>
          <p:nvPr/>
        </p:nvGrpSpPr>
        <p:grpSpPr>
          <a:xfrm>
            <a:off x="3754202" y="271604"/>
            <a:ext cx="4683597" cy="725155"/>
            <a:chOff x="3754202" y="271604"/>
            <a:chExt cx="4683597" cy="725155"/>
          </a:xfrm>
        </p:grpSpPr>
        <p:sp>
          <p:nvSpPr>
            <p:cNvPr id="11" name="Rectangle 10">
              <a:extLst>
                <a:ext uri="{FF2B5EF4-FFF2-40B4-BE49-F238E27FC236}">
                  <a16:creationId xmlns:a16="http://schemas.microsoft.com/office/drawing/2014/main" id="{D13322BD-8027-7AC1-0E5C-DB908920C55F}"/>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2" name="Straight Connector 11">
              <a:extLst>
                <a:ext uri="{FF2B5EF4-FFF2-40B4-BE49-F238E27FC236}">
                  <a16:creationId xmlns:a16="http://schemas.microsoft.com/office/drawing/2014/main" id="{B73BE4C2-B6DC-2972-57DF-BAC77669FBB9}"/>
                </a:ext>
              </a:extLst>
            </p:cNvPr>
            <p:cNvCxnSpPr>
              <a:endCxn id="11"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FA02C18C-769D-A0CA-60FE-F42CBBD6AB43}"/>
              </a:ext>
            </a:extLst>
          </p:cNvPr>
          <p:cNvSpPr/>
          <p:nvPr/>
        </p:nvSpPr>
        <p:spPr>
          <a:xfrm>
            <a:off x="4100185" y="339190"/>
            <a:ext cx="3991630"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Trois Colonne</a:t>
            </a:r>
          </a:p>
        </p:txBody>
      </p:sp>
    </p:spTree>
    <p:extLst>
      <p:ext uri="{BB962C8B-B14F-4D97-AF65-F5344CB8AC3E}">
        <p14:creationId xmlns:p14="http://schemas.microsoft.com/office/powerpoint/2010/main" val="3551900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3E66092-3429-4157-F9BC-A00AF2922AE4}"/>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4" name="Slide Number Placeholder 2">
            <a:extLst>
              <a:ext uri="{FF2B5EF4-FFF2-40B4-BE49-F238E27FC236}">
                <a16:creationId xmlns:a16="http://schemas.microsoft.com/office/drawing/2014/main" id="{B0019DC2-D83A-76BD-37B9-D5A781B2A9B4}"/>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12</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5" name="Group 4">
            <a:extLst>
              <a:ext uri="{FF2B5EF4-FFF2-40B4-BE49-F238E27FC236}">
                <a16:creationId xmlns:a16="http://schemas.microsoft.com/office/drawing/2014/main" id="{44176AAB-1CB4-0C63-1A50-B5BCE7737298}"/>
              </a:ext>
            </a:extLst>
          </p:cNvPr>
          <p:cNvGrpSpPr/>
          <p:nvPr/>
        </p:nvGrpSpPr>
        <p:grpSpPr>
          <a:xfrm>
            <a:off x="3754202" y="271604"/>
            <a:ext cx="4683597" cy="725155"/>
            <a:chOff x="3754202" y="271604"/>
            <a:chExt cx="4683597" cy="725155"/>
          </a:xfrm>
        </p:grpSpPr>
        <p:sp>
          <p:nvSpPr>
            <p:cNvPr id="7" name="Rectangle 6">
              <a:extLst>
                <a:ext uri="{FF2B5EF4-FFF2-40B4-BE49-F238E27FC236}">
                  <a16:creationId xmlns:a16="http://schemas.microsoft.com/office/drawing/2014/main" id="{1E0A6E0E-7BDD-3F7E-62AA-EAD80B563F8E}"/>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8" name="Straight Connector 7">
              <a:extLst>
                <a:ext uri="{FF2B5EF4-FFF2-40B4-BE49-F238E27FC236}">
                  <a16:creationId xmlns:a16="http://schemas.microsoft.com/office/drawing/2014/main" id="{975A09A4-BDCD-EDCA-F617-CEF7A6602C11}"/>
                </a:ext>
              </a:extLst>
            </p:cNvPr>
            <p:cNvCxnSpPr>
              <a:endCxn id="7"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9" name="Rectangle 8">
            <a:extLst>
              <a:ext uri="{FF2B5EF4-FFF2-40B4-BE49-F238E27FC236}">
                <a16:creationId xmlns:a16="http://schemas.microsoft.com/office/drawing/2014/main" id="{273D8D22-5496-36EB-CF9B-A53F7E999F7D}"/>
              </a:ext>
            </a:extLst>
          </p:cNvPr>
          <p:cNvSpPr/>
          <p:nvPr/>
        </p:nvSpPr>
        <p:spPr>
          <a:xfrm>
            <a:off x="4100185" y="367326"/>
            <a:ext cx="3991630"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Graphe</a:t>
            </a:r>
            <a:endPar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37FFA65-8E26-D0B4-67A2-C7610BD4BE00}"/>
              </a:ext>
            </a:extLst>
          </p:cNvPr>
          <p:cNvSpPr/>
          <p:nvPr/>
        </p:nvSpPr>
        <p:spPr>
          <a:xfrm>
            <a:off x="769499" y="1742265"/>
            <a:ext cx="5326502"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ensemble des morceaux de texte pour réaliser un livre spécimen de polices de texte.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a:t>
            </a:r>
          </a:p>
        </p:txBody>
      </p:sp>
      <p:sp>
        <p:nvSpPr>
          <p:cNvPr id="10" name="Rectangle 9">
            <a:extLst>
              <a:ext uri="{FF2B5EF4-FFF2-40B4-BE49-F238E27FC236}">
                <a16:creationId xmlns:a16="http://schemas.microsoft.com/office/drawing/2014/main" id="{93949637-EB2B-19EC-002C-179B06A9A17D}"/>
              </a:ext>
            </a:extLst>
          </p:cNvPr>
          <p:cNvSpPr/>
          <p:nvPr/>
        </p:nvSpPr>
        <p:spPr>
          <a:xfrm>
            <a:off x="769498" y="1112004"/>
            <a:ext cx="7668301" cy="461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Lorem Ipsum est simplement du faux texte employé</a:t>
            </a:r>
            <a:endParaRPr kumimoji="0" lang="fr-FR" sz="2400"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graphicFrame>
        <p:nvGraphicFramePr>
          <p:cNvPr id="13" name="Chart 12">
            <a:extLst>
              <a:ext uri="{FF2B5EF4-FFF2-40B4-BE49-F238E27FC236}">
                <a16:creationId xmlns:a16="http://schemas.microsoft.com/office/drawing/2014/main" id="{E1FB8FDF-3B52-22DE-0833-07D09F470AB9}"/>
              </a:ext>
            </a:extLst>
          </p:cNvPr>
          <p:cNvGraphicFramePr/>
          <p:nvPr>
            <p:extLst>
              <p:ext uri="{D42A27DB-BD31-4B8C-83A1-F6EECF244321}">
                <p14:modId xmlns:p14="http://schemas.microsoft.com/office/powerpoint/2010/main" val="2005445497"/>
              </p:ext>
            </p:extLst>
          </p:nvPr>
        </p:nvGraphicFramePr>
        <p:xfrm>
          <a:off x="6261729" y="1941233"/>
          <a:ext cx="5602067" cy="41739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5474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FA5C26B9-8584-E429-DE74-30921D0B0832}"/>
              </a:ext>
            </a:extLst>
          </p:cNvPr>
          <p:cNvSpPr/>
          <p:nvPr/>
        </p:nvSpPr>
        <p:spPr>
          <a:xfrm>
            <a:off x="8170646" y="1412363"/>
            <a:ext cx="3251200" cy="3251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Oval 11">
            <a:extLst>
              <a:ext uri="{FF2B5EF4-FFF2-40B4-BE49-F238E27FC236}">
                <a16:creationId xmlns:a16="http://schemas.microsoft.com/office/drawing/2014/main" id="{EF2D00ED-72D5-8C8E-9D5B-E9EAD25FCD6F}"/>
              </a:ext>
            </a:extLst>
          </p:cNvPr>
          <p:cNvSpPr/>
          <p:nvPr/>
        </p:nvSpPr>
        <p:spPr>
          <a:xfrm>
            <a:off x="4470400" y="1412363"/>
            <a:ext cx="3251200" cy="3251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val 10">
            <a:extLst>
              <a:ext uri="{FF2B5EF4-FFF2-40B4-BE49-F238E27FC236}">
                <a16:creationId xmlns:a16="http://schemas.microsoft.com/office/drawing/2014/main" id="{2BFFDE76-5323-64BA-F3BB-1E425E0E0683}"/>
              </a:ext>
            </a:extLst>
          </p:cNvPr>
          <p:cNvSpPr/>
          <p:nvPr/>
        </p:nvSpPr>
        <p:spPr>
          <a:xfrm>
            <a:off x="770154" y="1412363"/>
            <a:ext cx="3251200" cy="3251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Rectangle 4">
            <a:extLst>
              <a:ext uri="{FF2B5EF4-FFF2-40B4-BE49-F238E27FC236}">
                <a16:creationId xmlns:a16="http://schemas.microsoft.com/office/drawing/2014/main" id="{FA88933F-A96D-FB2B-8EF6-23D9F91D4185}"/>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6" name="Slide Number Placeholder 2">
            <a:extLst>
              <a:ext uri="{FF2B5EF4-FFF2-40B4-BE49-F238E27FC236}">
                <a16:creationId xmlns:a16="http://schemas.microsoft.com/office/drawing/2014/main" id="{EA96C696-82D6-38B4-A363-DE23E83E90B7}"/>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13</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7" name="Group 6">
            <a:extLst>
              <a:ext uri="{FF2B5EF4-FFF2-40B4-BE49-F238E27FC236}">
                <a16:creationId xmlns:a16="http://schemas.microsoft.com/office/drawing/2014/main" id="{526E7395-9EF6-4711-AFC3-95E409546205}"/>
              </a:ext>
            </a:extLst>
          </p:cNvPr>
          <p:cNvGrpSpPr/>
          <p:nvPr/>
        </p:nvGrpSpPr>
        <p:grpSpPr>
          <a:xfrm>
            <a:off x="3754202" y="271604"/>
            <a:ext cx="4683597" cy="725155"/>
            <a:chOff x="3754202" y="271604"/>
            <a:chExt cx="4683597" cy="725155"/>
          </a:xfrm>
        </p:grpSpPr>
        <p:sp>
          <p:nvSpPr>
            <p:cNvPr id="8" name="Rectangle 7">
              <a:extLst>
                <a:ext uri="{FF2B5EF4-FFF2-40B4-BE49-F238E27FC236}">
                  <a16:creationId xmlns:a16="http://schemas.microsoft.com/office/drawing/2014/main" id="{3A4EBBF2-1D1E-B28D-8D16-9EA3F7B928B0}"/>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9" name="Straight Connector 8">
              <a:extLst>
                <a:ext uri="{FF2B5EF4-FFF2-40B4-BE49-F238E27FC236}">
                  <a16:creationId xmlns:a16="http://schemas.microsoft.com/office/drawing/2014/main" id="{7B70EBB1-93B2-8892-1ED6-6A157B1FFF09}"/>
                </a:ext>
              </a:extLst>
            </p:cNvPr>
            <p:cNvCxnSpPr>
              <a:endCxn id="8"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10" name="Rectangle 9">
            <a:extLst>
              <a:ext uri="{FF2B5EF4-FFF2-40B4-BE49-F238E27FC236}">
                <a16:creationId xmlns:a16="http://schemas.microsoft.com/office/drawing/2014/main" id="{740353F2-2B6A-38AC-C3D1-C2CA36537780}"/>
              </a:ext>
            </a:extLst>
          </p:cNvPr>
          <p:cNvSpPr/>
          <p:nvPr/>
        </p:nvSpPr>
        <p:spPr>
          <a:xfrm>
            <a:off x="4100185" y="409530"/>
            <a:ext cx="3991630"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NOTRE ÉQUIPE</a:t>
            </a:r>
          </a:p>
        </p:txBody>
      </p:sp>
      <p:sp>
        <p:nvSpPr>
          <p:cNvPr id="15" name="Rectangle 14">
            <a:extLst>
              <a:ext uri="{FF2B5EF4-FFF2-40B4-BE49-F238E27FC236}">
                <a16:creationId xmlns:a16="http://schemas.microsoft.com/office/drawing/2014/main" id="{3690791C-EF98-58C7-AC31-A7A90379C572}"/>
              </a:ext>
            </a:extLst>
          </p:cNvPr>
          <p:cNvSpPr/>
          <p:nvPr/>
        </p:nvSpPr>
        <p:spPr>
          <a:xfrm>
            <a:off x="872198" y="4868940"/>
            <a:ext cx="3044429"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21">
            <a:extLst>
              <a:ext uri="{FF2B5EF4-FFF2-40B4-BE49-F238E27FC236}">
                <a16:creationId xmlns:a16="http://schemas.microsoft.com/office/drawing/2014/main" id="{5E66162E-AB75-F13A-88F3-76D6B503EA1F}"/>
              </a:ext>
            </a:extLst>
          </p:cNvPr>
          <p:cNvSpPr/>
          <p:nvPr/>
        </p:nvSpPr>
        <p:spPr>
          <a:xfrm>
            <a:off x="4573786" y="4868939"/>
            <a:ext cx="3044429"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22">
            <a:extLst>
              <a:ext uri="{FF2B5EF4-FFF2-40B4-BE49-F238E27FC236}">
                <a16:creationId xmlns:a16="http://schemas.microsoft.com/office/drawing/2014/main" id="{FC53E620-1ECB-7433-C1E7-313A5A6C194F}"/>
              </a:ext>
            </a:extLst>
          </p:cNvPr>
          <p:cNvSpPr/>
          <p:nvPr/>
        </p:nvSpPr>
        <p:spPr>
          <a:xfrm>
            <a:off x="8275374" y="4868938"/>
            <a:ext cx="3044429"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TextBox 24">
            <a:extLst>
              <a:ext uri="{FF2B5EF4-FFF2-40B4-BE49-F238E27FC236}">
                <a16:creationId xmlns:a16="http://schemas.microsoft.com/office/drawing/2014/main" id="{76543C53-50A7-DBAD-D45E-74F1BD95E618}"/>
              </a:ext>
            </a:extLst>
          </p:cNvPr>
          <p:cNvSpPr txBox="1"/>
          <p:nvPr/>
        </p:nvSpPr>
        <p:spPr>
          <a:xfrm>
            <a:off x="872198" y="4905739"/>
            <a:ext cx="3044430"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Nom Prénom</a:t>
            </a:r>
          </a:p>
        </p:txBody>
      </p:sp>
      <p:sp>
        <p:nvSpPr>
          <p:cNvPr id="26" name="TextBox 25">
            <a:extLst>
              <a:ext uri="{FF2B5EF4-FFF2-40B4-BE49-F238E27FC236}">
                <a16:creationId xmlns:a16="http://schemas.microsoft.com/office/drawing/2014/main" id="{DE59976D-5B17-F555-F854-4237021944B9}"/>
              </a:ext>
            </a:extLst>
          </p:cNvPr>
          <p:cNvSpPr txBox="1"/>
          <p:nvPr/>
        </p:nvSpPr>
        <p:spPr>
          <a:xfrm>
            <a:off x="4567385" y="4905739"/>
            <a:ext cx="3044430"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Nom Prénom</a:t>
            </a:r>
          </a:p>
        </p:txBody>
      </p:sp>
      <p:sp>
        <p:nvSpPr>
          <p:cNvPr id="27" name="TextBox 26">
            <a:extLst>
              <a:ext uri="{FF2B5EF4-FFF2-40B4-BE49-F238E27FC236}">
                <a16:creationId xmlns:a16="http://schemas.microsoft.com/office/drawing/2014/main" id="{7770B566-FD3C-5B28-D432-AAC3D409D9FE}"/>
              </a:ext>
            </a:extLst>
          </p:cNvPr>
          <p:cNvSpPr txBox="1"/>
          <p:nvPr/>
        </p:nvSpPr>
        <p:spPr>
          <a:xfrm>
            <a:off x="8276427" y="4905739"/>
            <a:ext cx="3044430"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Nom Prénom</a:t>
            </a:r>
          </a:p>
        </p:txBody>
      </p:sp>
      <p:sp>
        <p:nvSpPr>
          <p:cNvPr id="28" name="TextBox 27">
            <a:extLst>
              <a:ext uri="{FF2B5EF4-FFF2-40B4-BE49-F238E27FC236}">
                <a16:creationId xmlns:a16="http://schemas.microsoft.com/office/drawing/2014/main" id="{22996832-8396-06E4-9BBE-BA60A5D1A07C}"/>
              </a:ext>
            </a:extLst>
          </p:cNvPr>
          <p:cNvSpPr txBox="1"/>
          <p:nvPr/>
        </p:nvSpPr>
        <p:spPr>
          <a:xfrm>
            <a:off x="1262175" y="5822473"/>
            <a:ext cx="2264472" cy="369332"/>
          </a:xfrm>
          <a:prstGeom prst="rect">
            <a:avLst/>
          </a:prstGeom>
          <a:noFill/>
        </p:spPr>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fr-FR"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link</a:t>
            </a:r>
            <a:endPar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9" name="Rounded Rectangle 8">
            <a:extLst>
              <a:ext uri="{FF2B5EF4-FFF2-40B4-BE49-F238E27FC236}">
                <a16:creationId xmlns:a16="http://schemas.microsoft.com/office/drawing/2014/main" id="{3108CC70-A7AE-53B8-D3CE-FF9BCA87E04A}"/>
              </a:ext>
            </a:extLst>
          </p:cNvPr>
          <p:cNvSpPr/>
          <p:nvPr/>
        </p:nvSpPr>
        <p:spPr>
          <a:xfrm>
            <a:off x="2217974" y="5376362"/>
            <a:ext cx="352873" cy="352834"/>
          </a:xfrm>
          <a:custGeom>
            <a:avLst/>
            <a:gdLst>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688485 w 3888432"/>
              <a:gd name="connsiteY5" fmla="*/ 147563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2688485 w 3888432"/>
              <a:gd name="connsiteY17" fmla="*/ 1475633 h 3960440"/>
              <a:gd name="connsiteX18" fmla="*/ 878058 w 3888432"/>
              <a:gd name="connsiteY18" fmla="*/ 648072 h 3960440"/>
              <a:gd name="connsiteX19" fmla="*/ 554477 w 3888432"/>
              <a:gd name="connsiteY19" fmla="*/ 971653 h 3960440"/>
              <a:gd name="connsiteX20" fmla="*/ 878058 w 3888432"/>
              <a:gd name="connsiteY20" fmla="*/ 1295234 h 3960440"/>
              <a:gd name="connsiteX21" fmla="*/ 1201639 w 3888432"/>
              <a:gd name="connsiteY21" fmla="*/ 971653 h 3960440"/>
              <a:gd name="connsiteX22" fmla="*/ 878058 w 3888432"/>
              <a:gd name="connsiteY22" fmla="*/ 648072 h 3960440"/>
              <a:gd name="connsiteX23" fmla="*/ 333511 w 3888432"/>
              <a:gd name="connsiteY23" fmla="*/ 0 h 3960440"/>
              <a:gd name="connsiteX24" fmla="*/ 3554921 w 3888432"/>
              <a:gd name="connsiteY24" fmla="*/ 0 h 3960440"/>
              <a:gd name="connsiteX25" fmla="*/ 3888432 w 3888432"/>
              <a:gd name="connsiteY25" fmla="*/ 333511 h 3960440"/>
              <a:gd name="connsiteX26" fmla="*/ 3888432 w 3888432"/>
              <a:gd name="connsiteY26" fmla="*/ 3626929 h 3960440"/>
              <a:gd name="connsiteX27" fmla="*/ 3554921 w 3888432"/>
              <a:gd name="connsiteY27" fmla="*/ 3960440 h 3960440"/>
              <a:gd name="connsiteX28" fmla="*/ 333511 w 3888432"/>
              <a:gd name="connsiteY28" fmla="*/ 3960440 h 3960440"/>
              <a:gd name="connsiteX29" fmla="*/ 0 w 3888432"/>
              <a:gd name="connsiteY29" fmla="*/ 3626929 h 3960440"/>
              <a:gd name="connsiteX30" fmla="*/ 0 w 3888432"/>
              <a:gd name="connsiteY30" fmla="*/ 333511 h 3960440"/>
              <a:gd name="connsiteX31" fmla="*/ 333511 w 3888432"/>
              <a:gd name="connsiteY31"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888432" h="3960440">
                <a:moveTo>
                  <a:pt x="554477" y="1512168"/>
                </a:moveTo>
                <a:lnTo>
                  <a:pt x="554477" y="3312368"/>
                </a:lnTo>
                <a:lnTo>
                  <a:pt x="1201638" y="3312368"/>
                </a:lnTo>
                <a:lnTo>
                  <a:pt x="1201638" y="1512168"/>
                </a:lnTo>
                <a:lnTo>
                  <a:pt x="554477" y="1512168"/>
                </a:lnTo>
                <a:close/>
                <a:moveTo>
                  <a:pt x="2840340" y="1479943"/>
                </a:moveTo>
                <a:cubicBezTo>
                  <a:pt x="2293254" y="1484797"/>
                  <a:pt x="2254084" y="1780470"/>
                  <a:pt x="2136833" y="1785510"/>
                </a:cubicBezTo>
                <a:lnTo>
                  <a:pt x="2136833" y="1510185"/>
                </a:lnTo>
                <a:lnTo>
                  <a:pt x="1489672" y="1510185"/>
                </a:lnTo>
                <a:lnTo>
                  <a:pt x="1489672" y="3310385"/>
                </a:lnTo>
                <a:lnTo>
                  <a:pt x="2136833" y="3310385"/>
                </a:lnTo>
                <a:cubicBezTo>
                  <a:pt x="2140283" y="2925445"/>
                  <a:pt x="2133383" y="2560917"/>
                  <a:pt x="2147184" y="2155564"/>
                </a:cubicBezTo>
                <a:cubicBezTo>
                  <a:pt x="2187272" y="1842063"/>
                  <a:pt x="2668986" y="1938990"/>
                  <a:pt x="2673919" y="2138897"/>
                </a:cubicBezTo>
                <a:lnTo>
                  <a:pt x="2679688" y="3312366"/>
                </a:lnTo>
                <a:lnTo>
                  <a:pt x="3326849" y="3312366"/>
                </a:lnTo>
                <a:cubicBezTo>
                  <a:pt x="3329155" y="2917782"/>
                  <a:pt x="3331462" y="2523197"/>
                  <a:pt x="3333768" y="2128613"/>
                </a:cubicBezTo>
                <a:cubicBezTo>
                  <a:pt x="3339026" y="1942962"/>
                  <a:pt x="3184753" y="1475890"/>
                  <a:pt x="2840340" y="1479943"/>
                </a:cubicBezTo>
                <a:close/>
                <a:moveTo>
                  <a:pt x="878058" y="648072"/>
                </a:moveTo>
                <a:cubicBezTo>
                  <a:pt x="699349" y="648072"/>
                  <a:pt x="554477" y="792944"/>
                  <a:pt x="554477" y="971653"/>
                </a:cubicBezTo>
                <a:cubicBezTo>
                  <a:pt x="554477" y="1150362"/>
                  <a:pt x="699349" y="1295234"/>
                  <a:pt x="878058" y="1295234"/>
                </a:cubicBezTo>
                <a:cubicBezTo>
                  <a:pt x="1056767" y="1295234"/>
                  <a:pt x="1201639" y="1150362"/>
                  <a:pt x="1201639" y="971653"/>
                </a:cubicBezTo>
                <a:cubicBezTo>
                  <a:pt x="1201639" y="792944"/>
                  <a:pt x="1056767" y="648072"/>
                  <a:pt x="878058" y="648072"/>
                </a:cubicBezTo>
                <a:close/>
                <a:moveTo>
                  <a:pt x="333511" y="0"/>
                </a:moveTo>
                <a:lnTo>
                  <a:pt x="3554921" y="0"/>
                </a:lnTo>
                <a:cubicBezTo>
                  <a:pt x="3739114" y="0"/>
                  <a:pt x="3888432" y="149318"/>
                  <a:pt x="3888432" y="333511"/>
                </a:cubicBezTo>
                <a:lnTo>
                  <a:pt x="3888432" y="3626929"/>
                </a:lnTo>
                <a:cubicBezTo>
                  <a:pt x="3888432" y="3811122"/>
                  <a:pt x="3739114" y="3960440"/>
                  <a:pt x="3554921" y="3960440"/>
                </a:cubicBezTo>
                <a:lnTo>
                  <a:pt x="333511" y="3960440"/>
                </a:lnTo>
                <a:cubicBezTo>
                  <a:pt x="149318" y="3960440"/>
                  <a:pt x="0" y="3811122"/>
                  <a:pt x="0" y="3626929"/>
                </a:cubicBezTo>
                <a:lnTo>
                  <a:pt x="0" y="333511"/>
                </a:lnTo>
                <a:cubicBezTo>
                  <a:pt x="0" y="149318"/>
                  <a:pt x="149318" y="0"/>
                  <a:pt x="333511"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srgbClr val="1EB296"/>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sp>
        <p:nvSpPr>
          <p:cNvPr id="30" name="TextBox 29">
            <a:extLst>
              <a:ext uri="{FF2B5EF4-FFF2-40B4-BE49-F238E27FC236}">
                <a16:creationId xmlns:a16="http://schemas.microsoft.com/office/drawing/2014/main" id="{7DB32731-28EC-80E3-85F8-46E774501381}"/>
              </a:ext>
            </a:extLst>
          </p:cNvPr>
          <p:cNvSpPr txBox="1"/>
          <p:nvPr/>
        </p:nvSpPr>
        <p:spPr>
          <a:xfrm>
            <a:off x="4963764" y="5822473"/>
            <a:ext cx="2264472" cy="369332"/>
          </a:xfrm>
          <a:prstGeom prst="rect">
            <a:avLst/>
          </a:prstGeom>
          <a:noFill/>
        </p:spPr>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fr-FR"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link</a:t>
            </a:r>
            <a:endPar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1" name="Rounded Rectangle 8">
            <a:extLst>
              <a:ext uri="{FF2B5EF4-FFF2-40B4-BE49-F238E27FC236}">
                <a16:creationId xmlns:a16="http://schemas.microsoft.com/office/drawing/2014/main" id="{7462E6FA-73CB-AF2F-AAD2-824F3E5F3920}"/>
              </a:ext>
            </a:extLst>
          </p:cNvPr>
          <p:cNvSpPr/>
          <p:nvPr/>
        </p:nvSpPr>
        <p:spPr>
          <a:xfrm>
            <a:off x="5919563" y="5376362"/>
            <a:ext cx="352873" cy="352834"/>
          </a:xfrm>
          <a:custGeom>
            <a:avLst/>
            <a:gdLst>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688485 w 3888432"/>
              <a:gd name="connsiteY5" fmla="*/ 147563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2688485 w 3888432"/>
              <a:gd name="connsiteY17" fmla="*/ 1475633 h 3960440"/>
              <a:gd name="connsiteX18" fmla="*/ 878058 w 3888432"/>
              <a:gd name="connsiteY18" fmla="*/ 648072 h 3960440"/>
              <a:gd name="connsiteX19" fmla="*/ 554477 w 3888432"/>
              <a:gd name="connsiteY19" fmla="*/ 971653 h 3960440"/>
              <a:gd name="connsiteX20" fmla="*/ 878058 w 3888432"/>
              <a:gd name="connsiteY20" fmla="*/ 1295234 h 3960440"/>
              <a:gd name="connsiteX21" fmla="*/ 1201639 w 3888432"/>
              <a:gd name="connsiteY21" fmla="*/ 971653 h 3960440"/>
              <a:gd name="connsiteX22" fmla="*/ 878058 w 3888432"/>
              <a:gd name="connsiteY22" fmla="*/ 648072 h 3960440"/>
              <a:gd name="connsiteX23" fmla="*/ 333511 w 3888432"/>
              <a:gd name="connsiteY23" fmla="*/ 0 h 3960440"/>
              <a:gd name="connsiteX24" fmla="*/ 3554921 w 3888432"/>
              <a:gd name="connsiteY24" fmla="*/ 0 h 3960440"/>
              <a:gd name="connsiteX25" fmla="*/ 3888432 w 3888432"/>
              <a:gd name="connsiteY25" fmla="*/ 333511 h 3960440"/>
              <a:gd name="connsiteX26" fmla="*/ 3888432 w 3888432"/>
              <a:gd name="connsiteY26" fmla="*/ 3626929 h 3960440"/>
              <a:gd name="connsiteX27" fmla="*/ 3554921 w 3888432"/>
              <a:gd name="connsiteY27" fmla="*/ 3960440 h 3960440"/>
              <a:gd name="connsiteX28" fmla="*/ 333511 w 3888432"/>
              <a:gd name="connsiteY28" fmla="*/ 3960440 h 3960440"/>
              <a:gd name="connsiteX29" fmla="*/ 0 w 3888432"/>
              <a:gd name="connsiteY29" fmla="*/ 3626929 h 3960440"/>
              <a:gd name="connsiteX30" fmla="*/ 0 w 3888432"/>
              <a:gd name="connsiteY30" fmla="*/ 333511 h 3960440"/>
              <a:gd name="connsiteX31" fmla="*/ 333511 w 3888432"/>
              <a:gd name="connsiteY31"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888432" h="3960440">
                <a:moveTo>
                  <a:pt x="554477" y="1512168"/>
                </a:moveTo>
                <a:lnTo>
                  <a:pt x="554477" y="3312368"/>
                </a:lnTo>
                <a:lnTo>
                  <a:pt x="1201638" y="3312368"/>
                </a:lnTo>
                <a:lnTo>
                  <a:pt x="1201638" y="1512168"/>
                </a:lnTo>
                <a:lnTo>
                  <a:pt x="554477" y="1512168"/>
                </a:lnTo>
                <a:close/>
                <a:moveTo>
                  <a:pt x="2840340" y="1479943"/>
                </a:moveTo>
                <a:cubicBezTo>
                  <a:pt x="2293254" y="1484797"/>
                  <a:pt x="2254084" y="1780470"/>
                  <a:pt x="2136833" y="1785510"/>
                </a:cubicBezTo>
                <a:lnTo>
                  <a:pt x="2136833" y="1510185"/>
                </a:lnTo>
                <a:lnTo>
                  <a:pt x="1489672" y="1510185"/>
                </a:lnTo>
                <a:lnTo>
                  <a:pt x="1489672" y="3310385"/>
                </a:lnTo>
                <a:lnTo>
                  <a:pt x="2136833" y="3310385"/>
                </a:lnTo>
                <a:cubicBezTo>
                  <a:pt x="2140283" y="2925445"/>
                  <a:pt x="2133383" y="2560917"/>
                  <a:pt x="2147184" y="2155564"/>
                </a:cubicBezTo>
                <a:cubicBezTo>
                  <a:pt x="2187272" y="1842063"/>
                  <a:pt x="2668986" y="1938990"/>
                  <a:pt x="2673919" y="2138897"/>
                </a:cubicBezTo>
                <a:lnTo>
                  <a:pt x="2679688" y="3312366"/>
                </a:lnTo>
                <a:lnTo>
                  <a:pt x="3326849" y="3312366"/>
                </a:lnTo>
                <a:cubicBezTo>
                  <a:pt x="3329155" y="2917782"/>
                  <a:pt x="3331462" y="2523197"/>
                  <a:pt x="3333768" y="2128613"/>
                </a:cubicBezTo>
                <a:cubicBezTo>
                  <a:pt x="3339026" y="1942962"/>
                  <a:pt x="3184753" y="1475890"/>
                  <a:pt x="2840340" y="1479943"/>
                </a:cubicBezTo>
                <a:close/>
                <a:moveTo>
                  <a:pt x="878058" y="648072"/>
                </a:moveTo>
                <a:cubicBezTo>
                  <a:pt x="699349" y="648072"/>
                  <a:pt x="554477" y="792944"/>
                  <a:pt x="554477" y="971653"/>
                </a:cubicBezTo>
                <a:cubicBezTo>
                  <a:pt x="554477" y="1150362"/>
                  <a:pt x="699349" y="1295234"/>
                  <a:pt x="878058" y="1295234"/>
                </a:cubicBezTo>
                <a:cubicBezTo>
                  <a:pt x="1056767" y="1295234"/>
                  <a:pt x="1201639" y="1150362"/>
                  <a:pt x="1201639" y="971653"/>
                </a:cubicBezTo>
                <a:cubicBezTo>
                  <a:pt x="1201639" y="792944"/>
                  <a:pt x="1056767" y="648072"/>
                  <a:pt x="878058" y="648072"/>
                </a:cubicBezTo>
                <a:close/>
                <a:moveTo>
                  <a:pt x="333511" y="0"/>
                </a:moveTo>
                <a:lnTo>
                  <a:pt x="3554921" y="0"/>
                </a:lnTo>
                <a:cubicBezTo>
                  <a:pt x="3739114" y="0"/>
                  <a:pt x="3888432" y="149318"/>
                  <a:pt x="3888432" y="333511"/>
                </a:cubicBezTo>
                <a:lnTo>
                  <a:pt x="3888432" y="3626929"/>
                </a:lnTo>
                <a:cubicBezTo>
                  <a:pt x="3888432" y="3811122"/>
                  <a:pt x="3739114" y="3960440"/>
                  <a:pt x="3554921" y="3960440"/>
                </a:cubicBezTo>
                <a:lnTo>
                  <a:pt x="333511" y="3960440"/>
                </a:lnTo>
                <a:cubicBezTo>
                  <a:pt x="149318" y="3960440"/>
                  <a:pt x="0" y="3811122"/>
                  <a:pt x="0" y="3626929"/>
                </a:cubicBezTo>
                <a:lnTo>
                  <a:pt x="0" y="333511"/>
                </a:lnTo>
                <a:cubicBezTo>
                  <a:pt x="0" y="149318"/>
                  <a:pt x="149318" y="0"/>
                  <a:pt x="333511"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srgbClr val="1EB296"/>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sp>
        <p:nvSpPr>
          <p:cNvPr id="32" name="TextBox 31">
            <a:extLst>
              <a:ext uri="{FF2B5EF4-FFF2-40B4-BE49-F238E27FC236}">
                <a16:creationId xmlns:a16="http://schemas.microsoft.com/office/drawing/2014/main" id="{04C7734B-94E3-2580-7929-ED794D2E99FC}"/>
              </a:ext>
            </a:extLst>
          </p:cNvPr>
          <p:cNvSpPr txBox="1"/>
          <p:nvPr/>
        </p:nvSpPr>
        <p:spPr>
          <a:xfrm>
            <a:off x="8665353" y="5822473"/>
            <a:ext cx="2264472" cy="369332"/>
          </a:xfrm>
          <a:prstGeom prst="rect">
            <a:avLst/>
          </a:prstGeom>
          <a:noFill/>
        </p:spPr>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fr-FR" sz="1800" b="0" i="1"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link</a:t>
            </a:r>
            <a:endParaRPr kumimoji="0" lang="fr-FR"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3" name="Rounded Rectangle 8">
            <a:extLst>
              <a:ext uri="{FF2B5EF4-FFF2-40B4-BE49-F238E27FC236}">
                <a16:creationId xmlns:a16="http://schemas.microsoft.com/office/drawing/2014/main" id="{945D9EE2-4339-679C-B650-398102DDC64A}"/>
              </a:ext>
            </a:extLst>
          </p:cNvPr>
          <p:cNvSpPr/>
          <p:nvPr/>
        </p:nvSpPr>
        <p:spPr>
          <a:xfrm>
            <a:off x="9621152" y="5376362"/>
            <a:ext cx="352873" cy="352834"/>
          </a:xfrm>
          <a:custGeom>
            <a:avLst/>
            <a:gdLst>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688485 w 3888432"/>
              <a:gd name="connsiteY5" fmla="*/ 147563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2688485 w 3888432"/>
              <a:gd name="connsiteY17" fmla="*/ 1475633 h 3960440"/>
              <a:gd name="connsiteX18" fmla="*/ 878058 w 3888432"/>
              <a:gd name="connsiteY18" fmla="*/ 648072 h 3960440"/>
              <a:gd name="connsiteX19" fmla="*/ 554477 w 3888432"/>
              <a:gd name="connsiteY19" fmla="*/ 971653 h 3960440"/>
              <a:gd name="connsiteX20" fmla="*/ 878058 w 3888432"/>
              <a:gd name="connsiteY20" fmla="*/ 1295234 h 3960440"/>
              <a:gd name="connsiteX21" fmla="*/ 1201639 w 3888432"/>
              <a:gd name="connsiteY21" fmla="*/ 971653 h 3960440"/>
              <a:gd name="connsiteX22" fmla="*/ 878058 w 3888432"/>
              <a:gd name="connsiteY22" fmla="*/ 648072 h 3960440"/>
              <a:gd name="connsiteX23" fmla="*/ 333511 w 3888432"/>
              <a:gd name="connsiteY23" fmla="*/ 0 h 3960440"/>
              <a:gd name="connsiteX24" fmla="*/ 3554921 w 3888432"/>
              <a:gd name="connsiteY24" fmla="*/ 0 h 3960440"/>
              <a:gd name="connsiteX25" fmla="*/ 3888432 w 3888432"/>
              <a:gd name="connsiteY25" fmla="*/ 333511 h 3960440"/>
              <a:gd name="connsiteX26" fmla="*/ 3888432 w 3888432"/>
              <a:gd name="connsiteY26" fmla="*/ 3626929 h 3960440"/>
              <a:gd name="connsiteX27" fmla="*/ 3554921 w 3888432"/>
              <a:gd name="connsiteY27" fmla="*/ 3960440 h 3960440"/>
              <a:gd name="connsiteX28" fmla="*/ 333511 w 3888432"/>
              <a:gd name="connsiteY28" fmla="*/ 3960440 h 3960440"/>
              <a:gd name="connsiteX29" fmla="*/ 0 w 3888432"/>
              <a:gd name="connsiteY29" fmla="*/ 3626929 h 3960440"/>
              <a:gd name="connsiteX30" fmla="*/ 0 w 3888432"/>
              <a:gd name="connsiteY30" fmla="*/ 333511 h 3960440"/>
              <a:gd name="connsiteX31" fmla="*/ 333511 w 3888432"/>
              <a:gd name="connsiteY31"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888432" h="3960440">
                <a:moveTo>
                  <a:pt x="554477" y="1512168"/>
                </a:moveTo>
                <a:lnTo>
                  <a:pt x="554477" y="3312368"/>
                </a:lnTo>
                <a:lnTo>
                  <a:pt x="1201638" y="3312368"/>
                </a:lnTo>
                <a:lnTo>
                  <a:pt x="1201638" y="1512168"/>
                </a:lnTo>
                <a:lnTo>
                  <a:pt x="554477" y="1512168"/>
                </a:lnTo>
                <a:close/>
                <a:moveTo>
                  <a:pt x="2840340" y="1479943"/>
                </a:moveTo>
                <a:cubicBezTo>
                  <a:pt x="2293254" y="1484797"/>
                  <a:pt x="2254084" y="1780470"/>
                  <a:pt x="2136833" y="1785510"/>
                </a:cubicBezTo>
                <a:lnTo>
                  <a:pt x="2136833" y="1510185"/>
                </a:lnTo>
                <a:lnTo>
                  <a:pt x="1489672" y="1510185"/>
                </a:lnTo>
                <a:lnTo>
                  <a:pt x="1489672" y="3310385"/>
                </a:lnTo>
                <a:lnTo>
                  <a:pt x="2136833" y="3310385"/>
                </a:lnTo>
                <a:cubicBezTo>
                  <a:pt x="2140283" y="2925445"/>
                  <a:pt x="2133383" y="2560917"/>
                  <a:pt x="2147184" y="2155564"/>
                </a:cubicBezTo>
                <a:cubicBezTo>
                  <a:pt x="2187272" y="1842063"/>
                  <a:pt x="2668986" y="1938990"/>
                  <a:pt x="2673919" y="2138897"/>
                </a:cubicBezTo>
                <a:lnTo>
                  <a:pt x="2679688" y="3312366"/>
                </a:lnTo>
                <a:lnTo>
                  <a:pt x="3326849" y="3312366"/>
                </a:lnTo>
                <a:cubicBezTo>
                  <a:pt x="3329155" y="2917782"/>
                  <a:pt x="3331462" y="2523197"/>
                  <a:pt x="3333768" y="2128613"/>
                </a:cubicBezTo>
                <a:cubicBezTo>
                  <a:pt x="3339026" y="1942962"/>
                  <a:pt x="3184753" y="1475890"/>
                  <a:pt x="2840340" y="1479943"/>
                </a:cubicBezTo>
                <a:close/>
                <a:moveTo>
                  <a:pt x="878058" y="648072"/>
                </a:moveTo>
                <a:cubicBezTo>
                  <a:pt x="699349" y="648072"/>
                  <a:pt x="554477" y="792944"/>
                  <a:pt x="554477" y="971653"/>
                </a:cubicBezTo>
                <a:cubicBezTo>
                  <a:pt x="554477" y="1150362"/>
                  <a:pt x="699349" y="1295234"/>
                  <a:pt x="878058" y="1295234"/>
                </a:cubicBezTo>
                <a:cubicBezTo>
                  <a:pt x="1056767" y="1295234"/>
                  <a:pt x="1201639" y="1150362"/>
                  <a:pt x="1201639" y="971653"/>
                </a:cubicBezTo>
                <a:cubicBezTo>
                  <a:pt x="1201639" y="792944"/>
                  <a:pt x="1056767" y="648072"/>
                  <a:pt x="878058" y="648072"/>
                </a:cubicBezTo>
                <a:close/>
                <a:moveTo>
                  <a:pt x="333511" y="0"/>
                </a:moveTo>
                <a:lnTo>
                  <a:pt x="3554921" y="0"/>
                </a:lnTo>
                <a:cubicBezTo>
                  <a:pt x="3739114" y="0"/>
                  <a:pt x="3888432" y="149318"/>
                  <a:pt x="3888432" y="333511"/>
                </a:cubicBezTo>
                <a:lnTo>
                  <a:pt x="3888432" y="3626929"/>
                </a:lnTo>
                <a:cubicBezTo>
                  <a:pt x="3888432" y="3811122"/>
                  <a:pt x="3739114" y="3960440"/>
                  <a:pt x="3554921" y="3960440"/>
                </a:cubicBezTo>
                <a:lnTo>
                  <a:pt x="333511" y="3960440"/>
                </a:lnTo>
                <a:cubicBezTo>
                  <a:pt x="149318" y="3960440"/>
                  <a:pt x="0" y="3811122"/>
                  <a:pt x="0" y="3626929"/>
                </a:cubicBezTo>
                <a:lnTo>
                  <a:pt x="0" y="333511"/>
                </a:lnTo>
                <a:cubicBezTo>
                  <a:pt x="0" y="149318"/>
                  <a:pt x="149318" y="0"/>
                  <a:pt x="333511"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srgbClr val="1EB296"/>
              </a:solidFill>
              <a:effectLst/>
              <a:uLnTx/>
              <a:uFillTx/>
              <a:latin typeface="Arial" panose="020B0604020202020204" pitchFamily="34" charset="0"/>
              <a:ea typeface="맑은 고딕" panose="020B0503020000020004" pitchFamily="34" charset="-127"/>
              <a:cs typeface="Arial" panose="020B0604020202020204" pitchFamily="34" charset="0"/>
            </a:endParaRPr>
          </a:p>
        </p:txBody>
      </p:sp>
      <p:sp>
        <p:nvSpPr>
          <p:cNvPr id="3" name="Picture Placeholder 2">
            <a:extLst>
              <a:ext uri="{FF2B5EF4-FFF2-40B4-BE49-F238E27FC236}">
                <a16:creationId xmlns:a16="http://schemas.microsoft.com/office/drawing/2014/main" id="{51F64013-30EA-882E-EAAA-9CE2BECEF90B}"/>
              </a:ext>
            </a:extLst>
          </p:cNvPr>
          <p:cNvSpPr>
            <a:spLocks noGrp="1"/>
          </p:cNvSpPr>
          <p:nvPr>
            <p:ph type="pic" sz="quarter" idx="11"/>
          </p:nvPr>
        </p:nvSpPr>
        <p:spPr/>
      </p:sp>
      <p:sp>
        <p:nvSpPr>
          <p:cNvPr id="14" name="Picture Placeholder 13">
            <a:extLst>
              <a:ext uri="{FF2B5EF4-FFF2-40B4-BE49-F238E27FC236}">
                <a16:creationId xmlns:a16="http://schemas.microsoft.com/office/drawing/2014/main" id="{6AC2F1CE-9A1D-91AF-8E9A-152028E16868}"/>
              </a:ext>
            </a:extLst>
          </p:cNvPr>
          <p:cNvSpPr>
            <a:spLocks noGrp="1"/>
          </p:cNvSpPr>
          <p:nvPr>
            <p:ph type="pic" sz="quarter" idx="12"/>
          </p:nvPr>
        </p:nvSpPr>
        <p:spPr/>
      </p:sp>
      <p:sp>
        <p:nvSpPr>
          <p:cNvPr id="17" name="Picture Placeholder 16">
            <a:extLst>
              <a:ext uri="{FF2B5EF4-FFF2-40B4-BE49-F238E27FC236}">
                <a16:creationId xmlns:a16="http://schemas.microsoft.com/office/drawing/2014/main" id="{3369F083-4497-AE43-9DAF-CA701255AF95}"/>
              </a:ext>
            </a:extLst>
          </p:cNvPr>
          <p:cNvSpPr>
            <a:spLocks noGrp="1"/>
          </p:cNvSpPr>
          <p:nvPr>
            <p:ph type="pic" sz="quarter" idx="13"/>
          </p:nvPr>
        </p:nvSpPr>
        <p:spPr/>
      </p:sp>
    </p:spTree>
    <p:extLst>
      <p:ext uri="{BB962C8B-B14F-4D97-AF65-F5344CB8AC3E}">
        <p14:creationId xmlns:p14="http://schemas.microsoft.com/office/powerpoint/2010/main" val="2423475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5670CC5-00F4-CAD8-B2B2-58FB86A43CBF}"/>
              </a:ext>
            </a:extLst>
          </p:cNvPr>
          <p:cNvSpPr/>
          <p:nvPr/>
        </p:nvSpPr>
        <p:spPr>
          <a:xfrm>
            <a:off x="632566" y="2056686"/>
            <a:ext cx="6015127" cy="39703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a:t>
            </a:r>
          </a:p>
        </p:txBody>
      </p:sp>
      <p:grpSp>
        <p:nvGrpSpPr>
          <p:cNvPr id="4" name="Group 3">
            <a:extLst>
              <a:ext uri="{FF2B5EF4-FFF2-40B4-BE49-F238E27FC236}">
                <a16:creationId xmlns:a16="http://schemas.microsoft.com/office/drawing/2014/main" id="{96EABC35-E6F8-FBF5-237F-5A945D24625F}"/>
              </a:ext>
            </a:extLst>
          </p:cNvPr>
          <p:cNvGrpSpPr/>
          <p:nvPr/>
        </p:nvGrpSpPr>
        <p:grpSpPr>
          <a:xfrm>
            <a:off x="3754202" y="271604"/>
            <a:ext cx="4683597" cy="725155"/>
            <a:chOff x="3754202" y="271604"/>
            <a:chExt cx="4683597" cy="725155"/>
          </a:xfrm>
        </p:grpSpPr>
        <p:sp>
          <p:nvSpPr>
            <p:cNvPr id="5" name="Rectangle 4">
              <a:extLst>
                <a:ext uri="{FF2B5EF4-FFF2-40B4-BE49-F238E27FC236}">
                  <a16:creationId xmlns:a16="http://schemas.microsoft.com/office/drawing/2014/main" id="{72FC7F5E-B226-5AB7-8EE6-94BF57410E96}"/>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Straight Connector 5">
              <a:extLst>
                <a:ext uri="{FF2B5EF4-FFF2-40B4-BE49-F238E27FC236}">
                  <a16:creationId xmlns:a16="http://schemas.microsoft.com/office/drawing/2014/main" id="{6313308D-18A7-8794-A673-B1120338A13E}"/>
                </a:ext>
              </a:extLst>
            </p:cNvPr>
            <p:cNvCxnSpPr>
              <a:endCxn id="5"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7" name="Rectangle 6">
            <a:extLst>
              <a:ext uri="{FF2B5EF4-FFF2-40B4-BE49-F238E27FC236}">
                <a16:creationId xmlns:a16="http://schemas.microsoft.com/office/drawing/2014/main" id="{4CB3AC51-9D72-E6C7-B017-177884F783EE}"/>
              </a:ext>
            </a:extLst>
          </p:cNvPr>
          <p:cNvSpPr/>
          <p:nvPr/>
        </p:nvSpPr>
        <p:spPr>
          <a:xfrm>
            <a:off x="4100185" y="327687"/>
            <a:ext cx="3991630"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BIENVENUE</a:t>
            </a:r>
          </a:p>
        </p:txBody>
      </p:sp>
      <p:sp>
        <p:nvSpPr>
          <p:cNvPr id="8" name="Rectangle 7">
            <a:extLst>
              <a:ext uri="{FF2B5EF4-FFF2-40B4-BE49-F238E27FC236}">
                <a16:creationId xmlns:a16="http://schemas.microsoft.com/office/drawing/2014/main" id="{4AAE5F2E-AFED-2548-7CD0-04373CC977F0}"/>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9" name="Slide Number Placeholder 2">
            <a:extLst>
              <a:ext uri="{FF2B5EF4-FFF2-40B4-BE49-F238E27FC236}">
                <a16:creationId xmlns:a16="http://schemas.microsoft.com/office/drawing/2014/main" id="{91265709-2FE4-97BF-1096-76B355C2D121}"/>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2</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sp>
        <p:nvSpPr>
          <p:cNvPr id="10" name="Picture Placeholder 9">
            <a:extLst>
              <a:ext uri="{FF2B5EF4-FFF2-40B4-BE49-F238E27FC236}">
                <a16:creationId xmlns:a16="http://schemas.microsoft.com/office/drawing/2014/main" id="{97F5E5B7-4762-C9C4-18A2-9A6B6E5CE890}"/>
              </a:ext>
            </a:extLst>
          </p:cNvPr>
          <p:cNvSpPr>
            <a:spLocks noGrp="1"/>
          </p:cNvSpPr>
          <p:nvPr>
            <p:ph type="pic" sz="quarter" idx="10"/>
          </p:nvPr>
        </p:nvSpPr>
        <p:spPr/>
      </p:sp>
    </p:spTree>
    <p:extLst>
      <p:ext uri="{BB962C8B-B14F-4D97-AF65-F5344CB8AC3E}">
        <p14:creationId xmlns:p14="http://schemas.microsoft.com/office/powerpoint/2010/main" val="2883378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159E446-37A9-8996-5C06-732F20DD8678}"/>
              </a:ext>
            </a:extLst>
          </p:cNvPr>
          <p:cNvSpPr/>
          <p:nvPr/>
        </p:nvSpPr>
        <p:spPr>
          <a:xfrm>
            <a:off x="4413232" y="2047191"/>
            <a:ext cx="3365537"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Lorem Ipsum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est simplement du faux texte employé</a:t>
            </a:r>
            <a:endParaRPr kumimoji="0" lang="en-US"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grpSp>
        <p:nvGrpSpPr>
          <p:cNvPr id="11" name="Group 10">
            <a:extLst>
              <a:ext uri="{FF2B5EF4-FFF2-40B4-BE49-F238E27FC236}">
                <a16:creationId xmlns:a16="http://schemas.microsoft.com/office/drawing/2014/main" id="{C5B24E49-01B5-86A7-EA56-98679F85A207}"/>
              </a:ext>
            </a:extLst>
          </p:cNvPr>
          <p:cNvGrpSpPr/>
          <p:nvPr/>
        </p:nvGrpSpPr>
        <p:grpSpPr>
          <a:xfrm>
            <a:off x="5588400" y="1157352"/>
            <a:ext cx="1015200" cy="1015663"/>
            <a:chOff x="5583657" y="1343615"/>
            <a:chExt cx="1015200" cy="1015663"/>
          </a:xfrm>
        </p:grpSpPr>
        <p:sp>
          <p:nvSpPr>
            <p:cNvPr id="10" name="Rectangle 9">
              <a:extLst>
                <a:ext uri="{FF2B5EF4-FFF2-40B4-BE49-F238E27FC236}">
                  <a16:creationId xmlns:a16="http://schemas.microsoft.com/office/drawing/2014/main" id="{06B6937E-6CFD-A106-E417-A599ABCF93AB}"/>
                </a:ext>
              </a:extLst>
            </p:cNvPr>
            <p:cNvSpPr/>
            <p:nvPr/>
          </p:nvSpPr>
          <p:spPr>
            <a:xfrm>
              <a:off x="5583657" y="1343615"/>
              <a:ext cx="1015200" cy="10156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D88BB4EE-94F6-A119-99C3-528DA25F16C0}"/>
                </a:ext>
              </a:extLst>
            </p:cNvPr>
            <p:cNvSpPr/>
            <p:nvPr/>
          </p:nvSpPr>
          <p:spPr>
            <a:xfrm>
              <a:off x="5804159" y="1343615"/>
              <a:ext cx="574196" cy="10156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6000" b="1" i="0" u="none" strike="noStrike" kern="1200" cap="none" spc="0" normalizeH="0" baseline="0" noProof="0" dirty="0">
                  <a:ln>
                    <a:noFill/>
                  </a:ln>
                  <a:solidFill>
                    <a:prstClr val="white"/>
                  </a:solidFill>
                  <a:effectLst/>
                  <a:uLnTx/>
                  <a:uFillTx/>
                  <a:latin typeface="Calibri" panose="020F0502020204030204"/>
                  <a:ea typeface="Open Sans" panose="020B0606030504020204" pitchFamily="34" charset="0"/>
                  <a:cs typeface="Arial" panose="020B0604020202020204" pitchFamily="34" charset="0"/>
                </a:rPr>
                <a:t>1</a:t>
              </a:r>
            </a:p>
          </p:txBody>
        </p:sp>
      </p:grpSp>
      <p:sp>
        <p:nvSpPr>
          <p:cNvPr id="2" name="Rectangle 1">
            <a:extLst>
              <a:ext uri="{FF2B5EF4-FFF2-40B4-BE49-F238E27FC236}">
                <a16:creationId xmlns:a16="http://schemas.microsoft.com/office/drawing/2014/main" id="{44A69085-8EEB-42F1-42FD-75DB7C4FA187}"/>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C6DF8824-F390-5014-BE81-35C46F18CC44}"/>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3</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9" name="Group 8">
            <a:extLst>
              <a:ext uri="{FF2B5EF4-FFF2-40B4-BE49-F238E27FC236}">
                <a16:creationId xmlns:a16="http://schemas.microsoft.com/office/drawing/2014/main" id="{73E30580-EAAF-F24E-6272-172A80BC6929}"/>
              </a:ext>
            </a:extLst>
          </p:cNvPr>
          <p:cNvGrpSpPr/>
          <p:nvPr/>
        </p:nvGrpSpPr>
        <p:grpSpPr>
          <a:xfrm>
            <a:off x="3754202" y="271604"/>
            <a:ext cx="4683597" cy="725155"/>
            <a:chOff x="3754202" y="271604"/>
            <a:chExt cx="4683597" cy="725155"/>
          </a:xfrm>
        </p:grpSpPr>
        <p:sp>
          <p:nvSpPr>
            <p:cNvPr id="5" name="Rectangle 4">
              <a:extLst>
                <a:ext uri="{FF2B5EF4-FFF2-40B4-BE49-F238E27FC236}">
                  <a16:creationId xmlns:a16="http://schemas.microsoft.com/office/drawing/2014/main" id="{ED079BAF-71E1-066C-9851-2EB13164591D}"/>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7" name="Straight Connector 6">
              <a:extLst>
                <a:ext uri="{FF2B5EF4-FFF2-40B4-BE49-F238E27FC236}">
                  <a16:creationId xmlns:a16="http://schemas.microsoft.com/office/drawing/2014/main" id="{AB692A9A-404E-36CA-58A2-C0314738785D}"/>
                </a:ext>
              </a:extLst>
            </p:cNvPr>
            <p:cNvCxnSpPr>
              <a:endCxn id="5"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8" name="Rectangle 7">
            <a:extLst>
              <a:ext uri="{FF2B5EF4-FFF2-40B4-BE49-F238E27FC236}">
                <a16:creationId xmlns:a16="http://schemas.microsoft.com/office/drawing/2014/main" id="{506A1EBF-C8CB-5925-0F20-E64EDBD3097F}"/>
              </a:ext>
            </a:extLst>
          </p:cNvPr>
          <p:cNvSpPr/>
          <p:nvPr/>
        </p:nvSpPr>
        <p:spPr>
          <a:xfrm>
            <a:off x="5320788" y="339190"/>
            <a:ext cx="1550424"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4800" b="1" dirty="0">
                <a:solidFill>
                  <a:schemeClr val="bg1"/>
                </a:solidFill>
                <a:latin typeface="Calibri" panose="020F0502020204030204"/>
                <a:ea typeface="Open Sans" panose="020B0606030504020204" pitchFamily="34" charset="0"/>
                <a:cs typeface="Arial" panose="020B0604020202020204" pitchFamily="34" charset="0"/>
              </a:rPr>
              <a:t>PLAN</a:t>
            </a:r>
            <a:endPar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D9AF4AFC-A3F4-82BD-86D8-5543D4376488}"/>
              </a:ext>
            </a:extLst>
          </p:cNvPr>
          <p:cNvSpPr/>
          <p:nvPr/>
        </p:nvSpPr>
        <p:spPr>
          <a:xfrm>
            <a:off x="4413232" y="3833525"/>
            <a:ext cx="3365537"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Lorem Ipsum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est simplement du faux texte employé</a:t>
            </a:r>
            <a:endParaRPr kumimoji="0" lang="en-US"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grpSp>
        <p:nvGrpSpPr>
          <p:cNvPr id="17" name="Group 16">
            <a:extLst>
              <a:ext uri="{FF2B5EF4-FFF2-40B4-BE49-F238E27FC236}">
                <a16:creationId xmlns:a16="http://schemas.microsoft.com/office/drawing/2014/main" id="{19F078D6-A053-DC45-E4E2-33D8D9A73DF4}"/>
              </a:ext>
            </a:extLst>
          </p:cNvPr>
          <p:cNvGrpSpPr/>
          <p:nvPr/>
        </p:nvGrpSpPr>
        <p:grpSpPr>
          <a:xfrm>
            <a:off x="5588400" y="2909820"/>
            <a:ext cx="1015200" cy="1015663"/>
            <a:chOff x="5583657" y="1343615"/>
            <a:chExt cx="1015200" cy="1015663"/>
          </a:xfrm>
        </p:grpSpPr>
        <p:sp>
          <p:nvSpPr>
            <p:cNvPr id="18" name="Rectangle 17">
              <a:extLst>
                <a:ext uri="{FF2B5EF4-FFF2-40B4-BE49-F238E27FC236}">
                  <a16:creationId xmlns:a16="http://schemas.microsoft.com/office/drawing/2014/main" id="{E46D66AC-ED52-AFF9-780C-E83D5C88464C}"/>
                </a:ext>
              </a:extLst>
            </p:cNvPr>
            <p:cNvSpPr/>
            <p:nvPr/>
          </p:nvSpPr>
          <p:spPr>
            <a:xfrm>
              <a:off x="5583657" y="1343615"/>
              <a:ext cx="1015200" cy="10156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86EF01EB-D40A-6798-B294-2004A145C70D}"/>
                </a:ext>
              </a:extLst>
            </p:cNvPr>
            <p:cNvSpPr/>
            <p:nvPr/>
          </p:nvSpPr>
          <p:spPr>
            <a:xfrm>
              <a:off x="5804159" y="1343615"/>
              <a:ext cx="574196" cy="10156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6000" b="1" i="0" u="none" strike="noStrike" kern="1200" cap="none" spc="0" normalizeH="0" baseline="0" noProof="0" dirty="0">
                  <a:ln>
                    <a:noFill/>
                  </a:ln>
                  <a:solidFill>
                    <a:prstClr val="white"/>
                  </a:solidFill>
                  <a:effectLst/>
                  <a:uLnTx/>
                  <a:uFillTx/>
                  <a:latin typeface="Calibri" panose="020F0502020204030204"/>
                  <a:ea typeface="Open Sans" panose="020B0606030504020204" pitchFamily="34" charset="0"/>
                  <a:cs typeface="Arial" panose="020B0604020202020204" pitchFamily="34" charset="0"/>
                </a:rPr>
                <a:t>2</a:t>
              </a:r>
            </a:p>
          </p:txBody>
        </p:sp>
      </p:grpSp>
      <p:sp>
        <p:nvSpPr>
          <p:cNvPr id="27" name="Rectangle 26">
            <a:extLst>
              <a:ext uri="{FF2B5EF4-FFF2-40B4-BE49-F238E27FC236}">
                <a16:creationId xmlns:a16="http://schemas.microsoft.com/office/drawing/2014/main" id="{38E95E10-1300-337F-8741-DCD61FC0725B}"/>
              </a:ext>
            </a:extLst>
          </p:cNvPr>
          <p:cNvSpPr/>
          <p:nvPr/>
        </p:nvSpPr>
        <p:spPr>
          <a:xfrm>
            <a:off x="4413232" y="5569060"/>
            <a:ext cx="3365537"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Lorem Ipsum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est simplement du faux texte employé</a:t>
            </a:r>
            <a:endParaRPr kumimoji="0" lang="en-US" sz="16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grpSp>
        <p:nvGrpSpPr>
          <p:cNvPr id="30" name="Group 29">
            <a:extLst>
              <a:ext uri="{FF2B5EF4-FFF2-40B4-BE49-F238E27FC236}">
                <a16:creationId xmlns:a16="http://schemas.microsoft.com/office/drawing/2014/main" id="{92D66F91-823A-42E2-D1C0-E72D4461A247}"/>
              </a:ext>
            </a:extLst>
          </p:cNvPr>
          <p:cNvGrpSpPr/>
          <p:nvPr/>
        </p:nvGrpSpPr>
        <p:grpSpPr>
          <a:xfrm>
            <a:off x="5588400" y="4679221"/>
            <a:ext cx="1015200" cy="1015663"/>
            <a:chOff x="5583657" y="1343615"/>
            <a:chExt cx="1015200" cy="1015663"/>
          </a:xfrm>
        </p:grpSpPr>
        <p:sp>
          <p:nvSpPr>
            <p:cNvPr id="33" name="Rectangle 32">
              <a:extLst>
                <a:ext uri="{FF2B5EF4-FFF2-40B4-BE49-F238E27FC236}">
                  <a16:creationId xmlns:a16="http://schemas.microsoft.com/office/drawing/2014/main" id="{A1C57EFF-873A-5DD3-61D8-E5DD42DA57EB}"/>
                </a:ext>
              </a:extLst>
            </p:cNvPr>
            <p:cNvSpPr/>
            <p:nvPr/>
          </p:nvSpPr>
          <p:spPr>
            <a:xfrm>
              <a:off x="5583657" y="1343615"/>
              <a:ext cx="1015200" cy="101566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35">
              <a:extLst>
                <a:ext uri="{FF2B5EF4-FFF2-40B4-BE49-F238E27FC236}">
                  <a16:creationId xmlns:a16="http://schemas.microsoft.com/office/drawing/2014/main" id="{314341BC-9331-E66A-752B-9AC90046C654}"/>
                </a:ext>
              </a:extLst>
            </p:cNvPr>
            <p:cNvSpPr/>
            <p:nvPr/>
          </p:nvSpPr>
          <p:spPr>
            <a:xfrm>
              <a:off x="5804159" y="1343615"/>
              <a:ext cx="574196" cy="10156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6000" b="1" i="0" u="none" strike="noStrike" kern="1200" cap="none" spc="0" normalizeH="0" baseline="0" noProof="0" dirty="0">
                  <a:ln>
                    <a:noFill/>
                  </a:ln>
                  <a:solidFill>
                    <a:prstClr val="white"/>
                  </a:solidFill>
                  <a:effectLst/>
                  <a:uLnTx/>
                  <a:uFillTx/>
                  <a:latin typeface="Calibri" panose="020F0502020204030204"/>
                  <a:ea typeface="Open Sans" panose="020B0606030504020204" pitchFamily="34" charset="0"/>
                  <a:cs typeface="Arial" panose="020B0604020202020204" pitchFamily="34" charset="0"/>
                </a:rPr>
                <a:t>3</a:t>
              </a:r>
            </a:p>
          </p:txBody>
        </p:sp>
      </p:grpSp>
    </p:spTree>
    <p:extLst>
      <p:ext uri="{BB962C8B-B14F-4D97-AF65-F5344CB8AC3E}">
        <p14:creationId xmlns:p14="http://schemas.microsoft.com/office/powerpoint/2010/main" val="2264169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79D91B68-4EE7-7779-B7CE-C87373246251}"/>
              </a:ext>
            </a:extLst>
          </p:cNvPr>
          <p:cNvGrpSpPr/>
          <p:nvPr/>
        </p:nvGrpSpPr>
        <p:grpSpPr>
          <a:xfrm>
            <a:off x="3754201" y="2051924"/>
            <a:ext cx="4683597" cy="1946916"/>
            <a:chOff x="3754201" y="2051924"/>
            <a:chExt cx="4683597" cy="1946916"/>
          </a:xfrm>
        </p:grpSpPr>
        <p:sp>
          <p:nvSpPr>
            <p:cNvPr id="9" name="Rectangle 8">
              <a:extLst>
                <a:ext uri="{FF2B5EF4-FFF2-40B4-BE49-F238E27FC236}">
                  <a16:creationId xmlns:a16="http://schemas.microsoft.com/office/drawing/2014/main" id="{D769333B-FCB7-D4CC-42C9-9FC5F94DB390}"/>
                </a:ext>
              </a:extLst>
            </p:cNvPr>
            <p:cNvSpPr/>
            <p:nvPr/>
          </p:nvSpPr>
          <p:spPr>
            <a:xfrm>
              <a:off x="5485120" y="2051924"/>
              <a:ext cx="1221761" cy="122176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 1">
              <a:extLst>
                <a:ext uri="{FF2B5EF4-FFF2-40B4-BE49-F238E27FC236}">
                  <a16:creationId xmlns:a16="http://schemas.microsoft.com/office/drawing/2014/main" id="{ADEDAC49-1DA3-44A3-028D-3BF69943491B}"/>
                </a:ext>
              </a:extLst>
            </p:cNvPr>
            <p:cNvGrpSpPr/>
            <p:nvPr/>
          </p:nvGrpSpPr>
          <p:grpSpPr>
            <a:xfrm>
              <a:off x="3754201" y="3273685"/>
              <a:ext cx="4683597" cy="725155"/>
              <a:chOff x="3754202" y="271604"/>
              <a:chExt cx="4683597" cy="725155"/>
            </a:xfrm>
          </p:grpSpPr>
          <p:sp>
            <p:nvSpPr>
              <p:cNvPr id="4" name="Rectangle 3">
                <a:extLst>
                  <a:ext uri="{FF2B5EF4-FFF2-40B4-BE49-F238E27FC236}">
                    <a16:creationId xmlns:a16="http://schemas.microsoft.com/office/drawing/2014/main" id="{32600812-70D5-8B83-526E-B983A629BA19}"/>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5" name="Straight Connector 4">
                <a:extLst>
                  <a:ext uri="{FF2B5EF4-FFF2-40B4-BE49-F238E27FC236}">
                    <a16:creationId xmlns:a16="http://schemas.microsoft.com/office/drawing/2014/main" id="{D9E17A39-6877-2CB2-625D-BCFBC3BD2DF1}"/>
                  </a:ext>
                </a:extLst>
              </p:cNvPr>
              <p:cNvCxnSpPr>
                <a:endCxn id="4"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grpSp>
      <p:sp>
        <p:nvSpPr>
          <p:cNvPr id="8" name="Slide Number Placeholder 2">
            <a:extLst>
              <a:ext uri="{FF2B5EF4-FFF2-40B4-BE49-F238E27FC236}">
                <a16:creationId xmlns:a16="http://schemas.microsoft.com/office/drawing/2014/main" id="{47782907-F054-236B-D61B-2560A66DC893}"/>
              </a:ext>
            </a:extLst>
          </p:cNvPr>
          <p:cNvSpPr txBox="1">
            <a:spLocks/>
          </p:cNvSpPr>
          <p:nvPr/>
        </p:nvSpPr>
        <p:spPr>
          <a:xfrm>
            <a:off x="11402762" y="368132"/>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rgbClr val="D32D25"/>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4</a:t>
            </a:fld>
            <a:endParaRPr kumimoji="0" lang="fr-FR" sz="2000" b="1" i="0" u="none" strike="noStrike" kern="1200" cap="none" spc="0" normalizeH="0" baseline="0" noProof="0" dirty="0">
              <a:ln>
                <a:noFill/>
              </a:ln>
              <a:solidFill>
                <a:srgbClr val="D32D25"/>
              </a:solidFill>
              <a:effectLst/>
              <a:uLnTx/>
              <a:uFillTx/>
              <a:latin typeface="Arial" panose="020B0604020202020204" pitchFamily="34" charset="0"/>
              <a:ea typeface="+mn-ea"/>
              <a:cs typeface="Arial" panose="020B0604020202020204" pitchFamily="34" charset="0"/>
            </a:endParaRPr>
          </a:p>
        </p:txBody>
      </p:sp>
      <p:sp>
        <p:nvSpPr>
          <p:cNvPr id="17" name="Rectangle 16">
            <a:extLst>
              <a:ext uri="{FF2B5EF4-FFF2-40B4-BE49-F238E27FC236}">
                <a16:creationId xmlns:a16="http://schemas.microsoft.com/office/drawing/2014/main" id="{4C0E67BA-FAAE-D19F-48AD-C9F36052E190}"/>
              </a:ext>
            </a:extLst>
          </p:cNvPr>
          <p:cNvSpPr/>
          <p:nvPr/>
        </p:nvSpPr>
        <p:spPr>
          <a:xfrm>
            <a:off x="3526739" y="3998840"/>
            <a:ext cx="5136727"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Lorem Ipsum </a:t>
            </a:r>
            <a:r>
              <a:rPr kumimoji="0" lang="fr-FR"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est simplement du faux texte employé</a:t>
            </a:r>
            <a:endParaRPr kumimoji="0" lang="en-US"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sp>
        <p:nvSpPr>
          <p:cNvPr id="19" name="Rectangle 18">
            <a:extLst>
              <a:ext uri="{FF2B5EF4-FFF2-40B4-BE49-F238E27FC236}">
                <a16:creationId xmlns:a16="http://schemas.microsoft.com/office/drawing/2014/main" id="{993F3988-48C8-B513-FF34-2596939AB27C}"/>
              </a:ext>
            </a:extLst>
          </p:cNvPr>
          <p:cNvSpPr/>
          <p:nvPr/>
        </p:nvSpPr>
        <p:spPr>
          <a:xfrm>
            <a:off x="5675617" y="1853780"/>
            <a:ext cx="808235" cy="15696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6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1</a:t>
            </a:r>
            <a:endParaRPr kumimoji="0" lang="fr-FR" sz="166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7B5AE38-997B-E237-E379-93263FFF2550}"/>
              </a:ext>
            </a:extLst>
          </p:cNvPr>
          <p:cNvSpPr/>
          <p:nvPr/>
        </p:nvSpPr>
        <p:spPr>
          <a:xfrm>
            <a:off x="4603413" y="3423636"/>
            <a:ext cx="2983381" cy="646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chemeClr val="bg1"/>
                </a:solidFill>
                <a:effectLst/>
                <a:uLnTx/>
                <a:uFillTx/>
                <a:ea typeface="Open Sans" panose="020B0606030504020204" pitchFamily="34" charset="0"/>
                <a:cs typeface="Arial" panose="020B0604020202020204" pitchFamily="34" charset="0"/>
              </a:rPr>
              <a:t>TITRE DE PAGE</a:t>
            </a:r>
          </a:p>
        </p:txBody>
      </p:sp>
    </p:spTree>
    <p:extLst>
      <p:ext uri="{BB962C8B-B14F-4D97-AF65-F5344CB8AC3E}">
        <p14:creationId xmlns:p14="http://schemas.microsoft.com/office/powerpoint/2010/main" val="379892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D91BAB2-3673-F0A5-6AEB-4BC8C564A9FA}"/>
              </a:ext>
            </a:extLst>
          </p:cNvPr>
          <p:cNvSpPr/>
          <p:nvPr/>
        </p:nvSpPr>
        <p:spPr>
          <a:xfrm>
            <a:off x="6096000" y="271604"/>
            <a:ext cx="5767786" cy="31573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C227BE69-0453-BF22-8981-2F9FCB6671FB}"/>
              </a:ext>
            </a:extLst>
          </p:cNvPr>
          <p:cNvSpPr/>
          <p:nvPr/>
        </p:nvSpPr>
        <p:spPr>
          <a:xfrm>
            <a:off x="328204" y="3429000"/>
            <a:ext cx="5767786" cy="31573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0E69E584-B057-F576-CB02-C6E8EF8D0759}"/>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15" name="Slide Number Placeholder 2">
            <a:extLst>
              <a:ext uri="{FF2B5EF4-FFF2-40B4-BE49-F238E27FC236}">
                <a16:creationId xmlns:a16="http://schemas.microsoft.com/office/drawing/2014/main" id="{FFD064D2-7F2C-024E-6EEE-AA37808BD8DD}"/>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5</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sp>
        <p:nvSpPr>
          <p:cNvPr id="19" name="Rectangle 18">
            <a:extLst>
              <a:ext uri="{FF2B5EF4-FFF2-40B4-BE49-F238E27FC236}">
                <a16:creationId xmlns:a16="http://schemas.microsoft.com/office/drawing/2014/main" id="{D92E3A62-2D70-253B-0FF5-0D52476D6F98}"/>
              </a:ext>
            </a:extLst>
          </p:cNvPr>
          <p:cNvSpPr/>
          <p:nvPr/>
        </p:nvSpPr>
        <p:spPr>
          <a:xfrm>
            <a:off x="438091" y="3736516"/>
            <a:ext cx="5546816" cy="2542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fr-FR" sz="1800" b="0"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a:t>
            </a:r>
          </a:p>
        </p:txBody>
      </p:sp>
      <p:sp>
        <p:nvSpPr>
          <p:cNvPr id="20" name="Rectangle 19">
            <a:extLst>
              <a:ext uri="{FF2B5EF4-FFF2-40B4-BE49-F238E27FC236}">
                <a16:creationId xmlns:a16="http://schemas.microsoft.com/office/drawing/2014/main" id="{18471078-0A56-2EE6-7A54-E8EC2C0372B1}"/>
              </a:ext>
            </a:extLst>
          </p:cNvPr>
          <p:cNvSpPr/>
          <p:nvPr/>
        </p:nvSpPr>
        <p:spPr>
          <a:xfrm>
            <a:off x="6279097" y="1120500"/>
            <a:ext cx="5546816" cy="2126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fr-FR" sz="1800" b="0"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chemeClr val="bg1"/>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a:t>
            </a:r>
          </a:p>
        </p:txBody>
      </p:sp>
      <p:grpSp>
        <p:nvGrpSpPr>
          <p:cNvPr id="16" name="Group 15">
            <a:extLst>
              <a:ext uri="{FF2B5EF4-FFF2-40B4-BE49-F238E27FC236}">
                <a16:creationId xmlns:a16="http://schemas.microsoft.com/office/drawing/2014/main" id="{E5378ACD-5B3F-0149-5181-026293C23AD0}"/>
              </a:ext>
            </a:extLst>
          </p:cNvPr>
          <p:cNvGrpSpPr/>
          <p:nvPr/>
        </p:nvGrpSpPr>
        <p:grpSpPr>
          <a:xfrm>
            <a:off x="3754202" y="271604"/>
            <a:ext cx="4683597" cy="725155"/>
            <a:chOff x="3754202" y="271604"/>
            <a:chExt cx="4683597" cy="725155"/>
          </a:xfrm>
        </p:grpSpPr>
        <p:sp>
          <p:nvSpPr>
            <p:cNvPr id="17" name="Rectangle 16">
              <a:extLst>
                <a:ext uri="{FF2B5EF4-FFF2-40B4-BE49-F238E27FC236}">
                  <a16:creationId xmlns:a16="http://schemas.microsoft.com/office/drawing/2014/main" id="{48A0D11A-66E9-DAF6-3974-52689C155BC2}"/>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8" name="Straight Connector 17">
              <a:extLst>
                <a:ext uri="{FF2B5EF4-FFF2-40B4-BE49-F238E27FC236}">
                  <a16:creationId xmlns:a16="http://schemas.microsoft.com/office/drawing/2014/main" id="{897EB156-4F5D-DDCE-9D98-5A0AE46FD5B6}"/>
                </a:ext>
              </a:extLst>
            </p:cNvPr>
            <p:cNvCxnSpPr>
              <a:endCxn id="17"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21" name="Rectangle 20">
            <a:extLst>
              <a:ext uri="{FF2B5EF4-FFF2-40B4-BE49-F238E27FC236}">
                <a16:creationId xmlns:a16="http://schemas.microsoft.com/office/drawing/2014/main" id="{A77A89C4-CF5A-B2F9-AF95-E4616EDBB224}"/>
              </a:ext>
            </a:extLst>
          </p:cNvPr>
          <p:cNvSpPr/>
          <p:nvPr/>
        </p:nvSpPr>
        <p:spPr>
          <a:xfrm>
            <a:off x="4100185" y="382732"/>
            <a:ext cx="3991630" cy="707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PAGE STYLE 2</a:t>
            </a:r>
          </a:p>
        </p:txBody>
      </p:sp>
      <p:sp>
        <p:nvSpPr>
          <p:cNvPr id="3" name="Picture Placeholder 2">
            <a:extLst>
              <a:ext uri="{FF2B5EF4-FFF2-40B4-BE49-F238E27FC236}">
                <a16:creationId xmlns:a16="http://schemas.microsoft.com/office/drawing/2014/main" id="{B879FFF3-4EA2-B1E2-FCBD-4A54F2902346}"/>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D3AB3608-CC6B-FB63-B81D-B1FFC4FDA422}"/>
              </a:ext>
            </a:extLst>
          </p:cNvPr>
          <p:cNvSpPr>
            <a:spLocks noGrp="1"/>
          </p:cNvSpPr>
          <p:nvPr>
            <p:ph type="pic" sz="quarter" idx="10"/>
          </p:nvPr>
        </p:nvSpPr>
        <p:spPr/>
      </p:sp>
    </p:spTree>
    <p:extLst>
      <p:ext uri="{BB962C8B-B14F-4D97-AF65-F5344CB8AC3E}">
        <p14:creationId xmlns:p14="http://schemas.microsoft.com/office/powerpoint/2010/main" val="314210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6">
            <a:extLst>
              <a:ext uri="{FF2B5EF4-FFF2-40B4-BE49-F238E27FC236}">
                <a16:creationId xmlns:a16="http://schemas.microsoft.com/office/drawing/2014/main" id="{1CE5A180-8836-85C9-EFDB-CF4C27E7BB22}"/>
              </a:ext>
            </a:extLst>
          </p:cNvPr>
          <p:cNvGraphicFramePr>
            <a:graphicFrameLocks noGrp="1"/>
          </p:cNvGraphicFramePr>
          <p:nvPr>
            <p:extLst>
              <p:ext uri="{D42A27DB-BD31-4B8C-83A1-F6EECF244321}">
                <p14:modId xmlns:p14="http://schemas.microsoft.com/office/powerpoint/2010/main" val="4023735385"/>
              </p:ext>
            </p:extLst>
          </p:nvPr>
        </p:nvGraphicFramePr>
        <p:xfrm>
          <a:off x="909877" y="1424001"/>
          <a:ext cx="10372245" cy="4483878"/>
        </p:xfrm>
        <a:graphic>
          <a:graphicData uri="http://schemas.openxmlformats.org/drawingml/2006/table">
            <a:tbl>
              <a:tblPr firstRow="1" bandRow="1">
                <a:tableStyleId>{9D7B26C5-4107-4FEC-AEDC-1716B250A1EF}</a:tableStyleId>
              </a:tblPr>
              <a:tblGrid>
                <a:gridCol w="2074449">
                  <a:extLst>
                    <a:ext uri="{9D8B030D-6E8A-4147-A177-3AD203B41FA5}">
                      <a16:colId xmlns:a16="http://schemas.microsoft.com/office/drawing/2014/main" val="2656451911"/>
                    </a:ext>
                  </a:extLst>
                </a:gridCol>
                <a:gridCol w="2074449">
                  <a:extLst>
                    <a:ext uri="{9D8B030D-6E8A-4147-A177-3AD203B41FA5}">
                      <a16:colId xmlns:a16="http://schemas.microsoft.com/office/drawing/2014/main" val="89310863"/>
                    </a:ext>
                  </a:extLst>
                </a:gridCol>
                <a:gridCol w="2074449">
                  <a:extLst>
                    <a:ext uri="{9D8B030D-6E8A-4147-A177-3AD203B41FA5}">
                      <a16:colId xmlns:a16="http://schemas.microsoft.com/office/drawing/2014/main" val="3316558785"/>
                    </a:ext>
                  </a:extLst>
                </a:gridCol>
                <a:gridCol w="2074449">
                  <a:extLst>
                    <a:ext uri="{9D8B030D-6E8A-4147-A177-3AD203B41FA5}">
                      <a16:colId xmlns:a16="http://schemas.microsoft.com/office/drawing/2014/main" val="1551524353"/>
                    </a:ext>
                  </a:extLst>
                </a:gridCol>
                <a:gridCol w="2074449">
                  <a:extLst>
                    <a:ext uri="{9D8B030D-6E8A-4147-A177-3AD203B41FA5}">
                      <a16:colId xmlns:a16="http://schemas.microsoft.com/office/drawing/2014/main" val="1244278983"/>
                    </a:ext>
                  </a:extLst>
                </a:gridCol>
              </a:tblGrid>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2834515986"/>
                  </a:ext>
                </a:extLst>
              </a:tr>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3155348133"/>
                  </a:ext>
                </a:extLst>
              </a:tr>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2304273292"/>
                  </a:ext>
                </a:extLst>
              </a:tr>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3154852815"/>
                  </a:ext>
                </a:extLst>
              </a:tr>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567045916"/>
                  </a:ext>
                </a:extLst>
              </a:tr>
              <a:tr h="747313">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2089528464"/>
                  </a:ext>
                </a:extLst>
              </a:tr>
            </a:tbl>
          </a:graphicData>
        </a:graphic>
      </p:graphicFrame>
      <p:sp>
        <p:nvSpPr>
          <p:cNvPr id="3" name="Rectangle 2">
            <a:extLst>
              <a:ext uri="{FF2B5EF4-FFF2-40B4-BE49-F238E27FC236}">
                <a16:creationId xmlns:a16="http://schemas.microsoft.com/office/drawing/2014/main" id="{A3E66092-3429-4157-F9BC-A00AF2922AE4}"/>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4" name="Slide Number Placeholder 2">
            <a:extLst>
              <a:ext uri="{FF2B5EF4-FFF2-40B4-BE49-F238E27FC236}">
                <a16:creationId xmlns:a16="http://schemas.microsoft.com/office/drawing/2014/main" id="{B0019DC2-D83A-76BD-37B9-D5A781B2A9B4}"/>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6</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5" name="Group 4">
            <a:extLst>
              <a:ext uri="{FF2B5EF4-FFF2-40B4-BE49-F238E27FC236}">
                <a16:creationId xmlns:a16="http://schemas.microsoft.com/office/drawing/2014/main" id="{44176AAB-1CB4-0C63-1A50-B5BCE7737298}"/>
              </a:ext>
            </a:extLst>
          </p:cNvPr>
          <p:cNvGrpSpPr/>
          <p:nvPr/>
        </p:nvGrpSpPr>
        <p:grpSpPr>
          <a:xfrm>
            <a:off x="3754202" y="271604"/>
            <a:ext cx="4683597" cy="725155"/>
            <a:chOff x="3754202" y="271604"/>
            <a:chExt cx="4683597" cy="725155"/>
          </a:xfrm>
        </p:grpSpPr>
        <p:sp>
          <p:nvSpPr>
            <p:cNvPr id="7" name="Rectangle 6">
              <a:extLst>
                <a:ext uri="{FF2B5EF4-FFF2-40B4-BE49-F238E27FC236}">
                  <a16:creationId xmlns:a16="http://schemas.microsoft.com/office/drawing/2014/main" id="{1E0A6E0E-7BDD-3F7E-62AA-EAD80B563F8E}"/>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8" name="Straight Connector 7">
              <a:extLst>
                <a:ext uri="{FF2B5EF4-FFF2-40B4-BE49-F238E27FC236}">
                  <a16:creationId xmlns:a16="http://schemas.microsoft.com/office/drawing/2014/main" id="{975A09A4-BDCD-EDCA-F617-CEF7A6602C11}"/>
                </a:ext>
              </a:extLst>
            </p:cNvPr>
            <p:cNvCxnSpPr>
              <a:endCxn id="7"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9" name="Rectangle 8">
            <a:extLst>
              <a:ext uri="{FF2B5EF4-FFF2-40B4-BE49-F238E27FC236}">
                <a16:creationId xmlns:a16="http://schemas.microsoft.com/office/drawing/2014/main" id="{273D8D22-5496-36EB-CF9B-A53F7E999F7D}"/>
              </a:ext>
            </a:extLst>
          </p:cNvPr>
          <p:cNvSpPr/>
          <p:nvPr/>
        </p:nvSpPr>
        <p:spPr>
          <a:xfrm>
            <a:off x="4100185" y="339190"/>
            <a:ext cx="3991630"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Tableau</a:t>
            </a:r>
          </a:p>
        </p:txBody>
      </p:sp>
    </p:spTree>
    <p:extLst>
      <p:ext uri="{BB962C8B-B14F-4D97-AF65-F5344CB8AC3E}">
        <p14:creationId xmlns:p14="http://schemas.microsoft.com/office/powerpoint/2010/main" val="934445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6">
            <a:extLst>
              <a:ext uri="{FF2B5EF4-FFF2-40B4-BE49-F238E27FC236}">
                <a16:creationId xmlns:a16="http://schemas.microsoft.com/office/drawing/2014/main" id="{1CE5A180-8836-85C9-EFDB-CF4C27E7BB22}"/>
              </a:ext>
            </a:extLst>
          </p:cNvPr>
          <p:cNvGraphicFramePr>
            <a:graphicFrameLocks noGrp="1"/>
          </p:cNvGraphicFramePr>
          <p:nvPr>
            <p:extLst>
              <p:ext uri="{D42A27DB-BD31-4B8C-83A1-F6EECF244321}">
                <p14:modId xmlns:p14="http://schemas.microsoft.com/office/powerpoint/2010/main" val="1331887348"/>
              </p:ext>
            </p:extLst>
          </p:nvPr>
        </p:nvGraphicFramePr>
        <p:xfrm>
          <a:off x="910533" y="2378618"/>
          <a:ext cx="4148898" cy="3736565"/>
        </p:xfrm>
        <a:graphic>
          <a:graphicData uri="http://schemas.openxmlformats.org/drawingml/2006/table">
            <a:tbl>
              <a:tblPr firstRow="1" bandRow="1">
                <a:tableStyleId>{C083E6E3-FA7D-4D7B-A595-EF9225AFEA82}</a:tableStyleId>
              </a:tblPr>
              <a:tblGrid>
                <a:gridCol w="2074449">
                  <a:extLst>
                    <a:ext uri="{9D8B030D-6E8A-4147-A177-3AD203B41FA5}">
                      <a16:colId xmlns:a16="http://schemas.microsoft.com/office/drawing/2014/main" val="2656451911"/>
                    </a:ext>
                  </a:extLst>
                </a:gridCol>
                <a:gridCol w="2074449">
                  <a:extLst>
                    <a:ext uri="{9D8B030D-6E8A-4147-A177-3AD203B41FA5}">
                      <a16:colId xmlns:a16="http://schemas.microsoft.com/office/drawing/2014/main" val="89310863"/>
                    </a:ext>
                  </a:extLst>
                </a:gridCol>
              </a:tblGrid>
              <a:tr h="747313">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2834515986"/>
                  </a:ext>
                </a:extLst>
              </a:tr>
              <a:tr h="747313">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3155348133"/>
                  </a:ext>
                </a:extLst>
              </a:tr>
              <a:tr h="747313">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2304273292"/>
                  </a:ext>
                </a:extLst>
              </a:tr>
              <a:tr h="747313">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3154852815"/>
                  </a:ext>
                </a:extLst>
              </a:tr>
              <a:tr h="747313">
                <a:tc>
                  <a:txBody>
                    <a:bodyPr/>
                    <a:lstStyle/>
                    <a:p>
                      <a:pPr algn="ctr"/>
                      <a:r>
                        <a:rPr lang="fr-FR" dirty="0"/>
                        <a:t>Texte</a:t>
                      </a:r>
                    </a:p>
                  </a:txBody>
                  <a:tcPr anchor="ctr"/>
                </a:tc>
                <a:tc>
                  <a:txBody>
                    <a:bodyPr/>
                    <a:lstStyle/>
                    <a:p>
                      <a:pPr algn="ctr"/>
                      <a:r>
                        <a:rPr lang="fr-FR" dirty="0"/>
                        <a:t>Texte</a:t>
                      </a:r>
                    </a:p>
                  </a:txBody>
                  <a:tcPr anchor="ctr"/>
                </a:tc>
                <a:extLst>
                  <a:ext uri="{0D108BD9-81ED-4DB2-BD59-A6C34878D82A}">
                    <a16:rowId xmlns:a16="http://schemas.microsoft.com/office/drawing/2014/main" val="567045916"/>
                  </a:ext>
                </a:extLst>
              </a:tr>
            </a:tbl>
          </a:graphicData>
        </a:graphic>
      </p:graphicFrame>
      <p:sp>
        <p:nvSpPr>
          <p:cNvPr id="3" name="Rectangle 2">
            <a:extLst>
              <a:ext uri="{FF2B5EF4-FFF2-40B4-BE49-F238E27FC236}">
                <a16:creationId xmlns:a16="http://schemas.microsoft.com/office/drawing/2014/main" id="{A3E66092-3429-4157-F9BC-A00AF2922AE4}"/>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4" name="Slide Number Placeholder 2">
            <a:extLst>
              <a:ext uri="{FF2B5EF4-FFF2-40B4-BE49-F238E27FC236}">
                <a16:creationId xmlns:a16="http://schemas.microsoft.com/office/drawing/2014/main" id="{B0019DC2-D83A-76BD-37B9-D5A781B2A9B4}"/>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7</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5" name="Group 4">
            <a:extLst>
              <a:ext uri="{FF2B5EF4-FFF2-40B4-BE49-F238E27FC236}">
                <a16:creationId xmlns:a16="http://schemas.microsoft.com/office/drawing/2014/main" id="{44176AAB-1CB4-0C63-1A50-B5BCE7737298}"/>
              </a:ext>
            </a:extLst>
          </p:cNvPr>
          <p:cNvGrpSpPr/>
          <p:nvPr/>
        </p:nvGrpSpPr>
        <p:grpSpPr>
          <a:xfrm>
            <a:off x="3754202" y="271604"/>
            <a:ext cx="4683597" cy="725155"/>
            <a:chOff x="3754202" y="271604"/>
            <a:chExt cx="4683597" cy="725155"/>
          </a:xfrm>
        </p:grpSpPr>
        <p:sp>
          <p:nvSpPr>
            <p:cNvPr id="7" name="Rectangle 6">
              <a:extLst>
                <a:ext uri="{FF2B5EF4-FFF2-40B4-BE49-F238E27FC236}">
                  <a16:creationId xmlns:a16="http://schemas.microsoft.com/office/drawing/2014/main" id="{1E0A6E0E-7BDD-3F7E-62AA-EAD80B563F8E}"/>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8" name="Straight Connector 7">
              <a:extLst>
                <a:ext uri="{FF2B5EF4-FFF2-40B4-BE49-F238E27FC236}">
                  <a16:creationId xmlns:a16="http://schemas.microsoft.com/office/drawing/2014/main" id="{975A09A4-BDCD-EDCA-F617-CEF7A6602C11}"/>
                </a:ext>
              </a:extLst>
            </p:cNvPr>
            <p:cNvCxnSpPr>
              <a:endCxn id="7"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9" name="Rectangle 8">
            <a:extLst>
              <a:ext uri="{FF2B5EF4-FFF2-40B4-BE49-F238E27FC236}">
                <a16:creationId xmlns:a16="http://schemas.microsoft.com/office/drawing/2014/main" id="{273D8D22-5496-36EB-CF9B-A53F7E999F7D}"/>
              </a:ext>
            </a:extLst>
          </p:cNvPr>
          <p:cNvSpPr/>
          <p:nvPr/>
        </p:nvSpPr>
        <p:spPr>
          <a:xfrm>
            <a:off x="4100185" y="339190"/>
            <a:ext cx="3991630"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Tableau</a:t>
            </a:r>
          </a:p>
        </p:txBody>
      </p:sp>
      <p:sp>
        <p:nvSpPr>
          <p:cNvPr id="6" name="Rectangle 5">
            <a:extLst>
              <a:ext uri="{FF2B5EF4-FFF2-40B4-BE49-F238E27FC236}">
                <a16:creationId xmlns:a16="http://schemas.microsoft.com/office/drawing/2014/main" id="{A37FFA65-8E26-D0B4-67A2-C7610BD4BE00}"/>
              </a:ext>
            </a:extLst>
          </p:cNvPr>
          <p:cNvSpPr/>
          <p:nvPr/>
        </p:nvSpPr>
        <p:spPr>
          <a:xfrm>
            <a:off x="5454050" y="1354654"/>
            <a:ext cx="6015127" cy="4801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chemeClr val="tx1"/>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 contenant des passages du Lorem Ipsum.</a:t>
            </a:r>
          </a:p>
        </p:txBody>
      </p:sp>
      <p:sp>
        <p:nvSpPr>
          <p:cNvPr id="10" name="Rectangle 9">
            <a:extLst>
              <a:ext uri="{FF2B5EF4-FFF2-40B4-BE49-F238E27FC236}">
                <a16:creationId xmlns:a16="http://schemas.microsoft.com/office/drawing/2014/main" id="{93949637-EB2B-19EC-002C-179B06A9A17D}"/>
              </a:ext>
            </a:extLst>
          </p:cNvPr>
          <p:cNvSpPr/>
          <p:nvPr/>
        </p:nvSpPr>
        <p:spPr>
          <a:xfrm>
            <a:off x="769498" y="1389335"/>
            <a:ext cx="4312793"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Lorem Ipsum est simplement du faux texte employé</a:t>
            </a:r>
            <a:endParaRPr kumimoji="0" lang="fr-FR" sz="2400"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901207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33ACB090-C228-B285-B6B1-861AC15126FA}"/>
              </a:ext>
            </a:extLst>
          </p:cNvPr>
          <p:cNvSpPr/>
          <p:nvPr/>
        </p:nvSpPr>
        <p:spPr>
          <a:xfrm>
            <a:off x="709372" y="1382496"/>
            <a:ext cx="5358063" cy="45243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a:t>
            </a:r>
          </a:p>
        </p:txBody>
      </p:sp>
      <p:sp>
        <p:nvSpPr>
          <p:cNvPr id="46" name="Rectangle 45">
            <a:extLst>
              <a:ext uri="{FF2B5EF4-FFF2-40B4-BE49-F238E27FC236}">
                <a16:creationId xmlns:a16="http://schemas.microsoft.com/office/drawing/2014/main" id="{54855402-AD28-25F5-4544-471119E96170}"/>
              </a:ext>
            </a:extLst>
          </p:cNvPr>
          <p:cNvSpPr/>
          <p:nvPr/>
        </p:nvSpPr>
        <p:spPr>
          <a:xfrm>
            <a:off x="6164482" y="1382496"/>
            <a:ext cx="5358063" cy="45243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Le </a:t>
            </a:r>
            <a:r>
              <a:rPr kumimoji="0" lang="fr-FR" sz="1800" b="1"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Lorem Ipsum</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est simplement du faux texte employé dans la composition et la mise en page avant impression. Le Lorem Ipsum est le faux texte standard de l'imprimerie depuis les années 1500, quand un imprimeur anonyme assembla ensemble des morceaux de texte pour réaliser un livre spécimen de polices de texte. Il n'a pas fait que survivre cinq siècles, mais s'est aussi adapté à la bureautique informatique, sans que son contenu n'en soit modifié.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 et, plus récemment, par son inclusion dans des applications de mise en page de texte, comme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Aldus</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PageMaker</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Il a été popularisé dans les années 1960 grâce à la vente de feuilles </a:t>
            </a:r>
            <a:r>
              <a:rPr kumimoji="0" lang="fr-FR" sz="1800" b="0" i="0" u="none" strike="noStrike" kern="1200" cap="none" spc="0" normalizeH="0" baseline="0" noProof="0" dirty="0" err="1">
                <a:ln>
                  <a:noFill/>
                </a:ln>
                <a:solidFill>
                  <a:srgbClr val="000000"/>
                </a:solidFill>
                <a:effectLst/>
                <a:uLnTx/>
                <a:uFillTx/>
                <a:latin typeface="Calibri" panose="020F0502020204030204"/>
                <a:ea typeface="+mn-ea"/>
                <a:cs typeface="Arial" panose="020B0604020202020204" pitchFamily="34" charset="0"/>
              </a:rPr>
              <a:t>Letraset</a:t>
            </a:r>
            <a:r>
              <a:rPr kumimoji="0" lang="fr-FR" sz="1800" b="0" i="0" u="none" strike="noStrike" kern="1200" cap="none" spc="0" normalizeH="0" baseline="0" noProof="0" dirty="0">
                <a:ln>
                  <a:noFill/>
                </a:ln>
                <a:solidFill>
                  <a:srgbClr val="000000"/>
                </a:solidFill>
                <a:effectLst/>
                <a:uLnTx/>
                <a:uFillTx/>
                <a:latin typeface="Calibri" panose="020F0502020204030204"/>
                <a:ea typeface="+mn-ea"/>
                <a:cs typeface="Arial" panose="020B0604020202020204" pitchFamily="34" charset="0"/>
              </a:rPr>
              <a:t> contenant des passages du Lorem Ipsum.</a:t>
            </a:r>
          </a:p>
        </p:txBody>
      </p:sp>
      <p:sp>
        <p:nvSpPr>
          <p:cNvPr id="2" name="Rectangle 1">
            <a:extLst>
              <a:ext uri="{FF2B5EF4-FFF2-40B4-BE49-F238E27FC236}">
                <a16:creationId xmlns:a16="http://schemas.microsoft.com/office/drawing/2014/main" id="{C3D490AC-01B2-DB2C-F563-F6612568916F}"/>
              </a:ext>
            </a:extLst>
          </p:cNvPr>
          <p:cNvSpPr/>
          <p:nvPr/>
        </p:nvSpPr>
        <p:spPr>
          <a:xfrm>
            <a:off x="10371880" y="6115183"/>
            <a:ext cx="1491916" cy="3034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sp>
        <p:nvSpPr>
          <p:cNvPr id="7" name="Slide Number Placeholder 2">
            <a:extLst>
              <a:ext uri="{FF2B5EF4-FFF2-40B4-BE49-F238E27FC236}">
                <a16:creationId xmlns:a16="http://schemas.microsoft.com/office/drawing/2014/main" id="{D53F1942-EAB9-7290-AE1D-EAD05862C5FA}"/>
              </a:ext>
            </a:extLst>
          </p:cNvPr>
          <p:cNvSpPr txBox="1">
            <a:spLocks/>
          </p:cNvSpPr>
          <p:nvPr/>
        </p:nvSpPr>
        <p:spPr>
          <a:xfrm>
            <a:off x="11074558" y="6132411"/>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chemeClr val="bg1"/>
                </a:solidFill>
                <a:effectLst/>
                <a:uLnTx/>
                <a:uFillTx/>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8</a:t>
            </a:fld>
            <a:endParaRPr kumimoji="0" lang="fr-FR" sz="2000" b="1" i="0" u="none" strike="noStrike" kern="1200" cap="none" spc="0" normalizeH="0" baseline="0" noProof="0" dirty="0">
              <a:ln>
                <a:noFill/>
              </a:ln>
              <a:solidFill>
                <a:schemeClr val="bg1"/>
              </a:solidFill>
              <a:effectLst/>
              <a:uLnTx/>
              <a:uFillTx/>
              <a:ea typeface="+mn-ea"/>
              <a:cs typeface="Arial" panose="020B0604020202020204" pitchFamily="34" charset="0"/>
            </a:endParaRPr>
          </a:p>
        </p:txBody>
      </p:sp>
      <p:grpSp>
        <p:nvGrpSpPr>
          <p:cNvPr id="8" name="Group 7">
            <a:extLst>
              <a:ext uri="{FF2B5EF4-FFF2-40B4-BE49-F238E27FC236}">
                <a16:creationId xmlns:a16="http://schemas.microsoft.com/office/drawing/2014/main" id="{FDE8490A-402D-4A63-1199-5075B36FD88E}"/>
              </a:ext>
            </a:extLst>
          </p:cNvPr>
          <p:cNvGrpSpPr/>
          <p:nvPr/>
        </p:nvGrpSpPr>
        <p:grpSpPr>
          <a:xfrm>
            <a:off x="3754202" y="271604"/>
            <a:ext cx="4683597" cy="725155"/>
            <a:chOff x="3754202" y="271604"/>
            <a:chExt cx="4683597" cy="725155"/>
          </a:xfrm>
        </p:grpSpPr>
        <p:sp>
          <p:nvSpPr>
            <p:cNvPr id="9" name="Rectangle 8">
              <a:extLst>
                <a:ext uri="{FF2B5EF4-FFF2-40B4-BE49-F238E27FC236}">
                  <a16:creationId xmlns:a16="http://schemas.microsoft.com/office/drawing/2014/main" id="{7EA30B26-06BB-D384-1EDF-DE3774CF8C18}"/>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0" name="Straight Connector 9">
              <a:extLst>
                <a:ext uri="{FF2B5EF4-FFF2-40B4-BE49-F238E27FC236}">
                  <a16:creationId xmlns:a16="http://schemas.microsoft.com/office/drawing/2014/main" id="{39D07E79-D4C0-C6B6-78C6-2D4B15AD98D3}"/>
                </a:ext>
              </a:extLst>
            </p:cNvPr>
            <p:cNvCxnSpPr>
              <a:endCxn id="9"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0BA26C6D-5DDC-1396-63F1-7EAF87792D59}"/>
              </a:ext>
            </a:extLst>
          </p:cNvPr>
          <p:cNvSpPr/>
          <p:nvPr/>
        </p:nvSpPr>
        <p:spPr>
          <a:xfrm>
            <a:off x="4100185" y="339190"/>
            <a:ext cx="3991630"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48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Deux Colonne</a:t>
            </a:r>
          </a:p>
        </p:txBody>
      </p:sp>
    </p:spTree>
    <p:extLst>
      <p:ext uri="{BB962C8B-B14F-4D97-AF65-F5344CB8AC3E}">
        <p14:creationId xmlns:p14="http://schemas.microsoft.com/office/powerpoint/2010/main" val="2511633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79D91B68-4EE7-7779-B7CE-C87373246251}"/>
              </a:ext>
            </a:extLst>
          </p:cNvPr>
          <p:cNvGrpSpPr/>
          <p:nvPr/>
        </p:nvGrpSpPr>
        <p:grpSpPr>
          <a:xfrm>
            <a:off x="3754201" y="2051924"/>
            <a:ext cx="4683597" cy="1946916"/>
            <a:chOff x="3754201" y="2051924"/>
            <a:chExt cx="4683597" cy="1946916"/>
          </a:xfrm>
        </p:grpSpPr>
        <p:sp>
          <p:nvSpPr>
            <p:cNvPr id="9" name="Rectangle 8">
              <a:extLst>
                <a:ext uri="{FF2B5EF4-FFF2-40B4-BE49-F238E27FC236}">
                  <a16:creationId xmlns:a16="http://schemas.microsoft.com/office/drawing/2014/main" id="{D769333B-FCB7-D4CC-42C9-9FC5F94DB390}"/>
                </a:ext>
              </a:extLst>
            </p:cNvPr>
            <p:cNvSpPr/>
            <p:nvPr/>
          </p:nvSpPr>
          <p:spPr>
            <a:xfrm>
              <a:off x="5485120" y="2051924"/>
              <a:ext cx="1221761" cy="122176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 name="Group 1">
              <a:extLst>
                <a:ext uri="{FF2B5EF4-FFF2-40B4-BE49-F238E27FC236}">
                  <a16:creationId xmlns:a16="http://schemas.microsoft.com/office/drawing/2014/main" id="{ADEDAC49-1DA3-44A3-028D-3BF69943491B}"/>
                </a:ext>
              </a:extLst>
            </p:cNvPr>
            <p:cNvGrpSpPr/>
            <p:nvPr/>
          </p:nvGrpSpPr>
          <p:grpSpPr>
            <a:xfrm>
              <a:off x="3754201" y="3273685"/>
              <a:ext cx="4683597" cy="725155"/>
              <a:chOff x="3754202" y="271604"/>
              <a:chExt cx="4683597" cy="725155"/>
            </a:xfrm>
          </p:grpSpPr>
          <p:sp>
            <p:nvSpPr>
              <p:cNvPr id="4" name="Rectangle 3">
                <a:extLst>
                  <a:ext uri="{FF2B5EF4-FFF2-40B4-BE49-F238E27FC236}">
                    <a16:creationId xmlns:a16="http://schemas.microsoft.com/office/drawing/2014/main" id="{32600812-70D5-8B83-526E-B983A629BA19}"/>
                  </a:ext>
                </a:extLst>
              </p:cNvPr>
              <p:cNvSpPr/>
              <p:nvPr/>
            </p:nvSpPr>
            <p:spPr>
              <a:xfrm>
                <a:off x="3754202" y="512618"/>
                <a:ext cx="4683597" cy="4841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5" name="Straight Connector 4">
                <a:extLst>
                  <a:ext uri="{FF2B5EF4-FFF2-40B4-BE49-F238E27FC236}">
                    <a16:creationId xmlns:a16="http://schemas.microsoft.com/office/drawing/2014/main" id="{D9E17A39-6877-2CB2-625D-BCFBC3BD2DF1}"/>
                  </a:ext>
                </a:extLst>
              </p:cNvPr>
              <p:cNvCxnSpPr>
                <a:endCxn id="4" idx="0"/>
              </p:cNvCxnSpPr>
              <p:nvPr/>
            </p:nvCxnSpPr>
            <p:spPr>
              <a:xfrm>
                <a:off x="6096000" y="271604"/>
                <a:ext cx="1" cy="241014"/>
              </a:xfrm>
              <a:prstGeom prst="line">
                <a:avLst/>
              </a:prstGeom>
              <a:ln w="76200">
                <a:solidFill>
                  <a:schemeClr val="tx1"/>
                </a:solidFill>
              </a:ln>
              <a:effectLst/>
            </p:spPr>
            <p:style>
              <a:lnRef idx="1">
                <a:schemeClr val="accent1"/>
              </a:lnRef>
              <a:fillRef idx="0">
                <a:schemeClr val="accent1"/>
              </a:fillRef>
              <a:effectRef idx="0">
                <a:schemeClr val="accent1"/>
              </a:effectRef>
              <a:fontRef idx="minor">
                <a:schemeClr val="tx1"/>
              </a:fontRef>
            </p:style>
          </p:cxnSp>
        </p:grpSp>
      </p:grpSp>
      <p:sp>
        <p:nvSpPr>
          <p:cNvPr id="8" name="Slide Number Placeholder 2">
            <a:extLst>
              <a:ext uri="{FF2B5EF4-FFF2-40B4-BE49-F238E27FC236}">
                <a16:creationId xmlns:a16="http://schemas.microsoft.com/office/drawing/2014/main" id="{47782907-F054-236B-D61B-2560A66DC893}"/>
              </a:ext>
            </a:extLst>
          </p:cNvPr>
          <p:cNvSpPr txBox="1">
            <a:spLocks/>
          </p:cNvSpPr>
          <p:nvPr/>
        </p:nvSpPr>
        <p:spPr>
          <a:xfrm>
            <a:off x="11402762" y="368132"/>
            <a:ext cx="789238" cy="2862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fld id="{55566DE6-6023-4F1B-83B8-5B1409609C05}" type="slidenum">
              <a:rPr kumimoji="0" lang="fr-FR" sz="1400" b="1" i="0" u="none" strike="noStrike" kern="1200" cap="none" spc="0" normalizeH="0" baseline="0" noProof="0" smtClean="0">
                <a:ln>
                  <a:noFill/>
                </a:ln>
                <a:solidFill>
                  <a:srgbClr val="D32D25"/>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t>9</a:t>
            </a:fld>
            <a:endParaRPr kumimoji="0" lang="fr-FR" sz="2000" b="1" i="0" u="none" strike="noStrike" kern="1200" cap="none" spc="0" normalizeH="0" baseline="0" noProof="0" dirty="0">
              <a:ln>
                <a:noFill/>
              </a:ln>
              <a:solidFill>
                <a:srgbClr val="D32D25"/>
              </a:solidFill>
              <a:effectLst/>
              <a:uLnTx/>
              <a:uFillTx/>
              <a:latin typeface="Arial" panose="020B0604020202020204" pitchFamily="34" charset="0"/>
              <a:ea typeface="+mn-ea"/>
              <a:cs typeface="Arial" panose="020B0604020202020204" pitchFamily="34" charset="0"/>
            </a:endParaRPr>
          </a:p>
        </p:txBody>
      </p:sp>
      <p:sp>
        <p:nvSpPr>
          <p:cNvPr id="17" name="Rectangle 16">
            <a:extLst>
              <a:ext uri="{FF2B5EF4-FFF2-40B4-BE49-F238E27FC236}">
                <a16:creationId xmlns:a16="http://schemas.microsoft.com/office/drawing/2014/main" id="{4C0E67BA-FAAE-D19F-48AD-C9F36052E190}"/>
              </a:ext>
            </a:extLst>
          </p:cNvPr>
          <p:cNvSpPr/>
          <p:nvPr/>
        </p:nvSpPr>
        <p:spPr>
          <a:xfrm>
            <a:off x="3526739" y="3998840"/>
            <a:ext cx="5136727"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Lorem Ipsum </a:t>
            </a:r>
            <a:r>
              <a:rPr kumimoji="0" lang="fr-FR"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rPr>
              <a:t>est simplement du faux texte employé</a:t>
            </a:r>
            <a:endParaRPr kumimoji="0" lang="en-US" b="1" i="0" u="none" strike="noStrike" kern="1200" cap="none" spc="0" normalizeH="0" baseline="0" noProof="0" dirty="0">
              <a:ln>
                <a:noFill/>
              </a:ln>
              <a:solidFill>
                <a:schemeClr val="tx1"/>
              </a:solidFill>
              <a:effectLst/>
              <a:uLnTx/>
              <a:uFillTx/>
              <a:latin typeface="Calibri" panose="020F0502020204030204"/>
              <a:ea typeface="+mn-ea"/>
              <a:cs typeface="Arial" panose="020B0604020202020204" pitchFamily="34" charset="0"/>
            </a:endParaRPr>
          </a:p>
        </p:txBody>
      </p:sp>
      <p:sp>
        <p:nvSpPr>
          <p:cNvPr id="19" name="Rectangle 18">
            <a:extLst>
              <a:ext uri="{FF2B5EF4-FFF2-40B4-BE49-F238E27FC236}">
                <a16:creationId xmlns:a16="http://schemas.microsoft.com/office/drawing/2014/main" id="{993F3988-48C8-B513-FF34-2596939AB27C}"/>
              </a:ext>
            </a:extLst>
          </p:cNvPr>
          <p:cNvSpPr/>
          <p:nvPr/>
        </p:nvSpPr>
        <p:spPr>
          <a:xfrm>
            <a:off x="5675617" y="1853780"/>
            <a:ext cx="808235" cy="15696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6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rPr>
              <a:t>2</a:t>
            </a:r>
            <a:endParaRPr kumimoji="0" lang="fr-FR" sz="16600" b="1" i="0" u="none" strike="noStrike" kern="1200" cap="none" spc="0" normalizeH="0" baseline="0" noProof="0" dirty="0">
              <a:ln>
                <a:noFill/>
              </a:ln>
              <a:solidFill>
                <a:schemeClr val="bg1"/>
              </a:solidFill>
              <a:effectLst/>
              <a:uLnTx/>
              <a:uFillTx/>
              <a:latin typeface="Calibri" panose="020F0502020204030204"/>
              <a:ea typeface="Open Sans" panose="020B0606030504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7B5AE38-997B-E237-E379-93263FFF2550}"/>
              </a:ext>
            </a:extLst>
          </p:cNvPr>
          <p:cNvSpPr/>
          <p:nvPr/>
        </p:nvSpPr>
        <p:spPr>
          <a:xfrm>
            <a:off x="4603413" y="3423636"/>
            <a:ext cx="2983381" cy="646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600" b="1" i="0" u="none" strike="noStrike" kern="1200" cap="none" spc="0" normalizeH="0" baseline="0" noProof="0" dirty="0">
                <a:ln>
                  <a:noFill/>
                </a:ln>
                <a:solidFill>
                  <a:schemeClr val="bg1"/>
                </a:solidFill>
                <a:effectLst/>
                <a:uLnTx/>
                <a:uFillTx/>
                <a:ea typeface="Open Sans" panose="020B0606030504020204" pitchFamily="34" charset="0"/>
                <a:cs typeface="Arial" panose="020B0604020202020204" pitchFamily="34" charset="0"/>
              </a:rPr>
              <a:t>TITRE DE PAGE</a:t>
            </a:r>
          </a:p>
        </p:txBody>
      </p:sp>
    </p:spTree>
    <p:extLst>
      <p:ext uri="{BB962C8B-B14F-4D97-AF65-F5344CB8AC3E}">
        <p14:creationId xmlns:p14="http://schemas.microsoft.com/office/powerpoint/2010/main" val="250705732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1497</Words>
  <Application>Microsoft Office PowerPoint</Application>
  <PresentationFormat>Widescreen</PresentationFormat>
  <Paragraphs>131</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www.presentation-powerpoint.com</dc:title>
  <dc:creator>YUSF</dc:creator>
  <cp:keywords>www.presentation-powerpoint.com</cp:keywords>
  <cp:lastModifiedBy>YUSF</cp:lastModifiedBy>
  <cp:revision>15</cp:revision>
  <dcterms:created xsi:type="dcterms:W3CDTF">2022-10-03T12:00:08Z</dcterms:created>
  <dcterms:modified xsi:type="dcterms:W3CDTF">2022-10-05T10:01:06Z</dcterms:modified>
  <cp:category>www.presentation-powerpoint.com</cp:category>
</cp:coreProperties>
</file>