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3"/>
  </p:notesMasterIdLst>
  <p:sldIdLst>
    <p:sldId id="2134808908" r:id="rId5"/>
    <p:sldId id="2134808909" r:id="rId6"/>
    <p:sldId id="2134808910" r:id="rId7"/>
    <p:sldId id="2134808911" r:id="rId8"/>
    <p:sldId id="2134808912" r:id="rId9"/>
    <p:sldId id="2134808913" r:id="rId10"/>
    <p:sldId id="2134808914" r:id="rId11"/>
    <p:sldId id="2134808915" r:id="rId12"/>
    <p:sldId id="2134808916" r:id="rId13"/>
    <p:sldId id="2134808917" r:id="rId14"/>
    <p:sldId id="2134808918" r:id="rId15"/>
    <p:sldId id="2134808285" r:id="rId16"/>
    <p:sldId id="2134808919" r:id="rId17"/>
    <p:sldId id="2134808278" r:id="rId18"/>
    <p:sldId id="2134807223" r:id="rId19"/>
    <p:sldId id="2134808487" r:id="rId20"/>
    <p:sldId id="2134807776" r:id="rId21"/>
    <p:sldId id="2134808277" r:id="rId22"/>
    <p:sldId id="2134808517" r:id="rId23"/>
    <p:sldId id="2134808925" r:id="rId24"/>
    <p:sldId id="2134808515" r:id="rId25"/>
    <p:sldId id="2134808516" r:id="rId26"/>
    <p:sldId id="2134808490" r:id="rId27"/>
    <p:sldId id="2134808498" r:id="rId28"/>
    <p:sldId id="2134808514" r:id="rId29"/>
    <p:sldId id="2134808489" r:id="rId30"/>
    <p:sldId id="2134808492" r:id="rId31"/>
    <p:sldId id="2134808493" r:id="rId32"/>
    <p:sldId id="2134808874" r:id="rId33"/>
    <p:sldId id="2134808900" r:id="rId34"/>
    <p:sldId id="2134808240" r:id="rId35"/>
    <p:sldId id="2134808499" r:id="rId36"/>
    <p:sldId id="2134808500" r:id="rId37"/>
    <p:sldId id="2134808933" r:id="rId38"/>
    <p:sldId id="2147482370" r:id="rId39"/>
    <p:sldId id="2134808486" r:id="rId40"/>
    <p:sldId id="2147482369" r:id="rId41"/>
    <p:sldId id="2134808504" r:id="rId42"/>
    <p:sldId id="2134808505" r:id="rId43"/>
    <p:sldId id="2134807000" r:id="rId44"/>
    <p:sldId id="2134808508" r:id="rId45"/>
    <p:sldId id="2134808875" r:id="rId46"/>
    <p:sldId id="2134808950" r:id="rId47"/>
    <p:sldId id="2134808971" r:id="rId48"/>
    <p:sldId id="2134808972" r:id="rId49"/>
    <p:sldId id="2134806115" r:id="rId50"/>
    <p:sldId id="2134808979" r:id="rId51"/>
    <p:sldId id="2134808980" r:id="rId52"/>
    <p:sldId id="2134808506" r:id="rId53"/>
    <p:sldId id="2134808507" r:id="rId54"/>
    <p:sldId id="2134808431" r:id="rId55"/>
    <p:sldId id="2134808425" r:id="rId56"/>
    <p:sldId id="2134807507" r:id="rId57"/>
    <p:sldId id="2134807508" r:id="rId58"/>
    <p:sldId id="2134808805" r:id="rId59"/>
    <p:sldId id="2134808775" r:id="rId60"/>
    <p:sldId id="2134808474" r:id="rId61"/>
    <p:sldId id="2147482339" r:id="rId62"/>
  </p:sldIdLst>
  <p:sldSz cx="13716000" cy="10287000"/>
  <p:notesSz cx="6858000" cy="9144000"/>
  <p:embeddedFontLs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ndara" panose="020E0502030303020204" pitchFamily="34" charset="0"/>
      <p:regular r:id="rId68"/>
      <p:bold r:id="rId69"/>
      <p:italic r:id="rId70"/>
      <p:boldItalic r:id="rId71"/>
    </p:embeddedFont>
    <p:embeddedFont>
      <p:font typeface="Carelia" panose="020B0604020202020204" charset="0"/>
      <p:regular r:id="rId72"/>
    </p:embeddedFont>
    <p:embeddedFont>
      <p:font typeface="Dosis" pitchFamily="2" charset="0"/>
      <p:regular r:id="rId73"/>
      <p:bold r:id="rId74"/>
    </p:embeddedFont>
    <p:embeddedFont>
      <p:font typeface="Dosis Bold" charset="0"/>
      <p:regular r:id="rId75"/>
      <p:bold r:id="rId76"/>
    </p:embeddedFont>
    <p:embeddedFont>
      <p:font typeface="KG Primary Penmanship 2" panose="020B0604020202020204" charset="0"/>
      <p:regular r:id="rId77"/>
    </p:embeddedFont>
    <p:embeddedFont>
      <p:font typeface="Montserrat" panose="00000500000000000000" pitchFamily="2" charset="0"/>
      <p:regular r:id="rId78"/>
      <p:bold r:id="rId79"/>
      <p:italic r:id="rId80"/>
      <p:boldItalic r:id="rId81"/>
    </p:embeddedFont>
    <p:embeddedFont>
      <p:font typeface="Traditional Arabic" panose="02020603050405020304" pitchFamily="18" charset="-78"/>
      <p:regular r:id="rId82"/>
      <p:bold r:id="rId83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42C"/>
    <a:srgbClr val="106584"/>
    <a:srgbClr val="7F7F7F"/>
    <a:srgbClr val="F2F2F2"/>
    <a:srgbClr val="8DC63F"/>
    <a:srgbClr val="525252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3.fntdata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19/07/2025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9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7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7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6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949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15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6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15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8.png"/><Relationship Id="rId5" Type="http://schemas.openxmlformats.org/officeDocument/2006/relationships/tags" Target="../tags/tag170.xml"/><Relationship Id="rId10" Type="http://schemas.openxmlformats.org/officeDocument/2006/relationships/image" Target="../media/image7.svg"/><Relationship Id="rId4" Type="http://schemas.openxmlformats.org/officeDocument/2006/relationships/tags" Target="../tags/tag169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29.sv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image" Target="../media/image15.png"/><Relationship Id="rId2" Type="http://schemas.openxmlformats.org/officeDocument/2006/relationships/tags" Target="../tags/tag173.xml"/><Relationship Id="rId16" Type="http://schemas.openxmlformats.org/officeDocument/2006/relationships/image" Target="../media/image42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5.jpeg"/><Relationship Id="rId5" Type="http://schemas.openxmlformats.org/officeDocument/2006/relationships/tags" Target="../tags/tag176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image" Target="../media/image43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5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tags" Target="../tags/tag195.xml"/><Relationship Id="rId17" Type="http://schemas.openxmlformats.org/officeDocument/2006/relationships/image" Target="../media/image44.png"/><Relationship Id="rId2" Type="http://schemas.openxmlformats.org/officeDocument/2006/relationships/tags" Target="../tags/tag185.xml"/><Relationship Id="rId16" Type="http://schemas.openxmlformats.org/officeDocument/2006/relationships/image" Target="../media/image23.png"/><Relationship Id="rId20" Type="http://schemas.openxmlformats.org/officeDocument/2006/relationships/image" Target="../media/image47.png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tags" Target="../tags/tag194.xml"/><Relationship Id="rId5" Type="http://schemas.openxmlformats.org/officeDocument/2006/relationships/tags" Target="../tags/tag188.xml"/><Relationship Id="rId15" Type="http://schemas.openxmlformats.org/officeDocument/2006/relationships/image" Target="../media/image19.svg"/><Relationship Id="rId10" Type="http://schemas.openxmlformats.org/officeDocument/2006/relationships/tags" Target="../tags/tag193.xml"/><Relationship Id="rId19" Type="http://schemas.openxmlformats.org/officeDocument/2006/relationships/image" Target="../media/image46.png"/><Relationship Id="rId4" Type="http://schemas.openxmlformats.org/officeDocument/2006/relationships/tags" Target="../tags/tag187.xml"/><Relationship Id="rId9" Type="http://schemas.openxmlformats.org/officeDocument/2006/relationships/tags" Target="../tags/tag192.xml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9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tags" Target="../tags/tag207.xml"/><Relationship Id="rId17" Type="http://schemas.openxmlformats.org/officeDocument/2006/relationships/image" Target="../media/image48.png"/><Relationship Id="rId2" Type="http://schemas.openxmlformats.org/officeDocument/2006/relationships/tags" Target="../tags/tag197.xml"/><Relationship Id="rId16" Type="http://schemas.openxmlformats.org/officeDocument/2006/relationships/image" Target="../media/image23.png"/><Relationship Id="rId20" Type="http://schemas.openxmlformats.org/officeDocument/2006/relationships/image" Target="../media/image51.png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image" Target="../media/image19.svg"/><Relationship Id="rId10" Type="http://schemas.openxmlformats.org/officeDocument/2006/relationships/tags" Target="../tags/tag205.xml"/><Relationship Id="rId19" Type="http://schemas.openxmlformats.org/officeDocument/2006/relationships/image" Target="../media/image50.png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18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09.xml"/><Relationship Id="rId16" Type="http://schemas.openxmlformats.org/officeDocument/2006/relationships/image" Target="../media/image52.png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image" Target="../media/image23.png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44.png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image" Target="../media/image27.png"/><Relationship Id="rId2" Type="http://schemas.openxmlformats.org/officeDocument/2006/relationships/tags" Target="../tags/tag220.xml"/><Relationship Id="rId16" Type="http://schemas.openxmlformats.org/officeDocument/2006/relationships/image" Target="../media/image47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19.svg"/><Relationship Id="rId5" Type="http://schemas.openxmlformats.org/officeDocument/2006/relationships/tags" Target="../tags/tag223.xml"/><Relationship Id="rId1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tags" Target="../tags/tag22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44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image" Target="../media/image27.png"/><Relationship Id="rId2" Type="http://schemas.openxmlformats.org/officeDocument/2006/relationships/tags" Target="../tags/tag228.xml"/><Relationship Id="rId16" Type="http://schemas.openxmlformats.org/officeDocument/2006/relationships/image" Target="../media/image47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image" Target="../media/image19.svg"/><Relationship Id="rId5" Type="http://schemas.openxmlformats.org/officeDocument/2006/relationships/tags" Target="../tags/tag231.xml"/><Relationship Id="rId1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19.svg"/><Relationship Id="rId18" Type="http://schemas.openxmlformats.org/officeDocument/2006/relationships/image" Target="../media/image47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18.png"/><Relationship Id="rId17" Type="http://schemas.openxmlformats.org/officeDocument/2006/relationships/image" Target="../media/image46.png"/><Relationship Id="rId2" Type="http://schemas.openxmlformats.org/officeDocument/2006/relationships/tags" Target="../tags/tag236.xml"/><Relationship Id="rId16" Type="http://schemas.openxmlformats.org/officeDocument/2006/relationships/image" Target="../media/image45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9.xml"/><Relationship Id="rId15" Type="http://schemas.openxmlformats.org/officeDocument/2006/relationships/image" Target="../media/image44.png"/><Relationship Id="rId10" Type="http://schemas.openxmlformats.org/officeDocument/2006/relationships/tags" Target="../tags/tag244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4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image" Target="../media/image27.png"/><Relationship Id="rId5" Type="http://schemas.openxmlformats.org/officeDocument/2006/relationships/tags" Target="../tags/tag249.xml"/><Relationship Id="rId10" Type="http://schemas.openxmlformats.org/officeDocument/2006/relationships/image" Target="../media/image23.png"/><Relationship Id="rId4" Type="http://schemas.openxmlformats.org/officeDocument/2006/relationships/tags" Target="../tags/tag248.xml"/><Relationship Id="rId9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image" Target="../media/image48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27.png"/><Relationship Id="rId2" Type="http://schemas.openxmlformats.org/officeDocument/2006/relationships/tags" Target="../tags/tag252.xml"/><Relationship Id="rId16" Type="http://schemas.openxmlformats.org/officeDocument/2006/relationships/image" Target="../media/image51.png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9.svg"/><Relationship Id="rId5" Type="http://schemas.openxmlformats.org/officeDocument/2006/relationships/tags" Target="../tags/tag255.xml"/><Relationship Id="rId15" Type="http://schemas.openxmlformats.org/officeDocument/2006/relationships/image" Target="../media/image50.png"/><Relationship Id="rId10" Type="http://schemas.openxmlformats.org/officeDocument/2006/relationships/image" Target="../media/image18.png"/><Relationship Id="rId4" Type="http://schemas.openxmlformats.org/officeDocument/2006/relationships/tags" Target="../tags/tag25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48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23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19.svg"/><Relationship Id="rId5" Type="http://schemas.openxmlformats.org/officeDocument/2006/relationships/tags" Target="../tags/tag263.xml"/><Relationship Id="rId15" Type="http://schemas.openxmlformats.org/officeDocument/2006/relationships/image" Target="../media/image51.png"/><Relationship Id="rId10" Type="http://schemas.openxmlformats.org/officeDocument/2006/relationships/image" Target="../media/image18.png"/><Relationship Id="rId4" Type="http://schemas.openxmlformats.org/officeDocument/2006/relationships/tags" Target="../tags/tag26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23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19.svg"/><Relationship Id="rId17" Type="http://schemas.openxmlformats.org/officeDocument/2006/relationships/image" Target="../media/image51.png"/><Relationship Id="rId2" Type="http://schemas.openxmlformats.org/officeDocument/2006/relationships/tags" Target="../tags/tag268.xml"/><Relationship Id="rId16" Type="http://schemas.openxmlformats.org/officeDocument/2006/relationships/image" Target="../media/image50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18.png"/><Relationship Id="rId5" Type="http://schemas.openxmlformats.org/officeDocument/2006/relationships/tags" Target="../tags/tag271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image" Target="../media/image46.png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image" Target="../media/image24.png"/><Relationship Id="rId2" Type="http://schemas.openxmlformats.org/officeDocument/2006/relationships/tags" Target="../tags/tag277.xml"/><Relationship Id="rId16" Type="http://schemas.openxmlformats.org/officeDocument/2006/relationships/image" Target="../media/image51.png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image" Target="../media/image19.svg"/><Relationship Id="rId5" Type="http://schemas.openxmlformats.org/officeDocument/2006/relationships/tags" Target="../tags/tag280.xml"/><Relationship Id="rId15" Type="http://schemas.openxmlformats.org/officeDocument/2006/relationships/image" Target="../media/image50.png"/><Relationship Id="rId10" Type="http://schemas.openxmlformats.org/officeDocument/2006/relationships/image" Target="../media/image18.png"/><Relationship Id="rId4" Type="http://schemas.openxmlformats.org/officeDocument/2006/relationships/tags" Target="../tags/tag27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44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24.png"/><Relationship Id="rId2" Type="http://schemas.openxmlformats.org/officeDocument/2006/relationships/tags" Target="../tags/tag285.xml"/><Relationship Id="rId16" Type="http://schemas.openxmlformats.org/officeDocument/2006/relationships/image" Target="../media/image49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image" Target="../media/image19.svg"/><Relationship Id="rId5" Type="http://schemas.openxmlformats.org/officeDocument/2006/relationships/tags" Target="../tags/tag288.xml"/><Relationship Id="rId15" Type="http://schemas.openxmlformats.org/officeDocument/2006/relationships/image" Target="../media/image48.png"/><Relationship Id="rId10" Type="http://schemas.openxmlformats.org/officeDocument/2006/relationships/image" Target="../media/image18.png"/><Relationship Id="rId4" Type="http://schemas.openxmlformats.org/officeDocument/2006/relationships/tags" Target="../tags/tag28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4.png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53.pn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24.png"/><Relationship Id="rId5" Type="http://schemas.openxmlformats.org/officeDocument/2006/relationships/tags" Target="../tags/tag296.xml"/><Relationship Id="rId10" Type="http://schemas.openxmlformats.org/officeDocument/2006/relationships/image" Target="../media/image19.svg"/><Relationship Id="rId4" Type="http://schemas.openxmlformats.org/officeDocument/2006/relationships/tags" Target="../tags/tag295.xml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0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8.png"/><Relationship Id="rId5" Type="http://schemas.openxmlformats.org/officeDocument/2006/relationships/tags" Target="../tags/tag303.xml"/><Relationship Id="rId10" Type="http://schemas.openxmlformats.org/officeDocument/2006/relationships/image" Target="../media/image7.svg"/><Relationship Id="rId4" Type="http://schemas.openxmlformats.org/officeDocument/2006/relationships/tags" Target="../tags/tag302.xml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image" Target="../media/image29.svg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12" Type="http://schemas.openxmlformats.org/officeDocument/2006/relationships/image" Target="../media/image15.png"/><Relationship Id="rId2" Type="http://schemas.openxmlformats.org/officeDocument/2006/relationships/tags" Target="../tags/tag306.xml"/><Relationship Id="rId16" Type="http://schemas.openxmlformats.org/officeDocument/2006/relationships/image" Target="../media/image42.png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5.jpeg"/><Relationship Id="rId5" Type="http://schemas.openxmlformats.org/officeDocument/2006/relationships/tags" Target="../tags/tag309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7.png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tags" Target="../tags/tag325.xml"/><Relationship Id="rId17" Type="http://schemas.openxmlformats.org/officeDocument/2006/relationships/image" Target="../media/image56.PNG"/><Relationship Id="rId2" Type="http://schemas.openxmlformats.org/officeDocument/2006/relationships/tags" Target="../tags/tag315.xml"/><Relationship Id="rId16" Type="http://schemas.openxmlformats.org/officeDocument/2006/relationships/image" Target="../media/image55.png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tags" Target="../tags/tag324.xml"/><Relationship Id="rId5" Type="http://schemas.openxmlformats.org/officeDocument/2006/relationships/tags" Target="../tags/tag318.xml"/><Relationship Id="rId15" Type="http://schemas.openxmlformats.org/officeDocument/2006/relationships/image" Target="../media/image19.svg"/><Relationship Id="rId10" Type="http://schemas.openxmlformats.org/officeDocument/2006/relationships/tags" Target="../tags/tag323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336.xml"/><Relationship Id="rId18" Type="http://schemas.openxmlformats.org/officeDocument/2006/relationships/image" Target="../media/image55.png"/><Relationship Id="rId3" Type="http://schemas.openxmlformats.org/officeDocument/2006/relationships/tags" Target="../tags/tag328.xml"/><Relationship Id="rId21" Type="http://schemas.openxmlformats.org/officeDocument/2006/relationships/image" Target="../media/image58.png"/><Relationship Id="rId7" Type="http://schemas.openxmlformats.org/officeDocument/2006/relationships/tags" Target="../tags/tag332.xml"/><Relationship Id="rId12" Type="http://schemas.openxmlformats.org/officeDocument/2006/relationships/tags" Target="../tags/tag33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27.xml"/><Relationship Id="rId16" Type="http://schemas.openxmlformats.org/officeDocument/2006/relationships/tags" Target="../tags/tag339.xml"/><Relationship Id="rId20" Type="http://schemas.openxmlformats.org/officeDocument/2006/relationships/image" Target="../media/image57.png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tags" Target="../tags/tag334.xml"/><Relationship Id="rId5" Type="http://schemas.openxmlformats.org/officeDocument/2006/relationships/tags" Target="../tags/tag330.xml"/><Relationship Id="rId15" Type="http://schemas.openxmlformats.org/officeDocument/2006/relationships/tags" Target="../tags/tag338.xml"/><Relationship Id="rId10" Type="http://schemas.openxmlformats.org/officeDocument/2006/relationships/tags" Target="../tags/tag333.xml"/><Relationship Id="rId19" Type="http://schemas.openxmlformats.org/officeDocument/2006/relationships/image" Target="../media/image56.PNG"/><Relationship Id="rId4" Type="http://schemas.openxmlformats.org/officeDocument/2006/relationships/tags" Target="../tags/tag329.xml"/><Relationship Id="rId9" Type="http://schemas.openxmlformats.org/officeDocument/2006/relationships/audio" Target="../media/media1.wav"/><Relationship Id="rId14" Type="http://schemas.openxmlformats.org/officeDocument/2006/relationships/tags" Target="../tags/tag3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42.xml"/><Relationship Id="rId7" Type="http://schemas.openxmlformats.org/officeDocument/2006/relationships/image" Target="../media/image18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4.xml"/><Relationship Id="rId10" Type="http://schemas.openxmlformats.org/officeDocument/2006/relationships/image" Target="../media/image55.png"/><Relationship Id="rId4" Type="http://schemas.openxmlformats.org/officeDocument/2006/relationships/tags" Target="../tags/tag343.xml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image" Target="../media/image59.png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image" Target="../media/image19.svg"/><Relationship Id="rId2" Type="http://schemas.openxmlformats.org/officeDocument/2006/relationships/tags" Target="../tags/tag346.xml"/><Relationship Id="rId16" Type="http://schemas.openxmlformats.org/officeDocument/2006/relationships/image" Target="../media/image62.png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image" Target="../media/image18.png"/><Relationship Id="rId5" Type="http://schemas.openxmlformats.org/officeDocument/2006/relationships/tags" Target="../tags/tag349.xml"/><Relationship Id="rId15" Type="http://schemas.openxmlformats.org/officeDocument/2006/relationships/image" Target="../media/image61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56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image" Target="../media/image8.png"/><Relationship Id="rId5" Type="http://schemas.openxmlformats.org/officeDocument/2006/relationships/tags" Target="../tags/tag358.xml"/><Relationship Id="rId10" Type="http://schemas.openxmlformats.org/officeDocument/2006/relationships/image" Target="../media/image7.svg"/><Relationship Id="rId4" Type="http://schemas.openxmlformats.org/officeDocument/2006/relationships/tags" Target="../tags/tag357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image" Target="../media/image5.jpeg"/><Relationship Id="rId18" Type="http://schemas.openxmlformats.org/officeDocument/2006/relationships/image" Target="../media/image42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1.svg"/><Relationship Id="rId2" Type="http://schemas.openxmlformats.org/officeDocument/2006/relationships/tags" Target="../tags/tag361.xml"/><Relationship Id="rId16" Type="http://schemas.openxmlformats.org/officeDocument/2006/relationships/image" Target="../media/image40.pn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5" Type="http://schemas.openxmlformats.org/officeDocument/2006/relationships/tags" Target="../tags/tag364.xml"/><Relationship Id="rId15" Type="http://schemas.openxmlformats.org/officeDocument/2006/relationships/image" Target="../media/image29.svg"/><Relationship Id="rId10" Type="http://schemas.openxmlformats.org/officeDocument/2006/relationships/tags" Target="../tags/tag369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3.xml"/><Relationship Id="rId7" Type="http://schemas.openxmlformats.org/officeDocument/2006/relationships/image" Target="../media/image18.pn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9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8.xml"/><Relationship Id="rId7" Type="http://schemas.openxmlformats.org/officeDocument/2006/relationships/image" Target="../media/image18.png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9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3.xml"/><Relationship Id="rId7" Type="http://schemas.openxmlformats.org/officeDocument/2006/relationships/image" Target="../media/image18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8.xml"/><Relationship Id="rId7" Type="http://schemas.openxmlformats.org/officeDocument/2006/relationships/image" Target="../media/image18.pn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image" Target="../media/image55.png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image" Target="../media/image19.sv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image" Target="../media/image18.png"/><Relationship Id="rId5" Type="http://schemas.openxmlformats.org/officeDocument/2006/relationships/tags" Target="../tags/tag39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94.xml"/><Relationship Id="rId9" Type="http://schemas.openxmlformats.org/officeDocument/2006/relationships/tags" Target="../tags/tag39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13" Type="http://schemas.openxmlformats.org/officeDocument/2006/relationships/image" Target="../media/image23.png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image" Target="../media/image19.sv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image" Target="../media/image18.png"/><Relationship Id="rId5" Type="http://schemas.openxmlformats.org/officeDocument/2006/relationships/tags" Target="../tags/tag40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03.xml"/><Relationship Id="rId9" Type="http://schemas.openxmlformats.org/officeDocument/2006/relationships/tags" Target="../tags/tag40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11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10" Type="http://schemas.openxmlformats.org/officeDocument/2006/relationships/image" Target="../media/image39.png"/><Relationship Id="rId4" Type="http://schemas.openxmlformats.org/officeDocument/2006/relationships/tags" Target="../tags/tag412.xml"/><Relationship Id="rId9" Type="http://schemas.openxmlformats.org/officeDocument/2006/relationships/image" Target="../media/image1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7.xml"/><Relationship Id="rId7" Type="http://schemas.openxmlformats.org/officeDocument/2006/relationships/image" Target="../media/image18.png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19.xml"/><Relationship Id="rId10" Type="http://schemas.openxmlformats.org/officeDocument/2006/relationships/image" Target="../media/image64.png"/><Relationship Id="rId4" Type="http://schemas.openxmlformats.org/officeDocument/2006/relationships/tags" Target="../tags/tag418.xml"/><Relationship Id="rId9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2.xml"/><Relationship Id="rId7" Type="http://schemas.openxmlformats.org/officeDocument/2006/relationships/image" Target="../media/image18.pn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4.xml"/><Relationship Id="rId10" Type="http://schemas.openxmlformats.org/officeDocument/2006/relationships/image" Target="../media/image64.png"/><Relationship Id="rId4" Type="http://schemas.openxmlformats.org/officeDocument/2006/relationships/tags" Target="../tags/tag423.xml"/><Relationship Id="rId9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42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image" Target="../media/image8.png"/><Relationship Id="rId5" Type="http://schemas.openxmlformats.org/officeDocument/2006/relationships/tags" Target="../tags/tag429.xml"/><Relationship Id="rId10" Type="http://schemas.openxmlformats.org/officeDocument/2006/relationships/image" Target="../media/image7.svg"/><Relationship Id="rId4" Type="http://schemas.openxmlformats.org/officeDocument/2006/relationships/tags" Target="../tags/tag428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image" Target="../media/image29.svg"/><Relationship Id="rId3" Type="http://schemas.openxmlformats.org/officeDocument/2006/relationships/tags" Target="../tags/tag433.xml"/><Relationship Id="rId7" Type="http://schemas.openxmlformats.org/officeDocument/2006/relationships/tags" Target="../tags/tag437.xml"/><Relationship Id="rId12" Type="http://schemas.openxmlformats.org/officeDocument/2006/relationships/image" Target="../media/image15.png"/><Relationship Id="rId2" Type="http://schemas.openxmlformats.org/officeDocument/2006/relationships/tags" Target="../tags/tag432.xml"/><Relationship Id="rId16" Type="http://schemas.openxmlformats.org/officeDocument/2006/relationships/image" Target="../media/image42.png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image" Target="../media/image5.jpeg"/><Relationship Id="rId5" Type="http://schemas.openxmlformats.org/officeDocument/2006/relationships/tags" Target="../tags/tag435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7.jpeg"/><Relationship Id="rId3" Type="http://schemas.openxmlformats.org/officeDocument/2006/relationships/tags" Target="../tags/tag442.xml"/><Relationship Id="rId7" Type="http://schemas.openxmlformats.org/officeDocument/2006/relationships/tags" Target="../tags/tag446.xml"/><Relationship Id="rId12" Type="http://schemas.openxmlformats.org/officeDocument/2006/relationships/image" Target="../media/image66.png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image" Target="../media/image32.png"/><Relationship Id="rId5" Type="http://schemas.openxmlformats.org/officeDocument/2006/relationships/tags" Target="../tags/tag444.xml"/><Relationship Id="rId10" Type="http://schemas.openxmlformats.org/officeDocument/2006/relationships/image" Target="../media/image19.svg"/><Relationship Id="rId4" Type="http://schemas.openxmlformats.org/officeDocument/2006/relationships/tags" Target="../tags/tag443.xml"/><Relationship Id="rId9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49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image" Target="../media/image38.png"/><Relationship Id="rId5" Type="http://schemas.openxmlformats.org/officeDocument/2006/relationships/tags" Target="../tags/tag451.xml"/><Relationship Id="rId10" Type="http://schemas.openxmlformats.org/officeDocument/2006/relationships/image" Target="../media/image67.jpeg"/><Relationship Id="rId4" Type="http://schemas.openxmlformats.org/officeDocument/2006/relationships/tags" Target="../tags/tag450.xml"/><Relationship Id="rId9" Type="http://schemas.openxmlformats.org/officeDocument/2006/relationships/image" Target="../media/image19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55.xml"/><Relationship Id="rId7" Type="http://schemas.openxmlformats.org/officeDocument/2006/relationships/image" Target="../media/image18.pn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9.png"/><Relationship Id="rId5" Type="http://schemas.openxmlformats.org/officeDocument/2006/relationships/tags" Target="../tags/tag457.xml"/><Relationship Id="rId10" Type="http://schemas.microsoft.com/office/2007/relationships/hdphoto" Target="../media/hdphoto1.wdp"/><Relationship Id="rId4" Type="http://schemas.openxmlformats.org/officeDocument/2006/relationships/tags" Target="../tags/tag456.xml"/><Relationship Id="rId9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0.xml"/><Relationship Id="rId7" Type="http://schemas.openxmlformats.org/officeDocument/2006/relationships/image" Target="../media/image18.png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62.xml"/><Relationship Id="rId10" Type="http://schemas.openxmlformats.org/officeDocument/2006/relationships/image" Target="../media/image70.png"/><Relationship Id="rId4" Type="http://schemas.openxmlformats.org/officeDocument/2006/relationships/tags" Target="../tags/tag461.xml"/><Relationship Id="rId9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tags" Target="../tags/tag473.xml"/><Relationship Id="rId18" Type="http://schemas.openxmlformats.org/officeDocument/2006/relationships/image" Target="../media/image58.png"/><Relationship Id="rId3" Type="http://schemas.openxmlformats.org/officeDocument/2006/relationships/tags" Target="../tags/tag465.xml"/><Relationship Id="rId7" Type="http://schemas.openxmlformats.org/officeDocument/2006/relationships/audio" Target="../media/media2.mp3"/><Relationship Id="rId12" Type="http://schemas.openxmlformats.org/officeDocument/2006/relationships/tags" Target="../tags/tag472.xml"/><Relationship Id="rId17" Type="http://schemas.openxmlformats.org/officeDocument/2006/relationships/image" Target="../media/image71.gif"/><Relationship Id="rId2" Type="http://schemas.openxmlformats.org/officeDocument/2006/relationships/tags" Target="../tags/tag464.xml"/><Relationship Id="rId16" Type="http://schemas.openxmlformats.org/officeDocument/2006/relationships/image" Target="../media/image19.svg"/><Relationship Id="rId1" Type="http://schemas.openxmlformats.org/officeDocument/2006/relationships/tags" Target="../tags/tag463.xml"/><Relationship Id="rId6" Type="http://schemas.microsoft.com/office/2007/relationships/media" Target="../media/media2.mp3"/><Relationship Id="rId11" Type="http://schemas.openxmlformats.org/officeDocument/2006/relationships/tags" Target="../tags/tag471.xml"/><Relationship Id="rId5" Type="http://schemas.openxmlformats.org/officeDocument/2006/relationships/tags" Target="../tags/tag467.xml"/><Relationship Id="rId15" Type="http://schemas.openxmlformats.org/officeDocument/2006/relationships/image" Target="../media/image18.png"/><Relationship Id="rId10" Type="http://schemas.openxmlformats.org/officeDocument/2006/relationships/tags" Target="../tags/tag470.xml"/><Relationship Id="rId4" Type="http://schemas.openxmlformats.org/officeDocument/2006/relationships/tags" Target="../tags/tag466.xml"/><Relationship Id="rId9" Type="http://schemas.openxmlformats.org/officeDocument/2006/relationships/tags" Target="../tags/tag469.xml"/><Relationship Id="rId14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81.xml"/><Relationship Id="rId13" Type="http://schemas.openxmlformats.org/officeDocument/2006/relationships/tags" Target="../tags/tag486.xml"/><Relationship Id="rId18" Type="http://schemas.openxmlformats.org/officeDocument/2006/relationships/image" Target="../media/image73.jpeg"/><Relationship Id="rId3" Type="http://schemas.openxmlformats.org/officeDocument/2006/relationships/tags" Target="../tags/tag476.xml"/><Relationship Id="rId21" Type="http://schemas.microsoft.com/office/2007/relationships/hdphoto" Target="../media/hdphoto2.wdp"/><Relationship Id="rId7" Type="http://schemas.openxmlformats.org/officeDocument/2006/relationships/tags" Target="../tags/tag480.xml"/><Relationship Id="rId12" Type="http://schemas.openxmlformats.org/officeDocument/2006/relationships/tags" Target="../tags/tag485.xml"/><Relationship Id="rId17" Type="http://schemas.openxmlformats.org/officeDocument/2006/relationships/image" Target="../media/image72.jpg"/><Relationship Id="rId2" Type="http://schemas.openxmlformats.org/officeDocument/2006/relationships/tags" Target="../tags/tag475.xml"/><Relationship Id="rId16" Type="http://schemas.openxmlformats.org/officeDocument/2006/relationships/image" Target="../media/image19.svg"/><Relationship Id="rId20" Type="http://schemas.openxmlformats.org/officeDocument/2006/relationships/image" Target="../media/image75.png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tags" Target="../tags/tag484.xml"/><Relationship Id="rId5" Type="http://schemas.openxmlformats.org/officeDocument/2006/relationships/tags" Target="../tags/tag478.xml"/><Relationship Id="rId15" Type="http://schemas.openxmlformats.org/officeDocument/2006/relationships/image" Target="../media/image18.png"/><Relationship Id="rId10" Type="http://schemas.openxmlformats.org/officeDocument/2006/relationships/tags" Target="../tags/tag483.xml"/><Relationship Id="rId19" Type="http://schemas.openxmlformats.org/officeDocument/2006/relationships/image" Target="../media/image74.jpg"/><Relationship Id="rId4" Type="http://schemas.openxmlformats.org/officeDocument/2006/relationships/tags" Target="../tags/tag477.xml"/><Relationship Id="rId9" Type="http://schemas.openxmlformats.org/officeDocument/2006/relationships/tags" Target="../tags/tag482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13" Type="http://schemas.openxmlformats.org/officeDocument/2006/relationships/image" Target="../media/image43.png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image" Target="../media/image19.svg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image" Target="../media/image18.png"/><Relationship Id="rId5" Type="http://schemas.openxmlformats.org/officeDocument/2006/relationships/tags" Target="../tags/tag49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90.xml"/><Relationship Id="rId9" Type="http://schemas.openxmlformats.org/officeDocument/2006/relationships/tags" Target="../tags/tag49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03.xml"/><Relationship Id="rId13" Type="http://schemas.openxmlformats.org/officeDocument/2006/relationships/image" Target="../media/image3.emf"/><Relationship Id="rId3" Type="http://schemas.openxmlformats.org/officeDocument/2006/relationships/tags" Target="../tags/tag498.xml"/><Relationship Id="rId7" Type="http://schemas.openxmlformats.org/officeDocument/2006/relationships/tags" Target="../tags/tag502.xml"/><Relationship Id="rId12" Type="http://schemas.openxmlformats.org/officeDocument/2006/relationships/oleObject" Target="../embeddings/oleObject2.bin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00.xml"/><Relationship Id="rId15" Type="http://schemas.openxmlformats.org/officeDocument/2006/relationships/image" Target="../media/image77.png"/><Relationship Id="rId10" Type="http://schemas.openxmlformats.org/officeDocument/2006/relationships/slideLayout" Target="../slideLayouts/slideLayout34.xml"/><Relationship Id="rId4" Type="http://schemas.openxmlformats.org/officeDocument/2006/relationships/tags" Target="../tags/tag499.xml"/><Relationship Id="rId9" Type="http://schemas.openxmlformats.org/officeDocument/2006/relationships/tags" Target="../tags/tag504.xml"/><Relationship Id="rId14" Type="http://schemas.openxmlformats.org/officeDocument/2006/relationships/hyperlink" Target="https://docs.google.com/forms/d/e/1FAIpQLSeGbEh4eCfj0ri_aqOht0VG2q1xZDER-dmv6wFZwOP759wbuA/formRespons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6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95536" y="8574280"/>
            <a:ext cx="32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89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96352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: 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83034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679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67942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858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E2742FA-FC82-4B13-5DA2-4733DA9A7D3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0222" y="2954889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D2706B-5186-17D0-E439-1AC0E8EABC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950689" y="2950043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9A26F7-DF69-EBB3-AD41-D3571A65E5E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64266" y="2950043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9416-636B-6616-8E5B-0515290C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DD11EFE-0F3F-AE4E-8437-A08A8B24DB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9666BC3-22D0-E365-3C2B-3ED5051312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4BE23AA-62AD-F975-30AB-3B23DCCF01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06BED5A-34F8-562C-C40A-EBE932FB95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D5204-D7FB-A575-6BD3-BED96735AAB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lang="fr-FR" sz="48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Activité 1. Vocabulaire </a:t>
            </a: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17C1A-EFE4-921E-D79E-32F7945FAC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3877171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26784" y="4806326"/>
            <a:ext cx="9518986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Réviser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mots de vocabulaire de la semaine.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4" y="4739422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3E6AA49-E62B-1DFA-B8F0-D831190DA66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1533B8F-252B-6599-4A07-0CB14A60A7D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81823" y="622125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fermer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23E01B-B846-949B-185F-66965447225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ouvrir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5A7AA5-37A0-31D8-A3B6-D259CFA606F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38143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marcher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5C6DC6-4726-BA57-502A-9C81619831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40214" y="621429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courir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C56C5C-AAFA-FC8D-357F-6B774BC3AB6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252526" y="3233324"/>
            <a:ext cx="2446696" cy="27464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87D34F-5AAD-86CF-5EE4-3D2462544FF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516436" y="3351345"/>
            <a:ext cx="1896032" cy="25104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A4EC12-B150-B9F9-2D49-79583E12EBB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10908" y="3666927"/>
            <a:ext cx="1652447" cy="20318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922190-DC5B-4612-A4D9-34014894D21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317506" y="3680706"/>
            <a:ext cx="1579215" cy="19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9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171141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70394-7175-CD69-49C4-F54DA849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CEE426-3FE1-4D38-9918-25C02392BB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1E18A7-BEFB-9EAD-5F34-E5E272C889A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312A846-1533-3614-2D44-84D2708281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3AA473-7CE1-0A96-B353-C3D7D2E9CFE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DA168A0D-C0CD-DE3D-258B-561C6A9127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67697" y="622043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entrer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C6701D-E925-A2AD-91AB-F85A65DF074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96076" y="6217259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sortir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219365-55E9-2A24-8ABB-FC1B88E7406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58000" y="6218342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donner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49DD86-DDDF-4AD9-EFA5-28F7D257061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969588" y="6217259"/>
            <a:ext cx="26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prendre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9F1049-A64C-D8D4-5382-D7C7A1C44B2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63573" y="3546342"/>
            <a:ext cx="1957680" cy="18848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8C2166-B437-F329-44A9-75C37EE34BA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51205" y="3489437"/>
            <a:ext cx="2038686" cy="19417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9AA6A7-25C9-D8EF-FB01-F795AC36EBA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197503" y="3293496"/>
            <a:ext cx="2114715" cy="21377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274EAE3-B83A-128F-B380-E5435881EBF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192185" y="3546342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8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1CBB-B2AA-E5C5-5BE8-D8A58A5B9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36BF74-7D14-7794-3686-8D4F3FD057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777690-81C2-78D8-7641-4B9A6D20E8F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CDDCDD-AFD7-A730-35D1-8CD7CADD4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DCB4992-FE6B-AF5E-3576-E3DD6977169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951824-79FA-FEAE-32AD-E3036680E9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15170B-DBA1-3761-4C1C-1B751D0AECE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97944C-1FA0-16D7-55A4-6AD8A5EE34A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4A332F6-CCD2-0372-9FD7-8B866456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524CE5-A87A-C0B4-0571-5B7334F3B6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des mots qui bougent.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E80C6C9-5609-7203-9B5D-452695A3B8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E16E2B-05C5-6A93-6985-321CC64A0A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0264809C-393B-5D3F-AD4B-594828419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116765" y="7020212"/>
            <a:ext cx="7512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106584"/>
                </a:solidFill>
              </a:rPr>
              <a:t>Jeu des mots qui bougent</a:t>
            </a:r>
          </a:p>
        </p:txBody>
      </p:sp>
      <p:pic>
        <p:nvPicPr>
          <p:cNvPr id="14" name="Image 1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CC51ACAD-3720-23F0-4EEF-B9D11A24A6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41" y="3656414"/>
            <a:ext cx="2517917" cy="29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0B93-E83E-6CFA-38B5-A1928444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2DE6E5B-7DC7-DBA7-E72D-17731AC20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26472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F145B-B5DE-A03E-EE39-5B20827127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 Je vais bouger deux images. Vous devez les trouver. 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 m’expliquer la règle du jeu en arabe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2C47664-4091-284E-74B6-E9EDDBC160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28654E9-49E8-7049-D8A2-30ABB89E95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A117CA-77DF-6DA4-D2DF-28A9599C22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11304" y="3770260"/>
            <a:ext cx="2446696" cy="27464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852F0B-6CA7-A56B-8132-5BAD1A58B38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75214" y="3888281"/>
            <a:ext cx="1896032" cy="25104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D961D2-F56D-FF2E-3438-4F6E0E4A99C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69686" y="4203863"/>
            <a:ext cx="1652447" cy="203180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B042C6-2F79-A9D0-0236-46B70E1CBD3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76284" y="4217642"/>
            <a:ext cx="1579215" cy="19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ACD6-5571-1723-C3D9-0D2572DA8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503D248-84CA-3B27-5C09-60063E3CBA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944B3A-71D6-AF41-49D5-587C89F064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Quelles sont les images qui ont bougé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2C20ADD-56E4-7E34-4DF6-FE5069DA068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BC2999E-3A56-F118-C0B6-43B59A8692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ECB72F-6509-3CF5-5BBE-8A62AC3262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058126" y="3834428"/>
            <a:ext cx="2446696" cy="27464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D2098A-5B61-9464-05B6-59FC8DB4EED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75214" y="3888281"/>
            <a:ext cx="1896032" cy="25104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0B288A-44B7-04AF-2079-3DC01ED713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69686" y="4203863"/>
            <a:ext cx="1652447" cy="203180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8BC06F-19F1-4F02-C0CE-E9977FFFA5C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73380" y="4203863"/>
            <a:ext cx="1579215" cy="19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1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A584-CF39-F8E8-8046-BBA7009B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54FFA4-32A5-CE7C-886E-2C992D5210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853F84-4996-79BC-C168-75CEF2DD71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images qui ont bougé sont « courir » et « fermer ».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0FEFC8D-3144-36B4-69AF-E0AD335835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62A48C2-3AA1-1842-6A5C-1628BCB266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CC061F3-CC61-EFE4-BD6C-09D8B12E0C2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058126" y="3834428"/>
            <a:ext cx="2446696" cy="27464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FD4171-A8B7-B0CD-0EEE-B748120FF3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75214" y="3888281"/>
            <a:ext cx="1896032" cy="25104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D20E9F-0A87-C46A-7AAA-204E40DC6FC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769686" y="4203863"/>
            <a:ext cx="1652447" cy="20318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71FF8E-7232-5EAF-6C1A-A8086FB84A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973380" y="4203863"/>
            <a:ext cx="1579215" cy="1941758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D3A6AB05-76B7-7862-E1EE-D143F7F1B56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489213" y="4049669"/>
            <a:ext cx="2671927" cy="25338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97B21CE-C1BF-CA9D-F5CC-3112D981B83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945510" y="3926999"/>
            <a:ext cx="2671927" cy="25338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49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4BBD-DFAD-C014-4DE9-FC2D5904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2982B80-35F1-826D-7284-C0906691F5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A02FB8-27B5-2D53-619A-31542FA9A3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du mot invisible.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33D8A4B-4B26-6356-116A-482D756F69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FFB2F1E-B163-2637-35DF-5C1E3E36BD3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7DC72B3E-0F90-78C8-AE7F-D28F81BFDA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11493" y="6522997"/>
            <a:ext cx="6907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106584"/>
                </a:solidFill>
              </a:rPr>
              <a:t>Jeu du mot invisible. </a:t>
            </a:r>
          </a:p>
        </p:txBody>
      </p:sp>
      <p:pic>
        <p:nvPicPr>
          <p:cNvPr id="7" name="Image 6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98F2083-85D9-A0ED-F09A-B66C95969A6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1641" y="2561126"/>
            <a:ext cx="2847686" cy="34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D7E0E-9FE4-59EB-EDD8-FA2517D4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4744BDD-537A-B5BD-F404-5AAE6B6199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0A94C2-80A6-4901-A5B4-1468C3A5DC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 Je vais enlever une image. Vous devez la trouver. 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m’expliquer la règle du jeu en arabe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D574176-4813-9783-D076-10503586F24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FC9F27A-3FE5-C33F-5B33-0B0E352C50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8A5E39-61C8-3E71-9930-14B93EDAFB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40130" y="4476784"/>
            <a:ext cx="1957680" cy="18848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2F919E-06B0-AE16-1E48-62F08FBAA15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27762" y="4419879"/>
            <a:ext cx="2038686" cy="19417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692239-B582-094D-C3F0-70934C4BB61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174060" y="4223938"/>
            <a:ext cx="2114715" cy="21377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E57520-8C39-5C2A-121F-499FB8C70E0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168742" y="4476784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4AE9-A02A-EBA0-7B8D-27049D66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DF05D6A-EE3E-50C8-2227-461C5E154B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C3435C-0F7C-E08C-94F9-C6EE516C27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 est le mot qui manque?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95F4D11-2BE1-F8B5-5B73-E5C31D7D57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9490B5C-1B08-E703-ED28-793B63902B9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C3B924F4-2308-B8CB-43A3-7CEC644B0D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40130" y="4476784"/>
            <a:ext cx="1957680" cy="18848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968B313-2F33-F4E2-5B00-2E8A156ED4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174060" y="4223938"/>
            <a:ext cx="2114715" cy="21377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C288A9-C2A9-E449-3768-079AD9A35A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041207" y="4520048"/>
            <a:ext cx="2183673" cy="188485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C8BD779-35DE-F102-AC1B-B78F8675084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57290" y="3885120"/>
            <a:ext cx="38576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9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endParaRPr lang="fr-MA" sz="16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3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A97F7-011A-AC4B-8AF4-FE8EDA92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71AA1E4-ACC8-9038-EC31-437B235E2B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CED302-10FB-1154-4C57-FC1D3011833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 mot qui manque est « sortir ».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6F8700-182F-7577-B165-48E3F8A37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1A86CF8-A863-67A0-1DC9-B6B4CA77938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Ellipse 11">
            <a:extLst>
              <a:ext uri="{FF2B5EF4-FFF2-40B4-BE49-F238E27FC236}">
                <a16:creationId xmlns:a16="http://schemas.microsoft.com/office/drawing/2014/main" id="{089E3AC3-7457-ED38-82C1-CAFF0C3FF48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43215" y="3870465"/>
            <a:ext cx="3007779" cy="3097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5E7C11-A8AE-8DE8-D379-9110B05207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40130" y="4476784"/>
            <a:ext cx="1957680" cy="18848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950B3C-2912-489F-5EBC-0FCC473C29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27762" y="4419879"/>
            <a:ext cx="2038686" cy="19417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CED16A-8E8B-D1F9-023C-BB67824C68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174060" y="4223938"/>
            <a:ext cx="2114715" cy="21377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CDDAB3-3709-9B9E-202D-2E1444B13F4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168742" y="4476784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32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86EA-8A3B-A365-AFAE-B7E25982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16F65C3-1EDF-272E-F1E2-49E85880E6F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478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88D5144-2480-91BF-3354-4D7C08BF453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0D7C17E-65A5-9228-706C-A7E15C99098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9488" y="658696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nommer les images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A19E497-04F8-1CC3-F261-E61D786AB2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EC2CC3-D8D3-48E5-8A66-2F0AACADE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545945" y="4248885"/>
            <a:ext cx="1652447" cy="20318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AE4910-A6E9-3C08-1172-E830485E8B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02053" y="4248885"/>
            <a:ext cx="1579215" cy="19417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93A675F-992B-76EE-C6C5-C16B312C2B6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67871" y="3954366"/>
            <a:ext cx="2114715" cy="21377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E7240E-3A65-7E84-9DAC-7311C007139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762553" y="4207212"/>
            <a:ext cx="2183673" cy="18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376479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CDBE-A984-03F5-139C-FC55F2DA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831EFF4-D596-6FD3-28F2-816751E0CC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478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4CAC401-8A4D-FC7F-63F7-3C924D37E8A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5BCD998-FD59-9732-2C44-6C43CD4B676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9488" y="658696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nommer les images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6240CD-8DA3-CF14-DEE5-348C08C423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99111F-FAC2-EAB4-A24B-7E531CFDDE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266926" y="3770260"/>
            <a:ext cx="2446696" cy="27464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6B00B6-187E-16FF-CE4A-06D7689DE72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30836" y="3888281"/>
            <a:ext cx="1896032" cy="25104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05B6EF-47A3-638B-76AC-7E93BC57B43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371965" y="4207212"/>
            <a:ext cx="1957680" cy="18848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5BD6F3-0097-F781-A7E4-60C63BA78A7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259597" y="4150307"/>
            <a:ext cx="2038686" cy="19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1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31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1179" y="615993"/>
            <a:ext cx="83418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élèves entrent en classe.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me montrer la bonne image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C5E8E4-D111-B1E8-7265-A511F66DBB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7B873C-B862-6EF0-EC19-6A5BC558C5D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6E9389C-4D47-4235-D146-40F9B149E6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élèves entrent en classe.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DDFDF2-88F4-40B7-2E64-C20D29FA2E5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51376" y="4498427"/>
            <a:ext cx="4966089" cy="3709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80B2F9-E86E-6700-9FCC-1F34F7154C2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61876" y="4634481"/>
            <a:ext cx="4902748" cy="34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3C1D-8A18-4244-DB8B-AE89DF51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55EDE04-F3C4-BE96-C72B-EB3BB9668F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66E7FF-7486-5510-44B6-3C04607B67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B4465BE-AB5E-F851-2414-42EA6851B7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2F12827-C543-73B4-D262-43D6D92277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41346-18CC-C622-C14B-BFD3AFD258B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69C769-9CF1-D505-0D0D-BCE7485421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4931955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3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57B7-8B58-B7AB-6B00-7B835A74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80AB1E-6D9B-072D-C1FE-BAF91BF0F8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4A30D85-2F27-A42E-AA77-74556190FB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D07EC3B-E5DF-144B-BD83-C78F0D24D61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AA3CCDC-87C7-D72C-71EA-699789CEDB9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120CC06-CD2B-099A-0D73-BC13CBB5F3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5B4045B-34AB-0F1F-0510-66A83C58FD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5BB7B4F1-19BF-6D8F-4C42-134374F4A19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49321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BA6D18C-B45C-3134-87CD-7B5EA921529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24702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1C9E4A-D71D-1185-6A3A-DB3199281C6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F9A344A-26DD-3EF9-CAB6-B098B1929BE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97182" y="5351924"/>
            <a:ext cx="9779311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Participer à un dialogue en mobilisant les actes de parole étudiés.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91D094-B820-CFCF-B9F8-7573D758CAE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7971" y="532817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ABF8F8-4B4C-CC31-DCD3-12F1B59E432B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74527036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Pd2_S3_s1_Dialogue">
            <a:hlinkClick r:id="" action="ppaction://media"/>
            <a:extLst>
              <a:ext uri="{FF2B5EF4-FFF2-40B4-BE49-F238E27FC236}">
                <a16:creationId xmlns:a16="http://schemas.microsoft.com/office/drawing/2014/main" id="{1A30DA89-A4D9-6D8E-1F84-5B7AD7D7CFD9}"/>
              </a:ext>
            </a:extLst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86728" y="812557"/>
            <a:ext cx="487363" cy="4873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D6E504-A5E7-C320-5D60-F5CA15176BE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10653" y="749001"/>
            <a:ext cx="887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Diffusion automatique.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4414B7C-51E2-23C2-E5E6-ADFD3E4D5041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044403374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3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59C789D-4680-93D3-F5B1-AFD1D481768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4527036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7C3EA7-6F81-B0ED-1F24-66AAA4AD02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4475" y="566827"/>
            <a:ext cx="2263358" cy="14639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D74157-0748-A8EE-6D32-3DCD1FC008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8651" y="608611"/>
            <a:ext cx="78255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Dites ce que vous avez dans votre trousse et votre cartable.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06B2B1-9E99-EC08-FA67-FB3041F027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30915" y="3355594"/>
            <a:ext cx="1342990" cy="11486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1503C3-AF34-F2EA-D167-CCEB905202B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85206" y="4803302"/>
            <a:ext cx="1234408" cy="11701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B9EB3F-FAD2-8F24-746C-B29F16837D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61098" y="6054096"/>
            <a:ext cx="1270658" cy="1532609"/>
          </a:xfrm>
          <a:prstGeom prst="rect">
            <a:avLst/>
          </a:prstGeom>
        </p:spPr>
      </p:pic>
      <p:sp>
        <p:nvSpPr>
          <p:cNvPr id="11" name="ZoneTexte 4">
            <a:extLst>
              <a:ext uri="{FF2B5EF4-FFF2-40B4-BE49-F238E27FC236}">
                <a16:creationId xmlns:a16="http://schemas.microsoft.com/office/drawing/2014/main" id="{476E4854-AEC1-99B1-A60D-B8FEAEB05AC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031206" y="3426759"/>
            <a:ext cx="924188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Il y a quoi dans ta trousse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ma trousse, il y a … 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qu’il y a dans ton cartable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mon cartable, il y a … 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Il y a combien de livres dans ton cartable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mon cartable, il y a … .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D55506A-7C99-A114-CD1B-5C851BF8E2CB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37976285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7AD09950-0906-7CBD-92C0-ED90124DFEC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181563" y="8267515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F53C-E8E3-51E9-3AD1-D5609F6E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B902715-D28E-18F8-219E-9BB1E5FBF1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3E456CB-E8B0-0979-6EA7-714D57BCDB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C5B3E8-12A0-A532-4460-1CA8B5209A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7BF49FC-D5CB-721A-D1BD-456F724915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047A3-870B-7081-63C4-387F898FC8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lang="fr-FR" sz="4800" b="1" dirty="0">
                <a:solidFill>
                  <a:srgbClr val="106584"/>
                </a:solidFill>
                <a:latin typeface="Dosis" pitchFamily="2" charset="0"/>
                <a:cs typeface="Calibri" panose="020F0502020204030204" pitchFamily="34" charset="0"/>
              </a:rPr>
              <a:t>Activité 3. Lecture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247C07-2E4D-F815-DBCF-6879BDA5BB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5794479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5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F12DE-848E-8374-BF88-0E7DF6BE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22FEB4-4FFD-FD50-641A-50C1EAA97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853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6B9713A-1B9D-0787-B778-5B45E0E6811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EB30CBD-4FAF-12DD-B2DE-C0EB3970B33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892A7DA-03B9-84FA-CBC7-4717A1F410E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ECF39F5C-9D6D-5DB2-048F-BAD06B0031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CF14BC4-3E10-930B-A3F5-338CAA0501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D8C4DCA1-2498-F447-2DF1-08B32EBB30E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190D87A-EF30-53B2-2C94-0DB6916F05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A77AE5-F948-DD09-9FAB-086DC5D3CC5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354530A-8080-E811-6829-98311DD4628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00362" y="4823826"/>
            <a:ext cx="738663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Identifier et lire la lettre 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D3E03B-1797-EE67-5450-FB596B729FF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728347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C63AF3-FE72-26BA-18DF-C42BF14F2F0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00362" y="5781465"/>
            <a:ext cx="738663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syllabes, des mots et des phrases simples.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625EF1-4EC3-4FAC-FBCB-3A37516DFA9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5685986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3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6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 déjà vu la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lettre s. Elle fait le son « s ».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07826-ACBE-8F3E-4368-D6D04B2D40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80F831-EA61-A46A-4D70-8FD81F139D0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24266158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B589BC4-28F7-F35E-9184-85FF90E3AA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8960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3900" b="1" dirty="0">
                <a:solidFill>
                  <a:srgbClr val="106584"/>
                </a:solidFill>
                <a:latin typeface="KG Primary Penmanship 2" panose="020B0604020202020204" charset="0"/>
              </a:rPr>
              <a:t>s   </a:t>
            </a:r>
            <a:r>
              <a:rPr lang="fr-MA" sz="239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S</a:t>
            </a:r>
            <a:r>
              <a:rPr lang="fr-MA" sz="239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3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B9B8-F1F2-2EDF-910D-3C57707C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0DD5467-CA06-88A6-95D3-DCBD4164AC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S - s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07470DF-4974-E6DE-10AA-45BDF2D1CF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D13EF4-1AC4-4357-E17A-2DC7EADFDD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AF6D57F-3126-A910-A82B-C02AE4BD20D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10350916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548A11C-C217-A110-334D-214045AFF4B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8960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3900" b="1" dirty="0">
                <a:solidFill>
                  <a:srgbClr val="106584"/>
                </a:solidFill>
                <a:latin typeface="KG Primary Penmanship 2" panose="020B0604020202020204" charset="0"/>
              </a:rPr>
              <a:t>s   </a:t>
            </a:r>
            <a:r>
              <a:rPr lang="fr-MA" sz="239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S</a:t>
            </a:r>
            <a:r>
              <a:rPr lang="fr-MA" sz="239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3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86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2AA0C-0494-59F1-C26B-F16953DEB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7BA94BB-37AA-D3D1-4802-AAC630128D0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70005B29-B35D-9ED9-7560-402B756602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77211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60B876-9EF0-B07A-4E61-7639E3F02AC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851BAC5-FA1B-34F5-65DD-BD05BB2AF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64AD2D-6D97-1152-5995-8169864DF8E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4358670"/>
            <a:ext cx="1297304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Sa   si   us   as   se   sou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sé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is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so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ous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su</a:t>
            </a:r>
          </a:p>
        </p:txBody>
      </p:sp>
    </p:spTree>
    <p:extLst>
      <p:ext uri="{BB962C8B-B14F-4D97-AF65-F5344CB8AC3E}">
        <p14:creationId xmlns:p14="http://schemas.microsoft.com/office/powerpoint/2010/main" val="1819929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AA6F7-4B52-658D-B9CD-C1236618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E9BD96F6-CB53-6DC6-3E5D-694D0A28D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mots ?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44F4294-18FF-D898-CAA5-7794B446FC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77211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5D28FCC-2523-CD58-6F33-B9FD59D6F10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75F7CAF-65D1-DCC3-767A-59EEDE166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1CD9E5C-6F43-B0E8-C9DB-E26C845FC8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5143500"/>
            <a:ext cx="1297304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Sami   sal   sol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salé</a:t>
            </a:r>
            <a:endParaRPr lang="fr-MA" sz="88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79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8725" y="672435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je vais lire une phrase.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Écoutez comment je fais : Sami. a. une. sole. Sami a une sole.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B20A8F5-381D-406D-7AE0-60A6E36A85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B3EBA5A-AE06-16F1-70A0-B933A8C93FC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3822" y="4081671"/>
            <a:ext cx="129883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Sami a une sol</a:t>
            </a:r>
            <a:r>
              <a:rPr lang="fr-MA" sz="96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.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C3E95612-E826-C573-09ED-51131F49711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4177029" y="5126623"/>
            <a:ext cx="303641" cy="21574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802209D6-BBF3-D3BA-7C94-158D400C344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862423" y="5931484"/>
            <a:ext cx="303643" cy="54768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60F5CA7A-1D51-8416-CA0A-4317E594B56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7210926" y="5460455"/>
            <a:ext cx="303644" cy="14897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9D585295-75B3-5135-8817-00DB2BC3190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8963869" y="5533538"/>
            <a:ext cx="303645" cy="134355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04569" y="732794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Sami a une sole.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B1CEF1-D40F-487C-3788-34CAA344EA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3822" y="4081671"/>
            <a:ext cx="129883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Sami a une sol</a:t>
            </a:r>
            <a:r>
              <a:rPr lang="fr-MA" sz="96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.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0CDAF834-4F5E-7AAC-0628-71D481765E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4177029" y="5126623"/>
            <a:ext cx="303641" cy="21574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9E5AA16F-6EFC-BEC9-320A-31C319A7AF3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862423" y="5931484"/>
            <a:ext cx="303643" cy="54768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16CD795A-BFEC-AFBF-4085-D321E676385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7210926" y="5460455"/>
            <a:ext cx="303644" cy="14897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E410CCC8-5C1C-6713-9405-113CA1B61A0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8963869" y="5533538"/>
            <a:ext cx="303645" cy="134355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A4FDABCC-813D-FD88-DFA5-A0706C67B36A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46424" y="1092330"/>
            <a:ext cx="991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phrases affichées.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46424" y="634508"/>
            <a:ext cx="1255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livrets. Allez à la page 31.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5D0AA5E-FC88-3905-C84C-E3FBE254FB7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ACB1FB8-268D-03EA-79E7-62D77A4584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66142" y="1731750"/>
            <a:ext cx="5569398" cy="7855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030321-7C00-E285-24E0-82B39F772C0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42743" y="8510705"/>
            <a:ext cx="5701442" cy="714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6. Je vais lire des phrases. Répétez après moi.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6FC199B-B8EF-D090-3F78-99E594674BA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DB0B4F4-34A9-2C48-0A05-8D6E3C0CF69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2691" y="4157305"/>
            <a:ext cx="12014393" cy="19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phrases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54E51BC-0C5F-F2ED-9231-98D14B7D260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623CF82-DAEB-8501-E11C-0BA5293AF1B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2691" y="4157305"/>
            <a:ext cx="12014393" cy="19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3F28-3F95-6543-C77E-08F2380C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6430208-D171-6E76-1139-B75B4305BD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7CCA8F3-A452-3929-5CC3-A0986AC0C0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C980C79-AA18-4C61-7221-0A455EC4A3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0187BDF-5C30-1984-3D9B-61DF88B210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E5E5A-73DA-80E2-BCA6-3EEAA062334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lang="fr-FR" sz="48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Activité 4. Écriture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4DEB76-7FEF-AEA8-6955-6E37DEF4775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0506" y="6810380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3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4037677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C2F2-F15F-7FDE-DB55-233E4BA9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AEA9B4-E395-9A1C-9C9E-5C00546246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86D295A-C150-FB47-1266-15985A7B9D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C5CABC-DA83-4E5E-9E81-CEB76365A64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13B070-1694-7EC2-2274-F99AD3F058C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4B6CD92-32AD-05E5-F2CC-DDFE855689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11624A0-326C-EAD2-DE60-D589EF991E0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8D17433D-82B7-EFE6-2467-755E51E283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09494E5-D6A2-19B4-583F-48666788C21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FC76A8-1A01-3D87-32F9-A8E2FFAB4A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88C3C46-4C61-F2A9-30DA-CC69B876C1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86075" y="5234952"/>
            <a:ext cx="9523640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Écrire correctement, sous dictée, des syllabes.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E092A-930D-EB04-0284-82F0E0AC84D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1670" y="513947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2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4027" y="1092330"/>
            <a:ext cx="768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les élèves ne disposent pas de manuels, faire la dictée sur les cahiers.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FA1BD46-EFEE-E8B8-F931-ABD212C5F0B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B26FE18-E6EB-99E0-E874-F49D453150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Allez à la page 32.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6BB37F-0AA3-833D-ABE2-67C8343350C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42B6B00-E234-BAAC-09A1-41C25D0D5B6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67412" y="1744791"/>
            <a:ext cx="5581176" cy="78832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2A771-AF24-6F80-A495-8E7177AA8B6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57638" y="7803099"/>
            <a:ext cx="5581177" cy="141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7" y="738856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5C68D-8DED-8C9D-E7AE-1C67F4328C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9298" y="604276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Activité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5. Écris sur les points : 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sa – si –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so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su – se.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6C7BD44-6F33-83BF-39E3-D5C0B344BE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6" b="99153" l="0" r="98833">
                        <a14:foregroundMark x1="3993" y1="70976" x2="778" y2="75424"/>
                        <a14:foregroundMark x1="43969" y1="15678" x2="28738" y2="36747"/>
                        <a14:foregroundMark x1="44747" y1="15678" x2="76923" y2="43383"/>
                        <a14:foregroundMark x1="95322" y1="77542" x2="98833" y2="84322"/>
                        <a14:foregroundMark x1="95029" y1="76976" x2="95322" y2="77542"/>
                        <a14:foregroundMark x1="58755" y1="25424" x2="52140" y2="95339"/>
                        <a14:foregroundMark x1="52140" y1="95339" x2="52140" y2="95339"/>
                        <a14:foregroundMark x1="50584" y1="36017" x2="14397" y2="89407"/>
                        <a14:foregroundMark x1="4972" y1="72157" x2="4280" y2="72881"/>
                        <a14:foregroundMark x1="8778" y1="68174" x2="8600" y2="68360"/>
                        <a14:foregroundMark x1="43969" y1="31356" x2="34436" y2="41330"/>
                        <a14:foregroundMark x1="8791" y1="76528" x2="29961" y2="93644"/>
                        <a14:foregroundMark x1="4280" y1="72881" x2="8206" y2="76055"/>
                        <a14:foregroundMark x1="29961" y1="93644" x2="67315" y2="91102"/>
                        <a14:foregroundMark x1="67315" y1="91102" x2="81328" y2="73038"/>
                        <a14:foregroundMark x1="73460" y1="45646" x2="62257" y2="27542"/>
                        <a14:foregroundMark x1="62257" y1="27542" x2="30350" y2="28814"/>
                        <a14:foregroundMark x1="8795" y1="68188" x2="8661" y2="68433"/>
                        <a14:foregroundMark x1="30350" y1="28814" x2="26842" y2="35222"/>
                        <a14:foregroundMark x1="7517" y1="75225" x2="20233" y2="98305"/>
                        <a14:foregroundMark x1="20233" y1="98305" x2="98833" y2="99153"/>
                        <a14:foregroundMark x1="98833" y1="99153" x2="96498" y2="84322"/>
                        <a14:foregroundMark x1="68482" y1="79661" x2="24125" y2="86864"/>
                        <a14:foregroundMark x1="28794" y1="67373" x2="59533" y2="86017"/>
                        <a14:foregroundMark x1="40078" y1="56780" x2="25681" y2="81356"/>
                        <a14:foregroundMark x1="7782" y1="93644" x2="24125" y2="96610"/>
                        <a14:foregroundMark x1="10117" y1="99153" x2="19844" y2="81356"/>
                        <a14:backgroundMark x1="31518" y1="38983" x2="7782" y2="67373"/>
                        <a14:backgroundMark x1="7782" y1="67373" x2="3113" y2="69915"/>
                        <a14:backgroundMark x1="73930" y1="45339" x2="94163" y2="77542"/>
                        <a14:backgroundMark x1="94163" y1="77542" x2="94163" y2="7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928" y="549104"/>
            <a:ext cx="1772569" cy="1627727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3D4F501-E497-73CC-FD18-E461AAA6FDE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40B639A-BEC5-1FAF-1256-0DFB75FAE1E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4300" y="3482196"/>
            <a:ext cx="12467400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095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488C6-F760-1313-1336-587D9F76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A64F278-A0C1-6FA8-BB78-F1657E24EB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46" y="75756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CE9AA1-3631-11F9-A95F-C1808F8226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Corrigez !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Je vais circuler entre les rangs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pour vérifier votre écriture.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C4B493-540B-7B52-BE44-D40A239941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0C55315-7E6C-66A1-441C-2484E6735AE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7135F3D-08D7-902E-D48B-DAEE65EB7B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4412" y="3662134"/>
            <a:ext cx="12507175" cy="33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5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Au revoir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7" y="1287662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7" y="1287662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3728" y="8681310"/>
            <a:ext cx="96491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3" tIns="51413" rIns="102863" bIns="51413" anchor="ctr" anchorCtr="0">
            <a:noAutofit/>
          </a:bodyPr>
          <a:lstStyle/>
          <a:p>
            <a:pPr algn="ctr" defTabSz="1371567">
              <a:buClr>
                <a:srgbClr val="000000"/>
              </a:buClr>
              <a:buSzPts val="1800"/>
              <a:defRPr/>
            </a:pPr>
            <a:endParaRPr sz="3150" b="1" kern="0">
              <a:solidFill>
                <a:srgbClr val="000000"/>
              </a:solidFill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336" y="8529247"/>
            <a:ext cx="3148070" cy="415199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fr-FR" sz="2250" b="1">
              <a:solidFill>
                <a:srgbClr val="FFFF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6336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lang="en-GB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defTabSz="1028700" rtl="1"/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(استمارة موجهة للأساتذة)</a:t>
            </a:r>
            <a:endParaRPr lang="fr-FR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9086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الولوج عبر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hlinkClick r:id="rId14"/>
              </a:rPr>
              <a:t>الرابط أسفله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12436" y="3179077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رمز الاستجابة السريعة 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en-GB" sz="3600" b="1" dirty="0" err="1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Qr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code)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08659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72281" y="5930679"/>
            <a:ext cx="73399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/>
            <a:r>
              <a:rPr lang="fr-FR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0540" y="4244657"/>
            <a:ext cx="4547729" cy="454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68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9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51588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4937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1709</Words>
  <PresentationFormat>Personnalisé</PresentationFormat>
  <Paragraphs>337</Paragraphs>
  <Slides>58</Slides>
  <Notes>1</Notes>
  <HiddenSlides>0</HiddenSlides>
  <MMClips>2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5" baseType="lpstr">
      <vt:lpstr>Traditional Arabic</vt:lpstr>
      <vt:lpstr>KG Primary Penmanship 2</vt:lpstr>
      <vt:lpstr>Montserrat</vt:lpstr>
      <vt:lpstr>Dosis</vt:lpstr>
      <vt:lpstr>Calibri </vt:lpstr>
      <vt:lpstr>Arial</vt:lpstr>
      <vt:lpstr>Candara</vt:lpstr>
      <vt:lpstr>Helvetica Neue Light</vt:lpstr>
      <vt:lpstr>Cambria</vt:lpstr>
      <vt:lpstr>Dosis Bold</vt:lpstr>
      <vt:lpstr>Carelia</vt:lpstr>
      <vt:lpstr>Calibri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2025-07-19T16:02:53Z</dcterms:modified>
</cp:coreProperties>
</file>