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842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962966" y="2355726"/>
            <a:ext cx="5218068" cy="2488342"/>
          </a:xfrm>
          <a:prstGeom prst="ellipse">
            <a:avLst/>
          </a:prstGeom>
          <a:solidFill>
            <a:schemeClr val="accent6">
              <a:lumMod val="7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08" y="4173735"/>
            <a:ext cx="1092743" cy="2702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83946" y="3734609"/>
            <a:ext cx="52180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1962966" y="2798123"/>
            <a:ext cx="52180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</a:t>
            </a:r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2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2015-12-10T09:11:59Z</dcterms:modified>
</cp:coreProperties>
</file>