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1814" l="8147" r="2963" t="2923"/>
          <a:stretch/>
        </p:blipFill>
        <p:spPr>
          <a:xfrm rot="-5400000">
            <a:off x="2667001" y="-2667003"/>
            <a:ext cx="6858001" cy="12192003"/>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objTx">
  <p:cSld name="OBJECT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picTx">
  <p:cSld name="PICTURE_WITH_CAPTION_TEXT">
    <p:spTree>
      <p:nvGrpSpPr>
        <p:cNvPr id="71" name="Shape 71"/>
        <p:cNvGrpSpPr/>
        <p:nvPr/>
      </p:nvGrpSpPr>
      <p:grpSpPr>
        <a:xfrm>
          <a:off x="0" y="0"/>
          <a:ext cx="0" cy="0"/>
          <a:chOff x="0" y="0"/>
          <a:chExt cx="0" cy="0"/>
        </a:xfrm>
      </p:grpSpPr>
      <p:sp>
        <p:nvSpPr>
          <p:cNvPr id="72" name="Google Shape;7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74" name="Google Shape;7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type="vertTx">
  <p:cSld name="VERTICAL_TEXT">
    <p:spTree>
      <p:nvGrpSpPr>
        <p:cNvPr id="78" name="Shape 78"/>
        <p:cNvGrpSpPr/>
        <p:nvPr/>
      </p:nvGrpSpPr>
      <p:grpSpPr>
        <a:xfrm>
          <a:off x="0" y="0"/>
          <a:ext cx="0" cy="0"/>
          <a:chOff x="0" y="0"/>
          <a:chExt cx="0" cy="0"/>
        </a:xfrm>
      </p:grpSpPr>
      <p:sp>
        <p:nvSpPr>
          <p:cNvPr id="79" name="Google Shape;7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type="vertTitleAndTx">
  <p:cSld name="VERTICAL_TITLE_AND_VERTICAL_TEXT">
    <p:spTree>
      <p:nvGrpSpPr>
        <p:cNvPr id="84" name="Shape 84"/>
        <p:cNvGrpSpPr/>
        <p:nvPr/>
      </p:nvGrpSpPr>
      <p:grpSpPr>
        <a:xfrm>
          <a:off x="0" y="0"/>
          <a:ext cx="0" cy="0"/>
          <a:chOff x="0" y="0"/>
          <a:chExt cx="0" cy="0"/>
        </a:xfrm>
      </p:grpSpPr>
      <p:sp>
        <p:nvSpPr>
          <p:cNvPr id="85" name="Google Shape;8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1814" l="8147" r="2963" t="2923"/>
          <a:stretch/>
        </p:blipFill>
        <p:spPr>
          <a:xfrm rot="-5400000">
            <a:off x="2667001" y="-2667003"/>
            <a:ext cx="6858001" cy="12192003"/>
          </a:xfrm>
          <a:prstGeom prst="rect">
            <a:avLst/>
          </a:prstGeom>
          <a:noFill/>
          <a:ln>
            <a:noFill/>
          </a:ln>
        </p:spPr>
      </p:pic>
      <p:pic>
        <p:nvPicPr>
          <p:cNvPr id="19" name="Google Shape;19;p3"/>
          <p:cNvPicPr preferRelativeResize="0"/>
          <p:nvPr/>
        </p:nvPicPr>
        <p:blipFill rotWithShape="1">
          <a:blip r:embed="rId3">
            <a:alphaModFix/>
          </a:blip>
          <a:srcRect b="0" l="0" r="0" t="0"/>
          <a:stretch/>
        </p:blipFill>
        <p:spPr>
          <a:xfrm>
            <a:off x="977900" y="550602"/>
            <a:ext cx="10261600" cy="5697798"/>
          </a:xfrm>
          <a:prstGeom prst="rect">
            <a:avLst/>
          </a:prstGeom>
          <a:noFill/>
          <a:ln>
            <a:noFill/>
          </a:ln>
          <a:effectLst>
            <a:outerShdw blurRad="304800" rotWithShape="0" algn="t" dir="5400000" dist="38100">
              <a:srgbClr val="000000">
                <a:alpha val="40000"/>
              </a:srgbClr>
            </a:outerShdw>
          </a:effectLst>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1000"/>
                                        <p:tgtEl>
                                          <p:spTgt spid="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1814" l="8147" r="2963" t="2923"/>
          <a:stretch/>
        </p:blipFill>
        <p:spPr>
          <a:xfrm rot="-5400000">
            <a:off x="2667001" y="-2667003"/>
            <a:ext cx="6858001" cy="12192003"/>
          </a:xfrm>
          <a:prstGeom prst="rect">
            <a:avLst/>
          </a:prstGeom>
          <a:noFill/>
          <a:ln>
            <a:noFill/>
          </a:ln>
        </p:spPr>
      </p:pic>
      <p:sp>
        <p:nvSpPr>
          <p:cNvPr id="22" name="Google Shape;22;p4"/>
          <p:cNvSpPr/>
          <p:nvPr/>
        </p:nvSpPr>
        <p:spPr>
          <a:xfrm>
            <a:off x="0" y="-3"/>
            <a:ext cx="12192003" cy="6858003"/>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3" name="Google Shape;23;p4"/>
          <p:cNvSpPr/>
          <p:nvPr/>
        </p:nvSpPr>
        <p:spPr>
          <a:xfrm>
            <a:off x="696686" y="464457"/>
            <a:ext cx="10885714" cy="5950857"/>
          </a:xfrm>
          <a:prstGeom prst="rect">
            <a:avLst/>
          </a:prstGeom>
          <a:solidFill>
            <a:srgbClr val="FBE5D6"/>
          </a:solidFill>
          <a:ln>
            <a:noFill/>
          </a:ln>
          <a:effectLst>
            <a:outerShdw blurRad="431800" rotWithShape="0" algn="t" dir="54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24" name="Google Shape;24;p4"/>
          <p:cNvPicPr preferRelativeResize="0"/>
          <p:nvPr/>
        </p:nvPicPr>
        <p:blipFill rotWithShape="1">
          <a:blip r:embed="rId3">
            <a:alphaModFix/>
          </a:blip>
          <a:srcRect b="0" l="0" r="0" t="0"/>
          <a:stretch/>
        </p:blipFill>
        <p:spPr>
          <a:xfrm>
            <a:off x="3" y="10885"/>
            <a:ext cx="12192000" cy="6858000"/>
          </a:xfrm>
          <a:prstGeom prst="rect">
            <a:avLst/>
          </a:prstGeom>
          <a:noFill/>
          <a:ln>
            <a:noFill/>
          </a:ln>
        </p:spPr>
      </p:pic>
      <p:sp>
        <p:nvSpPr>
          <p:cNvPr id="25" name="Google Shape;25;p4"/>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B73A4F"/>
              </a:buClr>
              <a:buSzPts val="3200"/>
              <a:buFont typeface="Twentieth Century"/>
              <a:buNone/>
              <a:defRPr sz="3200">
                <a:solidFill>
                  <a:srgbClr val="B73A4F"/>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1000"/>
                                        <p:tgtEl>
                                          <p:spTgt spid="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8"/>
          <p:cNvSpPr/>
          <p:nvPr/>
        </p:nvSpPr>
        <p:spPr>
          <a:xfrm>
            <a:off x="8746134" y="6414799"/>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blank">
  <p:cSld name="BLANK">
    <p:spTree>
      <p:nvGrpSpPr>
        <p:cNvPr id="60" name="Shape 60"/>
        <p:cNvGrpSpPr/>
        <p:nvPr/>
      </p:nvGrpSpPr>
      <p:grpSpPr>
        <a:xfrm>
          <a:off x="0" y="0"/>
          <a:ext cx="0" cy="0"/>
          <a:chOff x="0" y="0"/>
          <a:chExt cx="0" cy="0"/>
        </a:xfrm>
      </p:grpSpPr>
      <p:sp>
        <p:nvSpPr>
          <p:cNvPr id="61" name="Google Shape;6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ckwell"/>
                <a:ea typeface="Rockwell"/>
                <a:cs typeface="Rockwell"/>
                <a:sym typeface="Rockwell"/>
              </a:defRPr>
            </a:lvl1pPr>
            <a:lvl2pPr indent="0" lvl="1" marL="0" marR="0" rtl="0" algn="r">
              <a:spcBef>
                <a:spcPts val="0"/>
              </a:spcBef>
              <a:buNone/>
              <a:defRPr b="0" i="0" sz="1200" u="none" cap="none" strike="noStrike">
                <a:solidFill>
                  <a:srgbClr val="888888"/>
                </a:solidFill>
                <a:latin typeface="Rockwell"/>
                <a:ea typeface="Rockwell"/>
                <a:cs typeface="Rockwell"/>
                <a:sym typeface="Rockwell"/>
              </a:defRPr>
            </a:lvl2pPr>
            <a:lvl3pPr indent="0" lvl="2" marL="0" marR="0" rtl="0" algn="r">
              <a:spcBef>
                <a:spcPts val="0"/>
              </a:spcBef>
              <a:buNone/>
              <a:defRPr b="0" i="0" sz="1200" u="none" cap="none" strike="noStrike">
                <a:solidFill>
                  <a:srgbClr val="888888"/>
                </a:solidFill>
                <a:latin typeface="Rockwell"/>
                <a:ea typeface="Rockwell"/>
                <a:cs typeface="Rockwell"/>
                <a:sym typeface="Rockwell"/>
              </a:defRPr>
            </a:lvl3pPr>
            <a:lvl4pPr indent="0" lvl="3" marL="0" marR="0" rtl="0" algn="r">
              <a:spcBef>
                <a:spcPts val="0"/>
              </a:spcBef>
              <a:buNone/>
              <a:defRPr b="0" i="0" sz="1200" u="none" cap="none" strike="noStrike">
                <a:solidFill>
                  <a:srgbClr val="888888"/>
                </a:solidFill>
                <a:latin typeface="Rockwell"/>
                <a:ea typeface="Rockwell"/>
                <a:cs typeface="Rockwell"/>
                <a:sym typeface="Rockwell"/>
              </a:defRPr>
            </a:lvl4pPr>
            <a:lvl5pPr indent="0" lvl="4" marL="0" marR="0" rtl="0" algn="r">
              <a:spcBef>
                <a:spcPts val="0"/>
              </a:spcBef>
              <a:buNone/>
              <a:defRPr b="0" i="0" sz="1200" u="none" cap="none" strike="noStrike">
                <a:solidFill>
                  <a:srgbClr val="888888"/>
                </a:solidFill>
                <a:latin typeface="Rockwell"/>
                <a:ea typeface="Rockwell"/>
                <a:cs typeface="Rockwell"/>
                <a:sym typeface="Rockwell"/>
              </a:defRPr>
            </a:lvl5pPr>
            <a:lvl6pPr indent="0" lvl="5" marL="0" marR="0" rtl="0" algn="r">
              <a:spcBef>
                <a:spcPts val="0"/>
              </a:spcBef>
              <a:buNone/>
              <a:defRPr b="0" i="0" sz="1200" u="none" cap="none" strike="noStrike">
                <a:solidFill>
                  <a:srgbClr val="888888"/>
                </a:solidFill>
                <a:latin typeface="Rockwell"/>
                <a:ea typeface="Rockwell"/>
                <a:cs typeface="Rockwell"/>
                <a:sym typeface="Rockwell"/>
              </a:defRPr>
            </a:lvl6pPr>
            <a:lvl7pPr indent="0" lvl="6" marL="0" marR="0" rtl="0" algn="r">
              <a:spcBef>
                <a:spcPts val="0"/>
              </a:spcBef>
              <a:buNone/>
              <a:defRPr b="0" i="0" sz="1200" u="none" cap="none" strike="noStrike">
                <a:solidFill>
                  <a:srgbClr val="888888"/>
                </a:solidFill>
                <a:latin typeface="Rockwell"/>
                <a:ea typeface="Rockwell"/>
                <a:cs typeface="Rockwell"/>
                <a:sym typeface="Rockwell"/>
              </a:defRPr>
            </a:lvl7pPr>
            <a:lvl8pPr indent="0" lvl="7" marL="0" marR="0" rtl="0" algn="r">
              <a:spcBef>
                <a:spcPts val="0"/>
              </a:spcBef>
              <a:buNone/>
              <a:defRPr b="0" i="0" sz="1200" u="none" cap="none" strike="noStrike">
                <a:solidFill>
                  <a:srgbClr val="888888"/>
                </a:solidFill>
                <a:latin typeface="Rockwell"/>
                <a:ea typeface="Rockwell"/>
                <a:cs typeface="Rockwell"/>
                <a:sym typeface="Rockwell"/>
              </a:defRPr>
            </a:lvl8pPr>
            <a:lvl9pPr indent="0" lvl="8" marL="0" marR="0" rtl="0" algn="r">
              <a:spcBef>
                <a:spcPts val="0"/>
              </a:spcBef>
              <a:buNone/>
              <a:defRPr b="0" i="0" sz="12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5"/>
          <p:cNvPicPr preferRelativeResize="0"/>
          <p:nvPr/>
        </p:nvPicPr>
        <p:blipFill rotWithShape="1">
          <a:blip r:embed="rId3">
            <a:alphaModFix/>
          </a:blip>
          <a:srcRect b="0" l="0" r="0" t="0"/>
          <a:stretch/>
        </p:blipFill>
        <p:spPr>
          <a:xfrm>
            <a:off x="0" y="0"/>
            <a:ext cx="12192000" cy="6858000"/>
          </a:xfrm>
          <a:prstGeom prst="rect">
            <a:avLst/>
          </a:prstGeom>
          <a:solidFill>
            <a:srgbClr val="B73A4F"/>
          </a:solidFill>
          <a:ln>
            <a:noFill/>
          </a:ln>
        </p:spPr>
      </p:pic>
      <p:sp>
        <p:nvSpPr>
          <p:cNvPr id="96" name="Google Shape;96;p15"/>
          <p:cNvSpPr txBox="1"/>
          <p:nvPr/>
        </p:nvSpPr>
        <p:spPr>
          <a:xfrm>
            <a:off x="1" y="1724025"/>
            <a:ext cx="12192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FBE4D4"/>
                </a:solidFill>
                <a:latin typeface="Twentieth Century"/>
                <a:ea typeface="Twentieth Century"/>
                <a:cs typeface="Twentieth Century"/>
                <a:sym typeface="Twentieth Century"/>
              </a:rPr>
              <a:t>PASTEL MAKEUP</a:t>
            </a:r>
            <a:endParaRPr b="1" i="0" sz="4400" u="none" cap="none" strike="noStrike">
              <a:solidFill>
                <a:srgbClr val="FBE4D4"/>
              </a:solidFill>
              <a:latin typeface="Twentieth Century"/>
              <a:ea typeface="Twentieth Century"/>
              <a:cs typeface="Twentieth Century"/>
              <a:sym typeface="Twentieth Century"/>
            </a:endParaRPr>
          </a:p>
        </p:txBody>
      </p:sp>
      <p:cxnSp>
        <p:nvCxnSpPr>
          <p:cNvPr id="97" name="Google Shape;97;p15"/>
          <p:cNvCxnSpPr/>
          <p:nvPr/>
        </p:nvCxnSpPr>
        <p:spPr>
          <a:xfrm>
            <a:off x="3876675" y="2778904"/>
            <a:ext cx="4673600" cy="0"/>
          </a:xfrm>
          <a:prstGeom prst="straightConnector1">
            <a:avLst/>
          </a:prstGeom>
          <a:noFill/>
          <a:ln cap="flat" cmpd="sng" w="19050">
            <a:solidFill>
              <a:srgbClr val="FBE5D6"/>
            </a:solidFill>
            <a:prstDash val="lgDashDot"/>
            <a:miter lim="800000"/>
            <a:headEnd len="sm" w="sm" type="none"/>
            <a:tailEnd len="sm" w="sm" type="none"/>
          </a:ln>
        </p:spPr>
      </p:cxnSp>
      <p:sp>
        <p:nvSpPr>
          <p:cNvPr id="98" name="Google Shape;98;p15"/>
          <p:cNvSpPr/>
          <p:nvPr/>
        </p:nvSpPr>
        <p:spPr>
          <a:xfrm>
            <a:off x="1" y="2967247"/>
            <a:ext cx="12192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BE4D4"/>
                </a:solidFill>
                <a:latin typeface="Twentieth Century"/>
                <a:ea typeface="Twentieth Century"/>
                <a:cs typeface="Twentieth Century"/>
                <a:sym typeface="Twentieth Century"/>
              </a:rPr>
              <a:t>Presentation Template</a:t>
            </a:r>
            <a:endParaRPr b="0" i="0" sz="3600" u="none" cap="none" strike="noStrike">
              <a:solidFill>
                <a:srgbClr val="FBE4D4"/>
              </a:solidFill>
              <a:latin typeface="Twentieth Century"/>
              <a:ea typeface="Twentieth Century"/>
              <a:cs typeface="Twentieth Century"/>
              <a:sym typeface="Twentieth Century"/>
            </a:endParaRPr>
          </a:p>
        </p:txBody>
      </p:sp>
      <p:sp>
        <p:nvSpPr>
          <p:cNvPr id="99" name="Google Shape;99;p15"/>
          <p:cNvSpPr/>
          <p:nvPr/>
        </p:nvSpPr>
        <p:spPr>
          <a:xfrm>
            <a:off x="1" y="3933680"/>
            <a:ext cx="121920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FBE4D4"/>
                </a:solidFill>
                <a:latin typeface="Twentieth Century"/>
                <a:ea typeface="Twentieth Century"/>
                <a:cs typeface="Twentieth Century"/>
                <a:sym typeface="Twentieth Century"/>
              </a:rPr>
              <a:t>www.freepptbackgrounds.net</a:t>
            </a:r>
            <a:endParaRPr b="0" i="0" sz="1400" u="none" cap="none" strike="noStrike">
              <a:solidFill>
                <a:srgbClr val="FBE4D4"/>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ppt_w</p:attrName>
                                        </p:attrNameLst>
                                      </p:cBhvr>
                                      <p:tavLst>
                                        <p:tav fmla="" tm="0">
                                          <p:val>
                                            <p:strVal val="0"/>
                                          </p:val>
                                        </p:tav>
                                        <p:tav fmla="" tm="100000">
                                          <p:val>
                                            <p:strVal val="#ppt_w"/>
                                          </p:val>
                                        </p:tav>
                                      </p:tavLst>
                                    </p:anim>
                                    <p:anim calcmode="lin" valueType="num">
                                      <p:cBhvr additive="base">
                                        <p:cTn dur="1000"/>
                                        <p:tgtEl>
                                          <p:spTgt spid="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cxnSp>
        <p:nvCxnSpPr>
          <p:cNvPr id="376" name="Google Shape;376;p24"/>
          <p:cNvCxnSpPr/>
          <p:nvPr/>
        </p:nvCxnSpPr>
        <p:spPr>
          <a:xfrm>
            <a:off x="5901531" y="1872297"/>
            <a:ext cx="2858" cy="2046923"/>
          </a:xfrm>
          <a:prstGeom prst="straightConnector1">
            <a:avLst/>
          </a:prstGeom>
          <a:noFill/>
          <a:ln cap="flat" cmpd="sng" w="12700">
            <a:solidFill>
              <a:srgbClr val="B73A4F"/>
            </a:solidFill>
            <a:prstDash val="solid"/>
            <a:miter lim="800000"/>
            <a:headEnd len="sm" w="sm" type="none"/>
            <a:tailEnd len="sm" w="sm" type="none"/>
          </a:ln>
        </p:spPr>
      </p:cxnSp>
      <p:grpSp>
        <p:nvGrpSpPr>
          <p:cNvPr id="377" name="Google Shape;377;p24"/>
          <p:cNvGrpSpPr/>
          <p:nvPr/>
        </p:nvGrpSpPr>
        <p:grpSpPr>
          <a:xfrm>
            <a:off x="3582496" y="2286511"/>
            <a:ext cx="2158245" cy="295337"/>
            <a:chOff x="3249264" y="1751685"/>
            <a:chExt cx="2994025" cy="393757"/>
          </a:xfrm>
        </p:grpSpPr>
        <p:grpSp>
          <p:nvGrpSpPr>
            <p:cNvPr id="378" name="Google Shape;378;p24"/>
            <p:cNvGrpSpPr/>
            <p:nvPr/>
          </p:nvGrpSpPr>
          <p:grpSpPr>
            <a:xfrm>
              <a:off x="3249264" y="1776444"/>
              <a:ext cx="2994025" cy="314202"/>
              <a:chOff x="2940050" y="2132898"/>
              <a:chExt cx="2994025" cy="314202"/>
            </a:xfrm>
          </p:grpSpPr>
          <p:sp>
            <p:nvSpPr>
              <p:cNvPr id="379" name="Google Shape;379;p24"/>
              <p:cNvSpPr/>
              <p:nvPr/>
            </p:nvSpPr>
            <p:spPr>
              <a:xfrm>
                <a:off x="2940050" y="2132898"/>
                <a:ext cx="2994025" cy="314202"/>
              </a:xfrm>
              <a:prstGeom prst="roundRect">
                <a:avLst>
                  <a:gd fmla="val 50000" name="adj"/>
                </a:avLst>
              </a:prstGeom>
              <a:noFill/>
              <a:ln cap="flat" cmpd="sng" w="12700">
                <a:solidFill>
                  <a:srgbClr val="E78D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sp>
            <p:nvSpPr>
              <p:cNvPr id="380" name="Google Shape;380;p24"/>
              <p:cNvSpPr/>
              <p:nvPr/>
            </p:nvSpPr>
            <p:spPr>
              <a:xfrm>
                <a:off x="2940050" y="2132898"/>
                <a:ext cx="2108200" cy="314202"/>
              </a:xfrm>
              <a:prstGeom prst="roundRect">
                <a:avLst>
                  <a:gd fmla="val 50000"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grpSp>
        <p:sp>
          <p:nvSpPr>
            <p:cNvPr id="381" name="Google Shape;381;p24"/>
            <p:cNvSpPr txBox="1"/>
            <p:nvPr/>
          </p:nvSpPr>
          <p:spPr>
            <a:xfrm>
              <a:off x="5335260" y="1751685"/>
              <a:ext cx="673754" cy="39375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099">
                  <a:solidFill>
                    <a:srgbClr val="B73A4F"/>
                  </a:solidFill>
                  <a:latin typeface="Twentieth Century"/>
                  <a:ea typeface="Twentieth Century"/>
                  <a:cs typeface="Twentieth Century"/>
                  <a:sym typeface="Twentieth Century"/>
                </a:rPr>
                <a:t>70%</a:t>
              </a:r>
              <a:endParaRPr baseline="-25000" sz="1099">
                <a:solidFill>
                  <a:srgbClr val="B73A4F"/>
                </a:solidFill>
                <a:latin typeface="Twentieth Century"/>
                <a:ea typeface="Twentieth Century"/>
                <a:cs typeface="Twentieth Century"/>
                <a:sym typeface="Twentieth Century"/>
              </a:endParaRPr>
            </a:p>
          </p:txBody>
        </p:sp>
      </p:grpSp>
      <p:grpSp>
        <p:nvGrpSpPr>
          <p:cNvPr id="382" name="Google Shape;382;p24"/>
          <p:cNvGrpSpPr/>
          <p:nvPr/>
        </p:nvGrpSpPr>
        <p:grpSpPr>
          <a:xfrm>
            <a:off x="3582496" y="2594823"/>
            <a:ext cx="2158245" cy="295337"/>
            <a:chOff x="3249264" y="2162753"/>
            <a:chExt cx="2994025" cy="393759"/>
          </a:xfrm>
        </p:grpSpPr>
        <p:grpSp>
          <p:nvGrpSpPr>
            <p:cNvPr id="383" name="Google Shape;383;p24"/>
            <p:cNvGrpSpPr/>
            <p:nvPr/>
          </p:nvGrpSpPr>
          <p:grpSpPr>
            <a:xfrm>
              <a:off x="3249264" y="2178703"/>
              <a:ext cx="2994025" cy="314618"/>
              <a:chOff x="2940050" y="2519659"/>
              <a:chExt cx="2994025" cy="314618"/>
            </a:xfrm>
          </p:grpSpPr>
          <p:sp>
            <p:nvSpPr>
              <p:cNvPr id="384" name="Google Shape;384;p24"/>
              <p:cNvSpPr/>
              <p:nvPr/>
            </p:nvSpPr>
            <p:spPr>
              <a:xfrm>
                <a:off x="2940050" y="2520075"/>
                <a:ext cx="2994025" cy="314202"/>
              </a:xfrm>
              <a:prstGeom prst="roundRect">
                <a:avLst>
                  <a:gd fmla="val 50000" name="adj"/>
                </a:avLst>
              </a:prstGeom>
              <a:noFill/>
              <a:ln cap="flat" cmpd="sng" w="12700">
                <a:solidFill>
                  <a:srgbClr val="E78D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sp>
            <p:nvSpPr>
              <p:cNvPr id="385" name="Google Shape;385;p24"/>
              <p:cNvSpPr/>
              <p:nvPr/>
            </p:nvSpPr>
            <p:spPr>
              <a:xfrm>
                <a:off x="2940051" y="2519659"/>
                <a:ext cx="889000" cy="314202"/>
              </a:xfrm>
              <a:prstGeom prst="roundRect">
                <a:avLst>
                  <a:gd fmla="val 50000"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grpSp>
        <p:sp>
          <p:nvSpPr>
            <p:cNvPr id="386" name="Google Shape;386;p24"/>
            <p:cNvSpPr txBox="1"/>
            <p:nvPr/>
          </p:nvSpPr>
          <p:spPr>
            <a:xfrm>
              <a:off x="4118873" y="2162753"/>
              <a:ext cx="673754" cy="393759"/>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099">
                  <a:solidFill>
                    <a:srgbClr val="B73A4F"/>
                  </a:solidFill>
                  <a:latin typeface="Twentieth Century"/>
                  <a:ea typeface="Twentieth Century"/>
                  <a:cs typeface="Twentieth Century"/>
                  <a:sym typeface="Twentieth Century"/>
                </a:rPr>
                <a:t>30%</a:t>
              </a:r>
              <a:endParaRPr baseline="-25000" sz="1099">
                <a:solidFill>
                  <a:srgbClr val="B73A4F"/>
                </a:solidFill>
                <a:latin typeface="Twentieth Century"/>
                <a:ea typeface="Twentieth Century"/>
                <a:cs typeface="Twentieth Century"/>
                <a:sym typeface="Twentieth Century"/>
              </a:endParaRPr>
            </a:p>
          </p:txBody>
        </p:sp>
      </p:grpSp>
      <p:grpSp>
        <p:nvGrpSpPr>
          <p:cNvPr id="387" name="Google Shape;387;p24"/>
          <p:cNvGrpSpPr/>
          <p:nvPr/>
        </p:nvGrpSpPr>
        <p:grpSpPr>
          <a:xfrm flipH="1">
            <a:off x="6046788" y="2248063"/>
            <a:ext cx="2576036" cy="295337"/>
            <a:chOff x="3244272" y="3932941"/>
            <a:chExt cx="3011560" cy="393757"/>
          </a:xfrm>
        </p:grpSpPr>
        <p:sp>
          <p:nvSpPr>
            <p:cNvPr id="388" name="Google Shape;388;p24"/>
            <p:cNvSpPr/>
            <p:nvPr/>
          </p:nvSpPr>
          <p:spPr>
            <a:xfrm>
              <a:off x="3261807" y="3971332"/>
              <a:ext cx="2994025" cy="314202"/>
            </a:xfrm>
            <a:prstGeom prst="roundRect">
              <a:avLst>
                <a:gd fmla="val 50000" name="adj"/>
              </a:avLst>
            </a:prstGeom>
            <a:noFill/>
            <a:ln cap="flat" cmpd="sng" w="12700">
              <a:solidFill>
                <a:srgbClr val="B73A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sp>
          <p:nvSpPr>
            <p:cNvPr id="389" name="Google Shape;389;p24"/>
            <p:cNvSpPr/>
            <p:nvPr/>
          </p:nvSpPr>
          <p:spPr>
            <a:xfrm>
              <a:off x="3244272" y="3971332"/>
              <a:ext cx="1201953" cy="314202"/>
            </a:xfrm>
            <a:prstGeom prst="roundRect">
              <a:avLst>
                <a:gd fmla="val 50000" name="adj"/>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sp>
          <p:nvSpPr>
            <p:cNvPr id="390" name="Google Shape;390;p24"/>
            <p:cNvSpPr txBox="1"/>
            <p:nvPr/>
          </p:nvSpPr>
          <p:spPr>
            <a:xfrm>
              <a:off x="4418923" y="3932941"/>
              <a:ext cx="907693" cy="39375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099">
                  <a:solidFill>
                    <a:srgbClr val="B73A4F"/>
                  </a:solidFill>
                  <a:latin typeface="Twentieth Century"/>
                  <a:ea typeface="Twentieth Century"/>
                  <a:cs typeface="Twentieth Century"/>
                  <a:sym typeface="Twentieth Century"/>
                </a:rPr>
                <a:t>40%</a:t>
              </a:r>
              <a:endParaRPr baseline="-25000" sz="1099">
                <a:solidFill>
                  <a:srgbClr val="B73A4F"/>
                </a:solidFill>
                <a:latin typeface="Twentieth Century"/>
                <a:ea typeface="Twentieth Century"/>
                <a:cs typeface="Twentieth Century"/>
                <a:sym typeface="Twentieth Century"/>
              </a:endParaRPr>
            </a:p>
          </p:txBody>
        </p:sp>
      </p:grpSp>
      <p:grpSp>
        <p:nvGrpSpPr>
          <p:cNvPr id="391" name="Google Shape;391;p24"/>
          <p:cNvGrpSpPr/>
          <p:nvPr/>
        </p:nvGrpSpPr>
        <p:grpSpPr>
          <a:xfrm flipH="1">
            <a:off x="6044883" y="2541906"/>
            <a:ext cx="2574131" cy="295337"/>
            <a:chOff x="3244272" y="4324968"/>
            <a:chExt cx="3008542" cy="393755"/>
          </a:xfrm>
        </p:grpSpPr>
        <p:sp>
          <p:nvSpPr>
            <p:cNvPr id="392" name="Google Shape;392;p24"/>
            <p:cNvSpPr/>
            <p:nvPr/>
          </p:nvSpPr>
          <p:spPr>
            <a:xfrm>
              <a:off x="3258789" y="4362615"/>
              <a:ext cx="2994025" cy="314202"/>
            </a:xfrm>
            <a:prstGeom prst="roundRect">
              <a:avLst>
                <a:gd fmla="val 50000" name="adj"/>
              </a:avLst>
            </a:prstGeom>
            <a:noFill/>
            <a:ln cap="flat" cmpd="sng" w="12700">
              <a:solidFill>
                <a:srgbClr val="B73A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sp>
          <p:nvSpPr>
            <p:cNvPr id="393" name="Google Shape;393;p24"/>
            <p:cNvSpPr/>
            <p:nvPr/>
          </p:nvSpPr>
          <p:spPr>
            <a:xfrm>
              <a:off x="3244272" y="4362651"/>
              <a:ext cx="2108200" cy="314202"/>
            </a:xfrm>
            <a:prstGeom prst="roundRect">
              <a:avLst>
                <a:gd fmla="val 50000" name="adj"/>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rgbClr val="B73A4F"/>
                </a:solidFill>
                <a:latin typeface="Twentieth Century"/>
                <a:ea typeface="Twentieth Century"/>
                <a:cs typeface="Twentieth Century"/>
                <a:sym typeface="Twentieth Century"/>
              </a:endParaRPr>
            </a:p>
          </p:txBody>
        </p:sp>
        <p:sp>
          <p:nvSpPr>
            <p:cNvPr id="394" name="Google Shape;394;p24"/>
            <p:cNvSpPr txBox="1"/>
            <p:nvPr/>
          </p:nvSpPr>
          <p:spPr>
            <a:xfrm>
              <a:off x="5326614" y="4324968"/>
              <a:ext cx="673754" cy="39375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099">
                  <a:solidFill>
                    <a:srgbClr val="B73A4F"/>
                  </a:solidFill>
                  <a:latin typeface="Twentieth Century"/>
                  <a:ea typeface="Twentieth Century"/>
                  <a:cs typeface="Twentieth Century"/>
                  <a:sym typeface="Twentieth Century"/>
                </a:rPr>
                <a:t>60%</a:t>
              </a:r>
              <a:endParaRPr baseline="-25000" sz="1099">
                <a:solidFill>
                  <a:srgbClr val="B73A4F"/>
                </a:solidFill>
                <a:latin typeface="Twentieth Century"/>
                <a:ea typeface="Twentieth Century"/>
                <a:cs typeface="Twentieth Century"/>
                <a:sym typeface="Twentieth Century"/>
              </a:endParaRPr>
            </a:p>
          </p:txBody>
        </p:sp>
      </p:grpSp>
      <p:grpSp>
        <p:nvGrpSpPr>
          <p:cNvPr id="395" name="Google Shape;395;p24"/>
          <p:cNvGrpSpPr/>
          <p:nvPr/>
        </p:nvGrpSpPr>
        <p:grpSpPr>
          <a:xfrm>
            <a:off x="2108677" y="2058512"/>
            <a:ext cx="1618774" cy="1646873"/>
            <a:chOff x="5397500" y="5734050"/>
            <a:chExt cx="365125" cy="371476"/>
          </a:xfrm>
        </p:grpSpPr>
        <p:sp>
          <p:nvSpPr>
            <p:cNvPr id="396" name="Google Shape;396;p24"/>
            <p:cNvSpPr/>
            <p:nvPr/>
          </p:nvSpPr>
          <p:spPr>
            <a:xfrm>
              <a:off x="5532438" y="5907088"/>
              <a:ext cx="71438" cy="68263"/>
            </a:xfrm>
            <a:custGeom>
              <a:rect b="b" l="l" r="r" t="t"/>
              <a:pathLst>
                <a:path extrusionOk="0" h="43" w="45">
                  <a:moveTo>
                    <a:pt x="45" y="17"/>
                  </a:moveTo>
                  <a:lnTo>
                    <a:pt x="17" y="43"/>
                  </a:lnTo>
                  <a:lnTo>
                    <a:pt x="0" y="26"/>
                  </a:lnTo>
                  <a:lnTo>
                    <a:pt x="29" y="0"/>
                  </a:lnTo>
                  <a:lnTo>
                    <a:pt x="45" y="17"/>
                  </a:lnTo>
                  <a:close/>
                </a:path>
              </a:pathLst>
            </a:cu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chemeClr val="lt1"/>
                </a:solidFill>
                <a:latin typeface="Twentieth Century"/>
                <a:ea typeface="Twentieth Century"/>
                <a:cs typeface="Twentieth Century"/>
                <a:sym typeface="Twentieth Century"/>
              </a:endParaRPr>
            </a:p>
          </p:txBody>
        </p:sp>
        <p:sp>
          <p:nvSpPr>
            <p:cNvPr id="397" name="Google Shape;397;p24"/>
            <p:cNvSpPr/>
            <p:nvPr/>
          </p:nvSpPr>
          <p:spPr>
            <a:xfrm>
              <a:off x="5537200" y="5734050"/>
              <a:ext cx="225425" cy="225425"/>
            </a:xfrm>
            <a:custGeom>
              <a:rect b="b" l="l" r="r" t="t"/>
              <a:pathLst>
                <a:path extrusionOk="0"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chemeClr val="lt1"/>
                </a:solidFill>
                <a:latin typeface="Twentieth Century"/>
                <a:ea typeface="Twentieth Century"/>
                <a:cs typeface="Twentieth Century"/>
                <a:sym typeface="Twentieth Century"/>
              </a:endParaRPr>
            </a:p>
          </p:txBody>
        </p:sp>
        <p:sp>
          <p:nvSpPr>
            <p:cNvPr id="398" name="Google Shape;398;p24"/>
            <p:cNvSpPr/>
            <p:nvPr/>
          </p:nvSpPr>
          <p:spPr>
            <a:xfrm>
              <a:off x="5397500" y="5951538"/>
              <a:ext cx="158750" cy="153988"/>
            </a:xfrm>
            <a:custGeom>
              <a:rect b="b" l="l" r="r" t="t"/>
              <a:pathLst>
                <a:path extrusionOk="0"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1">
                <a:solidFill>
                  <a:schemeClr val="lt1"/>
                </a:solidFill>
                <a:latin typeface="Twentieth Century"/>
                <a:ea typeface="Twentieth Century"/>
                <a:cs typeface="Twentieth Century"/>
                <a:sym typeface="Twentieth Century"/>
              </a:endParaRPr>
            </a:p>
          </p:txBody>
        </p:sp>
      </p:grpSp>
      <p:grpSp>
        <p:nvGrpSpPr>
          <p:cNvPr id="399" name="Google Shape;399;p24"/>
          <p:cNvGrpSpPr/>
          <p:nvPr/>
        </p:nvGrpSpPr>
        <p:grpSpPr>
          <a:xfrm rot="-4440000">
            <a:off x="8418512" y="2121852"/>
            <a:ext cx="1618774" cy="1646873"/>
            <a:chOff x="5397500" y="5734050"/>
            <a:chExt cx="365125" cy="371476"/>
          </a:xfrm>
        </p:grpSpPr>
        <p:sp>
          <p:nvSpPr>
            <p:cNvPr id="400" name="Google Shape;400;p24"/>
            <p:cNvSpPr/>
            <p:nvPr/>
          </p:nvSpPr>
          <p:spPr>
            <a:xfrm>
              <a:off x="5532438" y="5907088"/>
              <a:ext cx="71438" cy="68263"/>
            </a:xfrm>
            <a:custGeom>
              <a:rect b="b" l="l" r="r" t="t"/>
              <a:pathLst>
                <a:path extrusionOk="0" h="43" w="45">
                  <a:moveTo>
                    <a:pt x="45" y="17"/>
                  </a:moveTo>
                  <a:lnTo>
                    <a:pt x="17" y="43"/>
                  </a:lnTo>
                  <a:lnTo>
                    <a:pt x="0" y="26"/>
                  </a:lnTo>
                  <a:lnTo>
                    <a:pt x="29" y="0"/>
                  </a:lnTo>
                  <a:lnTo>
                    <a:pt x="45" y="17"/>
                  </a:lnTo>
                  <a:close/>
                </a:path>
              </a:pathLst>
            </a:custGeom>
            <a:solidFill>
              <a:srgbClr val="B73A4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1901">
                <a:solidFill>
                  <a:schemeClr val="lt1"/>
                </a:solidFill>
                <a:latin typeface="Twentieth Century"/>
                <a:ea typeface="Twentieth Century"/>
                <a:cs typeface="Twentieth Century"/>
                <a:sym typeface="Twentieth Century"/>
              </a:endParaRPr>
            </a:p>
          </p:txBody>
        </p:sp>
        <p:sp>
          <p:nvSpPr>
            <p:cNvPr id="401" name="Google Shape;401;p24"/>
            <p:cNvSpPr/>
            <p:nvPr/>
          </p:nvSpPr>
          <p:spPr>
            <a:xfrm>
              <a:off x="5537200" y="5734050"/>
              <a:ext cx="225425" cy="225425"/>
            </a:xfrm>
            <a:custGeom>
              <a:rect b="b" l="l" r="r" t="t"/>
              <a:pathLst>
                <a:path extrusionOk="0"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B73A4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1901">
                <a:solidFill>
                  <a:schemeClr val="lt1"/>
                </a:solidFill>
                <a:latin typeface="Twentieth Century"/>
                <a:ea typeface="Twentieth Century"/>
                <a:cs typeface="Twentieth Century"/>
                <a:sym typeface="Twentieth Century"/>
              </a:endParaRPr>
            </a:p>
          </p:txBody>
        </p:sp>
        <p:sp>
          <p:nvSpPr>
            <p:cNvPr id="402" name="Google Shape;402;p24"/>
            <p:cNvSpPr/>
            <p:nvPr/>
          </p:nvSpPr>
          <p:spPr>
            <a:xfrm>
              <a:off x="5397500" y="5951538"/>
              <a:ext cx="158750" cy="153988"/>
            </a:xfrm>
            <a:custGeom>
              <a:rect b="b" l="l" r="r" t="t"/>
              <a:pathLst>
                <a:path extrusionOk="0"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B73A4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1901">
                <a:solidFill>
                  <a:schemeClr val="lt1"/>
                </a:solidFill>
                <a:latin typeface="Twentieth Century"/>
                <a:ea typeface="Twentieth Century"/>
                <a:cs typeface="Twentieth Century"/>
                <a:sym typeface="Twentieth Century"/>
              </a:endParaRPr>
            </a:p>
          </p:txBody>
        </p:sp>
      </p:grpSp>
      <p:sp>
        <p:nvSpPr>
          <p:cNvPr id="403" name="Google Shape;403;p24"/>
          <p:cNvSpPr txBox="1"/>
          <p:nvPr/>
        </p:nvSpPr>
        <p:spPr>
          <a:xfrm>
            <a:off x="3582670" y="3057605"/>
            <a:ext cx="2070735"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Your audience relate and absorb information on different sensory levels.</a:t>
            </a:r>
            <a:endParaRPr sz="1200">
              <a:solidFill>
                <a:srgbClr val="B73A4F"/>
              </a:solidFill>
              <a:latin typeface="Twentieth Century"/>
              <a:ea typeface="Twentieth Century"/>
              <a:cs typeface="Twentieth Century"/>
              <a:sym typeface="Twentieth Century"/>
            </a:endParaRPr>
          </a:p>
        </p:txBody>
      </p:sp>
      <p:sp>
        <p:nvSpPr>
          <p:cNvPr id="404" name="Google Shape;404;p24"/>
          <p:cNvSpPr txBox="1"/>
          <p:nvPr/>
        </p:nvSpPr>
        <p:spPr>
          <a:xfrm>
            <a:off x="3784841" y="2881210"/>
            <a:ext cx="66646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Share</a:t>
            </a:r>
            <a:endParaRPr b="1" sz="1600">
              <a:solidFill>
                <a:srgbClr val="B73A4F"/>
              </a:solidFill>
              <a:latin typeface="Twentieth Century"/>
              <a:ea typeface="Twentieth Century"/>
              <a:cs typeface="Twentieth Century"/>
              <a:sym typeface="Twentieth Century"/>
            </a:endParaRPr>
          </a:p>
        </p:txBody>
      </p:sp>
      <p:sp>
        <p:nvSpPr>
          <p:cNvPr id="405" name="Google Shape;405;p24"/>
          <p:cNvSpPr txBox="1"/>
          <p:nvPr/>
        </p:nvSpPr>
        <p:spPr>
          <a:xfrm>
            <a:off x="6688773" y="3049112"/>
            <a:ext cx="1821656" cy="923330"/>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Your audience relate and absorb information on different sensory levels.</a:t>
            </a:r>
            <a:endParaRPr sz="1200">
              <a:solidFill>
                <a:srgbClr val="B73A4F"/>
              </a:solidFill>
              <a:latin typeface="Twentieth Century"/>
              <a:ea typeface="Twentieth Century"/>
              <a:cs typeface="Twentieth Century"/>
              <a:sym typeface="Twentieth Century"/>
            </a:endParaRPr>
          </a:p>
        </p:txBody>
      </p:sp>
      <p:sp>
        <p:nvSpPr>
          <p:cNvPr id="406" name="Google Shape;406;p24"/>
          <p:cNvSpPr txBox="1"/>
          <p:nvPr/>
        </p:nvSpPr>
        <p:spPr>
          <a:xfrm>
            <a:off x="7661674" y="2827393"/>
            <a:ext cx="62709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Skills</a:t>
            </a:r>
            <a:endParaRPr b="1" sz="1600">
              <a:solidFill>
                <a:srgbClr val="B73A4F"/>
              </a:solidFill>
              <a:latin typeface="Twentieth Century"/>
              <a:ea typeface="Twentieth Century"/>
              <a:cs typeface="Twentieth Century"/>
              <a:sym typeface="Twentieth Century"/>
            </a:endParaRPr>
          </a:p>
        </p:txBody>
      </p:sp>
      <p:sp>
        <p:nvSpPr>
          <p:cNvPr id="407" name="Google Shape;407;p24"/>
          <p:cNvSpPr txBox="1"/>
          <p:nvPr/>
        </p:nvSpPr>
        <p:spPr>
          <a:xfrm>
            <a:off x="2509203" y="4161443"/>
            <a:ext cx="718566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demonstrate on a projector or computer, or print the presentation and make it into a film to be used in a wider field. Using PowerPointThe user can make a presentation on a projector or computer, or print out the presentation to make a film. The user can make a presentation on a projector or computer, and can also make a presentation. You can also print out the presentation to make a film</a:t>
            </a:r>
            <a:endParaRPr sz="1200">
              <a:solidFill>
                <a:srgbClr val="B73A4F"/>
              </a:solidFill>
              <a:latin typeface="Twentieth Century"/>
              <a:ea typeface="Twentieth Century"/>
              <a:cs typeface="Twentieth Century"/>
              <a:sym typeface="Twentieth Century"/>
            </a:endParaRPr>
          </a:p>
        </p:txBody>
      </p:sp>
      <p:sp>
        <p:nvSpPr>
          <p:cNvPr id="408" name="Google Shape;408;p24"/>
          <p:cNvSpPr/>
          <p:nvPr/>
        </p:nvSpPr>
        <p:spPr>
          <a:xfrm>
            <a:off x="3029744" y="2407603"/>
            <a:ext cx="406718" cy="302419"/>
          </a:xfrm>
          <a:custGeom>
            <a:rect b="b" l="l" r="r" t="t"/>
            <a:pathLst>
              <a:path extrusionOk="0" h="58" w="81">
                <a:moveTo>
                  <a:pt x="73" y="0"/>
                </a:moveTo>
                <a:cubicBezTo>
                  <a:pt x="71" y="0"/>
                  <a:pt x="69" y="1"/>
                  <a:pt x="67" y="3"/>
                </a:cubicBezTo>
                <a:cubicBezTo>
                  <a:pt x="32" y="39"/>
                  <a:pt x="32" y="39"/>
                  <a:pt x="32" y="39"/>
                </a:cubicBezTo>
                <a:cubicBezTo>
                  <a:pt x="14" y="23"/>
                  <a:pt x="14" y="23"/>
                  <a:pt x="14" y="23"/>
                </a:cubicBezTo>
                <a:cubicBezTo>
                  <a:pt x="13" y="21"/>
                  <a:pt x="11" y="20"/>
                  <a:pt x="9" y="20"/>
                </a:cubicBezTo>
                <a:cubicBezTo>
                  <a:pt x="7" y="20"/>
                  <a:pt x="5" y="21"/>
                  <a:pt x="3" y="23"/>
                </a:cubicBezTo>
                <a:cubicBezTo>
                  <a:pt x="0" y="26"/>
                  <a:pt x="0" y="31"/>
                  <a:pt x="3" y="34"/>
                </a:cubicBezTo>
                <a:cubicBezTo>
                  <a:pt x="25" y="54"/>
                  <a:pt x="25" y="54"/>
                  <a:pt x="25" y="54"/>
                </a:cubicBezTo>
                <a:cubicBezTo>
                  <a:pt x="25" y="54"/>
                  <a:pt x="26" y="55"/>
                  <a:pt x="27" y="56"/>
                </a:cubicBezTo>
                <a:cubicBezTo>
                  <a:pt x="27" y="56"/>
                  <a:pt x="28" y="56"/>
                  <a:pt x="29" y="57"/>
                </a:cubicBezTo>
                <a:cubicBezTo>
                  <a:pt x="30" y="57"/>
                  <a:pt x="31" y="58"/>
                  <a:pt x="32" y="58"/>
                </a:cubicBezTo>
                <a:cubicBezTo>
                  <a:pt x="32" y="58"/>
                  <a:pt x="32" y="58"/>
                  <a:pt x="32" y="58"/>
                </a:cubicBezTo>
                <a:cubicBezTo>
                  <a:pt x="32" y="58"/>
                  <a:pt x="32" y="58"/>
                  <a:pt x="32" y="58"/>
                </a:cubicBezTo>
                <a:cubicBezTo>
                  <a:pt x="34" y="58"/>
                  <a:pt x="35" y="57"/>
                  <a:pt x="36" y="57"/>
                </a:cubicBezTo>
                <a:cubicBezTo>
                  <a:pt x="37" y="56"/>
                  <a:pt x="38" y="56"/>
                  <a:pt x="39" y="55"/>
                </a:cubicBezTo>
                <a:cubicBezTo>
                  <a:pt x="39" y="55"/>
                  <a:pt x="40" y="54"/>
                  <a:pt x="40" y="54"/>
                </a:cubicBezTo>
                <a:cubicBezTo>
                  <a:pt x="40" y="54"/>
                  <a:pt x="40" y="54"/>
                  <a:pt x="40" y="54"/>
                </a:cubicBezTo>
                <a:cubicBezTo>
                  <a:pt x="78" y="14"/>
                  <a:pt x="78" y="14"/>
                  <a:pt x="78" y="14"/>
                </a:cubicBezTo>
                <a:cubicBezTo>
                  <a:pt x="81" y="11"/>
                  <a:pt x="81" y="6"/>
                  <a:pt x="78" y="3"/>
                </a:cubicBezTo>
                <a:cubicBezTo>
                  <a:pt x="77" y="1"/>
                  <a:pt x="75" y="0"/>
                  <a:pt x="73" y="0"/>
                </a:cubicBezTo>
              </a:path>
            </a:pathLst>
          </a:custGeom>
          <a:solidFill>
            <a:srgbClr val="E78D97"/>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sz="1050">
              <a:solidFill>
                <a:srgbClr val="000000"/>
              </a:solidFill>
              <a:latin typeface="Twentieth Century"/>
              <a:ea typeface="Twentieth Century"/>
              <a:cs typeface="Twentieth Century"/>
              <a:sym typeface="Twentieth Century"/>
            </a:endParaRPr>
          </a:p>
        </p:txBody>
      </p:sp>
      <p:sp>
        <p:nvSpPr>
          <p:cNvPr id="409" name="Google Shape;409;p24"/>
          <p:cNvSpPr/>
          <p:nvPr/>
        </p:nvSpPr>
        <p:spPr>
          <a:xfrm>
            <a:off x="8868093" y="2447131"/>
            <a:ext cx="247650" cy="262890"/>
          </a:xfrm>
          <a:custGeom>
            <a:rect b="b" l="l" r="r" t="t"/>
            <a:pathLst>
              <a:path extrusionOk="0" h="68" w="69">
                <a:moveTo>
                  <a:pt x="61" y="0"/>
                </a:moveTo>
                <a:cubicBezTo>
                  <a:pt x="59" y="0"/>
                  <a:pt x="57" y="1"/>
                  <a:pt x="55" y="3"/>
                </a:cubicBezTo>
                <a:cubicBezTo>
                  <a:pt x="35" y="23"/>
                  <a:pt x="35" y="23"/>
                  <a:pt x="35" y="23"/>
                </a:cubicBezTo>
                <a:cubicBezTo>
                  <a:pt x="14" y="3"/>
                  <a:pt x="14" y="3"/>
                  <a:pt x="14" y="3"/>
                </a:cubicBezTo>
                <a:cubicBezTo>
                  <a:pt x="13" y="1"/>
                  <a:pt x="11" y="0"/>
                  <a:pt x="9" y="0"/>
                </a:cubicBezTo>
                <a:cubicBezTo>
                  <a:pt x="7" y="0"/>
                  <a:pt x="5" y="1"/>
                  <a:pt x="3" y="3"/>
                </a:cubicBezTo>
                <a:cubicBezTo>
                  <a:pt x="0" y="6"/>
                  <a:pt x="0" y="11"/>
                  <a:pt x="3" y="14"/>
                </a:cubicBezTo>
                <a:cubicBezTo>
                  <a:pt x="24" y="34"/>
                  <a:pt x="24" y="34"/>
                  <a:pt x="24" y="34"/>
                </a:cubicBezTo>
                <a:cubicBezTo>
                  <a:pt x="3" y="55"/>
                  <a:pt x="3" y="55"/>
                  <a:pt x="3" y="55"/>
                </a:cubicBezTo>
                <a:cubicBezTo>
                  <a:pt x="0" y="58"/>
                  <a:pt x="0" y="63"/>
                  <a:pt x="3" y="66"/>
                </a:cubicBezTo>
                <a:cubicBezTo>
                  <a:pt x="5" y="67"/>
                  <a:pt x="7" y="68"/>
                  <a:pt x="9" y="68"/>
                </a:cubicBezTo>
                <a:cubicBezTo>
                  <a:pt x="11" y="68"/>
                  <a:pt x="13" y="67"/>
                  <a:pt x="14" y="66"/>
                </a:cubicBezTo>
                <a:cubicBezTo>
                  <a:pt x="35" y="45"/>
                  <a:pt x="35" y="45"/>
                  <a:pt x="35" y="45"/>
                </a:cubicBezTo>
                <a:cubicBezTo>
                  <a:pt x="55" y="66"/>
                  <a:pt x="55" y="66"/>
                  <a:pt x="55" y="66"/>
                </a:cubicBezTo>
                <a:cubicBezTo>
                  <a:pt x="57" y="67"/>
                  <a:pt x="59" y="68"/>
                  <a:pt x="61" y="68"/>
                </a:cubicBezTo>
                <a:cubicBezTo>
                  <a:pt x="63" y="68"/>
                  <a:pt x="65" y="67"/>
                  <a:pt x="66" y="66"/>
                </a:cubicBezTo>
                <a:cubicBezTo>
                  <a:pt x="69" y="63"/>
                  <a:pt x="69" y="58"/>
                  <a:pt x="66" y="55"/>
                </a:cubicBezTo>
                <a:cubicBezTo>
                  <a:pt x="46" y="34"/>
                  <a:pt x="46" y="34"/>
                  <a:pt x="46" y="34"/>
                </a:cubicBezTo>
                <a:cubicBezTo>
                  <a:pt x="66" y="14"/>
                  <a:pt x="66" y="14"/>
                  <a:pt x="66" y="14"/>
                </a:cubicBezTo>
                <a:cubicBezTo>
                  <a:pt x="69" y="11"/>
                  <a:pt x="69" y="6"/>
                  <a:pt x="66" y="3"/>
                </a:cubicBezTo>
                <a:cubicBezTo>
                  <a:pt x="65" y="1"/>
                  <a:pt x="63" y="0"/>
                  <a:pt x="61" y="0"/>
                </a:cubicBezTo>
              </a:path>
            </a:pathLst>
          </a:custGeom>
          <a:solidFill>
            <a:srgbClr val="B73A4F"/>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sz="1050">
              <a:solidFill>
                <a:srgbClr val="000000"/>
              </a:solidFill>
              <a:latin typeface="Twentieth Century"/>
              <a:ea typeface="Twentieth Century"/>
              <a:cs typeface="Twentieth Century"/>
              <a:sym typeface="Twentieth Century"/>
            </a:endParaRPr>
          </a:p>
        </p:txBody>
      </p:sp>
      <p:sp>
        <p:nvSpPr>
          <p:cNvPr id="410" name="Google Shape;410;p24"/>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2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2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2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2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2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2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2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2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pSp>
        <p:nvGrpSpPr>
          <p:cNvPr id="416" name="Google Shape;416;p25"/>
          <p:cNvGrpSpPr/>
          <p:nvPr/>
        </p:nvGrpSpPr>
        <p:grpSpPr>
          <a:xfrm>
            <a:off x="3157764" y="2194403"/>
            <a:ext cx="933366" cy="1205862"/>
            <a:chOff x="2330450" y="1897063"/>
            <a:chExt cx="933366" cy="1205862"/>
          </a:xfrm>
        </p:grpSpPr>
        <p:sp>
          <p:nvSpPr>
            <p:cNvPr id="417" name="Google Shape;417;p25"/>
            <p:cNvSpPr/>
            <p:nvPr/>
          </p:nvSpPr>
          <p:spPr>
            <a:xfrm rot="-1800000">
              <a:off x="2873375" y="2492375"/>
              <a:ext cx="261938" cy="584200"/>
            </a:xfrm>
            <a:custGeom>
              <a:rect b="b" l="l" r="r" t="t"/>
              <a:pathLst>
                <a:path extrusionOk="0" h="21600" w="21600">
                  <a:moveTo>
                    <a:pt x="0" y="0"/>
                  </a:moveTo>
                  <a:lnTo>
                    <a:pt x="2596" y="21600"/>
                  </a:lnTo>
                  <a:lnTo>
                    <a:pt x="19004" y="21600"/>
                  </a:lnTo>
                  <a:lnTo>
                    <a:pt x="21600" y="0"/>
                  </a:lnTo>
                  <a:lnTo>
                    <a:pt x="0" y="0"/>
                  </a:lnTo>
                  <a:close/>
                </a:path>
              </a:pathLst>
            </a:custGeom>
            <a:solidFill>
              <a:srgbClr val="DDDDDD"/>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18" name="Google Shape;418;p25"/>
            <p:cNvSpPr/>
            <p:nvPr/>
          </p:nvSpPr>
          <p:spPr>
            <a:xfrm>
              <a:off x="2330450" y="1897063"/>
              <a:ext cx="762000" cy="762000"/>
            </a:xfrm>
            <a:prstGeom prst="ellipse">
              <a:avLst/>
            </a:prstGeom>
            <a:solidFill>
              <a:srgbClr val="E78D9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333333"/>
                </a:solidFill>
                <a:latin typeface="Twentieth Century"/>
                <a:ea typeface="Twentieth Century"/>
                <a:cs typeface="Twentieth Century"/>
                <a:sym typeface="Twentieth Century"/>
              </a:endParaRPr>
            </a:p>
          </p:txBody>
        </p:sp>
        <p:sp>
          <p:nvSpPr>
            <p:cNvPr id="419" name="Google Shape;419;p25"/>
            <p:cNvSpPr/>
            <p:nvPr/>
          </p:nvSpPr>
          <p:spPr>
            <a:xfrm>
              <a:off x="2640000" y="2072227"/>
              <a:ext cx="142900" cy="404435"/>
            </a:xfrm>
            <a:custGeom>
              <a:rect b="b" l="l" r="r" t="t"/>
              <a:pathLst>
                <a:path extrusionOk="0" h="4295775" w="1517650">
                  <a:moveTo>
                    <a:pt x="12700" y="908050"/>
                  </a:moveTo>
                  <a:lnTo>
                    <a:pt x="15875" y="911225"/>
                  </a:lnTo>
                  <a:lnTo>
                    <a:pt x="19050" y="927100"/>
                  </a:lnTo>
                  <a:lnTo>
                    <a:pt x="28575" y="958850"/>
                  </a:lnTo>
                  <a:lnTo>
                    <a:pt x="41275" y="1000125"/>
                  </a:lnTo>
                  <a:lnTo>
                    <a:pt x="60325" y="1050925"/>
                  </a:lnTo>
                  <a:lnTo>
                    <a:pt x="92075" y="1111250"/>
                  </a:lnTo>
                  <a:lnTo>
                    <a:pt x="111125" y="1139825"/>
                  </a:lnTo>
                  <a:lnTo>
                    <a:pt x="130175" y="1174750"/>
                  </a:lnTo>
                  <a:lnTo>
                    <a:pt x="155575" y="1206500"/>
                  </a:lnTo>
                  <a:lnTo>
                    <a:pt x="184150" y="1241425"/>
                  </a:lnTo>
                  <a:lnTo>
                    <a:pt x="215900" y="1273175"/>
                  </a:lnTo>
                  <a:lnTo>
                    <a:pt x="250825" y="1304925"/>
                  </a:lnTo>
                  <a:lnTo>
                    <a:pt x="288925" y="1333500"/>
                  </a:lnTo>
                  <a:lnTo>
                    <a:pt x="330200" y="1362075"/>
                  </a:lnTo>
                  <a:lnTo>
                    <a:pt x="374650" y="1390650"/>
                  </a:lnTo>
                  <a:lnTo>
                    <a:pt x="422275" y="1412875"/>
                  </a:lnTo>
                  <a:lnTo>
                    <a:pt x="473075" y="1435100"/>
                  </a:lnTo>
                  <a:lnTo>
                    <a:pt x="527050" y="1450975"/>
                  </a:lnTo>
                  <a:lnTo>
                    <a:pt x="584200" y="1466850"/>
                  </a:lnTo>
                  <a:lnTo>
                    <a:pt x="641350" y="1476375"/>
                  </a:lnTo>
                  <a:lnTo>
                    <a:pt x="698500" y="1482725"/>
                  </a:lnTo>
                  <a:lnTo>
                    <a:pt x="758825" y="1485900"/>
                  </a:lnTo>
                  <a:lnTo>
                    <a:pt x="815975" y="1482725"/>
                  </a:lnTo>
                  <a:lnTo>
                    <a:pt x="876300" y="1476375"/>
                  </a:lnTo>
                  <a:lnTo>
                    <a:pt x="930275" y="1466850"/>
                  </a:lnTo>
                  <a:lnTo>
                    <a:pt x="987425" y="1450975"/>
                  </a:lnTo>
                  <a:lnTo>
                    <a:pt x="1041400" y="1435100"/>
                  </a:lnTo>
                  <a:lnTo>
                    <a:pt x="1092200" y="1412875"/>
                  </a:lnTo>
                  <a:lnTo>
                    <a:pt x="1139825" y="1390650"/>
                  </a:lnTo>
                  <a:lnTo>
                    <a:pt x="1184275" y="1362075"/>
                  </a:lnTo>
                  <a:lnTo>
                    <a:pt x="1225550" y="1333500"/>
                  </a:lnTo>
                  <a:lnTo>
                    <a:pt x="1263650" y="1304925"/>
                  </a:lnTo>
                  <a:lnTo>
                    <a:pt x="1298575" y="1273175"/>
                  </a:lnTo>
                  <a:lnTo>
                    <a:pt x="1330325" y="1241425"/>
                  </a:lnTo>
                  <a:lnTo>
                    <a:pt x="1358900" y="1206500"/>
                  </a:lnTo>
                  <a:lnTo>
                    <a:pt x="1384300" y="1174750"/>
                  </a:lnTo>
                  <a:lnTo>
                    <a:pt x="1406525" y="1143000"/>
                  </a:lnTo>
                  <a:lnTo>
                    <a:pt x="1422400" y="1111250"/>
                  </a:lnTo>
                  <a:lnTo>
                    <a:pt x="1454150" y="1050925"/>
                  </a:lnTo>
                  <a:lnTo>
                    <a:pt x="1473200" y="1000125"/>
                  </a:lnTo>
                  <a:lnTo>
                    <a:pt x="1485900" y="958850"/>
                  </a:lnTo>
                  <a:lnTo>
                    <a:pt x="1495425" y="927100"/>
                  </a:lnTo>
                  <a:lnTo>
                    <a:pt x="1498600" y="911225"/>
                  </a:lnTo>
                  <a:lnTo>
                    <a:pt x="1501775" y="908050"/>
                  </a:lnTo>
                  <a:lnTo>
                    <a:pt x="1504950" y="933450"/>
                  </a:lnTo>
                  <a:lnTo>
                    <a:pt x="1504950" y="1000125"/>
                  </a:lnTo>
                  <a:lnTo>
                    <a:pt x="1501775" y="1095375"/>
                  </a:lnTo>
                  <a:lnTo>
                    <a:pt x="1498600" y="1203325"/>
                  </a:lnTo>
                  <a:lnTo>
                    <a:pt x="1489075" y="1311275"/>
                  </a:lnTo>
                  <a:lnTo>
                    <a:pt x="1473200" y="1517650"/>
                  </a:lnTo>
                  <a:lnTo>
                    <a:pt x="1463675" y="1711325"/>
                  </a:lnTo>
                  <a:lnTo>
                    <a:pt x="1454150" y="1809750"/>
                  </a:lnTo>
                  <a:lnTo>
                    <a:pt x="1450975" y="1860550"/>
                  </a:lnTo>
                  <a:lnTo>
                    <a:pt x="1441450" y="1911350"/>
                  </a:lnTo>
                  <a:lnTo>
                    <a:pt x="1431925" y="1962150"/>
                  </a:lnTo>
                  <a:lnTo>
                    <a:pt x="1419225" y="2012950"/>
                  </a:lnTo>
                  <a:lnTo>
                    <a:pt x="1403350" y="2063750"/>
                  </a:lnTo>
                  <a:lnTo>
                    <a:pt x="1384300" y="2114550"/>
                  </a:lnTo>
                  <a:lnTo>
                    <a:pt x="1362075" y="2162175"/>
                  </a:lnTo>
                  <a:lnTo>
                    <a:pt x="1336675" y="2209800"/>
                  </a:lnTo>
                  <a:lnTo>
                    <a:pt x="1304925" y="2254250"/>
                  </a:lnTo>
                  <a:lnTo>
                    <a:pt x="1270000" y="2298700"/>
                  </a:lnTo>
                  <a:lnTo>
                    <a:pt x="1235075" y="2336800"/>
                  </a:lnTo>
                  <a:lnTo>
                    <a:pt x="1196975" y="2371725"/>
                  </a:lnTo>
                  <a:lnTo>
                    <a:pt x="1155700" y="2406650"/>
                  </a:lnTo>
                  <a:lnTo>
                    <a:pt x="1114425" y="2435225"/>
                  </a:lnTo>
                  <a:lnTo>
                    <a:pt x="1073150" y="2463800"/>
                  </a:lnTo>
                  <a:lnTo>
                    <a:pt x="1035050" y="2486025"/>
                  </a:lnTo>
                  <a:lnTo>
                    <a:pt x="958850" y="2527300"/>
                  </a:lnTo>
                  <a:lnTo>
                    <a:pt x="841375" y="2587625"/>
                  </a:lnTo>
                  <a:lnTo>
                    <a:pt x="796925" y="2613025"/>
                  </a:lnTo>
                  <a:lnTo>
                    <a:pt x="796925" y="4165600"/>
                  </a:lnTo>
                  <a:lnTo>
                    <a:pt x="844550" y="4168775"/>
                  </a:lnTo>
                  <a:lnTo>
                    <a:pt x="895350" y="4175125"/>
                  </a:lnTo>
                  <a:lnTo>
                    <a:pt x="1060450" y="4197350"/>
                  </a:lnTo>
                  <a:lnTo>
                    <a:pt x="1257300" y="4222750"/>
                  </a:lnTo>
                  <a:lnTo>
                    <a:pt x="1441450" y="4244975"/>
                  </a:lnTo>
                  <a:lnTo>
                    <a:pt x="1498600" y="4254500"/>
                  </a:lnTo>
                  <a:lnTo>
                    <a:pt x="1511300" y="4260850"/>
                  </a:lnTo>
                  <a:lnTo>
                    <a:pt x="1514475" y="4260850"/>
                  </a:lnTo>
                  <a:lnTo>
                    <a:pt x="1517650" y="4264025"/>
                  </a:lnTo>
                  <a:lnTo>
                    <a:pt x="1508125" y="4267200"/>
                  </a:lnTo>
                  <a:lnTo>
                    <a:pt x="1492250" y="4270375"/>
                  </a:lnTo>
                  <a:lnTo>
                    <a:pt x="1422400" y="4279900"/>
                  </a:lnTo>
                  <a:lnTo>
                    <a:pt x="1308100" y="4286250"/>
                  </a:lnTo>
                  <a:lnTo>
                    <a:pt x="1152525" y="4289425"/>
                  </a:lnTo>
                  <a:lnTo>
                    <a:pt x="965200" y="4292600"/>
                  </a:lnTo>
                  <a:lnTo>
                    <a:pt x="758825" y="4295775"/>
                  </a:lnTo>
                  <a:lnTo>
                    <a:pt x="549275" y="4292600"/>
                  </a:lnTo>
                  <a:lnTo>
                    <a:pt x="361950" y="4289425"/>
                  </a:lnTo>
                  <a:lnTo>
                    <a:pt x="209550" y="4286250"/>
                  </a:lnTo>
                  <a:lnTo>
                    <a:pt x="95250" y="4279900"/>
                  </a:lnTo>
                  <a:lnTo>
                    <a:pt x="22225" y="4270375"/>
                  </a:lnTo>
                  <a:lnTo>
                    <a:pt x="6350" y="4267200"/>
                  </a:lnTo>
                  <a:lnTo>
                    <a:pt x="0" y="4264025"/>
                  </a:lnTo>
                  <a:lnTo>
                    <a:pt x="0" y="4260850"/>
                  </a:lnTo>
                  <a:lnTo>
                    <a:pt x="3175" y="4260850"/>
                  </a:lnTo>
                  <a:lnTo>
                    <a:pt x="15875" y="4254500"/>
                  </a:lnTo>
                  <a:lnTo>
                    <a:pt x="76200" y="4244975"/>
                  </a:lnTo>
                  <a:lnTo>
                    <a:pt x="257175" y="4222750"/>
                  </a:lnTo>
                  <a:lnTo>
                    <a:pt x="454025" y="4197350"/>
                  </a:lnTo>
                  <a:lnTo>
                    <a:pt x="622300" y="4175125"/>
                  </a:lnTo>
                  <a:lnTo>
                    <a:pt x="669925" y="4168775"/>
                  </a:lnTo>
                  <a:lnTo>
                    <a:pt x="717550" y="4165600"/>
                  </a:lnTo>
                  <a:lnTo>
                    <a:pt x="717550" y="2613025"/>
                  </a:lnTo>
                  <a:lnTo>
                    <a:pt x="673100" y="2587625"/>
                  </a:lnTo>
                  <a:lnTo>
                    <a:pt x="555625" y="2527300"/>
                  </a:lnTo>
                  <a:lnTo>
                    <a:pt x="479425" y="2486025"/>
                  </a:lnTo>
                  <a:lnTo>
                    <a:pt x="441325" y="2463800"/>
                  </a:lnTo>
                  <a:lnTo>
                    <a:pt x="400050" y="2435225"/>
                  </a:lnTo>
                  <a:lnTo>
                    <a:pt x="358775" y="2406650"/>
                  </a:lnTo>
                  <a:lnTo>
                    <a:pt x="317500" y="2371725"/>
                  </a:lnTo>
                  <a:lnTo>
                    <a:pt x="279400" y="2336800"/>
                  </a:lnTo>
                  <a:lnTo>
                    <a:pt x="244475" y="2298700"/>
                  </a:lnTo>
                  <a:lnTo>
                    <a:pt x="209550" y="2254250"/>
                  </a:lnTo>
                  <a:lnTo>
                    <a:pt x="177800" y="2209800"/>
                  </a:lnTo>
                  <a:lnTo>
                    <a:pt x="152400" y="2162175"/>
                  </a:lnTo>
                  <a:lnTo>
                    <a:pt x="130175" y="2114550"/>
                  </a:lnTo>
                  <a:lnTo>
                    <a:pt x="111125" y="2063750"/>
                  </a:lnTo>
                  <a:lnTo>
                    <a:pt x="95250" y="2012950"/>
                  </a:lnTo>
                  <a:lnTo>
                    <a:pt x="82550" y="1962150"/>
                  </a:lnTo>
                  <a:lnTo>
                    <a:pt x="73025" y="1911350"/>
                  </a:lnTo>
                  <a:lnTo>
                    <a:pt x="63500" y="1860550"/>
                  </a:lnTo>
                  <a:lnTo>
                    <a:pt x="60325" y="1809750"/>
                  </a:lnTo>
                  <a:lnTo>
                    <a:pt x="50800" y="1711325"/>
                  </a:lnTo>
                  <a:lnTo>
                    <a:pt x="41275" y="1517650"/>
                  </a:lnTo>
                  <a:lnTo>
                    <a:pt x="25400" y="1311275"/>
                  </a:lnTo>
                  <a:lnTo>
                    <a:pt x="19050" y="1203325"/>
                  </a:lnTo>
                  <a:lnTo>
                    <a:pt x="12700" y="1095375"/>
                  </a:lnTo>
                  <a:lnTo>
                    <a:pt x="9525" y="1000125"/>
                  </a:lnTo>
                  <a:lnTo>
                    <a:pt x="9525" y="933450"/>
                  </a:lnTo>
                  <a:lnTo>
                    <a:pt x="12700" y="908050"/>
                  </a:lnTo>
                  <a:close/>
                  <a:moveTo>
                    <a:pt x="1174750" y="0"/>
                  </a:moveTo>
                  <a:lnTo>
                    <a:pt x="1193800" y="3175"/>
                  </a:lnTo>
                  <a:lnTo>
                    <a:pt x="1212850" y="9525"/>
                  </a:lnTo>
                  <a:lnTo>
                    <a:pt x="1241425" y="25400"/>
                  </a:lnTo>
                  <a:lnTo>
                    <a:pt x="1270000" y="47625"/>
                  </a:lnTo>
                  <a:lnTo>
                    <a:pt x="1301750" y="76200"/>
                  </a:lnTo>
                  <a:lnTo>
                    <a:pt x="1339850" y="117475"/>
                  </a:lnTo>
                  <a:lnTo>
                    <a:pt x="1374775" y="165100"/>
                  </a:lnTo>
                  <a:lnTo>
                    <a:pt x="1393825" y="196850"/>
                  </a:lnTo>
                  <a:lnTo>
                    <a:pt x="1412875" y="231775"/>
                  </a:lnTo>
                  <a:lnTo>
                    <a:pt x="1428750" y="266700"/>
                  </a:lnTo>
                  <a:lnTo>
                    <a:pt x="1447800" y="311150"/>
                  </a:lnTo>
                  <a:lnTo>
                    <a:pt x="1460500" y="355600"/>
                  </a:lnTo>
                  <a:lnTo>
                    <a:pt x="1473200" y="406400"/>
                  </a:lnTo>
                  <a:lnTo>
                    <a:pt x="1485900" y="463550"/>
                  </a:lnTo>
                  <a:lnTo>
                    <a:pt x="1492250" y="523875"/>
                  </a:lnTo>
                  <a:lnTo>
                    <a:pt x="1495425" y="587375"/>
                  </a:lnTo>
                  <a:lnTo>
                    <a:pt x="1492250" y="650875"/>
                  </a:lnTo>
                  <a:lnTo>
                    <a:pt x="1485900" y="717550"/>
                  </a:lnTo>
                  <a:lnTo>
                    <a:pt x="1473200" y="781050"/>
                  </a:lnTo>
                  <a:lnTo>
                    <a:pt x="1457325" y="844550"/>
                  </a:lnTo>
                  <a:lnTo>
                    <a:pt x="1435100" y="904875"/>
                  </a:lnTo>
                  <a:lnTo>
                    <a:pt x="1422400" y="936625"/>
                  </a:lnTo>
                  <a:lnTo>
                    <a:pt x="1406525" y="971550"/>
                  </a:lnTo>
                  <a:lnTo>
                    <a:pt x="1384300" y="1012825"/>
                  </a:lnTo>
                  <a:lnTo>
                    <a:pt x="1355725" y="1057275"/>
                  </a:lnTo>
                  <a:lnTo>
                    <a:pt x="1323975" y="1101725"/>
                  </a:lnTo>
                  <a:lnTo>
                    <a:pt x="1289050" y="1146175"/>
                  </a:lnTo>
                  <a:lnTo>
                    <a:pt x="1247775" y="1190625"/>
                  </a:lnTo>
                  <a:lnTo>
                    <a:pt x="1203325" y="1231900"/>
                  </a:lnTo>
                  <a:lnTo>
                    <a:pt x="1152525" y="1270000"/>
                  </a:lnTo>
                  <a:lnTo>
                    <a:pt x="1098550" y="1304925"/>
                  </a:lnTo>
                  <a:lnTo>
                    <a:pt x="1038225" y="1333500"/>
                  </a:lnTo>
                  <a:lnTo>
                    <a:pt x="977900" y="1355725"/>
                  </a:lnTo>
                  <a:lnTo>
                    <a:pt x="914400" y="1374775"/>
                  </a:lnTo>
                  <a:lnTo>
                    <a:pt x="844550" y="1384300"/>
                  </a:lnTo>
                  <a:lnTo>
                    <a:pt x="774700" y="1390650"/>
                  </a:lnTo>
                  <a:lnTo>
                    <a:pt x="704850" y="1387475"/>
                  </a:lnTo>
                  <a:lnTo>
                    <a:pt x="631825" y="1377950"/>
                  </a:lnTo>
                  <a:lnTo>
                    <a:pt x="593725" y="1371600"/>
                  </a:lnTo>
                  <a:lnTo>
                    <a:pt x="555625" y="1362075"/>
                  </a:lnTo>
                  <a:lnTo>
                    <a:pt x="517525" y="1349375"/>
                  </a:lnTo>
                  <a:lnTo>
                    <a:pt x="479425" y="1333500"/>
                  </a:lnTo>
                  <a:lnTo>
                    <a:pt x="441325" y="1317625"/>
                  </a:lnTo>
                  <a:lnTo>
                    <a:pt x="403225" y="1295400"/>
                  </a:lnTo>
                  <a:lnTo>
                    <a:pt x="365125" y="1273175"/>
                  </a:lnTo>
                  <a:lnTo>
                    <a:pt x="327025" y="1247775"/>
                  </a:lnTo>
                  <a:lnTo>
                    <a:pt x="288925" y="1216025"/>
                  </a:lnTo>
                  <a:lnTo>
                    <a:pt x="250825" y="1181100"/>
                  </a:lnTo>
                  <a:lnTo>
                    <a:pt x="215900" y="1143000"/>
                  </a:lnTo>
                  <a:lnTo>
                    <a:pt x="180975" y="1095375"/>
                  </a:lnTo>
                  <a:lnTo>
                    <a:pt x="161925" y="1066800"/>
                  </a:lnTo>
                  <a:lnTo>
                    <a:pt x="146050" y="1038225"/>
                  </a:lnTo>
                  <a:lnTo>
                    <a:pt x="133350" y="1006475"/>
                  </a:lnTo>
                  <a:lnTo>
                    <a:pt x="117475" y="971550"/>
                  </a:lnTo>
                  <a:lnTo>
                    <a:pt x="104775" y="933450"/>
                  </a:lnTo>
                  <a:lnTo>
                    <a:pt x="95250" y="895350"/>
                  </a:lnTo>
                  <a:lnTo>
                    <a:pt x="88900" y="850900"/>
                  </a:lnTo>
                  <a:lnTo>
                    <a:pt x="82550" y="806450"/>
                  </a:lnTo>
                  <a:lnTo>
                    <a:pt x="79375" y="758825"/>
                  </a:lnTo>
                  <a:lnTo>
                    <a:pt x="82550" y="711200"/>
                  </a:lnTo>
                  <a:lnTo>
                    <a:pt x="88900" y="663575"/>
                  </a:lnTo>
                  <a:lnTo>
                    <a:pt x="98425" y="615950"/>
                  </a:lnTo>
                  <a:lnTo>
                    <a:pt x="111125" y="574675"/>
                  </a:lnTo>
                  <a:lnTo>
                    <a:pt x="123825" y="533400"/>
                  </a:lnTo>
                  <a:lnTo>
                    <a:pt x="139700" y="498475"/>
                  </a:lnTo>
                  <a:lnTo>
                    <a:pt x="158750" y="463550"/>
                  </a:lnTo>
                  <a:lnTo>
                    <a:pt x="177800" y="434975"/>
                  </a:lnTo>
                  <a:lnTo>
                    <a:pt x="196850" y="406400"/>
                  </a:lnTo>
                  <a:lnTo>
                    <a:pt x="215900" y="381000"/>
                  </a:lnTo>
                  <a:lnTo>
                    <a:pt x="238125" y="358775"/>
                  </a:lnTo>
                  <a:lnTo>
                    <a:pt x="279400" y="320675"/>
                  </a:lnTo>
                  <a:lnTo>
                    <a:pt x="323850" y="288925"/>
                  </a:lnTo>
                  <a:lnTo>
                    <a:pt x="371475" y="263525"/>
                  </a:lnTo>
                  <a:lnTo>
                    <a:pt x="415925" y="244475"/>
                  </a:lnTo>
                  <a:lnTo>
                    <a:pt x="460375" y="231775"/>
                  </a:lnTo>
                  <a:lnTo>
                    <a:pt x="508000" y="225425"/>
                  </a:lnTo>
                  <a:lnTo>
                    <a:pt x="552450" y="222250"/>
                  </a:lnTo>
                  <a:lnTo>
                    <a:pt x="596900" y="222250"/>
                  </a:lnTo>
                  <a:lnTo>
                    <a:pt x="641350" y="228600"/>
                  </a:lnTo>
                  <a:lnTo>
                    <a:pt x="685800" y="238125"/>
                  </a:lnTo>
                  <a:lnTo>
                    <a:pt x="730250" y="254000"/>
                  </a:lnTo>
                  <a:lnTo>
                    <a:pt x="771525" y="273050"/>
                  </a:lnTo>
                  <a:lnTo>
                    <a:pt x="812800" y="295275"/>
                  </a:lnTo>
                  <a:lnTo>
                    <a:pt x="854075" y="323850"/>
                  </a:lnTo>
                  <a:lnTo>
                    <a:pt x="895350" y="361950"/>
                  </a:lnTo>
                  <a:lnTo>
                    <a:pt x="914400" y="384175"/>
                  </a:lnTo>
                  <a:lnTo>
                    <a:pt x="933450" y="406400"/>
                  </a:lnTo>
                  <a:lnTo>
                    <a:pt x="949325" y="434975"/>
                  </a:lnTo>
                  <a:lnTo>
                    <a:pt x="968375" y="466725"/>
                  </a:lnTo>
                  <a:lnTo>
                    <a:pt x="981075" y="501650"/>
                  </a:lnTo>
                  <a:lnTo>
                    <a:pt x="993775" y="539750"/>
                  </a:lnTo>
                  <a:lnTo>
                    <a:pt x="1000125" y="584200"/>
                  </a:lnTo>
                  <a:lnTo>
                    <a:pt x="1003300" y="631825"/>
                  </a:lnTo>
                  <a:lnTo>
                    <a:pt x="1003300" y="682625"/>
                  </a:lnTo>
                  <a:lnTo>
                    <a:pt x="993775" y="727075"/>
                  </a:lnTo>
                  <a:lnTo>
                    <a:pt x="981075" y="771525"/>
                  </a:lnTo>
                  <a:lnTo>
                    <a:pt x="968375" y="809625"/>
                  </a:lnTo>
                  <a:lnTo>
                    <a:pt x="949325" y="841375"/>
                  </a:lnTo>
                  <a:lnTo>
                    <a:pt x="930275" y="869950"/>
                  </a:lnTo>
                  <a:lnTo>
                    <a:pt x="911225" y="892175"/>
                  </a:lnTo>
                  <a:lnTo>
                    <a:pt x="892175" y="914400"/>
                  </a:lnTo>
                  <a:lnTo>
                    <a:pt x="869950" y="930275"/>
                  </a:lnTo>
                  <a:lnTo>
                    <a:pt x="850900" y="946150"/>
                  </a:lnTo>
                  <a:lnTo>
                    <a:pt x="809625" y="968375"/>
                  </a:lnTo>
                  <a:lnTo>
                    <a:pt x="768350" y="981075"/>
                  </a:lnTo>
                  <a:lnTo>
                    <a:pt x="727075" y="990600"/>
                  </a:lnTo>
                  <a:lnTo>
                    <a:pt x="685800" y="990600"/>
                  </a:lnTo>
                  <a:lnTo>
                    <a:pt x="644525" y="987425"/>
                  </a:lnTo>
                  <a:lnTo>
                    <a:pt x="606425" y="977900"/>
                  </a:lnTo>
                  <a:lnTo>
                    <a:pt x="568325" y="965200"/>
                  </a:lnTo>
                  <a:lnTo>
                    <a:pt x="533400" y="946150"/>
                  </a:lnTo>
                  <a:lnTo>
                    <a:pt x="498475" y="920750"/>
                  </a:lnTo>
                  <a:lnTo>
                    <a:pt x="482600" y="904875"/>
                  </a:lnTo>
                  <a:lnTo>
                    <a:pt x="466725" y="889000"/>
                  </a:lnTo>
                  <a:lnTo>
                    <a:pt x="450850" y="866775"/>
                  </a:lnTo>
                  <a:lnTo>
                    <a:pt x="434975" y="844550"/>
                  </a:lnTo>
                  <a:lnTo>
                    <a:pt x="422275" y="815975"/>
                  </a:lnTo>
                  <a:lnTo>
                    <a:pt x="412750" y="781050"/>
                  </a:lnTo>
                  <a:lnTo>
                    <a:pt x="406400" y="746125"/>
                  </a:lnTo>
                  <a:lnTo>
                    <a:pt x="406400" y="704850"/>
                  </a:lnTo>
                  <a:lnTo>
                    <a:pt x="409575" y="666750"/>
                  </a:lnTo>
                  <a:lnTo>
                    <a:pt x="419100" y="631825"/>
                  </a:lnTo>
                  <a:lnTo>
                    <a:pt x="431800" y="600075"/>
                  </a:lnTo>
                  <a:lnTo>
                    <a:pt x="447675" y="574675"/>
                  </a:lnTo>
                  <a:lnTo>
                    <a:pt x="463550" y="555625"/>
                  </a:lnTo>
                  <a:lnTo>
                    <a:pt x="479425" y="539750"/>
                  </a:lnTo>
                  <a:lnTo>
                    <a:pt x="495300" y="527050"/>
                  </a:lnTo>
                  <a:lnTo>
                    <a:pt x="511175" y="514350"/>
                  </a:lnTo>
                  <a:lnTo>
                    <a:pt x="527050" y="508000"/>
                  </a:lnTo>
                  <a:lnTo>
                    <a:pt x="542925" y="501650"/>
                  </a:lnTo>
                  <a:lnTo>
                    <a:pt x="574675" y="492125"/>
                  </a:lnTo>
                  <a:lnTo>
                    <a:pt x="606425" y="488950"/>
                  </a:lnTo>
                  <a:lnTo>
                    <a:pt x="635000" y="492125"/>
                  </a:lnTo>
                  <a:lnTo>
                    <a:pt x="663575" y="498475"/>
                  </a:lnTo>
                  <a:lnTo>
                    <a:pt x="688975" y="511175"/>
                  </a:lnTo>
                  <a:lnTo>
                    <a:pt x="714375" y="527050"/>
                  </a:lnTo>
                  <a:lnTo>
                    <a:pt x="739775" y="546100"/>
                  </a:lnTo>
                  <a:lnTo>
                    <a:pt x="762000" y="571500"/>
                  </a:lnTo>
                  <a:lnTo>
                    <a:pt x="771525" y="587375"/>
                  </a:lnTo>
                  <a:lnTo>
                    <a:pt x="777875" y="606425"/>
                  </a:lnTo>
                  <a:lnTo>
                    <a:pt x="784225" y="628650"/>
                  </a:lnTo>
                  <a:lnTo>
                    <a:pt x="787400" y="650875"/>
                  </a:lnTo>
                  <a:lnTo>
                    <a:pt x="790575" y="676275"/>
                  </a:lnTo>
                  <a:lnTo>
                    <a:pt x="784225" y="701675"/>
                  </a:lnTo>
                  <a:lnTo>
                    <a:pt x="777875" y="723900"/>
                  </a:lnTo>
                  <a:lnTo>
                    <a:pt x="771525" y="739775"/>
                  </a:lnTo>
                  <a:lnTo>
                    <a:pt x="752475" y="765175"/>
                  </a:lnTo>
                  <a:lnTo>
                    <a:pt x="733425" y="784225"/>
                  </a:lnTo>
                  <a:lnTo>
                    <a:pt x="714375" y="793750"/>
                  </a:lnTo>
                  <a:lnTo>
                    <a:pt x="698500" y="800100"/>
                  </a:lnTo>
                  <a:lnTo>
                    <a:pt x="682625" y="803275"/>
                  </a:lnTo>
                  <a:lnTo>
                    <a:pt x="666750" y="803275"/>
                  </a:lnTo>
                  <a:lnTo>
                    <a:pt x="641350" y="800100"/>
                  </a:lnTo>
                  <a:lnTo>
                    <a:pt x="619125" y="790575"/>
                  </a:lnTo>
                  <a:lnTo>
                    <a:pt x="603250" y="781050"/>
                  </a:lnTo>
                  <a:lnTo>
                    <a:pt x="593725" y="771525"/>
                  </a:lnTo>
                  <a:lnTo>
                    <a:pt x="587375" y="762000"/>
                  </a:lnTo>
                  <a:lnTo>
                    <a:pt x="584200" y="758825"/>
                  </a:lnTo>
                  <a:lnTo>
                    <a:pt x="587375" y="758825"/>
                  </a:lnTo>
                  <a:lnTo>
                    <a:pt x="593725" y="758825"/>
                  </a:lnTo>
                  <a:lnTo>
                    <a:pt x="622300" y="768350"/>
                  </a:lnTo>
                  <a:lnTo>
                    <a:pt x="641350" y="768350"/>
                  </a:lnTo>
                  <a:lnTo>
                    <a:pt x="666750" y="768350"/>
                  </a:lnTo>
                  <a:lnTo>
                    <a:pt x="679450" y="765175"/>
                  </a:lnTo>
                  <a:lnTo>
                    <a:pt x="695325" y="758825"/>
                  </a:lnTo>
                  <a:lnTo>
                    <a:pt x="708025" y="752475"/>
                  </a:lnTo>
                  <a:lnTo>
                    <a:pt x="723900" y="739775"/>
                  </a:lnTo>
                  <a:lnTo>
                    <a:pt x="736600" y="727075"/>
                  </a:lnTo>
                  <a:lnTo>
                    <a:pt x="746125" y="708025"/>
                  </a:lnTo>
                  <a:lnTo>
                    <a:pt x="755650" y="685800"/>
                  </a:lnTo>
                  <a:lnTo>
                    <a:pt x="755650" y="676275"/>
                  </a:lnTo>
                  <a:lnTo>
                    <a:pt x="755650" y="663575"/>
                  </a:lnTo>
                  <a:lnTo>
                    <a:pt x="749300" y="641350"/>
                  </a:lnTo>
                  <a:lnTo>
                    <a:pt x="736600" y="622300"/>
                  </a:lnTo>
                  <a:lnTo>
                    <a:pt x="720725" y="606425"/>
                  </a:lnTo>
                  <a:lnTo>
                    <a:pt x="698500" y="590550"/>
                  </a:lnTo>
                  <a:lnTo>
                    <a:pt x="676275" y="581025"/>
                  </a:lnTo>
                  <a:lnTo>
                    <a:pt x="654050" y="574675"/>
                  </a:lnTo>
                  <a:lnTo>
                    <a:pt x="628650" y="571500"/>
                  </a:lnTo>
                  <a:lnTo>
                    <a:pt x="603250" y="571500"/>
                  </a:lnTo>
                  <a:lnTo>
                    <a:pt x="577850" y="574675"/>
                  </a:lnTo>
                  <a:lnTo>
                    <a:pt x="552450" y="584200"/>
                  </a:lnTo>
                  <a:lnTo>
                    <a:pt x="527050" y="600075"/>
                  </a:lnTo>
                  <a:lnTo>
                    <a:pt x="504825" y="619125"/>
                  </a:lnTo>
                  <a:lnTo>
                    <a:pt x="482600" y="644525"/>
                  </a:lnTo>
                  <a:lnTo>
                    <a:pt x="476250" y="660400"/>
                  </a:lnTo>
                  <a:lnTo>
                    <a:pt x="469900" y="676275"/>
                  </a:lnTo>
                  <a:lnTo>
                    <a:pt x="466725" y="692150"/>
                  </a:lnTo>
                  <a:lnTo>
                    <a:pt x="463550" y="708025"/>
                  </a:lnTo>
                  <a:lnTo>
                    <a:pt x="463550" y="720725"/>
                  </a:lnTo>
                  <a:lnTo>
                    <a:pt x="466725" y="736600"/>
                  </a:lnTo>
                  <a:lnTo>
                    <a:pt x="473075" y="752475"/>
                  </a:lnTo>
                  <a:lnTo>
                    <a:pt x="482600" y="768350"/>
                  </a:lnTo>
                  <a:lnTo>
                    <a:pt x="492125" y="784225"/>
                  </a:lnTo>
                  <a:lnTo>
                    <a:pt x="501650" y="796925"/>
                  </a:lnTo>
                  <a:lnTo>
                    <a:pt x="527050" y="819150"/>
                  </a:lnTo>
                  <a:lnTo>
                    <a:pt x="558800" y="838200"/>
                  </a:lnTo>
                  <a:lnTo>
                    <a:pt x="587375" y="854075"/>
                  </a:lnTo>
                  <a:lnTo>
                    <a:pt x="622300" y="863600"/>
                  </a:lnTo>
                  <a:lnTo>
                    <a:pt x="654050" y="866775"/>
                  </a:lnTo>
                  <a:lnTo>
                    <a:pt x="688975" y="869950"/>
                  </a:lnTo>
                  <a:lnTo>
                    <a:pt x="723900" y="863600"/>
                  </a:lnTo>
                  <a:lnTo>
                    <a:pt x="758825" y="857250"/>
                  </a:lnTo>
                  <a:lnTo>
                    <a:pt x="793750" y="841375"/>
                  </a:lnTo>
                  <a:lnTo>
                    <a:pt x="825500" y="822325"/>
                  </a:lnTo>
                  <a:lnTo>
                    <a:pt x="854075" y="796925"/>
                  </a:lnTo>
                  <a:lnTo>
                    <a:pt x="882650" y="765175"/>
                  </a:lnTo>
                  <a:lnTo>
                    <a:pt x="895350" y="746125"/>
                  </a:lnTo>
                  <a:lnTo>
                    <a:pt x="904875" y="727075"/>
                  </a:lnTo>
                  <a:lnTo>
                    <a:pt x="911225" y="704850"/>
                  </a:lnTo>
                  <a:lnTo>
                    <a:pt x="917575" y="685800"/>
                  </a:lnTo>
                  <a:lnTo>
                    <a:pt x="920750" y="663575"/>
                  </a:lnTo>
                  <a:lnTo>
                    <a:pt x="920750" y="644525"/>
                  </a:lnTo>
                  <a:lnTo>
                    <a:pt x="917575" y="625475"/>
                  </a:lnTo>
                  <a:lnTo>
                    <a:pt x="914400" y="603250"/>
                  </a:lnTo>
                  <a:lnTo>
                    <a:pt x="908050" y="584200"/>
                  </a:lnTo>
                  <a:lnTo>
                    <a:pt x="898525" y="561975"/>
                  </a:lnTo>
                  <a:lnTo>
                    <a:pt x="889000" y="542925"/>
                  </a:lnTo>
                  <a:lnTo>
                    <a:pt x="876300" y="527050"/>
                  </a:lnTo>
                  <a:lnTo>
                    <a:pt x="847725" y="495300"/>
                  </a:lnTo>
                  <a:lnTo>
                    <a:pt x="815975" y="466725"/>
                  </a:lnTo>
                  <a:lnTo>
                    <a:pt x="777875" y="444500"/>
                  </a:lnTo>
                  <a:lnTo>
                    <a:pt x="742950" y="425450"/>
                  </a:lnTo>
                  <a:lnTo>
                    <a:pt x="704850" y="412750"/>
                  </a:lnTo>
                  <a:lnTo>
                    <a:pt x="666750" y="400050"/>
                  </a:lnTo>
                  <a:lnTo>
                    <a:pt x="628650" y="393700"/>
                  </a:lnTo>
                  <a:lnTo>
                    <a:pt x="587375" y="390525"/>
                  </a:lnTo>
                  <a:lnTo>
                    <a:pt x="549275" y="390525"/>
                  </a:lnTo>
                  <a:lnTo>
                    <a:pt x="511175" y="396875"/>
                  </a:lnTo>
                  <a:lnTo>
                    <a:pt x="469900" y="403225"/>
                  </a:lnTo>
                  <a:lnTo>
                    <a:pt x="431800" y="415925"/>
                  </a:lnTo>
                  <a:lnTo>
                    <a:pt x="393700" y="434975"/>
                  </a:lnTo>
                  <a:lnTo>
                    <a:pt x="358775" y="454025"/>
                  </a:lnTo>
                  <a:lnTo>
                    <a:pt x="323850" y="482600"/>
                  </a:lnTo>
                  <a:lnTo>
                    <a:pt x="292100" y="511175"/>
                  </a:lnTo>
                  <a:lnTo>
                    <a:pt x="260350" y="549275"/>
                  </a:lnTo>
                  <a:lnTo>
                    <a:pt x="234950" y="590550"/>
                  </a:lnTo>
                  <a:lnTo>
                    <a:pt x="215900" y="635000"/>
                  </a:lnTo>
                  <a:lnTo>
                    <a:pt x="200025" y="679450"/>
                  </a:lnTo>
                  <a:lnTo>
                    <a:pt x="193675" y="723900"/>
                  </a:lnTo>
                  <a:lnTo>
                    <a:pt x="193675" y="771525"/>
                  </a:lnTo>
                  <a:lnTo>
                    <a:pt x="203200" y="815975"/>
                  </a:lnTo>
                  <a:lnTo>
                    <a:pt x="215900" y="860425"/>
                  </a:lnTo>
                  <a:lnTo>
                    <a:pt x="234950" y="901700"/>
                  </a:lnTo>
                  <a:lnTo>
                    <a:pt x="260350" y="939800"/>
                  </a:lnTo>
                  <a:lnTo>
                    <a:pt x="285750" y="974725"/>
                  </a:lnTo>
                  <a:lnTo>
                    <a:pt x="314325" y="1006475"/>
                  </a:lnTo>
                  <a:lnTo>
                    <a:pt x="346075" y="1031875"/>
                  </a:lnTo>
                  <a:lnTo>
                    <a:pt x="377825" y="1057275"/>
                  </a:lnTo>
                  <a:lnTo>
                    <a:pt x="412750" y="1079500"/>
                  </a:lnTo>
                  <a:lnTo>
                    <a:pt x="444500" y="1098550"/>
                  </a:lnTo>
                  <a:lnTo>
                    <a:pt x="479425" y="1114425"/>
                  </a:lnTo>
                  <a:lnTo>
                    <a:pt x="514350" y="1127125"/>
                  </a:lnTo>
                  <a:lnTo>
                    <a:pt x="546100" y="1139825"/>
                  </a:lnTo>
                  <a:lnTo>
                    <a:pt x="581025" y="1149350"/>
                  </a:lnTo>
                  <a:lnTo>
                    <a:pt x="647700" y="1165225"/>
                  </a:lnTo>
                  <a:lnTo>
                    <a:pt x="714375" y="1171575"/>
                  </a:lnTo>
                  <a:lnTo>
                    <a:pt x="781050" y="1171575"/>
                  </a:lnTo>
                  <a:lnTo>
                    <a:pt x="841375" y="1162050"/>
                  </a:lnTo>
                  <a:lnTo>
                    <a:pt x="901700" y="1152525"/>
                  </a:lnTo>
                  <a:lnTo>
                    <a:pt x="958850" y="1133475"/>
                  </a:lnTo>
                  <a:lnTo>
                    <a:pt x="1012825" y="1114425"/>
                  </a:lnTo>
                  <a:lnTo>
                    <a:pt x="1060450" y="1085850"/>
                  </a:lnTo>
                  <a:lnTo>
                    <a:pt x="1108075" y="1057275"/>
                  </a:lnTo>
                  <a:lnTo>
                    <a:pt x="1146175" y="1025525"/>
                  </a:lnTo>
                  <a:lnTo>
                    <a:pt x="1184275" y="990600"/>
                  </a:lnTo>
                  <a:lnTo>
                    <a:pt x="1216025" y="955675"/>
                  </a:lnTo>
                  <a:lnTo>
                    <a:pt x="1244600" y="920750"/>
                  </a:lnTo>
                  <a:lnTo>
                    <a:pt x="1266825" y="885825"/>
                  </a:lnTo>
                  <a:lnTo>
                    <a:pt x="1285875" y="854075"/>
                  </a:lnTo>
                  <a:lnTo>
                    <a:pt x="1301750" y="825500"/>
                  </a:lnTo>
                  <a:lnTo>
                    <a:pt x="1320800" y="781050"/>
                  </a:lnTo>
                  <a:lnTo>
                    <a:pt x="1333500" y="742950"/>
                  </a:lnTo>
                  <a:lnTo>
                    <a:pt x="1343025" y="704850"/>
                  </a:lnTo>
                  <a:lnTo>
                    <a:pt x="1352550" y="669925"/>
                  </a:lnTo>
                  <a:lnTo>
                    <a:pt x="1355725" y="631825"/>
                  </a:lnTo>
                  <a:lnTo>
                    <a:pt x="1358900" y="593725"/>
                  </a:lnTo>
                  <a:lnTo>
                    <a:pt x="1358900" y="558800"/>
                  </a:lnTo>
                  <a:lnTo>
                    <a:pt x="1355725" y="520700"/>
                  </a:lnTo>
                  <a:lnTo>
                    <a:pt x="1352550" y="485775"/>
                  </a:lnTo>
                  <a:lnTo>
                    <a:pt x="1346200" y="450850"/>
                  </a:lnTo>
                  <a:lnTo>
                    <a:pt x="1339850" y="415925"/>
                  </a:lnTo>
                  <a:lnTo>
                    <a:pt x="1317625" y="352425"/>
                  </a:lnTo>
                  <a:lnTo>
                    <a:pt x="1295400" y="295275"/>
                  </a:lnTo>
                  <a:lnTo>
                    <a:pt x="1270000" y="244475"/>
                  </a:lnTo>
                  <a:lnTo>
                    <a:pt x="1222375" y="155575"/>
                  </a:lnTo>
                  <a:lnTo>
                    <a:pt x="1184275" y="92075"/>
                  </a:lnTo>
                  <a:lnTo>
                    <a:pt x="1171575" y="66675"/>
                  </a:lnTo>
                  <a:lnTo>
                    <a:pt x="1162050" y="44450"/>
                  </a:lnTo>
                  <a:lnTo>
                    <a:pt x="1155700" y="25400"/>
                  </a:lnTo>
                  <a:lnTo>
                    <a:pt x="1158875" y="12700"/>
                  </a:lnTo>
                  <a:lnTo>
                    <a:pt x="1165225" y="3175"/>
                  </a:lnTo>
                  <a:lnTo>
                    <a:pt x="11747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20" name="Google Shape;420;p25"/>
          <p:cNvGrpSpPr/>
          <p:nvPr/>
        </p:nvGrpSpPr>
        <p:grpSpPr>
          <a:xfrm>
            <a:off x="4224512" y="3830916"/>
            <a:ext cx="932969" cy="1205969"/>
            <a:chOff x="3426306" y="3647019"/>
            <a:chExt cx="932969" cy="1205969"/>
          </a:xfrm>
        </p:grpSpPr>
        <p:sp>
          <p:nvSpPr>
            <p:cNvPr id="421" name="Google Shape;421;p25"/>
            <p:cNvSpPr/>
            <p:nvPr/>
          </p:nvSpPr>
          <p:spPr>
            <a:xfrm rot="9000000">
              <a:off x="3554413" y="3673475"/>
              <a:ext cx="261937" cy="582613"/>
            </a:xfrm>
            <a:custGeom>
              <a:rect b="b" l="l" r="r" t="t"/>
              <a:pathLst>
                <a:path extrusionOk="0" h="21600" w="21600">
                  <a:moveTo>
                    <a:pt x="0" y="0"/>
                  </a:moveTo>
                  <a:lnTo>
                    <a:pt x="2596" y="21600"/>
                  </a:lnTo>
                  <a:lnTo>
                    <a:pt x="19004" y="21600"/>
                  </a:lnTo>
                  <a:lnTo>
                    <a:pt x="21600" y="0"/>
                  </a:lnTo>
                  <a:lnTo>
                    <a:pt x="0" y="0"/>
                  </a:lnTo>
                  <a:close/>
                </a:path>
              </a:pathLst>
            </a:custGeom>
            <a:solidFill>
              <a:srgbClr val="DDDDDD"/>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22" name="Google Shape;422;p25"/>
            <p:cNvSpPr/>
            <p:nvPr/>
          </p:nvSpPr>
          <p:spPr>
            <a:xfrm>
              <a:off x="3598863" y="4090988"/>
              <a:ext cx="760412" cy="762000"/>
            </a:xfrm>
            <a:prstGeom prst="ellipse">
              <a:avLst/>
            </a:prstGeom>
            <a:solidFill>
              <a:srgbClr val="B73A4F"/>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333333"/>
                </a:solidFill>
                <a:latin typeface="Twentieth Century"/>
                <a:ea typeface="Twentieth Century"/>
                <a:cs typeface="Twentieth Century"/>
                <a:sym typeface="Twentieth Century"/>
              </a:endParaRPr>
            </a:p>
          </p:txBody>
        </p:sp>
        <p:sp>
          <p:nvSpPr>
            <p:cNvPr id="423" name="Google Shape;423;p25"/>
            <p:cNvSpPr/>
            <p:nvPr/>
          </p:nvSpPr>
          <p:spPr>
            <a:xfrm>
              <a:off x="3868032" y="4282439"/>
              <a:ext cx="244781" cy="350521"/>
            </a:xfrm>
            <a:custGeom>
              <a:rect b="b" l="l" r="r" t="t"/>
              <a:pathLst>
                <a:path extrusionOk="0" h="5579" w="3898">
                  <a:moveTo>
                    <a:pt x="3898" y="1844"/>
                  </a:moveTo>
                  <a:lnTo>
                    <a:pt x="1968" y="1844"/>
                  </a:lnTo>
                  <a:lnTo>
                    <a:pt x="1636" y="330"/>
                  </a:lnTo>
                  <a:lnTo>
                    <a:pt x="107" y="0"/>
                  </a:lnTo>
                  <a:lnTo>
                    <a:pt x="0" y="500"/>
                  </a:lnTo>
                  <a:lnTo>
                    <a:pt x="1208" y="760"/>
                  </a:lnTo>
                  <a:lnTo>
                    <a:pt x="1446" y="1844"/>
                  </a:lnTo>
                  <a:lnTo>
                    <a:pt x="184" y="1844"/>
                  </a:lnTo>
                  <a:lnTo>
                    <a:pt x="1047" y="5579"/>
                  </a:lnTo>
                  <a:lnTo>
                    <a:pt x="3035" y="5579"/>
                  </a:lnTo>
                  <a:lnTo>
                    <a:pt x="3898" y="1844"/>
                  </a:lnTo>
                  <a:close/>
                </a:path>
              </a:pathLst>
            </a:custGeom>
            <a:solidFill>
              <a:schemeClr val="lt1"/>
            </a:solidFill>
            <a:ln>
              <a:noFill/>
            </a:ln>
          </p:spPr>
          <p:txBody>
            <a:bodyPr anchorCtr="0" anchor="ctr" bIns="45700" lIns="180000" spcFirstLastPara="1" rIns="91425" wrap="square" tIns="5760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24" name="Google Shape;424;p25"/>
          <p:cNvGrpSpPr/>
          <p:nvPr/>
        </p:nvGrpSpPr>
        <p:grpSpPr>
          <a:xfrm>
            <a:off x="4254995" y="2194403"/>
            <a:ext cx="931594" cy="1205175"/>
            <a:chOff x="3427681" y="1897063"/>
            <a:chExt cx="931594" cy="1205175"/>
          </a:xfrm>
        </p:grpSpPr>
        <p:sp>
          <p:nvSpPr>
            <p:cNvPr id="425" name="Google Shape;425;p25"/>
            <p:cNvSpPr/>
            <p:nvPr/>
          </p:nvSpPr>
          <p:spPr>
            <a:xfrm rot="1800000">
              <a:off x="3556000" y="2493963"/>
              <a:ext cx="258763" cy="582612"/>
            </a:xfrm>
            <a:custGeom>
              <a:rect b="b" l="l" r="r" t="t"/>
              <a:pathLst>
                <a:path extrusionOk="0" h="21600" w="21600">
                  <a:moveTo>
                    <a:pt x="0" y="0"/>
                  </a:moveTo>
                  <a:lnTo>
                    <a:pt x="2596" y="21600"/>
                  </a:lnTo>
                  <a:lnTo>
                    <a:pt x="19004" y="21600"/>
                  </a:lnTo>
                  <a:lnTo>
                    <a:pt x="21600" y="0"/>
                  </a:lnTo>
                  <a:lnTo>
                    <a:pt x="0" y="0"/>
                  </a:lnTo>
                  <a:close/>
                </a:path>
              </a:pathLst>
            </a:custGeom>
            <a:solidFill>
              <a:srgbClr val="DDDDDD"/>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26" name="Google Shape;426;p25"/>
            <p:cNvSpPr/>
            <p:nvPr/>
          </p:nvSpPr>
          <p:spPr>
            <a:xfrm>
              <a:off x="3598863" y="1897063"/>
              <a:ext cx="760412" cy="762000"/>
            </a:xfrm>
            <a:prstGeom prst="ellipse">
              <a:avLst/>
            </a:prstGeom>
            <a:solidFill>
              <a:srgbClr val="B73A4F"/>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333333"/>
                </a:solidFill>
                <a:latin typeface="Twentieth Century"/>
                <a:ea typeface="Twentieth Century"/>
                <a:cs typeface="Twentieth Century"/>
                <a:sym typeface="Twentieth Century"/>
              </a:endParaRPr>
            </a:p>
          </p:txBody>
        </p:sp>
        <p:sp>
          <p:nvSpPr>
            <p:cNvPr id="427" name="Google Shape;427;p25"/>
            <p:cNvSpPr/>
            <p:nvPr/>
          </p:nvSpPr>
          <p:spPr>
            <a:xfrm>
              <a:off x="3869823" y="2102802"/>
              <a:ext cx="218492" cy="350522"/>
            </a:xfrm>
            <a:custGeom>
              <a:rect b="b" l="l" r="r" t="t"/>
              <a:pathLst>
                <a:path extrusionOk="0" h="1435100" w="89535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28" name="Google Shape;428;p25"/>
          <p:cNvGrpSpPr/>
          <p:nvPr/>
        </p:nvGrpSpPr>
        <p:grpSpPr>
          <a:xfrm>
            <a:off x="3201794" y="3850230"/>
            <a:ext cx="933366" cy="1205862"/>
            <a:chOff x="2330450" y="3645538"/>
            <a:chExt cx="933366" cy="1205862"/>
          </a:xfrm>
        </p:grpSpPr>
        <p:sp>
          <p:nvSpPr>
            <p:cNvPr id="429" name="Google Shape;429;p25"/>
            <p:cNvSpPr/>
            <p:nvPr/>
          </p:nvSpPr>
          <p:spPr>
            <a:xfrm rot="-9000000">
              <a:off x="2873375" y="3671888"/>
              <a:ext cx="261938" cy="584200"/>
            </a:xfrm>
            <a:custGeom>
              <a:rect b="b" l="l" r="r" t="t"/>
              <a:pathLst>
                <a:path extrusionOk="0" h="21600" w="21600">
                  <a:moveTo>
                    <a:pt x="0" y="0"/>
                  </a:moveTo>
                  <a:lnTo>
                    <a:pt x="2596" y="21600"/>
                  </a:lnTo>
                  <a:lnTo>
                    <a:pt x="19004" y="21600"/>
                  </a:lnTo>
                  <a:lnTo>
                    <a:pt x="21600" y="0"/>
                  </a:lnTo>
                  <a:lnTo>
                    <a:pt x="0" y="0"/>
                  </a:lnTo>
                  <a:close/>
                </a:path>
              </a:pathLst>
            </a:custGeom>
            <a:solidFill>
              <a:srgbClr val="DDDDDD"/>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30" name="Google Shape;430;p25"/>
            <p:cNvSpPr/>
            <p:nvPr/>
          </p:nvSpPr>
          <p:spPr>
            <a:xfrm>
              <a:off x="2330450" y="4092575"/>
              <a:ext cx="763588" cy="758825"/>
            </a:xfrm>
            <a:prstGeom prst="ellipse">
              <a:avLst/>
            </a:prstGeom>
            <a:solidFill>
              <a:srgbClr val="E78D9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333333"/>
                </a:solidFill>
                <a:latin typeface="Twentieth Century"/>
                <a:ea typeface="Twentieth Century"/>
                <a:cs typeface="Twentieth Century"/>
                <a:sym typeface="Twentieth Century"/>
              </a:endParaRPr>
            </a:p>
          </p:txBody>
        </p:sp>
        <p:sp>
          <p:nvSpPr>
            <p:cNvPr id="431" name="Google Shape;431;p25"/>
            <p:cNvSpPr/>
            <p:nvPr/>
          </p:nvSpPr>
          <p:spPr>
            <a:xfrm>
              <a:off x="2569610" y="4324793"/>
              <a:ext cx="350522" cy="265812"/>
            </a:xfrm>
            <a:custGeom>
              <a:rect b="b" l="l" r="r" t="t"/>
              <a:pathLst>
                <a:path extrusionOk="0" h="1106488" w="1460500">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32" name="Google Shape;432;p25"/>
          <p:cNvGrpSpPr/>
          <p:nvPr/>
        </p:nvGrpSpPr>
        <p:grpSpPr>
          <a:xfrm>
            <a:off x="4561114" y="3291365"/>
            <a:ext cx="1258888" cy="762000"/>
            <a:chOff x="3733800" y="2994025"/>
            <a:chExt cx="1258888" cy="762000"/>
          </a:xfrm>
        </p:grpSpPr>
        <p:sp>
          <p:nvSpPr>
            <p:cNvPr id="433" name="Google Shape;433;p25"/>
            <p:cNvSpPr/>
            <p:nvPr/>
          </p:nvSpPr>
          <p:spPr>
            <a:xfrm rot="5400000">
              <a:off x="3895725" y="3082925"/>
              <a:ext cx="260350" cy="584200"/>
            </a:xfrm>
            <a:custGeom>
              <a:rect b="b" l="l" r="r" t="t"/>
              <a:pathLst>
                <a:path extrusionOk="0" h="21600" w="21600">
                  <a:moveTo>
                    <a:pt x="0" y="0"/>
                  </a:moveTo>
                  <a:lnTo>
                    <a:pt x="2596" y="21600"/>
                  </a:lnTo>
                  <a:lnTo>
                    <a:pt x="19004" y="21600"/>
                  </a:lnTo>
                  <a:lnTo>
                    <a:pt x="21600" y="0"/>
                  </a:lnTo>
                  <a:lnTo>
                    <a:pt x="0" y="0"/>
                  </a:lnTo>
                  <a:close/>
                </a:path>
              </a:pathLst>
            </a:custGeom>
            <a:solidFill>
              <a:srgbClr val="DDDDDD"/>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34" name="Google Shape;434;p25"/>
            <p:cNvSpPr/>
            <p:nvPr/>
          </p:nvSpPr>
          <p:spPr>
            <a:xfrm>
              <a:off x="4232275" y="2994025"/>
              <a:ext cx="760413" cy="762000"/>
            </a:xfrm>
            <a:prstGeom prst="ellipse">
              <a:avLst/>
            </a:prstGeom>
            <a:solidFill>
              <a:srgbClr val="E78D9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333333"/>
                </a:solidFill>
                <a:latin typeface="Twentieth Century"/>
                <a:ea typeface="Twentieth Century"/>
                <a:cs typeface="Twentieth Century"/>
                <a:sym typeface="Twentieth Century"/>
              </a:endParaRPr>
            </a:p>
          </p:txBody>
        </p:sp>
        <p:sp>
          <p:nvSpPr>
            <p:cNvPr id="435" name="Google Shape;435;p25"/>
            <p:cNvSpPr/>
            <p:nvPr/>
          </p:nvSpPr>
          <p:spPr>
            <a:xfrm>
              <a:off x="4493763" y="3208330"/>
              <a:ext cx="305538" cy="350521"/>
            </a:xfrm>
            <a:custGeom>
              <a:rect b="b" l="l" r="r" t="t"/>
              <a:pathLst>
                <a:path extrusionOk="0" h="6750" w="5888">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36" name="Google Shape;436;p25"/>
          <p:cNvGrpSpPr/>
          <p:nvPr/>
        </p:nvGrpSpPr>
        <p:grpSpPr>
          <a:xfrm>
            <a:off x="2524352" y="3292953"/>
            <a:ext cx="1258887" cy="758825"/>
            <a:chOff x="1697038" y="2995613"/>
            <a:chExt cx="1258887" cy="758825"/>
          </a:xfrm>
        </p:grpSpPr>
        <p:sp>
          <p:nvSpPr>
            <p:cNvPr id="437" name="Google Shape;437;p25"/>
            <p:cNvSpPr/>
            <p:nvPr/>
          </p:nvSpPr>
          <p:spPr>
            <a:xfrm rot="-5400000">
              <a:off x="2533650" y="3082925"/>
              <a:ext cx="260350" cy="584200"/>
            </a:xfrm>
            <a:custGeom>
              <a:rect b="b" l="l" r="r" t="t"/>
              <a:pathLst>
                <a:path extrusionOk="0" h="21600" w="21600">
                  <a:moveTo>
                    <a:pt x="0" y="0"/>
                  </a:moveTo>
                  <a:lnTo>
                    <a:pt x="2596" y="21600"/>
                  </a:lnTo>
                  <a:lnTo>
                    <a:pt x="19004" y="21600"/>
                  </a:lnTo>
                  <a:lnTo>
                    <a:pt x="21600" y="0"/>
                  </a:lnTo>
                  <a:lnTo>
                    <a:pt x="0" y="0"/>
                  </a:lnTo>
                  <a:close/>
                </a:path>
              </a:pathLst>
            </a:custGeom>
            <a:solidFill>
              <a:srgbClr val="DDDDDD"/>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38" name="Google Shape;438;p25"/>
            <p:cNvSpPr/>
            <p:nvPr/>
          </p:nvSpPr>
          <p:spPr>
            <a:xfrm>
              <a:off x="1697038" y="2995613"/>
              <a:ext cx="763587" cy="758825"/>
            </a:xfrm>
            <a:prstGeom prst="ellipse">
              <a:avLst/>
            </a:prstGeom>
            <a:solidFill>
              <a:srgbClr val="B73A4F"/>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333333"/>
                </a:solidFill>
                <a:latin typeface="Twentieth Century"/>
                <a:ea typeface="Twentieth Century"/>
                <a:cs typeface="Twentieth Century"/>
                <a:sym typeface="Twentieth Century"/>
              </a:endParaRPr>
            </a:p>
          </p:txBody>
        </p:sp>
        <p:sp>
          <p:nvSpPr>
            <p:cNvPr id="439" name="Google Shape;439;p25"/>
            <p:cNvSpPr/>
            <p:nvPr/>
          </p:nvSpPr>
          <p:spPr>
            <a:xfrm>
              <a:off x="1872266" y="3208330"/>
              <a:ext cx="324232" cy="331242"/>
            </a:xfrm>
            <a:custGeom>
              <a:rect b="b" l="l" r="r" t="t"/>
              <a:pathLst>
                <a:path extrusionOk="0" h="3218" w="3149">
                  <a:moveTo>
                    <a:pt x="1946" y="3215"/>
                  </a:moveTo>
                  <a:cubicBezTo>
                    <a:pt x="1946" y="3218"/>
                    <a:pt x="1946" y="3218"/>
                    <a:pt x="1946" y="3218"/>
                  </a:cubicBezTo>
                  <a:cubicBezTo>
                    <a:pt x="1941" y="3218"/>
                    <a:pt x="1935" y="3217"/>
                    <a:pt x="1929" y="3217"/>
                  </a:cubicBezTo>
                  <a:cubicBezTo>
                    <a:pt x="1923" y="3217"/>
                    <a:pt x="1917" y="3218"/>
                    <a:pt x="1911" y="3218"/>
                  </a:cubicBezTo>
                  <a:cubicBezTo>
                    <a:pt x="1911" y="3215"/>
                    <a:pt x="1911" y="3215"/>
                    <a:pt x="1911" y="3215"/>
                  </a:cubicBezTo>
                  <a:cubicBezTo>
                    <a:pt x="1398" y="3215"/>
                    <a:pt x="1387" y="2946"/>
                    <a:pt x="1185" y="2603"/>
                  </a:cubicBezTo>
                  <a:cubicBezTo>
                    <a:pt x="1190" y="2604"/>
                    <a:pt x="1194" y="2605"/>
                    <a:pt x="1198" y="2605"/>
                  </a:cubicBezTo>
                  <a:cubicBezTo>
                    <a:pt x="1198" y="2609"/>
                    <a:pt x="1198" y="2609"/>
                    <a:pt x="1198" y="2609"/>
                  </a:cubicBezTo>
                  <a:cubicBezTo>
                    <a:pt x="1206" y="2609"/>
                    <a:pt x="1213" y="2607"/>
                    <a:pt x="1220" y="2607"/>
                  </a:cubicBezTo>
                  <a:cubicBezTo>
                    <a:pt x="1228" y="2607"/>
                    <a:pt x="1235" y="2609"/>
                    <a:pt x="1243" y="2609"/>
                  </a:cubicBezTo>
                  <a:cubicBezTo>
                    <a:pt x="1243" y="2605"/>
                    <a:pt x="1243" y="2605"/>
                    <a:pt x="1243" y="2605"/>
                  </a:cubicBezTo>
                  <a:cubicBezTo>
                    <a:pt x="1363" y="2595"/>
                    <a:pt x="1480" y="2549"/>
                    <a:pt x="1592" y="2477"/>
                  </a:cubicBezTo>
                  <a:cubicBezTo>
                    <a:pt x="1525" y="2642"/>
                    <a:pt x="1525" y="2813"/>
                    <a:pt x="1525" y="2813"/>
                  </a:cubicBezTo>
                  <a:cubicBezTo>
                    <a:pt x="1525" y="2813"/>
                    <a:pt x="1943" y="2003"/>
                    <a:pt x="2405" y="2813"/>
                  </a:cubicBezTo>
                  <a:cubicBezTo>
                    <a:pt x="2405" y="2857"/>
                    <a:pt x="2448" y="2180"/>
                    <a:pt x="1997" y="2180"/>
                  </a:cubicBezTo>
                  <a:cubicBezTo>
                    <a:pt x="1965" y="2180"/>
                    <a:pt x="1936" y="2184"/>
                    <a:pt x="1908" y="2189"/>
                  </a:cubicBezTo>
                  <a:cubicBezTo>
                    <a:pt x="2018" y="2058"/>
                    <a:pt x="2120" y="1902"/>
                    <a:pt x="2213" y="1730"/>
                  </a:cubicBezTo>
                  <a:cubicBezTo>
                    <a:pt x="2240" y="1813"/>
                    <a:pt x="2318" y="1874"/>
                    <a:pt x="2410" y="1874"/>
                  </a:cubicBezTo>
                  <a:cubicBezTo>
                    <a:pt x="2526" y="1874"/>
                    <a:pt x="2619" y="1780"/>
                    <a:pt x="2619" y="1664"/>
                  </a:cubicBezTo>
                  <a:cubicBezTo>
                    <a:pt x="2619" y="1549"/>
                    <a:pt x="2526" y="1455"/>
                    <a:pt x="2410" y="1455"/>
                  </a:cubicBezTo>
                  <a:cubicBezTo>
                    <a:pt x="2386" y="1455"/>
                    <a:pt x="2363" y="1460"/>
                    <a:pt x="2342" y="1467"/>
                  </a:cubicBezTo>
                  <a:cubicBezTo>
                    <a:pt x="2401" y="1334"/>
                    <a:pt x="2456" y="1195"/>
                    <a:pt x="2503" y="1053"/>
                  </a:cubicBezTo>
                  <a:cubicBezTo>
                    <a:pt x="2732" y="1029"/>
                    <a:pt x="2952" y="985"/>
                    <a:pt x="3149" y="902"/>
                  </a:cubicBezTo>
                  <a:cubicBezTo>
                    <a:pt x="3149" y="1773"/>
                    <a:pt x="2909" y="3215"/>
                    <a:pt x="1946" y="3215"/>
                  </a:cubicBezTo>
                  <a:close/>
                  <a:moveTo>
                    <a:pt x="1238" y="2314"/>
                  </a:moveTo>
                  <a:cubicBezTo>
                    <a:pt x="1238" y="2316"/>
                    <a:pt x="1238" y="2316"/>
                    <a:pt x="1238" y="2316"/>
                  </a:cubicBezTo>
                  <a:cubicBezTo>
                    <a:pt x="1238" y="2316"/>
                    <a:pt x="1226" y="2315"/>
                    <a:pt x="1220" y="2315"/>
                  </a:cubicBezTo>
                  <a:cubicBezTo>
                    <a:pt x="1214" y="2315"/>
                    <a:pt x="1209" y="2316"/>
                    <a:pt x="1203" y="2316"/>
                  </a:cubicBezTo>
                  <a:cubicBezTo>
                    <a:pt x="1203" y="2314"/>
                    <a:pt x="1203" y="2314"/>
                    <a:pt x="1203" y="2314"/>
                  </a:cubicBezTo>
                  <a:cubicBezTo>
                    <a:pt x="296" y="2314"/>
                    <a:pt x="0" y="871"/>
                    <a:pt x="0" y="0"/>
                  </a:cubicBezTo>
                  <a:cubicBezTo>
                    <a:pt x="359" y="150"/>
                    <a:pt x="788" y="176"/>
                    <a:pt x="1220" y="177"/>
                  </a:cubicBezTo>
                  <a:cubicBezTo>
                    <a:pt x="1653" y="176"/>
                    <a:pt x="2082" y="150"/>
                    <a:pt x="2440" y="0"/>
                  </a:cubicBezTo>
                  <a:cubicBezTo>
                    <a:pt x="2440" y="871"/>
                    <a:pt x="2163" y="2314"/>
                    <a:pt x="1238" y="2314"/>
                  </a:cubicBezTo>
                  <a:close/>
                  <a:moveTo>
                    <a:pt x="800" y="553"/>
                  </a:moveTo>
                  <a:cubicBezTo>
                    <a:pt x="685" y="553"/>
                    <a:pt x="591" y="647"/>
                    <a:pt x="591" y="763"/>
                  </a:cubicBezTo>
                  <a:cubicBezTo>
                    <a:pt x="591" y="878"/>
                    <a:pt x="685" y="972"/>
                    <a:pt x="800" y="972"/>
                  </a:cubicBezTo>
                  <a:cubicBezTo>
                    <a:pt x="916" y="972"/>
                    <a:pt x="1010" y="878"/>
                    <a:pt x="1010" y="763"/>
                  </a:cubicBezTo>
                  <a:cubicBezTo>
                    <a:pt x="1010" y="647"/>
                    <a:pt x="916" y="553"/>
                    <a:pt x="800" y="553"/>
                  </a:cubicBezTo>
                  <a:close/>
                  <a:moveTo>
                    <a:pt x="1847" y="763"/>
                  </a:moveTo>
                  <a:cubicBezTo>
                    <a:pt x="1847" y="647"/>
                    <a:pt x="1753" y="553"/>
                    <a:pt x="1637" y="553"/>
                  </a:cubicBezTo>
                  <a:cubicBezTo>
                    <a:pt x="1522" y="553"/>
                    <a:pt x="1428" y="647"/>
                    <a:pt x="1428" y="763"/>
                  </a:cubicBezTo>
                  <a:cubicBezTo>
                    <a:pt x="1428" y="878"/>
                    <a:pt x="1522" y="972"/>
                    <a:pt x="1637" y="972"/>
                  </a:cubicBezTo>
                  <a:cubicBezTo>
                    <a:pt x="1753" y="972"/>
                    <a:pt x="1847" y="878"/>
                    <a:pt x="1847" y="763"/>
                  </a:cubicBezTo>
                  <a:close/>
                  <a:moveTo>
                    <a:pt x="628" y="1358"/>
                  </a:moveTo>
                  <a:cubicBezTo>
                    <a:pt x="628" y="1358"/>
                    <a:pt x="752" y="1992"/>
                    <a:pt x="1224" y="1992"/>
                  </a:cubicBezTo>
                  <a:cubicBezTo>
                    <a:pt x="1675" y="1992"/>
                    <a:pt x="1787" y="1326"/>
                    <a:pt x="1782" y="1358"/>
                  </a:cubicBezTo>
                  <a:cubicBezTo>
                    <a:pt x="1219" y="1777"/>
                    <a:pt x="628" y="1358"/>
                    <a:pt x="628" y="1358"/>
                  </a:cubicBezTo>
                  <a:close/>
                </a:path>
              </a:pathLst>
            </a:custGeom>
            <a:solidFill>
              <a:schemeClr val="lt1"/>
            </a:solidFill>
            <a:ln>
              <a:noFill/>
            </a:ln>
          </p:spPr>
          <p:txBody>
            <a:bodyPr anchorCtr="1"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sp>
        <p:nvSpPr>
          <p:cNvPr id="440" name="Google Shape;440;p25"/>
          <p:cNvSpPr txBox="1"/>
          <p:nvPr/>
        </p:nvSpPr>
        <p:spPr>
          <a:xfrm>
            <a:off x="6702381" y="2862635"/>
            <a:ext cx="2514362"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Your audience relate and absorb information on different sensory levels. We know visual stories are amplified with the right words. Sometimes it's easier to go old school, our copywriters prefer a good ball.</a:t>
            </a:r>
            <a:endParaRPr sz="1400">
              <a:solidFill>
                <a:srgbClr val="B73A4F"/>
              </a:solidFill>
              <a:latin typeface="Twentieth Century"/>
              <a:ea typeface="Twentieth Century"/>
              <a:cs typeface="Twentieth Century"/>
              <a:sym typeface="Twentieth Century"/>
            </a:endParaRPr>
          </a:p>
        </p:txBody>
      </p:sp>
      <p:pic>
        <p:nvPicPr>
          <p:cNvPr id="441" name="Google Shape;441;p25"/>
          <p:cNvPicPr preferRelativeResize="0"/>
          <p:nvPr/>
        </p:nvPicPr>
        <p:blipFill rotWithShape="1">
          <a:blip r:embed="rId3">
            <a:alphaModFix/>
          </a:blip>
          <a:srcRect b="0" l="0" r="0" t="0"/>
          <a:stretch/>
        </p:blipFill>
        <p:spPr>
          <a:xfrm>
            <a:off x="3423667" y="3096740"/>
            <a:ext cx="1491326" cy="1133578"/>
          </a:xfrm>
          <a:prstGeom prst="rect">
            <a:avLst/>
          </a:prstGeom>
          <a:noFill/>
          <a:ln>
            <a:noFill/>
          </a:ln>
        </p:spPr>
      </p:pic>
      <p:sp>
        <p:nvSpPr>
          <p:cNvPr id="442" name="Google Shape;442;p25"/>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grpSp>
        <p:nvGrpSpPr>
          <p:cNvPr id="448" name="Google Shape;448;p26"/>
          <p:cNvGrpSpPr/>
          <p:nvPr/>
        </p:nvGrpSpPr>
        <p:grpSpPr>
          <a:xfrm>
            <a:off x="4349469" y="1881628"/>
            <a:ext cx="3309398" cy="3093680"/>
            <a:chOff x="4349469" y="1881628"/>
            <a:chExt cx="3309398" cy="3093680"/>
          </a:xfrm>
        </p:grpSpPr>
        <p:sp>
          <p:nvSpPr>
            <p:cNvPr id="449" name="Google Shape;449;p26"/>
            <p:cNvSpPr/>
            <p:nvPr/>
          </p:nvSpPr>
          <p:spPr>
            <a:xfrm>
              <a:off x="5583238" y="2082800"/>
              <a:ext cx="1439862" cy="1476375"/>
            </a:xfrm>
            <a:custGeom>
              <a:rect b="b" l="l" r="r" t="t"/>
              <a:pathLst>
                <a:path extrusionOk="0" h="1819275" w="1775399">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E78D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0" name="Google Shape;450;p26"/>
            <p:cNvSpPr/>
            <p:nvPr/>
          </p:nvSpPr>
          <p:spPr>
            <a:xfrm rot="-3581078">
              <a:off x="4921250" y="2135188"/>
              <a:ext cx="1433513" cy="1474787"/>
            </a:xfrm>
            <a:custGeom>
              <a:rect b="b" l="l" r="r" t="t"/>
              <a:pathLst>
                <a:path extrusionOk="0"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B73A4F">
                <a:alpha val="86666"/>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1" name="Google Shape;451;p26"/>
            <p:cNvSpPr/>
            <p:nvPr/>
          </p:nvSpPr>
          <p:spPr>
            <a:xfrm rot="-7172775">
              <a:off x="4628356" y="2728119"/>
              <a:ext cx="1433513" cy="1476375"/>
            </a:xfrm>
            <a:custGeom>
              <a:rect b="b" l="l" r="r" t="t"/>
              <a:pathLst>
                <a:path extrusionOk="0"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E78D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2" name="Google Shape;452;p26"/>
            <p:cNvSpPr/>
            <p:nvPr/>
          </p:nvSpPr>
          <p:spPr>
            <a:xfrm rot="-10740419">
              <a:off x="4997450" y="3284538"/>
              <a:ext cx="1435100" cy="1476375"/>
            </a:xfrm>
            <a:custGeom>
              <a:rect b="b" l="l" r="r" t="t"/>
              <a:pathLst>
                <a:path extrusionOk="0"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B73A4F">
                <a:alpha val="86666"/>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3" name="Google Shape;453;p26"/>
            <p:cNvSpPr/>
            <p:nvPr/>
          </p:nvSpPr>
          <p:spPr>
            <a:xfrm rot="7267884">
              <a:off x="5653882" y="3242469"/>
              <a:ext cx="1435100" cy="1474787"/>
            </a:xfrm>
            <a:custGeom>
              <a:rect b="b" l="l" r="r" t="t"/>
              <a:pathLst>
                <a:path extrusionOk="0"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E78D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4" name="Google Shape;454;p26"/>
            <p:cNvSpPr/>
            <p:nvPr/>
          </p:nvSpPr>
          <p:spPr>
            <a:xfrm rot="3662163">
              <a:off x="5949156" y="2651919"/>
              <a:ext cx="1433513" cy="1476375"/>
            </a:xfrm>
            <a:custGeom>
              <a:rect b="b" l="l" r="r" t="t"/>
              <a:pathLst>
                <a:path extrusionOk="0"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B73A4F">
                <a:alpha val="86666"/>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sp>
        <p:nvSpPr>
          <p:cNvPr id="455" name="Google Shape;455;p26"/>
          <p:cNvSpPr/>
          <p:nvPr/>
        </p:nvSpPr>
        <p:spPr>
          <a:xfrm flipH="1">
            <a:off x="4243388" y="2011363"/>
            <a:ext cx="1150937" cy="412750"/>
          </a:xfrm>
          <a:custGeom>
            <a:rect b="b" l="l" r="r" t="t"/>
            <a:pathLst>
              <a:path extrusionOk="0" h="472440" w="2286000">
                <a:moveTo>
                  <a:pt x="0" y="472440"/>
                </a:moveTo>
                <a:lnTo>
                  <a:pt x="472440" y="0"/>
                </a:lnTo>
                <a:lnTo>
                  <a:pt x="2286000" y="0"/>
                </a:lnTo>
              </a:path>
            </a:pathLst>
          </a:custGeom>
          <a:noFill/>
          <a:ln cap="flat" cmpd="sng" w="19050">
            <a:solidFill>
              <a:srgbClr val="C4C4C4"/>
            </a:solidFill>
            <a:prstDash val="dot"/>
            <a:miter lim="800000"/>
            <a:headEnd len="sm" w="sm" type="oval"/>
            <a:tailEnd len="sm" w="sm" type="ova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6" name="Google Shape;456;p26"/>
          <p:cNvSpPr/>
          <p:nvPr/>
        </p:nvSpPr>
        <p:spPr>
          <a:xfrm>
            <a:off x="6588125" y="2011363"/>
            <a:ext cx="1150938" cy="412750"/>
          </a:xfrm>
          <a:custGeom>
            <a:rect b="b" l="l" r="r" t="t"/>
            <a:pathLst>
              <a:path extrusionOk="0" h="472440" w="2286000">
                <a:moveTo>
                  <a:pt x="0" y="472440"/>
                </a:moveTo>
                <a:lnTo>
                  <a:pt x="472440" y="0"/>
                </a:lnTo>
                <a:lnTo>
                  <a:pt x="2286000" y="0"/>
                </a:lnTo>
              </a:path>
            </a:pathLst>
          </a:custGeom>
          <a:noFill/>
          <a:ln cap="flat" cmpd="sng" w="19050">
            <a:solidFill>
              <a:srgbClr val="C4C4C4"/>
            </a:solidFill>
            <a:prstDash val="dot"/>
            <a:miter lim="800000"/>
            <a:headEnd len="sm" w="sm" type="oval"/>
            <a:tailEnd len="sm" w="sm" type="ova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7" name="Google Shape;457;p26"/>
          <p:cNvSpPr/>
          <p:nvPr/>
        </p:nvSpPr>
        <p:spPr>
          <a:xfrm rot="10800000">
            <a:off x="4243388" y="4459288"/>
            <a:ext cx="1150937" cy="412750"/>
          </a:xfrm>
          <a:custGeom>
            <a:rect b="b" l="l" r="r" t="t"/>
            <a:pathLst>
              <a:path extrusionOk="0" h="472440" w="2286000">
                <a:moveTo>
                  <a:pt x="0" y="472440"/>
                </a:moveTo>
                <a:lnTo>
                  <a:pt x="472440" y="0"/>
                </a:lnTo>
                <a:lnTo>
                  <a:pt x="2286000" y="0"/>
                </a:lnTo>
              </a:path>
            </a:pathLst>
          </a:custGeom>
          <a:noFill/>
          <a:ln cap="flat" cmpd="sng" w="19050">
            <a:solidFill>
              <a:srgbClr val="C4C4C4"/>
            </a:solidFill>
            <a:prstDash val="dot"/>
            <a:miter lim="800000"/>
            <a:headEnd len="sm" w="sm" type="oval"/>
            <a:tailEnd len="sm" w="sm" type="ova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58" name="Google Shape;458;p26"/>
          <p:cNvSpPr/>
          <p:nvPr/>
        </p:nvSpPr>
        <p:spPr>
          <a:xfrm flipH="1" rot="10800000">
            <a:off x="6588125" y="4459288"/>
            <a:ext cx="1150938" cy="412750"/>
          </a:xfrm>
          <a:custGeom>
            <a:rect b="b" l="l" r="r" t="t"/>
            <a:pathLst>
              <a:path extrusionOk="0" h="472440" w="2286000">
                <a:moveTo>
                  <a:pt x="0" y="472440"/>
                </a:moveTo>
                <a:lnTo>
                  <a:pt x="472440" y="0"/>
                </a:lnTo>
                <a:lnTo>
                  <a:pt x="2286000" y="0"/>
                </a:lnTo>
              </a:path>
            </a:pathLst>
          </a:custGeom>
          <a:noFill/>
          <a:ln cap="flat" cmpd="sng" w="19050">
            <a:solidFill>
              <a:srgbClr val="C4C4C4"/>
            </a:solidFill>
            <a:prstDash val="dot"/>
            <a:miter lim="800000"/>
            <a:headEnd len="sm" w="sm" type="oval"/>
            <a:tailEnd len="sm" w="sm" type="ova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459" name="Google Shape;459;p26"/>
          <p:cNvCxnSpPr/>
          <p:nvPr/>
        </p:nvCxnSpPr>
        <p:spPr>
          <a:xfrm flipH="1">
            <a:off x="7091363" y="3467100"/>
            <a:ext cx="647700" cy="11113"/>
          </a:xfrm>
          <a:prstGeom prst="straightConnector1">
            <a:avLst/>
          </a:prstGeom>
          <a:noFill/>
          <a:ln cap="flat" cmpd="sng" w="19050">
            <a:solidFill>
              <a:srgbClr val="C4C4C4"/>
            </a:solidFill>
            <a:prstDash val="dot"/>
            <a:miter lim="800000"/>
            <a:headEnd len="sm" w="sm" type="oval"/>
            <a:tailEnd len="sm" w="sm" type="oval"/>
          </a:ln>
        </p:spPr>
      </p:cxnSp>
      <p:cxnSp>
        <p:nvCxnSpPr>
          <p:cNvPr id="460" name="Google Shape;460;p26"/>
          <p:cNvCxnSpPr/>
          <p:nvPr/>
        </p:nvCxnSpPr>
        <p:spPr>
          <a:xfrm flipH="1">
            <a:off x="4243388" y="3471863"/>
            <a:ext cx="647700" cy="12700"/>
          </a:xfrm>
          <a:prstGeom prst="straightConnector1">
            <a:avLst/>
          </a:prstGeom>
          <a:noFill/>
          <a:ln cap="flat" cmpd="sng" w="19050">
            <a:solidFill>
              <a:srgbClr val="C4C4C4"/>
            </a:solidFill>
            <a:prstDash val="dot"/>
            <a:miter lim="800000"/>
            <a:headEnd len="sm" w="sm" type="oval"/>
            <a:tailEnd len="sm" w="sm" type="oval"/>
          </a:ln>
        </p:spPr>
      </p:cxnSp>
      <p:sp>
        <p:nvSpPr>
          <p:cNvPr id="461" name="Google Shape;461;p26"/>
          <p:cNvSpPr txBox="1"/>
          <p:nvPr/>
        </p:nvSpPr>
        <p:spPr>
          <a:xfrm>
            <a:off x="2360004" y="1654672"/>
            <a:ext cx="1682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make a presentation on a projector or computer</a:t>
            </a:r>
            <a:endParaRPr sz="1200">
              <a:solidFill>
                <a:srgbClr val="B73A4F"/>
              </a:solidFill>
              <a:latin typeface="Twentieth Century"/>
              <a:ea typeface="Twentieth Century"/>
              <a:cs typeface="Twentieth Century"/>
              <a:sym typeface="Twentieth Century"/>
            </a:endParaRPr>
          </a:p>
        </p:txBody>
      </p:sp>
      <p:sp>
        <p:nvSpPr>
          <p:cNvPr id="462" name="Google Shape;462;p26"/>
          <p:cNvSpPr txBox="1"/>
          <p:nvPr/>
        </p:nvSpPr>
        <p:spPr>
          <a:xfrm>
            <a:off x="2353650" y="3050522"/>
            <a:ext cx="168275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It is a very sad thing that nowadays there is so little useless information. Oscar Wilde</a:t>
            </a:r>
            <a:endParaRPr sz="1200">
              <a:solidFill>
                <a:srgbClr val="B73A4F"/>
              </a:solidFill>
              <a:latin typeface="Twentieth Century"/>
              <a:ea typeface="Twentieth Century"/>
              <a:cs typeface="Twentieth Century"/>
              <a:sym typeface="Twentieth Century"/>
            </a:endParaRPr>
          </a:p>
        </p:txBody>
      </p:sp>
      <p:sp>
        <p:nvSpPr>
          <p:cNvPr id="463" name="Google Shape;463;p26"/>
          <p:cNvSpPr txBox="1"/>
          <p:nvPr/>
        </p:nvSpPr>
        <p:spPr>
          <a:xfrm>
            <a:off x="2369515" y="4487317"/>
            <a:ext cx="168275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demonstrate on a projector or computer, or print the presentation and PowerPoint</a:t>
            </a:r>
            <a:endParaRPr sz="1200">
              <a:solidFill>
                <a:srgbClr val="B73A4F"/>
              </a:solidFill>
              <a:latin typeface="Twentieth Century"/>
              <a:ea typeface="Twentieth Century"/>
              <a:cs typeface="Twentieth Century"/>
              <a:sym typeface="Twentieth Century"/>
            </a:endParaRPr>
          </a:p>
        </p:txBody>
      </p:sp>
      <p:sp>
        <p:nvSpPr>
          <p:cNvPr id="464" name="Google Shape;464;p26"/>
          <p:cNvSpPr txBox="1"/>
          <p:nvPr/>
        </p:nvSpPr>
        <p:spPr>
          <a:xfrm>
            <a:off x="8216900" y="1626642"/>
            <a:ext cx="168275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demonstrate on a projector or computer, or print the presentation and PowerPoint</a:t>
            </a:r>
            <a:endParaRPr sz="1200">
              <a:solidFill>
                <a:srgbClr val="B73A4F"/>
              </a:solidFill>
              <a:latin typeface="Twentieth Century"/>
              <a:ea typeface="Twentieth Century"/>
              <a:cs typeface="Twentieth Century"/>
              <a:sym typeface="Twentieth Century"/>
            </a:endParaRPr>
          </a:p>
        </p:txBody>
      </p:sp>
      <p:sp>
        <p:nvSpPr>
          <p:cNvPr id="465" name="Google Shape;465;p26"/>
          <p:cNvSpPr txBox="1"/>
          <p:nvPr/>
        </p:nvSpPr>
        <p:spPr>
          <a:xfrm>
            <a:off x="8216900" y="3099842"/>
            <a:ext cx="16827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make a presentation on a projector or computer</a:t>
            </a:r>
            <a:endParaRPr sz="1200">
              <a:solidFill>
                <a:srgbClr val="B73A4F"/>
              </a:solidFill>
              <a:latin typeface="Twentieth Century"/>
              <a:ea typeface="Twentieth Century"/>
              <a:cs typeface="Twentieth Century"/>
              <a:sym typeface="Twentieth Century"/>
            </a:endParaRPr>
          </a:p>
        </p:txBody>
      </p:sp>
      <p:sp>
        <p:nvSpPr>
          <p:cNvPr id="466" name="Google Shape;466;p26"/>
          <p:cNvSpPr txBox="1"/>
          <p:nvPr/>
        </p:nvSpPr>
        <p:spPr>
          <a:xfrm>
            <a:off x="8212862" y="4453874"/>
            <a:ext cx="168275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It is a very sad thing that nowadays there is so little useless information. Oscar Wilde</a:t>
            </a:r>
            <a:endParaRPr sz="1200">
              <a:solidFill>
                <a:srgbClr val="B73A4F"/>
              </a:solidFill>
              <a:latin typeface="Twentieth Century"/>
              <a:ea typeface="Twentieth Century"/>
              <a:cs typeface="Twentieth Century"/>
              <a:sym typeface="Twentieth Century"/>
            </a:endParaRPr>
          </a:p>
        </p:txBody>
      </p:sp>
      <p:sp>
        <p:nvSpPr>
          <p:cNvPr id="467" name="Google Shape;467;p26"/>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2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7"/>
          <p:cNvSpPr/>
          <p:nvPr/>
        </p:nvSpPr>
        <p:spPr>
          <a:xfrm>
            <a:off x="2832100" y="2179639"/>
            <a:ext cx="2409825" cy="2411412"/>
          </a:xfrm>
          <a:prstGeom prst="ellipse">
            <a:avLst/>
          </a:prstGeom>
          <a:noFill/>
          <a:ln cap="flat" cmpd="sng" w="9525">
            <a:solidFill>
              <a:srgbClr val="E9355B"/>
            </a:solidFill>
            <a:prstDash val="solid"/>
            <a:round/>
            <a:headEnd len="sm" w="sm" type="none"/>
            <a:tailEnd len="sm" w="sm" type="none"/>
          </a:ln>
        </p:spPr>
        <p:txBody>
          <a:bodyPr anchorCtr="0" anchor="ctr" bIns="46975" lIns="90150" spcFirstLastPara="1" rIns="90150" wrap="square" tIns="46975">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474" name="Google Shape;474;p27"/>
          <p:cNvSpPr/>
          <p:nvPr/>
        </p:nvSpPr>
        <p:spPr>
          <a:xfrm flipH="1">
            <a:off x="6861175" y="2179639"/>
            <a:ext cx="2411413" cy="2411412"/>
          </a:xfrm>
          <a:prstGeom prst="ellipse">
            <a:avLst/>
          </a:prstGeom>
          <a:noFill/>
          <a:ln cap="flat" cmpd="sng" w="9525">
            <a:solidFill>
              <a:srgbClr val="E9355B"/>
            </a:solidFill>
            <a:prstDash val="solid"/>
            <a:round/>
            <a:headEnd len="sm" w="sm" type="none"/>
            <a:tailEnd len="sm" w="sm" type="none"/>
          </a:ln>
        </p:spPr>
        <p:txBody>
          <a:bodyPr anchorCtr="0" anchor="ctr" bIns="46975" lIns="90150" spcFirstLastPara="1" rIns="90150" wrap="square" tIns="46975">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475" name="Google Shape;475;p27"/>
          <p:cNvSpPr/>
          <p:nvPr/>
        </p:nvSpPr>
        <p:spPr>
          <a:xfrm rot="-2644669">
            <a:off x="4951413" y="2540001"/>
            <a:ext cx="2217737" cy="2217738"/>
          </a:xfrm>
          <a:custGeom>
            <a:rect b="b" l="l" r="r" t="t"/>
            <a:pathLst>
              <a:path extrusionOk="0" h="2217738" w="2217737">
                <a:moveTo>
                  <a:pt x="1108868" y="0"/>
                </a:moveTo>
                <a:cubicBezTo>
                  <a:pt x="1721279" y="0"/>
                  <a:pt x="2217737" y="496458"/>
                  <a:pt x="2217737" y="1108869"/>
                </a:cubicBezTo>
                <a:lnTo>
                  <a:pt x="1108869" y="1108869"/>
                </a:lnTo>
                <a:cubicBezTo>
                  <a:pt x="1108869" y="739246"/>
                  <a:pt x="1108868" y="369623"/>
                  <a:pt x="1108868" y="0"/>
                </a:cubicBezTo>
                <a:close/>
              </a:path>
              <a:path extrusionOk="0" fill="none" h="2217738" w="2217737">
                <a:moveTo>
                  <a:pt x="1108868" y="0"/>
                </a:moveTo>
                <a:cubicBezTo>
                  <a:pt x="1721279" y="0"/>
                  <a:pt x="2217737" y="496458"/>
                  <a:pt x="2217737" y="1108869"/>
                </a:cubicBezTo>
              </a:path>
            </a:pathLst>
          </a:custGeom>
          <a:noFill/>
          <a:ln cap="flat" cmpd="sng" w="9525">
            <a:solidFill>
              <a:srgbClr val="E935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476" name="Google Shape;476;p27"/>
          <p:cNvSpPr/>
          <p:nvPr/>
        </p:nvSpPr>
        <p:spPr>
          <a:xfrm rot="8155331">
            <a:off x="4935538" y="2124076"/>
            <a:ext cx="2219325" cy="2217738"/>
          </a:xfrm>
          <a:custGeom>
            <a:rect b="b" l="l" r="r" t="t"/>
            <a:pathLst>
              <a:path extrusionOk="0" h="2217738" w="2219325">
                <a:moveTo>
                  <a:pt x="1109662" y="0"/>
                </a:moveTo>
                <a:cubicBezTo>
                  <a:pt x="1722512" y="0"/>
                  <a:pt x="2219325" y="496458"/>
                  <a:pt x="2219325" y="1108869"/>
                </a:cubicBezTo>
                <a:lnTo>
                  <a:pt x="1109663" y="1108869"/>
                </a:lnTo>
                <a:cubicBezTo>
                  <a:pt x="1109663" y="739246"/>
                  <a:pt x="1109662" y="369623"/>
                  <a:pt x="1109662" y="0"/>
                </a:cubicBezTo>
                <a:close/>
              </a:path>
              <a:path extrusionOk="0" fill="none" h="2217738" w="2219325">
                <a:moveTo>
                  <a:pt x="1109662" y="0"/>
                </a:moveTo>
                <a:cubicBezTo>
                  <a:pt x="1722512" y="0"/>
                  <a:pt x="2219325" y="496458"/>
                  <a:pt x="2219325" y="1108869"/>
                </a:cubicBezTo>
              </a:path>
            </a:pathLst>
          </a:custGeom>
          <a:noFill/>
          <a:ln cap="flat" cmpd="sng" w="9525">
            <a:solidFill>
              <a:srgbClr val="E935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477" name="Google Shape;477;p27"/>
          <p:cNvGrpSpPr/>
          <p:nvPr/>
        </p:nvGrpSpPr>
        <p:grpSpPr>
          <a:xfrm>
            <a:off x="6391275" y="2925764"/>
            <a:ext cx="1031875" cy="1031875"/>
            <a:chOff x="6391275" y="2925764"/>
            <a:chExt cx="1031875" cy="1031875"/>
          </a:xfrm>
        </p:grpSpPr>
        <p:sp>
          <p:nvSpPr>
            <p:cNvPr id="478" name="Google Shape;478;p27"/>
            <p:cNvSpPr/>
            <p:nvPr/>
          </p:nvSpPr>
          <p:spPr>
            <a:xfrm flipH="1">
              <a:off x="6391275" y="2925764"/>
              <a:ext cx="1031875" cy="1031875"/>
            </a:xfrm>
            <a:prstGeom prst="ellipse">
              <a:avLst/>
            </a:prstGeom>
            <a:solidFill>
              <a:srgbClr val="E78D97"/>
            </a:solidFill>
            <a:ln cap="flat" cmpd="sng" w="381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FFFFFF"/>
                </a:solidFill>
                <a:latin typeface="Twentieth Century"/>
                <a:ea typeface="Twentieth Century"/>
                <a:cs typeface="Twentieth Century"/>
                <a:sym typeface="Twentieth Century"/>
              </a:endParaRPr>
            </a:p>
          </p:txBody>
        </p:sp>
        <p:sp>
          <p:nvSpPr>
            <p:cNvPr id="479" name="Google Shape;479;p27"/>
            <p:cNvSpPr/>
            <p:nvPr/>
          </p:nvSpPr>
          <p:spPr>
            <a:xfrm>
              <a:off x="6635177" y="3032919"/>
              <a:ext cx="577978" cy="704851"/>
            </a:xfrm>
            <a:custGeom>
              <a:rect b="b" l="l" r="r" t="t"/>
              <a:pathLst>
                <a:path extrusionOk="0" h="1492250" w="1223963">
                  <a:moveTo>
                    <a:pt x="134903" y="1109662"/>
                  </a:moveTo>
                  <a:lnTo>
                    <a:pt x="336146" y="1109662"/>
                  </a:lnTo>
                  <a:lnTo>
                    <a:pt x="334876" y="1118877"/>
                  </a:lnTo>
                  <a:lnTo>
                    <a:pt x="333924" y="1127775"/>
                  </a:lnTo>
                  <a:lnTo>
                    <a:pt x="333606" y="1137308"/>
                  </a:lnTo>
                  <a:lnTo>
                    <a:pt x="333289" y="1146523"/>
                  </a:lnTo>
                  <a:lnTo>
                    <a:pt x="333606" y="1159551"/>
                  </a:lnTo>
                  <a:lnTo>
                    <a:pt x="334559" y="1172262"/>
                  </a:lnTo>
                  <a:lnTo>
                    <a:pt x="336146" y="1184654"/>
                  </a:lnTo>
                  <a:lnTo>
                    <a:pt x="338368" y="1197047"/>
                  </a:lnTo>
                  <a:lnTo>
                    <a:pt x="340907" y="1209440"/>
                  </a:lnTo>
                  <a:lnTo>
                    <a:pt x="344399" y="1221197"/>
                  </a:lnTo>
                  <a:lnTo>
                    <a:pt x="348208" y="1232955"/>
                  </a:lnTo>
                  <a:lnTo>
                    <a:pt x="352651" y="1244712"/>
                  </a:lnTo>
                  <a:lnTo>
                    <a:pt x="358048" y="1255834"/>
                  </a:lnTo>
                  <a:lnTo>
                    <a:pt x="363444" y="1266955"/>
                  </a:lnTo>
                  <a:lnTo>
                    <a:pt x="369475" y="1277442"/>
                  </a:lnTo>
                  <a:lnTo>
                    <a:pt x="375823" y="1287610"/>
                  </a:lnTo>
                  <a:lnTo>
                    <a:pt x="382806" y="1297778"/>
                  </a:lnTo>
                  <a:lnTo>
                    <a:pt x="390424" y="1307629"/>
                  </a:lnTo>
                  <a:lnTo>
                    <a:pt x="398360" y="1316844"/>
                  </a:lnTo>
                  <a:lnTo>
                    <a:pt x="406612" y="1325742"/>
                  </a:lnTo>
                  <a:lnTo>
                    <a:pt x="415183" y="1334639"/>
                  </a:lnTo>
                  <a:lnTo>
                    <a:pt x="424705" y="1342901"/>
                  </a:lnTo>
                  <a:lnTo>
                    <a:pt x="433910" y="1350845"/>
                  </a:lnTo>
                  <a:lnTo>
                    <a:pt x="443750" y="1358154"/>
                  </a:lnTo>
                  <a:lnTo>
                    <a:pt x="454225" y="1365462"/>
                  </a:lnTo>
                  <a:lnTo>
                    <a:pt x="464700" y="1372135"/>
                  </a:lnTo>
                  <a:lnTo>
                    <a:pt x="475492" y="1378173"/>
                  </a:lnTo>
                  <a:lnTo>
                    <a:pt x="486919" y="1383893"/>
                  </a:lnTo>
                  <a:lnTo>
                    <a:pt x="498346" y="1388977"/>
                  </a:lnTo>
                  <a:lnTo>
                    <a:pt x="510091" y="1393425"/>
                  </a:lnTo>
                  <a:lnTo>
                    <a:pt x="522470" y="1398192"/>
                  </a:lnTo>
                  <a:lnTo>
                    <a:pt x="534849" y="1401687"/>
                  </a:lnTo>
                  <a:lnTo>
                    <a:pt x="547228" y="1404865"/>
                  </a:lnTo>
                  <a:lnTo>
                    <a:pt x="560243" y="1407407"/>
                  </a:lnTo>
                  <a:lnTo>
                    <a:pt x="572939" y="1409314"/>
                  </a:lnTo>
                  <a:lnTo>
                    <a:pt x="586588" y="1410902"/>
                  </a:lnTo>
                  <a:lnTo>
                    <a:pt x="587223" y="1403594"/>
                  </a:lnTo>
                  <a:lnTo>
                    <a:pt x="587541" y="1396921"/>
                  </a:lnTo>
                  <a:lnTo>
                    <a:pt x="587541" y="1390248"/>
                  </a:lnTo>
                  <a:lnTo>
                    <a:pt x="587541" y="1384528"/>
                  </a:lnTo>
                  <a:lnTo>
                    <a:pt x="586906" y="1378808"/>
                  </a:lnTo>
                  <a:lnTo>
                    <a:pt x="586271" y="1373089"/>
                  </a:lnTo>
                  <a:lnTo>
                    <a:pt x="585319" y="1367687"/>
                  </a:lnTo>
                  <a:lnTo>
                    <a:pt x="584049" y="1361967"/>
                  </a:lnTo>
                  <a:lnTo>
                    <a:pt x="582144" y="1356247"/>
                  </a:lnTo>
                  <a:lnTo>
                    <a:pt x="580240" y="1350210"/>
                  </a:lnTo>
                  <a:lnTo>
                    <a:pt x="575161" y="1336546"/>
                  </a:lnTo>
                  <a:lnTo>
                    <a:pt x="568813" y="1320340"/>
                  </a:lnTo>
                  <a:lnTo>
                    <a:pt x="560877" y="1301274"/>
                  </a:lnTo>
                  <a:lnTo>
                    <a:pt x="585319" y="1292376"/>
                  </a:lnTo>
                  <a:lnTo>
                    <a:pt x="598015" y="1307947"/>
                  </a:lnTo>
                  <a:lnTo>
                    <a:pt x="603411" y="1314938"/>
                  </a:lnTo>
                  <a:lnTo>
                    <a:pt x="607855" y="1321293"/>
                  </a:lnTo>
                  <a:lnTo>
                    <a:pt x="611982" y="1327330"/>
                  </a:lnTo>
                  <a:lnTo>
                    <a:pt x="616108" y="1333368"/>
                  </a:lnTo>
                  <a:lnTo>
                    <a:pt x="618965" y="1338452"/>
                  </a:lnTo>
                  <a:lnTo>
                    <a:pt x="621504" y="1343854"/>
                  </a:lnTo>
                  <a:lnTo>
                    <a:pt x="624044" y="1338452"/>
                  </a:lnTo>
                  <a:lnTo>
                    <a:pt x="627218" y="1333368"/>
                  </a:lnTo>
                  <a:lnTo>
                    <a:pt x="630709" y="1327330"/>
                  </a:lnTo>
                  <a:lnTo>
                    <a:pt x="634836" y="1321293"/>
                  </a:lnTo>
                  <a:lnTo>
                    <a:pt x="639597" y="1314938"/>
                  </a:lnTo>
                  <a:lnTo>
                    <a:pt x="644676" y="1307947"/>
                  </a:lnTo>
                  <a:lnTo>
                    <a:pt x="657690" y="1292376"/>
                  </a:lnTo>
                  <a:lnTo>
                    <a:pt x="682131" y="1301274"/>
                  </a:lnTo>
                  <a:lnTo>
                    <a:pt x="674196" y="1320022"/>
                  </a:lnTo>
                  <a:lnTo>
                    <a:pt x="667847" y="1336228"/>
                  </a:lnTo>
                  <a:lnTo>
                    <a:pt x="663086" y="1349256"/>
                  </a:lnTo>
                  <a:lnTo>
                    <a:pt x="660864" y="1355294"/>
                  </a:lnTo>
                  <a:lnTo>
                    <a:pt x="659277" y="1361013"/>
                  </a:lnTo>
                  <a:lnTo>
                    <a:pt x="658007" y="1366733"/>
                  </a:lnTo>
                  <a:lnTo>
                    <a:pt x="657055" y="1372135"/>
                  </a:lnTo>
                  <a:lnTo>
                    <a:pt x="656103" y="1377537"/>
                  </a:lnTo>
                  <a:lnTo>
                    <a:pt x="655785" y="1383257"/>
                  </a:lnTo>
                  <a:lnTo>
                    <a:pt x="655468" y="1388977"/>
                  </a:lnTo>
                  <a:lnTo>
                    <a:pt x="655785" y="1395014"/>
                  </a:lnTo>
                  <a:lnTo>
                    <a:pt x="655785" y="1401687"/>
                  </a:lnTo>
                  <a:lnTo>
                    <a:pt x="656420" y="1408678"/>
                  </a:lnTo>
                  <a:lnTo>
                    <a:pt x="668800" y="1406454"/>
                  </a:lnTo>
                  <a:lnTo>
                    <a:pt x="681179" y="1403912"/>
                  </a:lnTo>
                  <a:lnTo>
                    <a:pt x="692923" y="1400734"/>
                  </a:lnTo>
                  <a:lnTo>
                    <a:pt x="704350" y="1396921"/>
                  </a:lnTo>
                  <a:lnTo>
                    <a:pt x="716095" y="1392472"/>
                  </a:lnTo>
                  <a:lnTo>
                    <a:pt x="727204" y="1388023"/>
                  </a:lnTo>
                  <a:lnTo>
                    <a:pt x="738314" y="1382939"/>
                  </a:lnTo>
                  <a:lnTo>
                    <a:pt x="749106" y="1377537"/>
                  </a:lnTo>
                  <a:lnTo>
                    <a:pt x="759581" y="1371817"/>
                  </a:lnTo>
                  <a:lnTo>
                    <a:pt x="769421" y="1365462"/>
                  </a:lnTo>
                  <a:lnTo>
                    <a:pt x="779578" y="1358471"/>
                  </a:lnTo>
                  <a:lnTo>
                    <a:pt x="788783" y="1351481"/>
                  </a:lnTo>
                  <a:lnTo>
                    <a:pt x="797989" y="1344172"/>
                  </a:lnTo>
                  <a:lnTo>
                    <a:pt x="806559" y="1336228"/>
                  </a:lnTo>
                  <a:lnTo>
                    <a:pt x="815447" y="1327966"/>
                  </a:lnTo>
                  <a:lnTo>
                    <a:pt x="823382" y="1319386"/>
                  </a:lnTo>
                  <a:lnTo>
                    <a:pt x="831000" y="1310807"/>
                  </a:lnTo>
                  <a:lnTo>
                    <a:pt x="837983" y="1301592"/>
                  </a:lnTo>
                  <a:lnTo>
                    <a:pt x="845284" y="1291741"/>
                  </a:lnTo>
                  <a:lnTo>
                    <a:pt x="851632" y="1282208"/>
                  </a:lnTo>
                  <a:lnTo>
                    <a:pt x="857346" y="1272357"/>
                  </a:lnTo>
                  <a:lnTo>
                    <a:pt x="863059" y="1261553"/>
                  </a:lnTo>
                  <a:lnTo>
                    <a:pt x="867820" y="1251067"/>
                  </a:lnTo>
                  <a:lnTo>
                    <a:pt x="872582" y="1240581"/>
                  </a:lnTo>
                  <a:lnTo>
                    <a:pt x="877026" y="1229141"/>
                  </a:lnTo>
                  <a:lnTo>
                    <a:pt x="880517" y="1218020"/>
                  </a:lnTo>
                  <a:lnTo>
                    <a:pt x="883374" y="1206580"/>
                  </a:lnTo>
                  <a:lnTo>
                    <a:pt x="885913" y="1194823"/>
                  </a:lnTo>
                  <a:lnTo>
                    <a:pt x="887818" y="1183066"/>
                  </a:lnTo>
                  <a:lnTo>
                    <a:pt x="889405" y="1171308"/>
                  </a:lnTo>
                  <a:lnTo>
                    <a:pt x="890357" y="1158916"/>
                  </a:lnTo>
                  <a:lnTo>
                    <a:pt x="890675" y="1146523"/>
                  </a:lnTo>
                  <a:lnTo>
                    <a:pt x="890357" y="1137308"/>
                  </a:lnTo>
                  <a:lnTo>
                    <a:pt x="889722" y="1127775"/>
                  </a:lnTo>
                  <a:lnTo>
                    <a:pt x="889087" y="1118877"/>
                  </a:lnTo>
                  <a:lnTo>
                    <a:pt x="887818" y="1109662"/>
                  </a:lnTo>
                  <a:lnTo>
                    <a:pt x="1083030" y="1109662"/>
                  </a:lnTo>
                  <a:lnTo>
                    <a:pt x="1091917" y="1119513"/>
                  </a:lnTo>
                  <a:lnTo>
                    <a:pt x="1100488" y="1129363"/>
                  </a:lnTo>
                  <a:lnTo>
                    <a:pt x="1108423" y="1139850"/>
                  </a:lnTo>
                  <a:lnTo>
                    <a:pt x="1116359" y="1150018"/>
                  </a:lnTo>
                  <a:lnTo>
                    <a:pt x="1123659" y="1160504"/>
                  </a:lnTo>
                  <a:lnTo>
                    <a:pt x="1130960" y="1171308"/>
                  </a:lnTo>
                  <a:lnTo>
                    <a:pt x="1137943" y="1182112"/>
                  </a:lnTo>
                  <a:lnTo>
                    <a:pt x="1144609" y="1192916"/>
                  </a:lnTo>
                  <a:lnTo>
                    <a:pt x="1150957" y="1204038"/>
                  </a:lnTo>
                  <a:lnTo>
                    <a:pt x="1156988" y="1215160"/>
                  </a:lnTo>
                  <a:lnTo>
                    <a:pt x="1162702" y="1226281"/>
                  </a:lnTo>
                  <a:lnTo>
                    <a:pt x="1168415" y="1238039"/>
                  </a:lnTo>
                  <a:lnTo>
                    <a:pt x="1173494" y="1249478"/>
                  </a:lnTo>
                  <a:lnTo>
                    <a:pt x="1178572" y="1260918"/>
                  </a:lnTo>
                  <a:lnTo>
                    <a:pt x="1183016" y="1272993"/>
                  </a:lnTo>
                  <a:lnTo>
                    <a:pt x="1187460" y="1284750"/>
                  </a:lnTo>
                  <a:lnTo>
                    <a:pt x="1191587" y="1296825"/>
                  </a:lnTo>
                  <a:lnTo>
                    <a:pt x="1195396" y="1309218"/>
                  </a:lnTo>
                  <a:lnTo>
                    <a:pt x="1199205" y="1321293"/>
                  </a:lnTo>
                  <a:lnTo>
                    <a:pt x="1202696" y="1334004"/>
                  </a:lnTo>
                  <a:lnTo>
                    <a:pt x="1205870" y="1346396"/>
                  </a:lnTo>
                  <a:lnTo>
                    <a:pt x="1208727" y="1359107"/>
                  </a:lnTo>
                  <a:lnTo>
                    <a:pt x="1211266" y="1372135"/>
                  </a:lnTo>
                  <a:lnTo>
                    <a:pt x="1213488" y="1384846"/>
                  </a:lnTo>
                  <a:lnTo>
                    <a:pt x="1215710" y="1398192"/>
                  </a:lnTo>
                  <a:lnTo>
                    <a:pt x="1217615" y="1411220"/>
                  </a:lnTo>
                  <a:lnTo>
                    <a:pt x="1219202" y="1424249"/>
                  </a:lnTo>
                  <a:lnTo>
                    <a:pt x="1220789" y="1437912"/>
                  </a:lnTo>
                  <a:lnTo>
                    <a:pt x="1221741" y="1451259"/>
                  </a:lnTo>
                  <a:lnTo>
                    <a:pt x="1222694" y="1464922"/>
                  </a:lnTo>
                  <a:lnTo>
                    <a:pt x="1223646" y="1478586"/>
                  </a:lnTo>
                  <a:lnTo>
                    <a:pt x="1223963" y="1492250"/>
                  </a:lnTo>
                  <a:lnTo>
                    <a:pt x="0" y="1492250"/>
                  </a:lnTo>
                  <a:lnTo>
                    <a:pt x="635" y="1479222"/>
                  </a:lnTo>
                  <a:lnTo>
                    <a:pt x="953" y="1466193"/>
                  </a:lnTo>
                  <a:lnTo>
                    <a:pt x="1905" y="1453165"/>
                  </a:lnTo>
                  <a:lnTo>
                    <a:pt x="2857" y="1440455"/>
                  </a:lnTo>
                  <a:lnTo>
                    <a:pt x="3809" y="1427426"/>
                  </a:lnTo>
                  <a:lnTo>
                    <a:pt x="5396" y="1414716"/>
                  </a:lnTo>
                  <a:lnTo>
                    <a:pt x="6983" y="1402323"/>
                  </a:lnTo>
                  <a:lnTo>
                    <a:pt x="8888" y="1389295"/>
                  </a:lnTo>
                  <a:lnTo>
                    <a:pt x="11110" y="1376902"/>
                  </a:lnTo>
                  <a:lnTo>
                    <a:pt x="13649" y="1364827"/>
                  </a:lnTo>
                  <a:lnTo>
                    <a:pt x="16189" y="1352116"/>
                  </a:lnTo>
                  <a:lnTo>
                    <a:pt x="19363" y="1340041"/>
                  </a:lnTo>
                  <a:lnTo>
                    <a:pt x="22537" y="1327330"/>
                  </a:lnTo>
                  <a:lnTo>
                    <a:pt x="25711" y="1315573"/>
                  </a:lnTo>
                  <a:lnTo>
                    <a:pt x="29520" y="1303498"/>
                  </a:lnTo>
                  <a:lnTo>
                    <a:pt x="33964" y="1291105"/>
                  </a:lnTo>
                  <a:lnTo>
                    <a:pt x="38090" y="1279348"/>
                  </a:lnTo>
                  <a:lnTo>
                    <a:pt x="42534" y="1267591"/>
                  </a:lnTo>
                  <a:lnTo>
                    <a:pt x="47295" y="1255516"/>
                  </a:lnTo>
                  <a:lnTo>
                    <a:pt x="52374" y="1244076"/>
                  </a:lnTo>
                  <a:lnTo>
                    <a:pt x="57770" y="1232319"/>
                  </a:lnTo>
                  <a:lnTo>
                    <a:pt x="63166" y="1220880"/>
                  </a:lnTo>
                  <a:lnTo>
                    <a:pt x="69515" y="1209440"/>
                  </a:lnTo>
                  <a:lnTo>
                    <a:pt x="75546" y="1197683"/>
                  </a:lnTo>
                  <a:lnTo>
                    <a:pt x="81894" y="1186561"/>
                  </a:lnTo>
                  <a:lnTo>
                    <a:pt x="88560" y="1175439"/>
                  </a:lnTo>
                  <a:lnTo>
                    <a:pt x="95543" y="1164000"/>
                  </a:lnTo>
                  <a:lnTo>
                    <a:pt x="102844" y="1153196"/>
                  </a:lnTo>
                  <a:lnTo>
                    <a:pt x="110462" y="1142074"/>
                  </a:lnTo>
                  <a:lnTo>
                    <a:pt x="118397" y="1130952"/>
                  </a:lnTo>
                  <a:lnTo>
                    <a:pt x="126333" y="1120466"/>
                  </a:lnTo>
                  <a:lnTo>
                    <a:pt x="134903" y="1109662"/>
                  </a:lnTo>
                  <a:close/>
                  <a:moveTo>
                    <a:pt x="758278" y="385367"/>
                  </a:moveTo>
                  <a:lnTo>
                    <a:pt x="748429" y="394580"/>
                  </a:lnTo>
                  <a:lnTo>
                    <a:pt x="738263" y="403475"/>
                  </a:lnTo>
                  <a:lnTo>
                    <a:pt x="727779" y="412371"/>
                  </a:lnTo>
                  <a:lnTo>
                    <a:pt x="717295" y="420949"/>
                  </a:lnTo>
                  <a:lnTo>
                    <a:pt x="705858" y="429209"/>
                  </a:lnTo>
                  <a:lnTo>
                    <a:pt x="694738" y="437151"/>
                  </a:lnTo>
                  <a:lnTo>
                    <a:pt x="683301" y="445094"/>
                  </a:lnTo>
                  <a:lnTo>
                    <a:pt x="671546" y="452718"/>
                  </a:lnTo>
                  <a:lnTo>
                    <a:pt x="659474" y="460025"/>
                  </a:lnTo>
                  <a:lnTo>
                    <a:pt x="646766" y="466697"/>
                  </a:lnTo>
                  <a:lnTo>
                    <a:pt x="634376" y="473369"/>
                  </a:lnTo>
                  <a:lnTo>
                    <a:pt x="621350" y="479723"/>
                  </a:lnTo>
                  <a:lnTo>
                    <a:pt x="607689" y="486077"/>
                  </a:lnTo>
                  <a:lnTo>
                    <a:pt x="594346" y="491795"/>
                  </a:lnTo>
                  <a:lnTo>
                    <a:pt x="580050" y="496878"/>
                  </a:lnTo>
                  <a:lnTo>
                    <a:pt x="565753" y="501961"/>
                  </a:lnTo>
                  <a:lnTo>
                    <a:pt x="552728" y="488618"/>
                  </a:lnTo>
                  <a:lnTo>
                    <a:pt x="567024" y="478770"/>
                  </a:lnTo>
                  <a:lnTo>
                    <a:pt x="581321" y="468921"/>
                  </a:lnTo>
                  <a:lnTo>
                    <a:pt x="595935" y="459072"/>
                  </a:lnTo>
                  <a:lnTo>
                    <a:pt x="609913" y="448588"/>
                  </a:lnTo>
                  <a:lnTo>
                    <a:pt x="624210" y="438104"/>
                  </a:lnTo>
                  <a:lnTo>
                    <a:pt x="637871" y="427303"/>
                  </a:lnTo>
                  <a:lnTo>
                    <a:pt x="651849" y="415866"/>
                  </a:lnTo>
                  <a:lnTo>
                    <a:pt x="665510" y="404429"/>
                  </a:lnTo>
                  <a:lnTo>
                    <a:pt x="648672" y="414595"/>
                  </a:lnTo>
                  <a:lnTo>
                    <a:pt x="631517" y="424126"/>
                  </a:lnTo>
                  <a:lnTo>
                    <a:pt x="614043" y="432704"/>
                  </a:lnTo>
                  <a:lnTo>
                    <a:pt x="596888" y="440646"/>
                  </a:lnTo>
                  <a:lnTo>
                    <a:pt x="579097" y="447953"/>
                  </a:lnTo>
                  <a:lnTo>
                    <a:pt x="561306" y="454942"/>
                  </a:lnTo>
                  <a:lnTo>
                    <a:pt x="542879" y="460979"/>
                  </a:lnTo>
                  <a:lnTo>
                    <a:pt x="524771" y="466379"/>
                  </a:lnTo>
                  <a:lnTo>
                    <a:pt x="512380" y="469556"/>
                  </a:lnTo>
                  <a:lnTo>
                    <a:pt x="500308" y="472416"/>
                  </a:lnTo>
                  <a:lnTo>
                    <a:pt x="488235" y="475275"/>
                  </a:lnTo>
                  <a:lnTo>
                    <a:pt x="475528" y="477499"/>
                  </a:lnTo>
                  <a:lnTo>
                    <a:pt x="463137" y="479723"/>
                  </a:lnTo>
                  <a:lnTo>
                    <a:pt x="450430" y="481629"/>
                  </a:lnTo>
                  <a:lnTo>
                    <a:pt x="438039" y="483853"/>
                  </a:lnTo>
                  <a:lnTo>
                    <a:pt x="425332" y="485124"/>
                  </a:lnTo>
                  <a:lnTo>
                    <a:pt x="412306" y="486394"/>
                  </a:lnTo>
                  <a:lnTo>
                    <a:pt x="399598" y="487347"/>
                  </a:lnTo>
                  <a:lnTo>
                    <a:pt x="386573" y="488301"/>
                  </a:lnTo>
                  <a:lnTo>
                    <a:pt x="373865" y="488936"/>
                  </a:lnTo>
                  <a:lnTo>
                    <a:pt x="360839" y="489254"/>
                  </a:lnTo>
                  <a:lnTo>
                    <a:pt x="347814" y="489254"/>
                  </a:lnTo>
                  <a:lnTo>
                    <a:pt x="334788" y="489254"/>
                  </a:lnTo>
                  <a:lnTo>
                    <a:pt x="321445" y="488936"/>
                  </a:lnTo>
                  <a:lnTo>
                    <a:pt x="323351" y="514034"/>
                  </a:lnTo>
                  <a:lnTo>
                    <a:pt x="325893" y="538814"/>
                  </a:lnTo>
                  <a:lnTo>
                    <a:pt x="328752" y="562959"/>
                  </a:lnTo>
                  <a:lnTo>
                    <a:pt x="331929" y="586469"/>
                  </a:lnTo>
                  <a:lnTo>
                    <a:pt x="335741" y="609025"/>
                  </a:lnTo>
                  <a:lnTo>
                    <a:pt x="339871" y="630947"/>
                  </a:lnTo>
                  <a:lnTo>
                    <a:pt x="344319" y="652550"/>
                  </a:lnTo>
                  <a:lnTo>
                    <a:pt x="349084" y="672883"/>
                  </a:lnTo>
                  <a:lnTo>
                    <a:pt x="354485" y="693215"/>
                  </a:lnTo>
                  <a:lnTo>
                    <a:pt x="360839" y="712595"/>
                  </a:lnTo>
                  <a:lnTo>
                    <a:pt x="367193" y="731021"/>
                  </a:lnTo>
                  <a:lnTo>
                    <a:pt x="373865" y="748812"/>
                  </a:lnTo>
                  <a:lnTo>
                    <a:pt x="380854" y="765968"/>
                  </a:lnTo>
                  <a:lnTo>
                    <a:pt x="388796" y="782488"/>
                  </a:lnTo>
                  <a:lnTo>
                    <a:pt x="397057" y="798055"/>
                  </a:lnTo>
                  <a:lnTo>
                    <a:pt x="401187" y="805680"/>
                  </a:lnTo>
                  <a:lnTo>
                    <a:pt x="405634" y="813305"/>
                  </a:lnTo>
                  <a:lnTo>
                    <a:pt x="410082" y="820294"/>
                  </a:lnTo>
                  <a:lnTo>
                    <a:pt x="414530" y="826966"/>
                  </a:lnTo>
                  <a:lnTo>
                    <a:pt x="418978" y="833637"/>
                  </a:lnTo>
                  <a:lnTo>
                    <a:pt x="424061" y="839991"/>
                  </a:lnTo>
                  <a:lnTo>
                    <a:pt x="428826" y="846663"/>
                  </a:lnTo>
                  <a:lnTo>
                    <a:pt x="433909" y="852699"/>
                  </a:lnTo>
                  <a:lnTo>
                    <a:pt x="438993" y="858418"/>
                  </a:lnTo>
                  <a:lnTo>
                    <a:pt x="444076" y="864136"/>
                  </a:lnTo>
                  <a:lnTo>
                    <a:pt x="449476" y="869855"/>
                  </a:lnTo>
                  <a:lnTo>
                    <a:pt x="455195" y="875256"/>
                  </a:lnTo>
                  <a:lnTo>
                    <a:pt x="460596" y="880339"/>
                  </a:lnTo>
                  <a:lnTo>
                    <a:pt x="466314" y="885422"/>
                  </a:lnTo>
                  <a:lnTo>
                    <a:pt x="472033" y="890187"/>
                  </a:lnTo>
                  <a:lnTo>
                    <a:pt x="478069" y="894635"/>
                  </a:lnTo>
                  <a:lnTo>
                    <a:pt x="483788" y="899083"/>
                  </a:lnTo>
                  <a:lnTo>
                    <a:pt x="490459" y="903213"/>
                  </a:lnTo>
                  <a:lnTo>
                    <a:pt x="496496" y="907661"/>
                  </a:lnTo>
                  <a:lnTo>
                    <a:pt x="503167" y="911473"/>
                  </a:lnTo>
                  <a:lnTo>
                    <a:pt x="509521" y="914968"/>
                  </a:lnTo>
                  <a:lnTo>
                    <a:pt x="516193" y="918462"/>
                  </a:lnTo>
                  <a:lnTo>
                    <a:pt x="523182" y="921639"/>
                  </a:lnTo>
                  <a:lnTo>
                    <a:pt x="530171" y="924499"/>
                  </a:lnTo>
                  <a:lnTo>
                    <a:pt x="537161" y="927358"/>
                  </a:lnTo>
                  <a:lnTo>
                    <a:pt x="544150" y="930217"/>
                  </a:lnTo>
                  <a:lnTo>
                    <a:pt x="551775" y="932441"/>
                  </a:lnTo>
                  <a:lnTo>
                    <a:pt x="559082" y="934665"/>
                  </a:lnTo>
                  <a:lnTo>
                    <a:pt x="566707" y="936571"/>
                  </a:lnTo>
                  <a:lnTo>
                    <a:pt x="574331" y="938477"/>
                  </a:lnTo>
                  <a:lnTo>
                    <a:pt x="581956" y="940384"/>
                  </a:lnTo>
                  <a:lnTo>
                    <a:pt x="590216" y="941972"/>
                  </a:lnTo>
                  <a:lnTo>
                    <a:pt x="598158" y="942925"/>
                  </a:lnTo>
                  <a:lnTo>
                    <a:pt x="606419" y="943878"/>
                  </a:lnTo>
                  <a:lnTo>
                    <a:pt x="614361" y="942925"/>
                  </a:lnTo>
                  <a:lnTo>
                    <a:pt x="622621" y="941972"/>
                  </a:lnTo>
                  <a:lnTo>
                    <a:pt x="630564" y="940384"/>
                  </a:lnTo>
                  <a:lnTo>
                    <a:pt x="638506" y="938477"/>
                  </a:lnTo>
                  <a:lnTo>
                    <a:pt x="646131" y="936571"/>
                  </a:lnTo>
                  <a:lnTo>
                    <a:pt x="653755" y="934665"/>
                  </a:lnTo>
                  <a:lnTo>
                    <a:pt x="661062" y="932441"/>
                  </a:lnTo>
                  <a:lnTo>
                    <a:pt x="668369" y="930217"/>
                  </a:lnTo>
                  <a:lnTo>
                    <a:pt x="675676" y="927358"/>
                  </a:lnTo>
                  <a:lnTo>
                    <a:pt x="682983" y="924499"/>
                  </a:lnTo>
                  <a:lnTo>
                    <a:pt x="689655" y="921639"/>
                  </a:lnTo>
                  <a:lnTo>
                    <a:pt x="696327" y="918462"/>
                  </a:lnTo>
                  <a:lnTo>
                    <a:pt x="702998" y="914968"/>
                  </a:lnTo>
                  <a:lnTo>
                    <a:pt x="709670" y="911473"/>
                  </a:lnTo>
                  <a:lnTo>
                    <a:pt x="716342" y="907661"/>
                  </a:lnTo>
                  <a:lnTo>
                    <a:pt x="722696" y="903213"/>
                  </a:lnTo>
                  <a:lnTo>
                    <a:pt x="728732" y="899083"/>
                  </a:lnTo>
                  <a:lnTo>
                    <a:pt x="734768" y="894635"/>
                  </a:lnTo>
                  <a:lnTo>
                    <a:pt x="740487" y="890187"/>
                  </a:lnTo>
                  <a:lnTo>
                    <a:pt x="746840" y="885422"/>
                  </a:lnTo>
                  <a:lnTo>
                    <a:pt x="752241" y="880339"/>
                  </a:lnTo>
                  <a:lnTo>
                    <a:pt x="757960" y="875256"/>
                  </a:lnTo>
                  <a:lnTo>
                    <a:pt x="763361" y="869855"/>
                  </a:lnTo>
                  <a:lnTo>
                    <a:pt x="768762" y="864136"/>
                  </a:lnTo>
                  <a:lnTo>
                    <a:pt x="773845" y="858418"/>
                  </a:lnTo>
                  <a:lnTo>
                    <a:pt x="779246" y="852699"/>
                  </a:lnTo>
                  <a:lnTo>
                    <a:pt x="784011" y="846663"/>
                  </a:lnTo>
                  <a:lnTo>
                    <a:pt x="788776" y="839991"/>
                  </a:lnTo>
                  <a:lnTo>
                    <a:pt x="793542" y="833637"/>
                  </a:lnTo>
                  <a:lnTo>
                    <a:pt x="798307" y="826966"/>
                  </a:lnTo>
                  <a:lnTo>
                    <a:pt x="802755" y="820294"/>
                  </a:lnTo>
                  <a:lnTo>
                    <a:pt x="806885" y="813305"/>
                  </a:lnTo>
                  <a:lnTo>
                    <a:pt x="811968" y="805362"/>
                  </a:lnTo>
                  <a:lnTo>
                    <a:pt x="816416" y="797420"/>
                  </a:lnTo>
                  <a:lnTo>
                    <a:pt x="820546" y="789160"/>
                  </a:lnTo>
                  <a:lnTo>
                    <a:pt x="824676" y="780900"/>
                  </a:lnTo>
                  <a:lnTo>
                    <a:pt x="828806" y="772004"/>
                  </a:lnTo>
                  <a:lnTo>
                    <a:pt x="832936" y="763426"/>
                  </a:lnTo>
                  <a:lnTo>
                    <a:pt x="836431" y="754531"/>
                  </a:lnTo>
                  <a:lnTo>
                    <a:pt x="840243" y="745318"/>
                  </a:lnTo>
                  <a:lnTo>
                    <a:pt x="847550" y="726256"/>
                  </a:lnTo>
                  <a:lnTo>
                    <a:pt x="853904" y="706558"/>
                  </a:lnTo>
                  <a:lnTo>
                    <a:pt x="859940" y="686226"/>
                  </a:lnTo>
                  <a:lnTo>
                    <a:pt x="865341" y="664622"/>
                  </a:lnTo>
                  <a:lnTo>
                    <a:pt x="870424" y="642701"/>
                  </a:lnTo>
                  <a:lnTo>
                    <a:pt x="875190" y="620145"/>
                  </a:lnTo>
                  <a:lnTo>
                    <a:pt x="879320" y="596318"/>
                  </a:lnTo>
                  <a:lnTo>
                    <a:pt x="882815" y="572173"/>
                  </a:lnTo>
                  <a:lnTo>
                    <a:pt x="885992" y="547075"/>
                  </a:lnTo>
                  <a:lnTo>
                    <a:pt x="888533" y="521659"/>
                  </a:lnTo>
                  <a:lnTo>
                    <a:pt x="890757" y="494972"/>
                  </a:lnTo>
                  <a:lnTo>
                    <a:pt x="892345" y="467968"/>
                  </a:lnTo>
                  <a:lnTo>
                    <a:pt x="758278" y="385367"/>
                  </a:lnTo>
                  <a:close/>
                  <a:moveTo>
                    <a:pt x="591805" y="277985"/>
                  </a:moveTo>
                  <a:lnTo>
                    <a:pt x="364016" y="393309"/>
                  </a:lnTo>
                  <a:lnTo>
                    <a:pt x="380854" y="393627"/>
                  </a:lnTo>
                  <a:lnTo>
                    <a:pt x="398010" y="393309"/>
                  </a:lnTo>
                  <a:lnTo>
                    <a:pt x="414848" y="392356"/>
                  </a:lnTo>
                  <a:lnTo>
                    <a:pt x="431685" y="390450"/>
                  </a:lnTo>
                  <a:lnTo>
                    <a:pt x="447888" y="388226"/>
                  </a:lnTo>
                  <a:lnTo>
                    <a:pt x="464408" y="385049"/>
                  </a:lnTo>
                  <a:lnTo>
                    <a:pt x="480611" y="380601"/>
                  </a:lnTo>
                  <a:lnTo>
                    <a:pt x="496496" y="376153"/>
                  </a:lnTo>
                  <a:lnTo>
                    <a:pt x="512380" y="370753"/>
                  </a:lnTo>
                  <a:lnTo>
                    <a:pt x="528265" y="364716"/>
                  </a:lnTo>
                  <a:lnTo>
                    <a:pt x="543515" y="357727"/>
                  </a:lnTo>
                  <a:lnTo>
                    <a:pt x="559082" y="349785"/>
                  </a:lnTo>
                  <a:lnTo>
                    <a:pt x="574014" y="341524"/>
                  </a:lnTo>
                  <a:lnTo>
                    <a:pt x="589263" y="332311"/>
                  </a:lnTo>
                  <a:lnTo>
                    <a:pt x="603877" y="322463"/>
                  </a:lnTo>
                  <a:lnTo>
                    <a:pt x="618491" y="311343"/>
                  </a:lnTo>
                  <a:lnTo>
                    <a:pt x="591805" y="277985"/>
                  </a:lnTo>
                  <a:close/>
                  <a:moveTo>
                    <a:pt x="431050" y="96580"/>
                  </a:moveTo>
                  <a:lnTo>
                    <a:pt x="414212" y="106429"/>
                  </a:lnTo>
                  <a:lnTo>
                    <a:pt x="398645" y="116277"/>
                  </a:lnTo>
                  <a:lnTo>
                    <a:pt x="383078" y="127079"/>
                  </a:lnTo>
                  <a:lnTo>
                    <a:pt x="368782" y="137563"/>
                  </a:lnTo>
                  <a:lnTo>
                    <a:pt x="354485" y="148682"/>
                  </a:lnTo>
                  <a:lnTo>
                    <a:pt x="341460" y="160437"/>
                  </a:lnTo>
                  <a:lnTo>
                    <a:pt x="328752" y="172192"/>
                  </a:lnTo>
                  <a:lnTo>
                    <a:pt x="316679" y="184582"/>
                  </a:lnTo>
                  <a:lnTo>
                    <a:pt x="305242" y="197290"/>
                  </a:lnTo>
                  <a:lnTo>
                    <a:pt x="294758" y="209998"/>
                  </a:lnTo>
                  <a:lnTo>
                    <a:pt x="284592" y="223659"/>
                  </a:lnTo>
                  <a:lnTo>
                    <a:pt x="279827" y="230330"/>
                  </a:lnTo>
                  <a:lnTo>
                    <a:pt x="275379" y="237320"/>
                  </a:lnTo>
                  <a:lnTo>
                    <a:pt x="270931" y="244309"/>
                  </a:lnTo>
                  <a:lnTo>
                    <a:pt x="266801" y="251298"/>
                  </a:lnTo>
                  <a:lnTo>
                    <a:pt x="262671" y="258923"/>
                  </a:lnTo>
                  <a:lnTo>
                    <a:pt x="258541" y="265912"/>
                  </a:lnTo>
                  <a:lnTo>
                    <a:pt x="254729" y="273220"/>
                  </a:lnTo>
                  <a:lnTo>
                    <a:pt x="251234" y="280844"/>
                  </a:lnTo>
                  <a:lnTo>
                    <a:pt x="247739" y="288469"/>
                  </a:lnTo>
                  <a:lnTo>
                    <a:pt x="244562" y="296094"/>
                  </a:lnTo>
                  <a:lnTo>
                    <a:pt x="255046" y="284021"/>
                  </a:lnTo>
                  <a:lnTo>
                    <a:pt x="265848" y="272266"/>
                  </a:lnTo>
                  <a:lnTo>
                    <a:pt x="276967" y="260829"/>
                  </a:lnTo>
                  <a:lnTo>
                    <a:pt x="288404" y="249075"/>
                  </a:lnTo>
                  <a:lnTo>
                    <a:pt x="300477" y="238273"/>
                  </a:lnTo>
                  <a:lnTo>
                    <a:pt x="312232" y="227471"/>
                  </a:lnTo>
                  <a:lnTo>
                    <a:pt x="325257" y="216352"/>
                  </a:lnTo>
                  <a:lnTo>
                    <a:pt x="337965" y="206185"/>
                  </a:lnTo>
                  <a:lnTo>
                    <a:pt x="350991" y="196019"/>
                  </a:lnTo>
                  <a:lnTo>
                    <a:pt x="364652" y="185853"/>
                  </a:lnTo>
                  <a:lnTo>
                    <a:pt x="378630" y="176004"/>
                  </a:lnTo>
                  <a:lnTo>
                    <a:pt x="392927" y="166473"/>
                  </a:lnTo>
                  <a:lnTo>
                    <a:pt x="407223" y="157260"/>
                  </a:lnTo>
                  <a:lnTo>
                    <a:pt x="422472" y="148047"/>
                  </a:lnTo>
                  <a:lnTo>
                    <a:pt x="437404" y="139151"/>
                  </a:lnTo>
                  <a:lnTo>
                    <a:pt x="453289" y="130574"/>
                  </a:lnTo>
                  <a:lnTo>
                    <a:pt x="431050" y="96580"/>
                  </a:lnTo>
                  <a:close/>
                  <a:moveTo>
                    <a:pt x="594346" y="0"/>
                  </a:moveTo>
                  <a:lnTo>
                    <a:pt x="611819" y="0"/>
                  </a:lnTo>
                  <a:lnTo>
                    <a:pt x="629610" y="635"/>
                  </a:lnTo>
                  <a:lnTo>
                    <a:pt x="646766" y="1588"/>
                  </a:lnTo>
                  <a:lnTo>
                    <a:pt x="664557" y="3495"/>
                  </a:lnTo>
                  <a:lnTo>
                    <a:pt x="682030" y="6036"/>
                  </a:lnTo>
                  <a:lnTo>
                    <a:pt x="699186" y="8895"/>
                  </a:lnTo>
                  <a:lnTo>
                    <a:pt x="716659" y="12708"/>
                  </a:lnTo>
                  <a:lnTo>
                    <a:pt x="733497" y="16838"/>
                  </a:lnTo>
                  <a:lnTo>
                    <a:pt x="750653" y="21921"/>
                  </a:lnTo>
                  <a:lnTo>
                    <a:pt x="767491" y="27640"/>
                  </a:lnTo>
                  <a:lnTo>
                    <a:pt x="784011" y="33994"/>
                  </a:lnTo>
                  <a:lnTo>
                    <a:pt x="800213" y="40665"/>
                  </a:lnTo>
                  <a:lnTo>
                    <a:pt x="816734" y="48290"/>
                  </a:lnTo>
                  <a:lnTo>
                    <a:pt x="832301" y="56232"/>
                  </a:lnTo>
                  <a:lnTo>
                    <a:pt x="848186" y="65446"/>
                  </a:lnTo>
                  <a:lnTo>
                    <a:pt x="863435" y="74977"/>
                  </a:lnTo>
                  <a:lnTo>
                    <a:pt x="878685" y="84825"/>
                  </a:lnTo>
                  <a:lnTo>
                    <a:pt x="893299" y="95945"/>
                  </a:lnTo>
                  <a:lnTo>
                    <a:pt x="907595" y="107382"/>
                  </a:lnTo>
                  <a:lnTo>
                    <a:pt x="921574" y="119454"/>
                  </a:lnTo>
                  <a:lnTo>
                    <a:pt x="934917" y="132162"/>
                  </a:lnTo>
                  <a:lnTo>
                    <a:pt x="941906" y="138834"/>
                  </a:lnTo>
                  <a:lnTo>
                    <a:pt x="948260" y="145505"/>
                  </a:lnTo>
                  <a:lnTo>
                    <a:pt x="954614" y="152495"/>
                  </a:lnTo>
                  <a:lnTo>
                    <a:pt x="960968" y="159802"/>
                  </a:lnTo>
                  <a:lnTo>
                    <a:pt x="967004" y="167109"/>
                  </a:lnTo>
                  <a:lnTo>
                    <a:pt x="973358" y="174416"/>
                  </a:lnTo>
                  <a:lnTo>
                    <a:pt x="979077" y="182040"/>
                  </a:lnTo>
                  <a:lnTo>
                    <a:pt x="984795" y="189983"/>
                  </a:lnTo>
                  <a:lnTo>
                    <a:pt x="990514" y="197925"/>
                  </a:lnTo>
                  <a:lnTo>
                    <a:pt x="996232" y="205868"/>
                  </a:lnTo>
                  <a:lnTo>
                    <a:pt x="1001315" y="214128"/>
                  </a:lnTo>
                  <a:lnTo>
                    <a:pt x="1007034" y="222706"/>
                  </a:lnTo>
                  <a:lnTo>
                    <a:pt x="1012117" y="231284"/>
                  </a:lnTo>
                  <a:lnTo>
                    <a:pt x="1017200" y="240179"/>
                  </a:lnTo>
                  <a:lnTo>
                    <a:pt x="1021966" y="249075"/>
                  </a:lnTo>
                  <a:lnTo>
                    <a:pt x="1026731" y="258288"/>
                  </a:lnTo>
                  <a:lnTo>
                    <a:pt x="1031179" y="267501"/>
                  </a:lnTo>
                  <a:lnTo>
                    <a:pt x="1035944" y="276714"/>
                  </a:lnTo>
                  <a:lnTo>
                    <a:pt x="1040074" y="286563"/>
                  </a:lnTo>
                  <a:lnTo>
                    <a:pt x="1044204" y="296411"/>
                  </a:lnTo>
                  <a:lnTo>
                    <a:pt x="1048017" y="306260"/>
                  </a:lnTo>
                  <a:lnTo>
                    <a:pt x="1051829" y="316426"/>
                  </a:lnTo>
                  <a:lnTo>
                    <a:pt x="1130300" y="928946"/>
                  </a:lnTo>
                  <a:lnTo>
                    <a:pt x="818958" y="928946"/>
                  </a:lnTo>
                  <a:lnTo>
                    <a:pt x="806885" y="940701"/>
                  </a:lnTo>
                  <a:lnTo>
                    <a:pt x="794813" y="951185"/>
                  </a:lnTo>
                  <a:lnTo>
                    <a:pt x="782422" y="961352"/>
                  </a:lnTo>
                  <a:lnTo>
                    <a:pt x="769397" y="970247"/>
                  </a:lnTo>
                  <a:lnTo>
                    <a:pt x="756689" y="979143"/>
                  </a:lnTo>
                  <a:lnTo>
                    <a:pt x="743346" y="986767"/>
                  </a:lnTo>
                  <a:lnTo>
                    <a:pt x="730320" y="993757"/>
                  </a:lnTo>
                  <a:lnTo>
                    <a:pt x="716977" y="1000111"/>
                  </a:lnTo>
                  <a:lnTo>
                    <a:pt x="703316" y="1005829"/>
                  </a:lnTo>
                  <a:lnTo>
                    <a:pt x="689973" y="1010595"/>
                  </a:lnTo>
                  <a:lnTo>
                    <a:pt x="675994" y="1014725"/>
                  </a:lnTo>
                  <a:lnTo>
                    <a:pt x="662333" y="1017902"/>
                  </a:lnTo>
                  <a:lnTo>
                    <a:pt x="648355" y="1020761"/>
                  </a:lnTo>
                  <a:lnTo>
                    <a:pt x="634376" y="1022349"/>
                  </a:lnTo>
                  <a:lnTo>
                    <a:pt x="620397" y="1023620"/>
                  </a:lnTo>
                  <a:lnTo>
                    <a:pt x="606419" y="1023938"/>
                  </a:lnTo>
                  <a:lnTo>
                    <a:pt x="592440" y="1023620"/>
                  </a:lnTo>
                  <a:lnTo>
                    <a:pt x="578144" y="1022349"/>
                  </a:lnTo>
                  <a:lnTo>
                    <a:pt x="564483" y="1020761"/>
                  </a:lnTo>
                  <a:lnTo>
                    <a:pt x="550822" y="1017902"/>
                  </a:lnTo>
                  <a:lnTo>
                    <a:pt x="536525" y="1014725"/>
                  </a:lnTo>
                  <a:lnTo>
                    <a:pt x="523182" y="1010595"/>
                  </a:lnTo>
                  <a:lnTo>
                    <a:pt x="509203" y="1005829"/>
                  </a:lnTo>
                  <a:lnTo>
                    <a:pt x="495860" y="1000111"/>
                  </a:lnTo>
                  <a:lnTo>
                    <a:pt x="482199" y="993757"/>
                  </a:lnTo>
                  <a:lnTo>
                    <a:pt x="469174" y="986767"/>
                  </a:lnTo>
                  <a:lnTo>
                    <a:pt x="456148" y="979143"/>
                  </a:lnTo>
                  <a:lnTo>
                    <a:pt x="443123" y="970247"/>
                  </a:lnTo>
                  <a:lnTo>
                    <a:pt x="430415" y="961352"/>
                  </a:lnTo>
                  <a:lnTo>
                    <a:pt x="417707" y="951185"/>
                  </a:lnTo>
                  <a:lnTo>
                    <a:pt x="405634" y="940701"/>
                  </a:lnTo>
                  <a:lnTo>
                    <a:pt x="393880" y="928946"/>
                  </a:lnTo>
                  <a:lnTo>
                    <a:pt x="103187" y="928946"/>
                  </a:lnTo>
                  <a:lnTo>
                    <a:pt x="158149" y="330087"/>
                  </a:lnTo>
                  <a:lnTo>
                    <a:pt x="161008" y="320239"/>
                  </a:lnTo>
                  <a:lnTo>
                    <a:pt x="164820" y="310390"/>
                  </a:lnTo>
                  <a:lnTo>
                    <a:pt x="168315" y="300859"/>
                  </a:lnTo>
                  <a:lnTo>
                    <a:pt x="171810" y="291328"/>
                  </a:lnTo>
                  <a:lnTo>
                    <a:pt x="175622" y="281797"/>
                  </a:lnTo>
                  <a:lnTo>
                    <a:pt x="179434" y="272584"/>
                  </a:lnTo>
                  <a:lnTo>
                    <a:pt x="183564" y="263689"/>
                  </a:lnTo>
                  <a:lnTo>
                    <a:pt x="187695" y="255111"/>
                  </a:lnTo>
                  <a:lnTo>
                    <a:pt x="192142" y="245898"/>
                  </a:lnTo>
                  <a:lnTo>
                    <a:pt x="197225" y="237637"/>
                  </a:lnTo>
                  <a:lnTo>
                    <a:pt x="201673" y="229060"/>
                  </a:lnTo>
                  <a:lnTo>
                    <a:pt x="206756" y="221117"/>
                  </a:lnTo>
                  <a:lnTo>
                    <a:pt x="211522" y="212539"/>
                  </a:lnTo>
                  <a:lnTo>
                    <a:pt x="216605" y="204597"/>
                  </a:lnTo>
                  <a:lnTo>
                    <a:pt x="222006" y="196972"/>
                  </a:lnTo>
                  <a:lnTo>
                    <a:pt x="227724" y="189347"/>
                  </a:lnTo>
                  <a:lnTo>
                    <a:pt x="233125" y="181723"/>
                  </a:lnTo>
                  <a:lnTo>
                    <a:pt x="238844" y="174416"/>
                  </a:lnTo>
                  <a:lnTo>
                    <a:pt x="250281" y="160119"/>
                  </a:lnTo>
                  <a:lnTo>
                    <a:pt x="262989" y="146141"/>
                  </a:lnTo>
                  <a:lnTo>
                    <a:pt x="275379" y="133115"/>
                  </a:lnTo>
                  <a:lnTo>
                    <a:pt x="288404" y="120407"/>
                  </a:lnTo>
                  <a:lnTo>
                    <a:pt x="302065" y="108652"/>
                  </a:lnTo>
                  <a:lnTo>
                    <a:pt x="316044" y="97533"/>
                  </a:lnTo>
                  <a:lnTo>
                    <a:pt x="330658" y="86731"/>
                  </a:lnTo>
                  <a:lnTo>
                    <a:pt x="345272" y="76883"/>
                  </a:lnTo>
                  <a:lnTo>
                    <a:pt x="360204" y="67352"/>
                  </a:lnTo>
                  <a:lnTo>
                    <a:pt x="375453" y="58774"/>
                  </a:lnTo>
                  <a:lnTo>
                    <a:pt x="391338" y="50196"/>
                  </a:lnTo>
                  <a:lnTo>
                    <a:pt x="407223" y="42571"/>
                  </a:lnTo>
                  <a:lnTo>
                    <a:pt x="423425" y="35900"/>
                  </a:lnTo>
                  <a:lnTo>
                    <a:pt x="439628" y="29546"/>
                  </a:lnTo>
                  <a:lnTo>
                    <a:pt x="456466" y="23510"/>
                  </a:lnTo>
                  <a:lnTo>
                    <a:pt x="472986" y="18426"/>
                  </a:lnTo>
                  <a:lnTo>
                    <a:pt x="490142" y="13979"/>
                  </a:lnTo>
                  <a:lnTo>
                    <a:pt x="507297" y="10166"/>
                  </a:lnTo>
                  <a:lnTo>
                    <a:pt x="524453" y="6989"/>
                  </a:lnTo>
                  <a:lnTo>
                    <a:pt x="541926" y="4130"/>
                  </a:lnTo>
                  <a:lnTo>
                    <a:pt x="559400" y="2224"/>
                  </a:lnTo>
                  <a:lnTo>
                    <a:pt x="576555" y="953"/>
                  </a:lnTo>
                  <a:lnTo>
                    <a:pt x="59434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80" name="Google Shape;480;p27"/>
          <p:cNvGrpSpPr/>
          <p:nvPr/>
        </p:nvGrpSpPr>
        <p:grpSpPr>
          <a:xfrm>
            <a:off x="4679950" y="2925764"/>
            <a:ext cx="1033463" cy="1031875"/>
            <a:chOff x="4679950" y="2925764"/>
            <a:chExt cx="1033463" cy="1031875"/>
          </a:xfrm>
        </p:grpSpPr>
        <p:sp>
          <p:nvSpPr>
            <p:cNvPr id="481" name="Google Shape;481;p27"/>
            <p:cNvSpPr/>
            <p:nvPr/>
          </p:nvSpPr>
          <p:spPr>
            <a:xfrm>
              <a:off x="4679950" y="2925764"/>
              <a:ext cx="1033463" cy="1031875"/>
            </a:xfrm>
            <a:prstGeom prst="ellipse">
              <a:avLst/>
            </a:prstGeom>
            <a:solidFill>
              <a:srgbClr val="B73A4F"/>
            </a:solidFill>
            <a:ln cap="flat" cmpd="sng" w="381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FFFFFF"/>
                </a:solidFill>
                <a:latin typeface="Twentieth Century"/>
                <a:ea typeface="Twentieth Century"/>
                <a:cs typeface="Twentieth Century"/>
                <a:sym typeface="Twentieth Century"/>
              </a:endParaRPr>
            </a:p>
          </p:txBody>
        </p:sp>
        <p:sp>
          <p:nvSpPr>
            <p:cNvPr id="482" name="Google Shape;482;p27"/>
            <p:cNvSpPr/>
            <p:nvPr/>
          </p:nvSpPr>
          <p:spPr>
            <a:xfrm>
              <a:off x="4897139" y="3032919"/>
              <a:ext cx="639408" cy="733545"/>
            </a:xfrm>
            <a:custGeom>
              <a:rect b="b" l="l" r="r" t="t"/>
              <a:pathLst>
                <a:path extrusionOk="0" h="6750" w="5888">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83" name="Google Shape;483;p27"/>
          <p:cNvGrpSpPr/>
          <p:nvPr/>
        </p:nvGrpSpPr>
        <p:grpSpPr>
          <a:xfrm>
            <a:off x="3700463" y="1843089"/>
            <a:ext cx="673100" cy="674687"/>
            <a:chOff x="3700463" y="1843089"/>
            <a:chExt cx="673100" cy="674687"/>
          </a:xfrm>
        </p:grpSpPr>
        <p:sp>
          <p:nvSpPr>
            <p:cNvPr id="484" name="Google Shape;484;p27"/>
            <p:cNvSpPr/>
            <p:nvPr/>
          </p:nvSpPr>
          <p:spPr>
            <a:xfrm>
              <a:off x="3700463" y="1843089"/>
              <a:ext cx="673100" cy="674687"/>
            </a:xfrm>
            <a:prstGeom prst="ellipse">
              <a:avLst/>
            </a:prstGeom>
            <a:solidFill>
              <a:srgbClr val="B73A4F"/>
            </a:solidFill>
            <a:ln cap="flat" cmpd="sng" w="254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200">
                <a:solidFill>
                  <a:srgbClr val="FFFFFF"/>
                </a:solidFill>
                <a:latin typeface="Twentieth Century"/>
                <a:ea typeface="Twentieth Century"/>
                <a:cs typeface="Twentieth Century"/>
                <a:sym typeface="Twentieth Century"/>
              </a:endParaRPr>
            </a:p>
          </p:txBody>
        </p:sp>
        <p:sp>
          <p:nvSpPr>
            <p:cNvPr id="485" name="Google Shape;485;p27"/>
            <p:cNvSpPr/>
            <p:nvPr/>
          </p:nvSpPr>
          <p:spPr>
            <a:xfrm>
              <a:off x="3907332" y="1946276"/>
              <a:ext cx="272975" cy="390894"/>
            </a:xfrm>
            <a:custGeom>
              <a:rect b="b" l="l" r="r" t="t"/>
              <a:pathLst>
                <a:path extrusionOk="0" h="5579" w="3898">
                  <a:moveTo>
                    <a:pt x="3898" y="1844"/>
                  </a:moveTo>
                  <a:lnTo>
                    <a:pt x="1968" y="1844"/>
                  </a:lnTo>
                  <a:lnTo>
                    <a:pt x="1636" y="330"/>
                  </a:lnTo>
                  <a:lnTo>
                    <a:pt x="107" y="0"/>
                  </a:lnTo>
                  <a:lnTo>
                    <a:pt x="0" y="500"/>
                  </a:lnTo>
                  <a:lnTo>
                    <a:pt x="1208" y="760"/>
                  </a:lnTo>
                  <a:lnTo>
                    <a:pt x="1446" y="1844"/>
                  </a:lnTo>
                  <a:lnTo>
                    <a:pt x="184" y="1844"/>
                  </a:lnTo>
                  <a:lnTo>
                    <a:pt x="1047" y="5579"/>
                  </a:lnTo>
                  <a:lnTo>
                    <a:pt x="3035" y="5579"/>
                  </a:lnTo>
                  <a:lnTo>
                    <a:pt x="3898" y="1844"/>
                  </a:lnTo>
                  <a:close/>
                </a:path>
              </a:pathLst>
            </a:custGeom>
            <a:solidFill>
              <a:schemeClr val="lt1"/>
            </a:solidFill>
            <a:ln>
              <a:noFill/>
            </a:ln>
          </p:spPr>
          <p:txBody>
            <a:bodyPr anchorCtr="0" anchor="ctr" bIns="45700" lIns="180000" spcFirstLastPara="1" rIns="91425" wrap="square" tIns="5760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86" name="Google Shape;486;p27"/>
          <p:cNvGrpSpPr/>
          <p:nvPr/>
        </p:nvGrpSpPr>
        <p:grpSpPr>
          <a:xfrm>
            <a:off x="3595688" y="4149726"/>
            <a:ext cx="674687" cy="674688"/>
            <a:chOff x="3595688" y="4149726"/>
            <a:chExt cx="674687" cy="674688"/>
          </a:xfrm>
        </p:grpSpPr>
        <p:sp>
          <p:nvSpPr>
            <p:cNvPr id="487" name="Google Shape;487;p27"/>
            <p:cNvSpPr/>
            <p:nvPr/>
          </p:nvSpPr>
          <p:spPr>
            <a:xfrm>
              <a:off x="3595688" y="4149726"/>
              <a:ext cx="674687" cy="674688"/>
            </a:xfrm>
            <a:prstGeom prst="ellipse">
              <a:avLst/>
            </a:prstGeom>
            <a:solidFill>
              <a:srgbClr val="B73A4F"/>
            </a:solidFill>
            <a:ln cap="flat" cmpd="sng" w="254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200">
                <a:solidFill>
                  <a:srgbClr val="FFFFFF"/>
                </a:solidFill>
                <a:latin typeface="Twentieth Century"/>
                <a:ea typeface="Twentieth Century"/>
                <a:cs typeface="Twentieth Century"/>
                <a:sym typeface="Twentieth Century"/>
              </a:endParaRPr>
            </a:p>
          </p:txBody>
        </p:sp>
        <p:sp>
          <p:nvSpPr>
            <p:cNvPr id="488" name="Google Shape;488;p27"/>
            <p:cNvSpPr/>
            <p:nvPr/>
          </p:nvSpPr>
          <p:spPr>
            <a:xfrm>
              <a:off x="3870526" y="4288578"/>
              <a:ext cx="247453" cy="396983"/>
            </a:xfrm>
            <a:custGeom>
              <a:rect b="b" l="l" r="r" t="t"/>
              <a:pathLst>
                <a:path extrusionOk="0" h="1435100" w="89535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89" name="Google Shape;489;p27"/>
          <p:cNvGrpSpPr/>
          <p:nvPr/>
        </p:nvGrpSpPr>
        <p:grpSpPr>
          <a:xfrm>
            <a:off x="2509838" y="3181351"/>
            <a:ext cx="674687" cy="674688"/>
            <a:chOff x="2509838" y="3181351"/>
            <a:chExt cx="674687" cy="674688"/>
          </a:xfrm>
        </p:grpSpPr>
        <p:sp>
          <p:nvSpPr>
            <p:cNvPr id="490" name="Google Shape;490;p27"/>
            <p:cNvSpPr/>
            <p:nvPr/>
          </p:nvSpPr>
          <p:spPr>
            <a:xfrm>
              <a:off x="2509838" y="3181351"/>
              <a:ext cx="674687" cy="674688"/>
            </a:xfrm>
            <a:prstGeom prst="ellipse">
              <a:avLst/>
            </a:prstGeom>
            <a:solidFill>
              <a:srgbClr val="B73A4F"/>
            </a:solidFill>
            <a:ln cap="flat" cmpd="sng" w="254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200">
                <a:solidFill>
                  <a:srgbClr val="FFFFFF"/>
                </a:solidFill>
                <a:latin typeface="Twentieth Century"/>
                <a:ea typeface="Twentieth Century"/>
                <a:cs typeface="Twentieth Century"/>
                <a:sym typeface="Twentieth Century"/>
              </a:endParaRPr>
            </a:p>
          </p:txBody>
        </p:sp>
        <p:sp>
          <p:nvSpPr>
            <p:cNvPr id="491" name="Google Shape;491;p27"/>
            <p:cNvSpPr/>
            <p:nvPr/>
          </p:nvSpPr>
          <p:spPr>
            <a:xfrm>
              <a:off x="2657475" y="3314219"/>
              <a:ext cx="349250" cy="360052"/>
            </a:xfrm>
            <a:custGeom>
              <a:rect b="b" l="l" r="r" t="t"/>
              <a:pathLst>
                <a:path extrusionOk="0" h="4523" w="4388">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chemeClr val="lt1"/>
            </a:solidFill>
            <a:ln>
              <a:noFill/>
            </a:ln>
          </p:spPr>
          <p:txBody>
            <a:bodyPr anchorCtr="0" anchor="ctr" bIns="45700" lIns="91425" spcFirstLastPara="1" rIns="91425" wrap="square" tIns="6840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92" name="Google Shape;492;p27"/>
          <p:cNvGrpSpPr/>
          <p:nvPr/>
        </p:nvGrpSpPr>
        <p:grpSpPr>
          <a:xfrm>
            <a:off x="7729538" y="1843089"/>
            <a:ext cx="674687" cy="674687"/>
            <a:chOff x="7729538" y="1843089"/>
            <a:chExt cx="674687" cy="674687"/>
          </a:xfrm>
        </p:grpSpPr>
        <p:sp>
          <p:nvSpPr>
            <p:cNvPr id="493" name="Google Shape;493;p27"/>
            <p:cNvSpPr/>
            <p:nvPr/>
          </p:nvSpPr>
          <p:spPr>
            <a:xfrm flipH="1">
              <a:off x="7729538" y="1843089"/>
              <a:ext cx="674687" cy="674687"/>
            </a:xfrm>
            <a:prstGeom prst="ellipse">
              <a:avLst/>
            </a:prstGeom>
            <a:solidFill>
              <a:srgbClr val="E78D97"/>
            </a:solidFill>
            <a:ln cap="flat" cmpd="sng" w="254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200">
                <a:solidFill>
                  <a:srgbClr val="FFFFFF"/>
                </a:solidFill>
                <a:latin typeface="Twentieth Century"/>
                <a:ea typeface="Twentieth Century"/>
                <a:cs typeface="Twentieth Century"/>
                <a:sym typeface="Twentieth Century"/>
              </a:endParaRPr>
            </a:p>
          </p:txBody>
        </p:sp>
        <p:sp>
          <p:nvSpPr>
            <p:cNvPr id="494" name="Google Shape;494;p27"/>
            <p:cNvSpPr/>
            <p:nvPr/>
          </p:nvSpPr>
          <p:spPr>
            <a:xfrm>
              <a:off x="7978941" y="1908895"/>
              <a:ext cx="188214" cy="532682"/>
            </a:xfrm>
            <a:custGeom>
              <a:rect b="b" l="l" r="r" t="t"/>
              <a:pathLst>
                <a:path extrusionOk="0" h="4295775" w="1517650">
                  <a:moveTo>
                    <a:pt x="12700" y="908050"/>
                  </a:moveTo>
                  <a:lnTo>
                    <a:pt x="15875" y="911225"/>
                  </a:lnTo>
                  <a:lnTo>
                    <a:pt x="19050" y="927100"/>
                  </a:lnTo>
                  <a:lnTo>
                    <a:pt x="28575" y="958850"/>
                  </a:lnTo>
                  <a:lnTo>
                    <a:pt x="41275" y="1000125"/>
                  </a:lnTo>
                  <a:lnTo>
                    <a:pt x="60325" y="1050925"/>
                  </a:lnTo>
                  <a:lnTo>
                    <a:pt x="92075" y="1111250"/>
                  </a:lnTo>
                  <a:lnTo>
                    <a:pt x="111125" y="1139825"/>
                  </a:lnTo>
                  <a:lnTo>
                    <a:pt x="130175" y="1174750"/>
                  </a:lnTo>
                  <a:lnTo>
                    <a:pt x="155575" y="1206500"/>
                  </a:lnTo>
                  <a:lnTo>
                    <a:pt x="184150" y="1241425"/>
                  </a:lnTo>
                  <a:lnTo>
                    <a:pt x="215900" y="1273175"/>
                  </a:lnTo>
                  <a:lnTo>
                    <a:pt x="250825" y="1304925"/>
                  </a:lnTo>
                  <a:lnTo>
                    <a:pt x="288925" y="1333500"/>
                  </a:lnTo>
                  <a:lnTo>
                    <a:pt x="330200" y="1362075"/>
                  </a:lnTo>
                  <a:lnTo>
                    <a:pt x="374650" y="1390650"/>
                  </a:lnTo>
                  <a:lnTo>
                    <a:pt x="422275" y="1412875"/>
                  </a:lnTo>
                  <a:lnTo>
                    <a:pt x="473075" y="1435100"/>
                  </a:lnTo>
                  <a:lnTo>
                    <a:pt x="527050" y="1450975"/>
                  </a:lnTo>
                  <a:lnTo>
                    <a:pt x="584200" y="1466850"/>
                  </a:lnTo>
                  <a:lnTo>
                    <a:pt x="641350" y="1476375"/>
                  </a:lnTo>
                  <a:lnTo>
                    <a:pt x="698500" y="1482725"/>
                  </a:lnTo>
                  <a:lnTo>
                    <a:pt x="758825" y="1485900"/>
                  </a:lnTo>
                  <a:lnTo>
                    <a:pt x="815975" y="1482725"/>
                  </a:lnTo>
                  <a:lnTo>
                    <a:pt x="876300" y="1476375"/>
                  </a:lnTo>
                  <a:lnTo>
                    <a:pt x="930275" y="1466850"/>
                  </a:lnTo>
                  <a:lnTo>
                    <a:pt x="987425" y="1450975"/>
                  </a:lnTo>
                  <a:lnTo>
                    <a:pt x="1041400" y="1435100"/>
                  </a:lnTo>
                  <a:lnTo>
                    <a:pt x="1092200" y="1412875"/>
                  </a:lnTo>
                  <a:lnTo>
                    <a:pt x="1139825" y="1390650"/>
                  </a:lnTo>
                  <a:lnTo>
                    <a:pt x="1184275" y="1362075"/>
                  </a:lnTo>
                  <a:lnTo>
                    <a:pt x="1225550" y="1333500"/>
                  </a:lnTo>
                  <a:lnTo>
                    <a:pt x="1263650" y="1304925"/>
                  </a:lnTo>
                  <a:lnTo>
                    <a:pt x="1298575" y="1273175"/>
                  </a:lnTo>
                  <a:lnTo>
                    <a:pt x="1330325" y="1241425"/>
                  </a:lnTo>
                  <a:lnTo>
                    <a:pt x="1358900" y="1206500"/>
                  </a:lnTo>
                  <a:lnTo>
                    <a:pt x="1384300" y="1174750"/>
                  </a:lnTo>
                  <a:lnTo>
                    <a:pt x="1406525" y="1143000"/>
                  </a:lnTo>
                  <a:lnTo>
                    <a:pt x="1422400" y="1111250"/>
                  </a:lnTo>
                  <a:lnTo>
                    <a:pt x="1454150" y="1050925"/>
                  </a:lnTo>
                  <a:lnTo>
                    <a:pt x="1473200" y="1000125"/>
                  </a:lnTo>
                  <a:lnTo>
                    <a:pt x="1485900" y="958850"/>
                  </a:lnTo>
                  <a:lnTo>
                    <a:pt x="1495425" y="927100"/>
                  </a:lnTo>
                  <a:lnTo>
                    <a:pt x="1498600" y="911225"/>
                  </a:lnTo>
                  <a:lnTo>
                    <a:pt x="1501775" y="908050"/>
                  </a:lnTo>
                  <a:lnTo>
                    <a:pt x="1504950" y="933450"/>
                  </a:lnTo>
                  <a:lnTo>
                    <a:pt x="1504950" y="1000125"/>
                  </a:lnTo>
                  <a:lnTo>
                    <a:pt x="1501775" y="1095375"/>
                  </a:lnTo>
                  <a:lnTo>
                    <a:pt x="1498600" y="1203325"/>
                  </a:lnTo>
                  <a:lnTo>
                    <a:pt x="1489075" y="1311275"/>
                  </a:lnTo>
                  <a:lnTo>
                    <a:pt x="1473200" y="1517650"/>
                  </a:lnTo>
                  <a:lnTo>
                    <a:pt x="1463675" y="1711325"/>
                  </a:lnTo>
                  <a:lnTo>
                    <a:pt x="1454150" y="1809750"/>
                  </a:lnTo>
                  <a:lnTo>
                    <a:pt x="1450975" y="1860550"/>
                  </a:lnTo>
                  <a:lnTo>
                    <a:pt x="1441450" y="1911350"/>
                  </a:lnTo>
                  <a:lnTo>
                    <a:pt x="1431925" y="1962150"/>
                  </a:lnTo>
                  <a:lnTo>
                    <a:pt x="1419225" y="2012950"/>
                  </a:lnTo>
                  <a:lnTo>
                    <a:pt x="1403350" y="2063750"/>
                  </a:lnTo>
                  <a:lnTo>
                    <a:pt x="1384300" y="2114550"/>
                  </a:lnTo>
                  <a:lnTo>
                    <a:pt x="1362075" y="2162175"/>
                  </a:lnTo>
                  <a:lnTo>
                    <a:pt x="1336675" y="2209800"/>
                  </a:lnTo>
                  <a:lnTo>
                    <a:pt x="1304925" y="2254250"/>
                  </a:lnTo>
                  <a:lnTo>
                    <a:pt x="1270000" y="2298700"/>
                  </a:lnTo>
                  <a:lnTo>
                    <a:pt x="1235075" y="2336800"/>
                  </a:lnTo>
                  <a:lnTo>
                    <a:pt x="1196975" y="2371725"/>
                  </a:lnTo>
                  <a:lnTo>
                    <a:pt x="1155700" y="2406650"/>
                  </a:lnTo>
                  <a:lnTo>
                    <a:pt x="1114425" y="2435225"/>
                  </a:lnTo>
                  <a:lnTo>
                    <a:pt x="1073150" y="2463800"/>
                  </a:lnTo>
                  <a:lnTo>
                    <a:pt x="1035050" y="2486025"/>
                  </a:lnTo>
                  <a:lnTo>
                    <a:pt x="958850" y="2527300"/>
                  </a:lnTo>
                  <a:lnTo>
                    <a:pt x="841375" y="2587625"/>
                  </a:lnTo>
                  <a:lnTo>
                    <a:pt x="796925" y="2613025"/>
                  </a:lnTo>
                  <a:lnTo>
                    <a:pt x="796925" y="4165600"/>
                  </a:lnTo>
                  <a:lnTo>
                    <a:pt x="844550" y="4168775"/>
                  </a:lnTo>
                  <a:lnTo>
                    <a:pt x="895350" y="4175125"/>
                  </a:lnTo>
                  <a:lnTo>
                    <a:pt x="1060450" y="4197350"/>
                  </a:lnTo>
                  <a:lnTo>
                    <a:pt x="1257300" y="4222750"/>
                  </a:lnTo>
                  <a:lnTo>
                    <a:pt x="1441450" y="4244975"/>
                  </a:lnTo>
                  <a:lnTo>
                    <a:pt x="1498600" y="4254500"/>
                  </a:lnTo>
                  <a:lnTo>
                    <a:pt x="1511300" y="4260850"/>
                  </a:lnTo>
                  <a:lnTo>
                    <a:pt x="1514475" y="4260850"/>
                  </a:lnTo>
                  <a:lnTo>
                    <a:pt x="1517650" y="4264025"/>
                  </a:lnTo>
                  <a:lnTo>
                    <a:pt x="1508125" y="4267200"/>
                  </a:lnTo>
                  <a:lnTo>
                    <a:pt x="1492250" y="4270375"/>
                  </a:lnTo>
                  <a:lnTo>
                    <a:pt x="1422400" y="4279900"/>
                  </a:lnTo>
                  <a:lnTo>
                    <a:pt x="1308100" y="4286250"/>
                  </a:lnTo>
                  <a:lnTo>
                    <a:pt x="1152525" y="4289425"/>
                  </a:lnTo>
                  <a:lnTo>
                    <a:pt x="965200" y="4292600"/>
                  </a:lnTo>
                  <a:lnTo>
                    <a:pt x="758825" y="4295775"/>
                  </a:lnTo>
                  <a:lnTo>
                    <a:pt x="549275" y="4292600"/>
                  </a:lnTo>
                  <a:lnTo>
                    <a:pt x="361950" y="4289425"/>
                  </a:lnTo>
                  <a:lnTo>
                    <a:pt x="209550" y="4286250"/>
                  </a:lnTo>
                  <a:lnTo>
                    <a:pt x="95250" y="4279900"/>
                  </a:lnTo>
                  <a:lnTo>
                    <a:pt x="22225" y="4270375"/>
                  </a:lnTo>
                  <a:lnTo>
                    <a:pt x="6350" y="4267200"/>
                  </a:lnTo>
                  <a:lnTo>
                    <a:pt x="0" y="4264025"/>
                  </a:lnTo>
                  <a:lnTo>
                    <a:pt x="0" y="4260850"/>
                  </a:lnTo>
                  <a:lnTo>
                    <a:pt x="3175" y="4260850"/>
                  </a:lnTo>
                  <a:lnTo>
                    <a:pt x="15875" y="4254500"/>
                  </a:lnTo>
                  <a:lnTo>
                    <a:pt x="76200" y="4244975"/>
                  </a:lnTo>
                  <a:lnTo>
                    <a:pt x="257175" y="4222750"/>
                  </a:lnTo>
                  <a:lnTo>
                    <a:pt x="454025" y="4197350"/>
                  </a:lnTo>
                  <a:lnTo>
                    <a:pt x="622300" y="4175125"/>
                  </a:lnTo>
                  <a:lnTo>
                    <a:pt x="669925" y="4168775"/>
                  </a:lnTo>
                  <a:lnTo>
                    <a:pt x="717550" y="4165600"/>
                  </a:lnTo>
                  <a:lnTo>
                    <a:pt x="717550" y="2613025"/>
                  </a:lnTo>
                  <a:lnTo>
                    <a:pt x="673100" y="2587625"/>
                  </a:lnTo>
                  <a:lnTo>
                    <a:pt x="555625" y="2527300"/>
                  </a:lnTo>
                  <a:lnTo>
                    <a:pt x="479425" y="2486025"/>
                  </a:lnTo>
                  <a:lnTo>
                    <a:pt x="441325" y="2463800"/>
                  </a:lnTo>
                  <a:lnTo>
                    <a:pt x="400050" y="2435225"/>
                  </a:lnTo>
                  <a:lnTo>
                    <a:pt x="358775" y="2406650"/>
                  </a:lnTo>
                  <a:lnTo>
                    <a:pt x="317500" y="2371725"/>
                  </a:lnTo>
                  <a:lnTo>
                    <a:pt x="279400" y="2336800"/>
                  </a:lnTo>
                  <a:lnTo>
                    <a:pt x="244475" y="2298700"/>
                  </a:lnTo>
                  <a:lnTo>
                    <a:pt x="209550" y="2254250"/>
                  </a:lnTo>
                  <a:lnTo>
                    <a:pt x="177800" y="2209800"/>
                  </a:lnTo>
                  <a:lnTo>
                    <a:pt x="152400" y="2162175"/>
                  </a:lnTo>
                  <a:lnTo>
                    <a:pt x="130175" y="2114550"/>
                  </a:lnTo>
                  <a:lnTo>
                    <a:pt x="111125" y="2063750"/>
                  </a:lnTo>
                  <a:lnTo>
                    <a:pt x="95250" y="2012950"/>
                  </a:lnTo>
                  <a:lnTo>
                    <a:pt x="82550" y="1962150"/>
                  </a:lnTo>
                  <a:lnTo>
                    <a:pt x="73025" y="1911350"/>
                  </a:lnTo>
                  <a:lnTo>
                    <a:pt x="63500" y="1860550"/>
                  </a:lnTo>
                  <a:lnTo>
                    <a:pt x="60325" y="1809750"/>
                  </a:lnTo>
                  <a:lnTo>
                    <a:pt x="50800" y="1711325"/>
                  </a:lnTo>
                  <a:lnTo>
                    <a:pt x="41275" y="1517650"/>
                  </a:lnTo>
                  <a:lnTo>
                    <a:pt x="25400" y="1311275"/>
                  </a:lnTo>
                  <a:lnTo>
                    <a:pt x="19050" y="1203325"/>
                  </a:lnTo>
                  <a:lnTo>
                    <a:pt x="12700" y="1095375"/>
                  </a:lnTo>
                  <a:lnTo>
                    <a:pt x="9525" y="1000125"/>
                  </a:lnTo>
                  <a:lnTo>
                    <a:pt x="9525" y="933450"/>
                  </a:lnTo>
                  <a:lnTo>
                    <a:pt x="12700" y="908050"/>
                  </a:lnTo>
                  <a:close/>
                  <a:moveTo>
                    <a:pt x="1174750" y="0"/>
                  </a:moveTo>
                  <a:lnTo>
                    <a:pt x="1193800" y="3175"/>
                  </a:lnTo>
                  <a:lnTo>
                    <a:pt x="1212850" y="9525"/>
                  </a:lnTo>
                  <a:lnTo>
                    <a:pt x="1241425" y="25400"/>
                  </a:lnTo>
                  <a:lnTo>
                    <a:pt x="1270000" y="47625"/>
                  </a:lnTo>
                  <a:lnTo>
                    <a:pt x="1301750" y="76200"/>
                  </a:lnTo>
                  <a:lnTo>
                    <a:pt x="1339850" y="117475"/>
                  </a:lnTo>
                  <a:lnTo>
                    <a:pt x="1374775" y="165100"/>
                  </a:lnTo>
                  <a:lnTo>
                    <a:pt x="1393825" y="196850"/>
                  </a:lnTo>
                  <a:lnTo>
                    <a:pt x="1412875" y="231775"/>
                  </a:lnTo>
                  <a:lnTo>
                    <a:pt x="1428750" y="266700"/>
                  </a:lnTo>
                  <a:lnTo>
                    <a:pt x="1447800" y="311150"/>
                  </a:lnTo>
                  <a:lnTo>
                    <a:pt x="1460500" y="355600"/>
                  </a:lnTo>
                  <a:lnTo>
                    <a:pt x="1473200" y="406400"/>
                  </a:lnTo>
                  <a:lnTo>
                    <a:pt x="1485900" y="463550"/>
                  </a:lnTo>
                  <a:lnTo>
                    <a:pt x="1492250" y="523875"/>
                  </a:lnTo>
                  <a:lnTo>
                    <a:pt x="1495425" y="587375"/>
                  </a:lnTo>
                  <a:lnTo>
                    <a:pt x="1492250" y="650875"/>
                  </a:lnTo>
                  <a:lnTo>
                    <a:pt x="1485900" y="717550"/>
                  </a:lnTo>
                  <a:lnTo>
                    <a:pt x="1473200" y="781050"/>
                  </a:lnTo>
                  <a:lnTo>
                    <a:pt x="1457325" y="844550"/>
                  </a:lnTo>
                  <a:lnTo>
                    <a:pt x="1435100" y="904875"/>
                  </a:lnTo>
                  <a:lnTo>
                    <a:pt x="1422400" y="936625"/>
                  </a:lnTo>
                  <a:lnTo>
                    <a:pt x="1406525" y="971550"/>
                  </a:lnTo>
                  <a:lnTo>
                    <a:pt x="1384300" y="1012825"/>
                  </a:lnTo>
                  <a:lnTo>
                    <a:pt x="1355725" y="1057275"/>
                  </a:lnTo>
                  <a:lnTo>
                    <a:pt x="1323975" y="1101725"/>
                  </a:lnTo>
                  <a:lnTo>
                    <a:pt x="1289050" y="1146175"/>
                  </a:lnTo>
                  <a:lnTo>
                    <a:pt x="1247775" y="1190625"/>
                  </a:lnTo>
                  <a:lnTo>
                    <a:pt x="1203325" y="1231900"/>
                  </a:lnTo>
                  <a:lnTo>
                    <a:pt x="1152525" y="1270000"/>
                  </a:lnTo>
                  <a:lnTo>
                    <a:pt x="1098550" y="1304925"/>
                  </a:lnTo>
                  <a:lnTo>
                    <a:pt x="1038225" y="1333500"/>
                  </a:lnTo>
                  <a:lnTo>
                    <a:pt x="977900" y="1355725"/>
                  </a:lnTo>
                  <a:lnTo>
                    <a:pt x="914400" y="1374775"/>
                  </a:lnTo>
                  <a:lnTo>
                    <a:pt x="844550" y="1384300"/>
                  </a:lnTo>
                  <a:lnTo>
                    <a:pt x="774700" y="1390650"/>
                  </a:lnTo>
                  <a:lnTo>
                    <a:pt x="704850" y="1387475"/>
                  </a:lnTo>
                  <a:lnTo>
                    <a:pt x="631825" y="1377950"/>
                  </a:lnTo>
                  <a:lnTo>
                    <a:pt x="593725" y="1371600"/>
                  </a:lnTo>
                  <a:lnTo>
                    <a:pt x="555625" y="1362075"/>
                  </a:lnTo>
                  <a:lnTo>
                    <a:pt x="517525" y="1349375"/>
                  </a:lnTo>
                  <a:lnTo>
                    <a:pt x="479425" y="1333500"/>
                  </a:lnTo>
                  <a:lnTo>
                    <a:pt x="441325" y="1317625"/>
                  </a:lnTo>
                  <a:lnTo>
                    <a:pt x="403225" y="1295400"/>
                  </a:lnTo>
                  <a:lnTo>
                    <a:pt x="365125" y="1273175"/>
                  </a:lnTo>
                  <a:lnTo>
                    <a:pt x="327025" y="1247775"/>
                  </a:lnTo>
                  <a:lnTo>
                    <a:pt x="288925" y="1216025"/>
                  </a:lnTo>
                  <a:lnTo>
                    <a:pt x="250825" y="1181100"/>
                  </a:lnTo>
                  <a:lnTo>
                    <a:pt x="215900" y="1143000"/>
                  </a:lnTo>
                  <a:lnTo>
                    <a:pt x="180975" y="1095375"/>
                  </a:lnTo>
                  <a:lnTo>
                    <a:pt x="161925" y="1066800"/>
                  </a:lnTo>
                  <a:lnTo>
                    <a:pt x="146050" y="1038225"/>
                  </a:lnTo>
                  <a:lnTo>
                    <a:pt x="133350" y="1006475"/>
                  </a:lnTo>
                  <a:lnTo>
                    <a:pt x="117475" y="971550"/>
                  </a:lnTo>
                  <a:lnTo>
                    <a:pt x="104775" y="933450"/>
                  </a:lnTo>
                  <a:lnTo>
                    <a:pt x="95250" y="895350"/>
                  </a:lnTo>
                  <a:lnTo>
                    <a:pt x="88900" y="850900"/>
                  </a:lnTo>
                  <a:lnTo>
                    <a:pt x="82550" y="806450"/>
                  </a:lnTo>
                  <a:lnTo>
                    <a:pt x="79375" y="758825"/>
                  </a:lnTo>
                  <a:lnTo>
                    <a:pt x="82550" y="711200"/>
                  </a:lnTo>
                  <a:lnTo>
                    <a:pt x="88900" y="663575"/>
                  </a:lnTo>
                  <a:lnTo>
                    <a:pt x="98425" y="615950"/>
                  </a:lnTo>
                  <a:lnTo>
                    <a:pt x="111125" y="574675"/>
                  </a:lnTo>
                  <a:lnTo>
                    <a:pt x="123825" y="533400"/>
                  </a:lnTo>
                  <a:lnTo>
                    <a:pt x="139700" y="498475"/>
                  </a:lnTo>
                  <a:lnTo>
                    <a:pt x="158750" y="463550"/>
                  </a:lnTo>
                  <a:lnTo>
                    <a:pt x="177800" y="434975"/>
                  </a:lnTo>
                  <a:lnTo>
                    <a:pt x="196850" y="406400"/>
                  </a:lnTo>
                  <a:lnTo>
                    <a:pt x="215900" y="381000"/>
                  </a:lnTo>
                  <a:lnTo>
                    <a:pt x="238125" y="358775"/>
                  </a:lnTo>
                  <a:lnTo>
                    <a:pt x="279400" y="320675"/>
                  </a:lnTo>
                  <a:lnTo>
                    <a:pt x="323850" y="288925"/>
                  </a:lnTo>
                  <a:lnTo>
                    <a:pt x="371475" y="263525"/>
                  </a:lnTo>
                  <a:lnTo>
                    <a:pt x="415925" y="244475"/>
                  </a:lnTo>
                  <a:lnTo>
                    <a:pt x="460375" y="231775"/>
                  </a:lnTo>
                  <a:lnTo>
                    <a:pt x="508000" y="225425"/>
                  </a:lnTo>
                  <a:lnTo>
                    <a:pt x="552450" y="222250"/>
                  </a:lnTo>
                  <a:lnTo>
                    <a:pt x="596900" y="222250"/>
                  </a:lnTo>
                  <a:lnTo>
                    <a:pt x="641350" y="228600"/>
                  </a:lnTo>
                  <a:lnTo>
                    <a:pt x="685800" y="238125"/>
                  </a:lnTo>
                  <a:lnTo>
                    <a:pt x="730250" y="254000"/>
                  </a:lnTo>
                  <a:lnTo>
                    <a:pt x="771525" y="273050"/>
                  </a:lnTo>
                  <a:lnTo>
                    <a:pt x="812800" y="295275"/>
                  </a:lnTo>
                  <a:lnTo>
                    <a:pt x="854075" y="323850"/>
                  </a:lnTo>
                  <a:lnTo>
                    <a:pt x="895350" y="361950"/>
                  </a:lnTo>
                  <a:lnTo>
                    <a:pt x="914400" y="384175"/>
                  </a:lnTo>
                  <a:lnTo>
                    <a:pt x="933450" y="406400"/>
                  </a:lnTo>
                  <a:lnTo>
                    <a:pt x="949325" y="434975"/>
                  </a:lnTo>
                  <a:lnTo>
                    <a:pt x="968375" y="466725"/>
                  </a:lnTo>
                  <a:lnTo>
                    <a:pt x="981075" y="501650"/>
                  </a:lnTo>
                  <a:lnTo>
                    <a:pt x="993775" y="539750"/>
                  </a:lnTo>
                  <a:lnTo>
                    <a:pt x="1000125" y="584200"/>
                  </a:lnTo>
                  <a:lnTo>
                    <a:pt x="1003300" y="631825"/>
                  </a:lnTo>
                  <a:lnTo>
                    <a:pt x="1003300" y="682625"/>
                  </a:lnTo>
                  <a:lnTo>
                    <a:pt x="993775" y="727075"/>
                  </a:lnTo>
                  <a:lnTo>
                    <a:pt x="981075" y="771525"/>
                  </a:lnTo>
                  <a:lnTo>
                    <a:pt x="968375" y="809625"/>
                  </a:lnTo>
                  <a:lnTo>
                    <a:pt x="949325" y="841375"/>
                  </a:lnTo>
                  <a:lnTo>
                    <a:pt x="930275" y="869950"/>
                  </a:lnTo>
                  <a:lnTo>
                    <a:pt x="911225" y="892175"/>
                  </a:lnTo>
                  <a:lnTo>
                    <a:pt x="892175" y="914400"/>
                  </a:lnTo>
                  <a:lnTo>
                    <a:pt x="869950" y="930275"/>
                  </a:lnTo>
                  <a:lnTo>
                    <a:pt x="850900" y="946150"/>
                  </a:lnTo>
                  <a:lnTo>
                    <a:pt x="809625" y="968375"/>
                  </a:lnTo>
                  <a:lnTo>
                    <a:pt x="768350" y="981075"/>
                  </a:lnTo>
                  <a:lnTo>
                    <a:pt x="727075" y="990600"/>
                  </a:lnTo>
                  <a:lnTo>
                    <a:pt x="685800" y="990600"/>
                  </a:lnTo>
                  <a:lnTo>
                    <a:pt x="644525" y="987425"/>
                  </a:lnTo>
                  <a:lnTo>
                    <a:pt x="606425" y="977900"/>
                  </a:lnTo>
                  <a:lnTo>
                    <a:pt x="568325" y="965200"/>
                  </a:lnTo>
                  <a:lnTo>
                    <a:pt x="533400" y="946150"/>
                  </a:lnTo>
                  <a:lnTo>
                    <a:pt x="498475" y="920750"/>
                  </a:lnTo>
                  <a:lnTo>
                    <a:pt x="482600" y="904875"/>
                  </a:lnTo>
                  <a:lnTo>
                    <a:pt x="466725" y="889000"/>
                  </a:lnTo>
                  <a:lnTo>
                    <a:pt x="450850" y="866775"/>
                  </a:lnTo>
                  <a:lnTo>
                    <a:pt x="434975" y="844550"/>
                  </a:lnTo>
                  <a:lnTo>
                    <a:pt x="422275" y="815975"/>
                  </a:lnTo>
                  <a:lnTo>
                    <a:pt x="412750" y="781050"/>
                  </a:lnTo>
                  <a:lnTo>
                    <a:pt x="406400" y="746125"/>
                  </a:lnTo>
                  <a:lnTo>
                    <a:pt x="406400" y="704850"/>
                  </a:lnTo>
                  <a:lnTo>
                    <a:pt x="409575" y="666750"/>
                  </a:lnTo>
                  <a:lnTo>
                    <a:pt x="419100" y="631825"/>
                  </a:lnTo>
                  <a:lnTo>
                    <a:pt x="431800" y="600075"/>
                  </a:lnTo>
                  <a:lnTo>
                    <a:pt x="447675" y="574675"/>
                  </a:lnTo>
                  <a:lnTo>
                    <a:pt x="463550" y="555625"/>
                  </a:lnTo>
                  <a:lnTo>
                    <a:pt x="479425" y="539750"/>
                  </a:lnTo>
                  <a:lnTo>
                    <a:pt x="495300" y="527050"/>
                  </a:lnTo>
                  <a:lnTo>
                    <a:pt x="511175" y="514350"/>
                  </a:lnTo>
                  <a:lnTo>
                    <a:pt x="527050" y="508000"/>
                  </a:lnTo>
                  <a:lnTo>
                    <a:pt x="542925" y="501650"/>
                  </a:lnTo>
                  <a:lnTo>
                    <a:pt x="574675" y="492125"/>
                  </a:lnTo>
                  <a:lnTo>
                    <a:pt x="606425" y="488950"/>
                  </a:lnTo>
                  <a:lnTo>
                    <a:pt x="635000" y="492125"/>
                  </a:lnTo>
                  <a:lnTo>
                    <a:pt x="663575" y="498475"/>
                  </a:lnTo>
                  <a:lnTo>
                    <a:pt x="688975" y="511175"/>
                  </a:lnTo>
                  <a:lnTo>
                    <a:pt x="714375" y="527050"/>
                  </a:lnTo>
                  <a:lnTo>
                    <a:pt x="739775" y="546100"/>
                  </a:lnTo>
                  <a:lnTo>
                    <a:pt x="762000" y="571500"/>
                  </a:lnTo>
                  <a:lnTo>
                    <a:pt x="771525" y="587375"/>
                  </a:lnTo>
                  <a:lnTo>
                    <a:pt x="777875" y="606425"/>
                  </a:lnTo>
                  <a:lnTo>
                    <a:pt x="784225" y="628650"/>
                  </a:lnTo>
                  <a:lnTo>
                    <a:pt x="787400" y="650875"/>
                  </a:lnTo>
                  <a:lnTo>
                    <a:pt x="790575" y="676275"/>
                  </a:lnTo>
                  <a:lnTo>
                    <a:pt x="784225" y="701675"/>
                  </a:lnTo>
                  <a:lnTo>
                    <a:pt x="777875" y="723900"/>
                  </a:lnTo>
                  <a:lnTo>
                    <a:pt x="771525" y="739775"/>
                  </a:lnTo>
                  <a:lnTo>
                    <a:pt x="752475" y="765175"/>
                  </a:lnTo>
                  <a:lnTo>
                    <a:pt x="733425" y="784225"/>
                  </a:lnTo>
                  <a:lnTo>
                    <a:pt x="714375" y="793750"/>
                  </a:lnTo>
                  <a:lnTo>
                    <a:pt x="698500" y="800100"/>
                  </a:lnTo>
                  <a:lnTo>
                    <a:pt x="682625" y="803275"/>
                  </a:lnTo>
                  <a:lnTo>
                    <a:pt x="666750" y="803275"/>
                  </a:lnTo>
                  <a:lnTo>
                    <a:pt x="641350" y="800100"/>
                  </a:lnTo>
                  <a:lnTo>
                    <a:pt x="619125" y="790575"/>
                  </a:lnTo>
                  <a:lnTo>
                    <a:pt x="603250" y="781050"/>
                  </a:lnTo>
                  <a:lnTo>
                    <a:pt x="593725" y="771525"/>
                  </a:lnTo>
                  <a:lnTo>
                    <a:pt x="587375" y="762000"/>
                  </a:lnTo>
                  <a:lnTo>
                    <a:pt x="584200" y="758825"/>
                  </a:lnTo>
                  <a:lnTo>
                    <a:pt x="587375" y="758825"/>
                  </a:lnTo>
                  <a:lnTo>
                    <a:pt x="593725" y="758825"/>
                  </a:lnTo>
                  <a:lnTo>
                    <a:pt x="622300" y="768350"/>
                  </a:lnTo>
                  <a:lnTo>
                    <a:pt x="641350" y="768350"/>
                  </a:lnTo>
                  <a:lnTo>
                    <a:pt x="666750" y="768350"/>
                  </a:lnTo>
                  <a:lnTo>
                    <a:pt x="679450" y="765175"/>
                  </a:lnTo>
                  <a:lnTo>
                    <a:pt x="695325" y="758825"/>
                  </a:lnTo>
                  <a:lnTo>
                    <a:pt x="708025" y="752475"/>
                  </a:lnTo>
                  <a:lnTo>
                    <a:pt x="723900" y="739775"/>
                  </a:lnTo>
                  <a:lnTo>
                    <a:pt x="736600" y="727075"/>
                  </a:lnTo>
                  <a:lnTo>
                    <a:pt x="746125" y="708025"/>
                  </a:lnTo>
                  <a:lnTo>
                    <a:pt x="755650" y="685800"/>
                  </a:lnTo>
                  <a:lnTo>
                    <a:pt x="755650" y="676275"/>
                  </a:lnTo>
                  <a:lnTo>
                    <a:pt x="755650" y="663575"/>
                  </a:lnTo>
                  <a:lnTo>
                    <a:pt x="749300" y="641350"/>
                  </a:lnTo>
                  <a:lnTo>
                    <a:pt x="736600" y="622300"/>
                  </a:lnTo>
                  <a:lnTo>
                    <a:pt x="720725" y="606425"/>
                  </a:lnTo>
                  <a:lnTo>
                    <a:pt x="698500" y="590550"/>
                  </a:lnTo>
                  <a:lnTo>
                    <a:pt x="676275" y="581025"/>
                  </a:lnTo>
                  <a:lnTo>
                    <a:pt x="654050" y="574675"/>
                  </a:lnTo>
                  <a:lnTo>
                    <a:pt x="628650" y="571500"/>
                  </a:lnTo>
                  <a:lnTo>
                    <a:pt x="603250" y="571500"/>
                  </a:lnTo>
                  <a:lnTo>
                    <a:pt x="577850" y="574675"/>
                  </a:lnTo>
                  <a:lnTo>
                    <a:pt x="552450" y="584200"/>
                  </a:lnTo>
                  <a:lnTo>
                    <a:pt x="527050" y="600075"/>
                  </a:lnTo>
                  <a:lnTo>
                    <a:pt x="504825" y="619125"/>
                  </a:lnTo>
                  <a:lnTo>
                    <a:pt x="482600" y="644525"/>
                  </a:lnTo>
                  <a:lnTo>
                    <a:pt x="476250" y="660400"/>
                  </a:lnTo>
                  <a:lnTo>
                    <a:pt x="469900" y="676275"/>
                  </a:lnTo>
                  <a:lnTo>
                    <a:pt x="466725" y="692150"/>
                  </a:lnTo>
                  <a:lnTo>
                    <a:pt x="463550" y="708025"/>
                  </a:lnTo>
                  <a:lnTo>
                    <a:pt x="463550" y="720725"/>
                  </a:lnTo>
                  <a:lnTo>
                    <a:pt x="466725" y="736600"/>
                  </a:lnTo>
                  <a:lnTo>
                    <a:pt x="473075" y="752475"/>
                  </a:lnTo>
                  <a:lnTo>
                    <a:pt x="482600" y="768350"/>
                  </a:lnTo>
                  <a:lnTo>
                    <a:pt x="492125" y="784225"/>
                  </a:lnTo>
                  <a:lnTo>
                    <a:pt x="501650" y="796925"/>
                  </a:lnTo>
                  <a:lnTo>
                    <a:pt x="527050" y="819150"/>
                  </a:lnTo>
                  <a:lnTo>
                    <a:pt x="558800" y="838200"/>
                  </a:lnTo>
                  <a:lnTo>
                    <a:pt x="587375" y="854075"/>
                  </a:lnTo>
                  <a:lnTo>
                    <a:pt x="622300" y="863600"/>
                  </a:lnTo>
                  <a:lnTo>
                    <a:pt x="654050" y="866775"/>
                  </a:lnTo>
                  <a:lnTo>
                    <a:pt x="688975" y="869950"/>
                  </a:lnTo>
                  <a:lnTo>
                    <a:pt x="723900" y="863600"/>
                  </a:lnTo>
                  <a:lnTo>
                    <a:pt x="758825" y="857250"/>
                  </a:lnTo>
                  <a:lnTo>
                    <a:pt x="793750" y="841375"/>
                  </a:lnTo>
                  <a:lnTo>
                    <a:pt x="825500" y="822325"/>
                  </a:lnTo>
                  <a:lnTo>
                    <a:pt x="854075" y="796925"/>
                  </a:lnTo>
                  <a:lnTo>
                    <a:pt x="882650" y="765175"/>
                  </a:lnTo>
                  <a:lnTo>
                    <a:pt x="895350" y="746125"/>
                  </a:lnTo>
                  <a:lnTo>
                    <a:pt x="904875" y="727075"/>
                  </a:lnTo>
                  <a:lnTo>
                    <a:pt x="911225" y="704850"/>
                  </a:lnTo>
                  <a:lnTo>
                    <a:pt x="917575" y="685800"/>
                  </a:lnTo>
                  <a:lnTo>
                    <a:pt x="920750" y="663575"/>
                  </a:lnTo>
                  <a:lnTo>
                    <a:pt x="920750" y="644525"/>
                  </a:lnTo>
                  <a:lnTo>
                    <a:pt x="917575" y="625475"/>
                  </a:lnTo>
                  <a:lnTo>
                    <a:pt x="914400" y="603250"/>
                  </a:lnTo>
                  <a:lnTo>
                    <a:pt x="908050" y="584200"/>
                  </a:lnTo>
                  <a:lnTo>
                    <a:pt x="898525" y="561975"/>
                  </a:lnTo>
                  <a:lnTo>
                    <a:pt x="889000" y="542925"/>
                  </a:lnTo>
                  <a:lnTo>
                    <a:pt x="876300" y="527050"/>
                  </a:lnTo>
                  <a:lnTo>
                    <a:pt x="847725" y="495300"/>
                  </a:lnTo>
                  <a:lnTo>
                    <a:pt x="815975" y="466725"/>
                  </a:lnTo>
                  <a:lnTo>
                    <a:pt x="777875" y="444500"/>
                  </a:lnTo>
                  <a:lnTo>
                    <a:pt x="742950" y="425450"/>
                  </a:lnTo>
                  <a:lnTo>
                    <a:pt x="704850" y="412750"/>
                  </a:lnTo>
                  <a:lnTo>
                    <a:pt x="666750" y="400050"/>
                  </a:lnTo>
                  <a:lnTo>
                    <a:pt x="628650" y="393700"/>
                  </a:lnTo>
                  <a:lnTo>
                    <a:pt x="587375" y="390525"/>
                  </a:lnTo>
                  <a:lnTo>
                    <a:pt x="549275" y="390525"/>
                  </a:lnTo>
                  <a:lnTo>
                    <a:pt x="511175" y="396875"/>
                  </a:lnTo>
                  <a:lnTo>
                    <a:pt x="469900" y="403225"/>
                  </a:lnTo>
                  <a:lnTo>
                    <a:pt x="431800" y="415925"/>
                  </a:lnTo>
                  <a:lnTo>
                    <a:pt x="393700" y="434975"/>
                  </a:lnTo>
                  <a:lnTo>
                    <a:pt x="358775" y="454025"/>
                  </a:lnTo>
                  <a:lnTo>
                    <a:pt x="323850" y="482600"/>
                  </a:lnTo>
                  <a:lnTo>
                    <a:pt x="292100" y="511175"/>
                  </a:lnTo>
                  <a:lnTo>
                    <a:pt x="260350" y="549275"/>
                  </a:lnTo>
                  <a:lnTo>
                    <a:pt x="234950" y="590550"/>
                  </a:lnTo>
                  <a:lnTo>
                    <a:pt x="215900" y="635000"/>
                  </a:lnTo>
                  <a:lnTo>
                    <a:pt x="200025" y="679450"/>
                  </a:lnTo>
                  <a:lnTo>
                    <a:pt x="193675" y="723900"/>
                  </a:lnTo>
                  <a:lnTo>
                    <a:pt x="193675" y="771525"/>
                  </a:lnTo>
                  <a:lnTo>
                    <a:pt x="203200" y="815975"/>
                  </a:lnTo>
                  <a:lnTo>
                    <a:pt x="215900" y="860425"/>
                  </a:lnTo>
                  <a:lnTo>
                    <a:pt x="234950" y="901700"/>
                  </a:lnTo>
                  <a:lnTo>
                    <a:pt x="260350" y="939800"/>
                  </a:lnTo>
                  <a:lnTo>
                    <a:pt x="285750" y="974725"/>
                  </a:lnTo>
                  <a:lnTo>
                    <a:pt x="314325" y="1006475"/>
                  </a:lnTo>
                  <a:lnTo>
                    <a:pt x="346075" y="1031875"/>
                  </a:lnTo>
                  <a:lnTo>
                    <a:pt x="377825" y="1057275"/>
                  </a:lnTo>
                  <a:lnTo>
                    <a:pt x="412750" y="1079500"/>
                  </a:lnTo>
                  <a:lnTo>
                    <a:pt x="444500" y="1098550"/>
                  </a:lnTo>
                  <a:lnTo>
                    <a:pt x="479425" y="1114425"/>
                  </a:lnTo>
                  <a:lnTo>
                    <a:pt x="514350" y="1127125"/>
                  </a:lnTo>
                  <a:lnTo>
                    <a:pt x="546100" y="1139825"/>
                  </a:lnTo>
                  <a:lnTo>
                    <a:pt x="581025" y="1149350"/>
                  </a:lnTo>
                  <a:lnTo>
                    <a:pt x="647700" y="1165225"/>
                  </a:lnTo>
                  <a:lnTo>
                    <a:pt x="714375" y="1171575"/>
                  </a:lnTo>
                  <a:lnTo>
                    <a:pt x="781050" y="1171575"/>
                  </a:lnTo>
                  <a:lnTo>
                    <a:pt x="841375" y="1162050"/>
                  </a:lnTo>
                  <a:lnTo>
                    <a:pt x="901700" y="1152525"/>
                  </a:lnTo>
                  <a:lnTo>
                    <a:pt x="958850" y="1133475"/>
                  </a:lnTo>
                  <a:lnTo>
                    <a:pt x="1012825" y="1114425"/>
                  </a:lnTo>
                  <a:lnTo>
                    <a:pt x="1060450" y="1085850"/>
                  </a:lnTo>
                  <a:lnTo>
                    <a:pt x="1108075" y="1057275"/>
                  </a:lnTo>
                  <a:lnTo>
                    <a:pt x="1146175" y="1025525"/>
                  </a:lnTo>
                  <a:lnTo>
                    <a:pt x="1184275" y="990600"/>
                  </a:lnTo>
                  <a:lnTo>
                    <a:pt x="1216025" y="955675"/>
                  </a:lnTo>
                  <a:lnTo>
                    <a:pt x="1244600" y="920750"/>
                  </a:lnTo>
                  <a:lnTo>
                    <a:pt x="1266825" y="885825"/>
                  </a:lnTo>
                  <a:lnTo>
                    <a:pt x="1285875" y="854075"/>
                  </a:lnTo>
                  <a:lnTo>
                    <a:pt x="1301750" y="825500"/>
                  </a:lnTo>
                  <a:lnTo>
                    <a:pt x="1320800" y="781050"/>
                  </a:lnTo>
                  <a:lnTo>
                    <a:pt x="1333500" y="742950"/>
                  </a:lnTo>
                  <a:lnTo>
                    <a:pt x="1343025" y="704850"/>
                  </a:lnTo>
                  <a:lnTo>
                    <a:pt x="1352550" y="669925"/>
                  </a:lnTo>
                  <a:lnTo>
                    <a:pt x="1355725" y="631825"/>
                  </a:lnTo>
                  <a:lnTo>
                    <a:pt x="1358900" y="593725"/>
                  </a:lnTo>
                  <a:lnTo>
                    <a:pt x="1358900" y="558800"/>
                  </a:lnTo>
                  <a:lnTo>
                    <a:pt x="1355725" y="520700"/>
                  </a:lnTo>
                  <a:lnTo>
                    <a:pt x="1352550" y="485775"/>
                  </a:lnTo>
                  <a:lnTo>
                    <a:pt x="1346200" y="450850"/>
                  </a:lnTo>
                  <a:lnTo>
                    <a:pt x="1339850" y="415925"/>
                  </a:lnTo>
                  <a:lnTo>
                    <a:pt x="1317625" y="352425"/>
                  </a:lnTo>
                  <a:lnTo>
                    <a:pt x="1295400" y="295275"/>
                  </a:lnTo>
                  <a:lnTo>
                    <a:pt x="1270000" y="244475"/>
                  </a:lnTo>
                  <a:lnTo>
                    <a:pt x="1222375" y="155575"/>
                  </a:lnTo>
                  <a:lnTo>
                    <a:pt x="1184275" y="92075"/>
                  </a:lnTo>
                  <a:lnTo>
                    <a:pt x="1171575" y="66675"/>
                  </a:lnTo>
                  <a:lnTo>
                    <a:pt x="1162050" y="44450"/>
                  </a:lnTo>
                  <a:lnTo>
                    <a:pt x="1155700" y="25400"/>
                  </a:lnTo>
                  <a:lnTo>
                    <a:pt x="1158875" y="12700"/>
                  </a:lnTo>
                  <a:lnTo>
                    <a:pt x="1165225" y="3175"/>
                  </a:lnTo>
                  <a:lnTo>
                    <a:pt x="11747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95" name="Google Shape;495;p27"/>
          <p:cNvGrpSpPr/>
          <p:nvPr/>
        </p:nvGrpSpPr>
        <p:grpSpPr>
          <a:xfrm>
            <a:off x="8920163" y="3181351"/>
            <a:ext cx="673100" cy="674688"/>
            <a:chOff x="8920163" y="3181351"/>
            <a:chExt cx="673100" cy="674688"/>
          </a:xfrm>
        </p:grpSpPr>
        <p:sp>
          <p:nvSpPr>
            <p:cNvPr id="496" name="Google Shape;496;p27"/>
            <p:cNvSpPr/>
            <p:nvPr/>
          </p:nvSpPr>
          <p:spPr>
            <a:xfrm flipH="1">
              <a:off x="8920163" y="3181351"/>
              <a:ext cx="673100" cy="674688"/>
            </a:xfrm>
            <a:prstGeom prst="ellipse">
              <a:avLst/>
            </a:prstGeom>
            <a:solidFill>
              <a:srgbClr val="EF92A4"/>
            </a:solidFill>
            <a:ln cap="flat" cmpd="sng" w="254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200">
                <a:solidFill>
                  <a:srgbClr val="FFFFFF"/>
                </a:solidFill>
                <a:latin typeface="Twentieth Century"/>
                <a:ea typeface="Twentieth Century"/>
                <a:cs typeface="Twentieth Century"/>
                <a:sym typeface="Twentieth Century"/>
              </a:endParaRPr>
            </a:p>
          </p:txBody>
        </p:sp>
        <p:sp>
          <p:nvSpPr>
            <p:cNvPr id="497" name="Google Shape;497;p27"/>
            <p:cNvSpPr/>
            <p:nvPr/>
          </p:nvSpPr>
          <p:spPr>
            <a:xfrm>
              <a:off x="9061152" y="3353595"/>
              <a:ext cx="422871" cy="320676"/>
            </a:xfrm>
            <a:custGeom>
              <a:rect b="b" l="l" r="r" t="t"/>
              <a:pathLst>
                <a:path extrusionOk="0" h="1106488" w="1460500">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498" name="Google Shape;498;p27"/>
          <p:cNvGrpSpPr/>
          <p:nvPr/>
        </p:nvGrpSpPr>
        <p:grpSpPr>
          <a:xfrm>
            <a:off x="7834313" y="4149726"/>
            <a:ext cx="673100" cy="674688"/>
            <a:chOff x="7834313" y="4149726"/>
            <a:chExt cx="673100" cy="674688"/>
          </a:xfrm>
        </p:grpSpPr>
        <p:sp>
          <p:nvSpPr>
            <p:cNvPr id="499" name="Google Shape;499;p27"/>
            <p:cNvSpPr/>
            <p:nvPr/>
          </p:nvSpPr>
          <p:spPr>
            <a:xfrm flipH="1">
              <a:off x="7834313" y="4149726"/>
              <a:ext cx="673100" cy="674688"/>
            </a:xfrm>
            <a:prstGeom prst="ellipse">
              <a:avLst/>
            </a:prstGeom>
            <a:solidFill>
              <a:srgbClr val="EF92A4"/>
            </a:solidFill>
            <a:ln cap="flat" cmpd="sng" w="2540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200">
                <a:solidFill>
                  <a:srgbClr val="FFFFFF"/>
                </a:solidFill>
                <a:latin typeface="Twentieth Century"/>
                <a:ea typeface="Twentieth Century"/>
                <a:cs typeface="Twentieth Century"/>
                <a:sym typeface="Twentieth Century"/>
              </a:endParaRPr>
            </a:p>
          </p:txBody>
        </p:sp>
        <p:sp>
          <p:nvSpPr>
            <p:cNvPr id="500" name="Google Shape;500;p27"/>
            <p:cNvSpPr/>
            <p:nvPr/>
          </p:nvSpPr>
          <p:spPr>
            <a:xfrm>
              <a:off x="7962614" y="4280641"/>
              <a:ext cx="441611" cy="451159"/>
            </a:xfrm>
            <a:custGeom>
              <a:rect b="b" l="l" r="r" t="t"/>
              <a:pathLst>
                <a:path extrusionOk="0" h="3218" w="3149">
                  <a:moveTo>
                    <a:pt x="1946" y="3215"/>
                  </a:moveTo>
                  <a:cubicBezTo>
                    <a:pt x="1946" y="3218"/>
                    <a:pt x="1946" y="3218"/>
                    <a:pt x="1946" y="3218"/>
                  </a:cubicBezTo>
                  <a:cubicBezTo>
                    <a:pt x="1941" y="3218"/>
                    <a:pt x="1935" y="3217"/>
                    <a:pt x="1929" y="3217"/>
                  </a:cubicBezTo>
                  <a:cubicBezTo>
                    <a:pt x="1923" y="3217"/>
                    <a:pt x="1917" y="3218"/>
                    <a:pt x="1911" y="3218"/>
                  </a:cubicBezTo>
                  <a:cubicBezTo>
                    <a:pt x="1911" y="3215"/>
                    <a:pt x="1911" y="3215"/>
                    <a:pt x="1911" y="3215"/>
                  </a:cubicBezTo>
                  <a:cubicBezTo>
                    <a:pt x="1398" y="3215"/>
                    <a:pt x="1387" y="2946"/>
                    <a:pt x="1185" y="2603"/>
                  </a:cubicBezTo>
                  <a:cubicBezTo>
                    <a:pt x="1190" y="2604"/>
                    <a:pt x="1194" y="2605"/>
                    <a:pt x="1198" y="2605"/>
                  </a:cubicBezTo>
                  <a:cubicBezTo>
                    <a:pt x="1198" y="2609"/>
                    <a:pt x="1198" y="2609"/>
                    <a:pt x="1198" y="2609"/>
                  </a:cubicBezTo>
                  <a:cubicBezTo>
                    <a:pt x="1206" y="2609"/>
                    <a:pt x="1213" y="2607"/>
                    <a:pt x="1220" y="2607"/>
                  </a:cubicBezTo>
                  <a:cubicBezTo>
                    <a:pt x="1228" y="2607"/>
                    <a:pt x="1235" y="2609"/>
                    <a:pt x="1243" y="2609"/>
                  </a:cubicBezTo>
                  <a:cubicBezTo>
                    <a:pt x="1243" y="2605"/>
                    <a:pt x="1243" y="2605"/>
                    <a:pt x="1243" y="2605"/>
                  </a:cubicBezTo>
                  <a:cubicBezTo>
                    <a:pt x="1363" y="2595"/>
                    <a:pt x="1480" y="2549"/>
                    <a:pt x="1592" y="2477"/>
                  </a:cubicBezTo>
                  <a:cubicBezTo>
                    <a:pt x="1525" y="2642"/>
                    <a:pt x="1525" y="2813"/>
                    <a:pt x="1525" y="2813"/>
                  </a:cubicBezTo>
                  <a:cubicBezTo>
                    <a:pt x="1525" y="2813"/>
                    <a:pt x="1943" y="2003"/>
                    <a:pt x="2405" y="2813"/>
                  </a:cubicBezTo>
                  <a:cubicBezTo>
                    <a:pt x="2405" y="2857"/>
                    <a:pt x="2448" y="2180"/>
                    <a:pt x="1997" y="2180"/>
                  </a:cubicBezTo>
                  <a:cubicBezTo>
                    <a:pt x="1965" y="2180"/>
                    <a:pt x="1936" y="2184"/>
                    <a:pt x="1908" y="2189"/>
                  </a:cubicBezTo>
                  <a:cubicBezTo>
                    <a:pt x="2018" y="2058"/>
                    <a:pt x="2120" y="1902"/>
                    <a:pt x="2213" y="1730"/>
                  </a:cubicBezTo>
                  <a:cubicBezTo>
                    <a:pt x="2240" y="1813"/>
                    <a:pt x="2318" y="1874"/>
                    <a:pt x="2410" y="1874"/>
                  </a:cubicBezTo>
                  <a:cubicBezTo>
                    <a:pt x="2526" y="1874"/>
                    <a:pt x="2619" y="1780"/>
                    <a:pt x="2619" y="1664"/>
                  </a:cubicBezTo>
                  <a:cubicBezTo>
                    <a:pt x="2619" y="1549"/>
                    <a:pt x="2526" y="1455"/>
                    <a:pt x="2410" y="1455"/>
                  </a:cubicBezTo>
                  <a:cubicBezTo>
                    <a:pt x="2386" y="1455"/>
                    <a:pt x="2363" y="1460"/>
                    <a:pt x="2342" y="1467"/>
                  </a:cubicBezTo>
                  <a:cubicBezTo>
                    <a:pt x="2401" y="1334"/>
                    <a:pt x="2456" y="1195"/>
                    <a:pt x="2503" y="1053"/>
                  </a:cubicBezTo>
                  <a:cubicBezTo>
                    <a:pt x="2732" y="1029"/>
                    <a:pt x="2952" y="985"/>
                    <a:pt x="3149" y="902"/>
                  </a:cubicBezTo>
                  <a:cubicBezTo>
                    <a:pt x="3149" y="1773"/>
                    <a:pt x="2909" y="3215"/>
                    <a:pt x="1946" y="3215"/>
                  </a:cubicBezTo>
                  <a:close/>
                  <a:moveTo>
                    <a:pt x="1238" y="2314"/>
                  </a:moveTo>
                  <a:cubicBezTo>
                    <a:pt x="1238" y="2316"/>
                    <a:pt x="1238" y="2316"/>
                    <a:pt x="1238" y="2316"/>
                  </a:cubicBezTo>
                  <a:cubicBezTo>
                    <a:pt x="1238" y="2316"/>
                    <a:pt x="1226" y="2315"/>
                    <a:pt x="1220" y="2315"/>
                  </a:cubicBezTo>
                  <a:cubicBezTo>
                    <a:pt x="1214" y="2315"/>
                    <a:pt x="1209" y="2316"/>
                    <a:pt x="1203" y="2316"/>
                  </a:cubicBezTo>
                  <a:cubicBezTo>
                    <a:pt x="1203" y="2314"/>
                    <a:pt x="1203" y="2314"/>
                    <a:pt x="1203" y="2314"/>
                  </a:cubicBezTo>
                  <a:cubicBezTo>
                    <a:pt x="296" y="2314"/>
                    <a:pt x="0" y="871"/>
                    <a:pt x="0" y="0"/>
                  </a:cubicBezTo>
                  <a:cubicBezTo>
                    <a:pt x="359" y="150"/>
                    <a:pt x="788" y="176"/>
                    <a:pt x="1220" y="177"/>
                  </a:cubicBezTo>
                  <a:cubicBezTo>
                    <a:pt x="1653" y="176"/>
                    <a:pt x="2082" y="150"/>
                    <a:pt x="2440" y="0"/>
                  </a:cubicBezTo>
                  <a:cubicBezTo>
                    <a:pt x="2440" y="871"/>
                    <a:pt x="2163" y="2314"/>
                    <a:pt x="1238" y="2314"/>
                  </a:cubicBezTo>
                  <a:close/>
                  <a:moveTo>
                    <a:pt x="800" y="553"/>
                  </a:moveTo>
                  <a:cubicBezTo>
                    <a:pt x="685" y="553"/>
                    <a:pt x="591" y="647"/>
                    <a:pt x="591" y="763"/>
                  </a:cubicBezTo>
                  <a:cubicBezTo>
                    <a:pt x="591" y="878"/>
                    <a:pt x="685" y="972"/>
                    <a:pt x="800" y="972"/>
                  </a:cubicBezTo>
                  <a:cubicBezTo>
                    <a:pt x="916" y="972"/>
                    <a:pt x="1010" y="878"/>
                    <a:pt x="1010" y="763"/>
                  </a:cubicBezTo>
                  <a:cubicBezTo>
                    <a:pt x="1010" y="647"/>
                    <a:pt x="916" y="553"/>
                    <a:pt x="800" y="553"/>
                  </a:cubicBezTo>
                  <a:close/>
                  <a:moveTo>
                    <a:pt x="1847" y="763"/>
                  </a:moveTo>
                  <a:cubicBezTo>
                    <a:pt x="1847" y="647"/>
                    <a:pt x="1753" y="553"/>
                    <a:pt x="1637" y="553"/>
                  </a:cubicBezTo>
                  <a:cubicBezTo>
                    <a:pt x="1522" y="553"/>
                    <a:pt x="1428" y="647"/>
                    <a:pt x="1428" y="763"/>
                  </a:cubicBezTo>
                  <a:cubicBezTo>
                    <a:pt x="1428" y="878"/>
                    <a:pt x="1522" y="972"/>
                    <a:pt x="1637" y="972"/>
                  </a:cubicBezTo>
                  <a:cubicBezTo>
                    <a:pt x="1753" y="972"/>
                    <a:pt x="1847" y="878"/>
                    <a:pt x="1847" y="763"/>
                  </a:cubicBezTo>
                  <a:close/>
                  <a:moveTo>
                    <a:pt x="628" y="1358"/>
                  </a:moveTo>
                  <a:cubicBezTo>
                    <a:pt x="628" y="1358"/>
                    <a:pt x="752" y="1992"/>
                    <a:pt x="1224" y="1992"/>
                  </a:cubicBezTo>
                  <a:cubicBezTo>
                    <a:pt x="1675" y="1992"/>
                    <a:pt x="1787" y="1326"/>
                    <a:pt x="1782" y="1358"/>
                  </a:cubicBezTo>
                  <a:cubicBezTo>
                    <a:pt x="1219" y="1777"/>
                    <a:pt x="628" y="1358"/>
                    <a:pt x="628" y="1358"/>
                  </a:cubicBezTo>
                  <a:close/>
                </a:path>
              </a:pathLst>
            </a:custGeom>
            <a:solidFill>
              <a:schemeClr val="lt1"/>
            </a:solidFill>
            <a:ln>
              <a:noFill/>
            </a:ln>
          </p:spPr>
          <p:txBody>
            <a:bodyPr anchorCtr="1"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sp>
        <p:nvSpPr>
          <p:cNvPr id="501" name="Google Shape;501;p27"/>
          <p:cNvSpPr txBox="1"/>
          <p:nvPr/>
        </p:nvSpPr>
        <p:spPr>
          <a:xfrm>
            <a:off x="7435552" y="3187702"/>
            <a:ext cx="1625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It is, perhaps, our fate rather than our merit.</a:t>
            </a:r>
            <a:endParaRPr sz="1200">
              <a:solidFill>
                <a:srgbClr val="B73A4F"/>
              </a:solidFill>
              <a:latin typeface="Twentieth Century"/>
              <a:ea typeface="Twentieth Century"/>
              <a:cs typeface="Twentieth Century"/>
              <a:sym typeface="Twentieth Century"/>
            </a:endParaRPr>
          </a:p>
        </p:txBody>
      </p:sp>
      <p:sp>
        <p:nvSpPr>
          <p:cNvPr id="502" name="Google Shape;502;p27"/>
          <p:cNvSpPr txBox="1"/>
          <p:nvPr/>
        </p:nvSpPr>
        <p:spPr>
          <a:xfrm>
            <a:off x="3177718" y="3104824"/>
            <a:ext cx="1625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We certainly do not forget you as soon as you forget us.</a:t>
            </a:r>
            <a:endParaRPr sz="1200">
              <a:solidFill>
                <a:srgbClr val="B73A4F"/>
              </a:solidFill>
              <a:latin typeface="Twentieth Century"/>
              <a:ea typeface="Twentieth Century"/>
              <a:cs typeface="Twentieth Century"/>
              <a:sym typeface="Twentieth Century"/>
            </a:endParaRPr>
          </a:p>
        </p:txBody>
      </p:sp>
      <p:sp>
        <p:nvSpPr>
          <p:cNvPr id="503" name="Google Shape;503;p27"/>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500"/>
                                        <p:tgtEl>
                                          <p:spTgt spid="492"/>
                                        </p:tgtEl>
                                        <p:attrNameLst>
                                          <p:attrName>ppt_w</p:attrName>
                                        </p:attrNameLst>
                                      </p:cBhvr>
                                      <p:tavLst>
                                        <p:tav fmla="" tm="0">
                                          <p:val>
                                            <p:strVal val="0"/>
                                          </p:val>
                                        </p:tav>
                                        <p:tav fmla="" tm="100000">
                                          <p:val>
                                            <p:strVal val="#ppt_w"/>
                                          </p:val>
                                        </p:tav>
                                      </p:tavLst>
                                    </p:anim>
                                    <p:anim calcmode="lin" valueType="num">
                                      <p:cBhvr additive="base">
                                        <p:cTn dur="500"/>
                                        <p:tgtEl>
                                          <p:spTgt spid="4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ppt_w</p:attrName>
                                        </p:attrNameLst>
                                      </p:cBhvr>
                                      <p:tavLst>
                                        <p:tav fmla="" tm="0">
                                          <p:val>
                                            <p:strVal val="0"/>
                                          </p:val>
                                        </p:tav>
                                        <p:tav fmla="" tm="100000">
                                          <p:val>
                                            <p:strVal val="#ppt_w"/>
                                          </p:val>
                                        </p:tav>
                                      </p:tavLst>
                                    </p:anim>
                                    <p:anim calcmode="lin" valueType="num">
                                      <p:cBhvr additive="base">
                                        <p:cTn dur="500"/>
                                        <p:tgtEl>
                                          <p:spTgt spid="4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500"/>
                                        <p:tgtEl>
                                          <p:spTgt spid="498"/>
                                        </p:tgtEl>
                                        <p:attrNameLst>
                                          <p:attrName>ppt_w</p:attrName>
                                        </p:attrNameLst>
                                      </p:cBhvr>
                                      <p:tavLst>
                                        <p:tav fmla="" tm="0">
                                          <p:val>
                                            <p:strVal val="0"/>
                                          </p:val>
                                        </p:tav>
                                        <p:tav fmla="" tm="100000">
                                          <p:val>
                                            <p:strVal val="#ppt_w"/>
                                          </p:val>
                                        </p:tav>
                                      </p:tavLst>
                                    </p:anim>
                                    <p:anim calcmode="lin" valueType="num">
                                      <p:cBhvr additive="base">
                                        <p:cTn dur="500"/>
                                        <p:tgtEl>
                                          <p:spTgt spid="49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2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ppt_w</p:attrName>
                                        </p:attrNameLst>
                                      </p:cBhvr>
                                      <p:tavLst>
                                        <p:tav fmla="" tm="0">
                                          <p:val>
                                            <p:strVal val="0"/>
                                          </p:val>
                                        </p:tav>
                                        <p:tav fmla="" tm="100000">
                                          <p:val>
                                            <p:strVal val="#ppt_w"/>
                                          </p:val>
                                        </p:tav>
                                      </p:tavLst>
                                    </p:anim>
                                    <p:anim calcmode="lin" valueType="num">
                                      <p:cBhvr additive="base">
                                        <p:cTn dur="500"/>
                                        <p:tgtEl>
                                          <p:spTgt spid="4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ppt_w</p:attrName>
                                        </p:attrNameLst>
                                      </p:cBhvr>
                                      <p:tavLst>
                                        <p:tav fmla="" tm="0">
                                          <p:val>
                                            <p:strVal val="0"/>
                                          </p:val>
                                        </p:tav>
                                        <p:tav fmla="" tm="100000">
                                          <p:val>
                                            <p:strVal val="#ppt_w"/>
                                          </p:val>
                                        </p:tav>
                                      </p:tavLst>
                                    </p:anim>
                                    <p:anim calcmode="lin" valueType="num">
                                      <p:cBhvr additive="base">
                                        <p:cTn dur="500"/>
                                        <p:tgtEl>
                                          <p:spTgt spid="4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ppt_w</p:attrName>
                                        </p:attrNameLst>
                                      </p:cBhvr>
                                      <p:tavLst>
                                        <p:tav fmla="" tm="0">
                                          <p:val>
                                            <p:strVal val="0"/>
                                          </p:val>
                                        </p:tav>
                                        <p:tav fmla="" tm="100000">
                                          <p:val>
                                            <p:strVal val="#ppt_w"/>
                                          </p:val>
                                        </p:tav>
                                      </p:tavLst>
                                    </p:anim>
                                    <p:anim calcmode="lin" valueType="num">
                                      <p:cBhvr additive="base">
                                        <p:cTn dur="500"/>
                                        <p:tgtEl>
                                          <p:spTgt spid="4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2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8"/>
          <p:cNvSpPr/>
          <p:nvPr/>
        </p:nvSpPr>
        <p:spPr>
          <a:xfrm>
            <a:off x="6473064" y="3370394"/>
            <a:ext cx="676260" cy="630702"/>
          </a:xfrm>
          <a:custGeom>
            <a:rect b="b" l="l" r="r" t="t"/>
            <a:pathLst>
              <a:path extrusionOk="0" h="144" w="15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Twentieth Century"/>
              <a:ea typeface="Twentieth Century"/>
              <a:cs typeface="Twentieth Century"/>
              <a:sym typeface="Twentieth Century"/>
            </a:endParaRPr>
          </a:p>
        </p:txBody>
      </p:sp>
      <p:grpSp>
        <p:nvGrpSpPr>
          <p:cNvPr id="510" name="Google Shape;510;p28"/>
          <p:cNvGrpSpPr/>
          <p:nvPr/>
        </p:nvGrpSpPr>
        <p:grpSpPr>
          <a:xfrm>
            <a:off x="5047021" y="3140511"/>
            <a:ext cx="1744552" cy="1567367"/>
            <a:chOff x="4294546" y="3273861"/>
            <a:chExt cx="1744552" cy="1567367"/>
          </a:xfrm>
        </p:grpSpPr>
        <p:sp>
          <p:nvSpPr>
            <p:cNvPr id="511" name="Google Shape;511;p28"/>
            <p:cNvSpPr/>
            <p:nvPr/>
          </p:nvSpPr>
          <p:spPr>
            <a:xfrm>
              <a:off x="4294546" y="3273861"/>
              <a:ext cx="1744552" cy="1504617"/>
            </a:xfrm>
            <a:prstGeom prst="triangle">
              <a:avLst>
                <a:gd fmla="val 50000"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12" name="Google Shape;512;p28"/>
            <p:cNvSpPr/>
            <p:nvPr/>
          </p:nvSpPr>
          <p:spPr>
            <a:xfrm>
              <a:off x="4937332" y="3917898"/>
              <a:ext cx="55175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FFF6E7"/>
                  </a:solidFill>
                  <a:latin typeface="Twentieth Century"/>
                  <a:ea typeface="Twentieth Century"/>
                  <a:cs typeface="Twentieth Century"/>
                  <a:sym typeface="Twentieth Century"/>
                </a:rPr>
                <a:t>2</a:t>
              </a:r>
              <a:endParaRPr b="1" sz="4400">
                <a:solidFill>
                  <a:srgbClr val="FFF6E7"/>
                </a:solidFill>
                <a:latin typeface="Twentieth Century"/>
                <a:ea typeface="Twentieth Century"/>
                <a:cs typeface="Twentieth Century"/>
                <a:sym typeface="Twentieth Century"/>
              </a:endParaRPr>
            </a:p>
          </p:txBody>
        </p:sp>
      </p:grpSp>
      <p:grpSp>
        <p:nvGrpSpPr>
          <p:cNvPr id="513" name="Google Shape;513;p28"/>
          <p:cNvGrpSpPr/>
          <p:nvPr/>
        </p:nvGrpSpPr>
        <p:grpSpPr>
          <a:xfrm>
            <a:off x="6791573" y="3140511"/>
            <a:ext cx="1744552" cy="1567367"/>
            <a:chOff x="6039098" y="3273861"/>
            <a:chExt cx="1744552" cy="1567367"/>
          </a:xfrm>
        </p:grpSpPr>
        <p:sp>
          <p:nvSpPr>
            <p:cNvPr id="514" name="Google Shape;514;p28"/>
            <p:cNvSpPr/>
            <p:nvPr/>
          </p:nvSpPr>
          <p:spPr>
            <a:xfrm>
              <a:off x="6039098" y="3273861"/>
              <a:ext cx="1744552" cy="1504617"/>
            </a:xfrm>
            <a:prstGeom prst="triangle">
              <a:avLst>
                <a:gd fmla="val 50000"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15" name="Google Shape;515;p28"/>
            <p:cNvSpPr/>
            <p:nvPr/>
          </p:nvSpPr>
          <p:spPr>
            <a:xfrm>
              <a:off x="6719981" y="3917898"/>
              <a:ext cx="55175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FFF6E7"/>
                  </a:solidFill>
                  <a:latin typeface="Twentieth Century"/>
                  <a:ea typeface="Twentieth Century"/>
                  <a:cs typeface="Twentieth Century"/>
                  <a:sym typeface="Twentieth Century"/>
                </a:rPr>
                <a:t>3</a:t>
              </a:r>
              <a:endParaRPr b="1" sz="4400">
                <a:solidFill>
                  <a:srgbClr val="FFF6E7"/>
                </a:solidFill>
                <a:latin typeface="Twentieth Century"/>
                <a:ea typeface="Twentieth Century"/>
                <a:cs typeface="Twentieth Century"/>
                <a:sym typeface="Twentieth Century"/>
              </a:endParaRPr>
            </a:p>
          </p:txBody>
        </p:sp>
      </p:grpSp>
      <p:grpSp>
        <p:nvGrpSpPr>
          <p:cNvPr id="516" name="Google Shape;516;p28"/>
          <p:cNvGrpSpPr/>
          <p:nvPr/>
        </p:nvGrpSpPr>
        <p:grpSpPr>
          <a:xfrm>
            <a:off x="5919297" y="1635894"/>
            <a:ext cx="1744552" cy="1504617"/>
            <a:chOff x="5166822" y="1769244"/>
            <a:chExt cx="1744552" cy="1504617"/>
          </a:xfrm>
        </p:grpSpPr>
        <p:sp>
          <p:nvSpPr>
            <p:cNvPr id="517" name="Google Shape;517;p28"/>
            <p:cNvSpPr/>
            <p:nvPr/>
          </p:nvSpPr>
          <p:spPr>
            <a:xfrm>
              <a:off x="5166822" y="1769244"/>
              <a:ext cx="1744552" cy="1504617"/>
            </a:xfrm>
            <a:prstGeom prst="triangle">
              <a:avLst>
                <a:gd fmla="val 50000" name="adj"/>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18" name="Google Shape;518;p28"/>
            <p:cNvSpPr/>
            <p:nvPr/>
          </p:nvSpPr>
          <p:spPr>
            <a:xfrm>
              <a:off x="5790342" y="2316058"/>
              <a:ext cx="55175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FFF6E7"/>
                  </a:solidFill>
                  <a:latin typeface="Twentieth Century"/>
                  <a:ea typeface="Twentieth Century"/>
                  <a:cs typeface="Twentieth Century"/>
                  <a:sym typeface="Twentieth Century"/>
                </a:rPr>
                <a:t>1</a:t>
              </a:r>
              <a:endParaRPr b="1" sz="4400">
                <a:solidFill>
                  <a:srgbClr val="FFF6E7"/>
                </a:solidFill>
                <a:latin typeface="Twentieth Century"/>
                <a:ea typeface="Twentieth Century"/>
                <a:cs typeface="Twentieth Century"/>
                <a:sym typeface="Twentieth Century"/>
              </a:endParaRPr>
            </a:p>
          </p:txBody>
        </p:sp>
      </p:grpSp>
      <p:sp>
        <p:nvSpPr>
          <p:cNvPr id="519" name="Google Shape;519;p28"/>
          <p:cNvSpPr txBox="1"/>
          <p:nvPr/>
        </p:nvSpPr>
        <p:spPr>
          <a:xfrm>
            <a:off x="2538386" y="2543866"/>
            <a:ext cx="1625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We cannot help ourselves. We live at home, quiet, confined, and our feelings prey upon us. You are forced on exertion.</a:t>
            </a:r>
            <a:endParaRPr sz="1200">
              <a:solidFill>
                <a:srgbClr val="B73A4F"/>
              </a:solidFill>
              <a:latin typeface="Twentieth Century"/>
              <a:ea typeface="Twentieth Century"/>
              <a:cs typeface="Twentieth Century"/>
              <a:sym typeface="Twentieth Century"/>
            </a:endParaRPr>
          </a:p>
        </p:txBody>
      </p:sp>
      <p:sp>
        <p:nvSpPr>
          <p:cNvPr id="520" name="Google Shape;520;p28"/>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500"/>
                                        <p:tgtEl>
                                          <p:spTgt spid="5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7" name="Google Shape;527;p29"/>
          <p:cNvSpPr txBox="1"/>
          <p:nvPr/>
        </p:nvSpPr>
        <p:spPr>
          <a:xfrm>
            <a:off x="4302971" y="1361506"/>
            <a:ext cx="2969083"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FBE4D4"/>
                </a:solidFill>
                <a:latin typeface="Microsoft Yahei"/>
                <a:ea typeface="Microsoft Yahei"/>
                <a:cs typeface="Microsoft Yahei"/>
                <a:sym typeface="Microsoft Yahei"/>
              </a:rPr>
              <a:t>THREE</a:t>
            </a:r>
            <a:endParaRPr b="1" sz="6600">
              <a:solidFill>
                <a:srgbClr val="FBE4D4"/>
              </a:solidFill>
              <a:latin typeface="Microsoft Yahei"/>
              <a:ea typeface="Microsoft Yahei"/>
              <a:cs typeface="Microsoft Yahei"/>
              <a:sym typeface="Microsoft Yahei"/>
            </a:endParaRPr>
          </a:p>
        </p:txBody>
      </p:sp>
      <p:pic>
        <p:nvPicPr>
          <p:cNvPr id="528" name="Google Shape;528;p29"/>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529" name="Google Shape;529;p29"/>
          <p:cNvGrpSpPr/>
          <p:nvPr/>
        </p:nvGrpSpPr>
        <p:grpSpPr>
          <a:xfrm>
            <a:off x="4872395" y="2469502"/>
            <a:ext cx="3306778" cy="461665"/>
            <a:chOff x="4872395" y="2469502"/>
            <a:chExt cx="3306778" cy="461665"/>
          </a:xfrm>
        </p:grpSpPr>
        <p:sp>
          <p:nvSpPr>
            <p:cNvPr id="530" name="Google Shape;530;p29"/>
            <p:cNvSpPr/>
            <p:nvPr/>
          </p:nvSpPr>
          <p:spPr>
            <a:xfrm>
              <a:off x="4872395" y="2560943"/>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31" name="Google Shape;531;p29"/>
            <p:cNvSpPr/>
            <p:nvPr/>
          </p:nvSpPr>
          <p:spPr>
            <a:xfrm>
              <a:off x="5233075" y="2469502"/>
              <a:ext cx="265716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FBE4D4"/>
                  </a:solidFill>
                  <a:latin typeface="Twentieth Century"/>
                  <a:ea typeface="Twentieth Century"/>
                  <a:cs typeface="Twentieth Century"/>
                  <a:sym typeface="Twentieth Century"/>
                </a:rPr>
                <a:t>MEETİNG</a:t>
              </a:r>
              <a:endParaRPr b="1" sz="2400">
                <a:solidFill>
                  <a:srgbClr val="FBE4D4"/>
                </a:solidFill>
                <a:latin typeface="Twentieth Century"/>
                <a:ea typeface="Twentieth Century"/>
                <a:cs typeface="Twentieth Century"/>
                <a:sym typeface="Twentieth Century"/>
              </a:endParaRPr>
            </a:p>
          </p:txBody>
        </p:sp>
        <p:sp>
          <p:nvSpPr>
            <p:cNvPr id="532" name="Google Shape;532;p29"/>
            <p:cNvSpPr/>
            <p:nvPr/>
          </p:nvSpPr>
          <p:spPr>
            <a:xfrm>
              <a:off x="7890235" y="2555865"/>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
        <p:nvSpPr>
          <p:cNvPr id="533" name="Google Shape;533;p29"/>
          <p:cNvSpPr txBox="1"/>
          <p:nvPr/>
        </p:nvSpPr>
        <p:spPr>
          <a:xfrm>
            <a:off x="5347881" y="3239040"/>
            <a:ext cx="2013585" cy="8935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BE5D6"/>
                </a:solidFill>
                <a:latin typeface="Twentieth Century"/>
                <a:ea typeface="Twentieth Century"/>
                <a:cs typeface="Twentieth Century"/>
                <a:sym typeface="Twentieth Century"/>
              </a:rPr>
              <a:t>Show and explain your  web, app or software  projects using these  gadget templates</a:t>
            </a:r>
            <a:endParaRPr sz="1200">
              <a:solidFill>
                <a:srgbClr val="FBE5D6"/>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1000"/>
                                        <p:tgtEl>
                                          <p:spTgt spid="527"/>
                                        </p:tgtEl>
                                        <p:attrNameLst>
                                          <p:attrName>ppt_w</p:attrName>
                                        </p:attrNameLst>
                                      </p:cBhvr>
                                      <p:tavLst>
                                        <p:tav fmla="" tm="0">
                                          <p:val>
                                            <p:strVal val="0"/>
                                          </p:val>
                                        </p:tav>
                                        <p:tav fmla="" tm="100000">
                                          <p:val>
                                            <p:strVal val="#ppt_w"/>
                                          </p:val>
                                        </p:tav>
                                      </p:tavLst>
                                    </p:anim>
                                    <p:anim calcmode="lin" valueType="num">
                                      <p:cBhvr additive="base">
                                        <p:cTn dur="1000"/>
                                        <p:tgtEl>
                                          <p:spTgt spid="5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20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0"/>
          <p:cNvSpPr/>
          <p:nvPr/>
        </p:nvSpPr>
        <p:spPr>
          <a:xfrm>
            <a:off x="8648700" y="3497263"/>
            <a:ext cx="692150" cy="1695450"/>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nvGrpSpPr>
          <p:cNvPr id="540" name="Google Shape;540;p30"/>
          <p:cNvGrpSpPr/>
          <p:nvPr/>
        </p:nvGrpSpPr>
        <p:grpSpPr>
          <a:xfrm>
            <a:off x="5021263" y="3497263"/>
            <a:ext cx="3500437" cy="1695450"/>
            <a:chOff x="0" y="0"/>
            <a:chExt cx="3500557" cy="1694573"/>
          </a:xfrm>
        </p:grpSpPr>
        <p:sp>
          <p:nvSpPr>
            <p:cNvPr id="541" name="Google Shape;541;p30"/>
            <p:cNvSpPr/>
            <p:nvPr/>
          </p:nvSpPr>
          <p:spPr>
            <a:xfrm>
              <a:off x="0" y="0"/>
              <a:ext cx="3500557" cy="1694573"/>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nvGrpSpPr>
            <p:cNvPr id="542" name="Google Shape;542;p30"/>
            <p:cNvGrpSpPr/>
            <p:nvPr/>
          </p:nvGrpSpPr>
          <p:grpSpPr>
            <a:xfrm>
              <a:off x="98321" y="105915"/>
              <a:ext cx="3240503" cy="1273667"/>
              <a:chOff x="0" y="0"/>
              <a:chExt cx="3240503" cy="1273667"/>
            </a:xfrm>
          </p:grpSpPr>
          <p:sp>
            <p:nvSpPr>
              <p:cNvPr id="543" name="Google Shape;543;p30"/>
              <p:cNvSpPr/>
              <p:nvPr/>
            </p:nvSpPr>
            <p:spPr>
              <a:xfrm>
                <a:off x="0" y="0"/>
                <a:ext cx="2324071" cy="3383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Twentieth Century"/>
                    <a:ea typeface="Twentieth Century"/>
                    <a:cs typeface="Twentieth Century"/>
                    <a:sym typeface="Twentieth Century"/>
                  </a:rPr>
                  <a:t>Signature</a:t>
                </a:r>
                <a:endParaRPr b="1" sz="1600">
                  <a:solidFill>
                    <a:schemeClr val="lt1"/>
                  </a:solidFill>
                  <a:latin typeface="Twentieth Century"/>
                  <a:ea typeface="Twentieth Century"/>
                  <a:cs typeface="Twentieth Century"/>
                  <a:sym typeface="Twentieth Century"/>
                </a:endParaRPr>
              </a:p>
            </p:txBody>
          </p:sp>
          <p:sp>
            <p:nvSpPr>
              <p:cNvPr id="544" name="Google Shape;544;p30"/>
              <p:cNvSpPr/>
              <p:nvPr/>
            </p:nvSpPr>
            <p:spPr>
              <a:xfrm>
                <a:off x="29859" y="443100"/>
                <a:ext cx="3210644" cy="8305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wentieth Century"/>
                    <a:ea typeface="Twentieth Century"/>
                    <a:cs typeface="Twentieth Century"/>
                    <a:sym typeface="Twentieth Century"/>
                  </a:rPr>
                  <a:t>The time is now, the place is here. Stay in the present. You can do nothing to change the past, and the future will never come exactly as you plan or hope for. Dan Millman</a:t>
                </a:r>
                <a:endParaRPr sz="1200">
                  <a:solidFill>
                    <a:schemeClr val="lt1"/>
                  </a:solidFill>
                  <a:latin typeface="Twentieth Century"/>
                  <a:ea typeface="Twentieth Century"/>
                  <a:cs typeface="Twentieth Century"/>
                  <a:sym typeface="Twentieth Century"/>
                </a:endParaRPr>
              </a:p>
            </p:txBody>
          </p:sp>
        </p:grpSp>
      </p:grpSp>
      <p:sp>
        <p:nvSpPr>
          <p:cNvPr id="545" name="Google Shape;545;p30"/>
          <p:cNvSpPr/>
          <p:nvPr/>
        </p:nvSpPr>
        <p:spPr>
          <a:xfrm>
            <a:off x="2354263" y="3497263"/>
            <a:ext cx="2541587" cy="1695450"/>
          </a:xfrm>
          <a:prstGeom prst="rect">
            <a:avLst/>
          </a:prstGeom>
          <a:blipFill rotWithShape="1">
            <a:blip r:embed="rId3">
              <a:alphaModFix/>
            </a:blip>
            <a:tile algn="ctr"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46" name="Google Shape;546;p30"/>
          <p:cNvSpPr/>
          <p:nvPr/>
        </p:nvSpPr>
        <p:spPr>
          <a:xfrm>
            <a:off x="4154488" y="1698626"/>
            <a:ext cx="2540000" cy="1693862"/>
          </a:xfrm>
          <a:prstGeom prst="rect">
            <a:avLst/>
          </a:prstGeom>
          <a:blipFill rotWithShape="1">
            <a:blip r:embed="rId4">
              <a:alphaModFix/>
            </a:blip>
            <a:tile algn="ctr" flip="none" tx="0" sx="50000" ty="127000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nvGrpSpPr>
          <p:cNvPr id="547" name="Google Shape;547;p30"/>
          <p:cNvGrpSpPr/>
          <p:nvPr/>
        </p:nvGrpSpPr>
        <p:grpSpPr>
          <a:xfrm>
            <a:off x="9626600" y="3243263"/>
            <a:ext cx="342900" cy="398463"/>
            <a:chOff x="0" y="0"/>
            <a:chExt cx="343086" cy="397851"/>
          </a:xfrm>
        </p:grpSpPr>
        <p:sp>
          <p:nvSpPr>
            <p:cNvPr id="548" name="Google Shape;548;p30"/>
            <p:cNvSpPr/>
            <p:nvPr/>
          </p:nvSpPr>
          <p:spPr>
            <a:xfrm>
              <a:off x="0" y="3903"/>
              <a:ext cx="216024" cy="393948"/>
            </a:xfrm>
            <a:prstGeom prst="chevron">
              <a:avLst>
                <a:gd fmla="val 64505"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549" name="Google Shape;549;p30"/>
            <p:cNvSpPr/>
            <p:nvPr/>
          </p:nvSpPr>
          <p:spPr>
            <a:xfrm>
              <a:off x="127062" y="0"/>
              <a:ext cx="216024" cy="393948"/>
            </a:xfrm>
            <a:prstGeom prst="chevron">
              <a:avLst>
                <a:gd fmla="val 64505"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grpSp>
        <p:nvGrpSpPr>
          <p:cNvPr id="550" name="Google Shape;550;p30"/>
          <p:cNvGrpSpPr/>
          <p:nvPr/>
        </p:nvGrpSpPr>
        <p:grpSpPr>
          <a:xfrm>
            <a:off x="1727200" y="3243263"/>
            <a:ext cx="341313" cy="393700"/>
            <a:chOff x="0" y="0"/>
            <a:chExt cx="340415" cy="393948"/>
          </a:xfrm>
        </p:grpSpPr>
        <p:sp>
          <p:nvSpPr>
            <p:cNvPr id="551" name="Google Shape;551;p30"/>
            <p:cNvSpPr/>
            <p:nvPr/>
          </p:nvSpPr>
          <p:spPr>
            <a:xfrm flipH="1">
              <a:off x="124391" y="0"/>
              <a:ext cx="216024" cy="393948"/>
            </a:xfrm>
            <a:prstGeom prst="chevron">
              <a:avLst>
                <a:gd fmla="val 64505"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552" name="Google Shape;552;p30"/>
            <p:cNvSpPr/>
            <p:nvPr/>
          </p:nvSpPr>
          <p:spPr>
            <a:xfrm flipH="1">
              <a:off x="0" y="0"/>
              <a:ext cx="216024" cy="393948"/>
            </a:xfrm>
            <a:prstGeom prst="chevron">
              <a:avLst>
                <a:gd fmla="val 64505" name="adj"/>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grpSp>
        <p:nvGrpSpPr>
          <p:cNvPr id="553" name="Google Shape;553;p30"/>
          <p:cNvGrpSpPr/>
          <p:nvPr/>
        </p:nvGrpSpPr>
        <p:grpSpPr>
          <a:xfrm>
            <a:off x="2354263" y="1697038"/>
            <a:ext cx="1695450" cy="1695450"/>
            <a:chOff x="0" y="0"/>
            <a:chExt cx="1695710" cy="1694573"/>
          </a:xfrm>
        </p:grpSpPr>
        <p:sp>
          <p:nvSpPr>
            <p:cNvPr id="554" name="Google Shape;554;p30"/>
            <p:cNvSpPr/>
            <p:nvPr/>
          </p:nvSpPr>
          <p:spPr>
            <a:xfrm>
              <a:off x="1" y="0"/>
              <a:ext cx="1695709" cy="1694573"/>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8607"/>
                </a:solidFill>
                <a:latin typeface="Twentieth Century"/>
                <a:ea typeface="Twentieth Century"/>
                <a:cs typeface="Twentieth Century"/>
                <a:sym typeface="Twentieth Century"/>
              </a:endParaRPr>
            </a:p>
          </p:txBody>
        </p:sp>
        <p:grpSp>
          <p:nvGrpSpPr>
            <p:cNvPr id="555" name="Google Shape;555;p30"/>
            <p:cNvGrpSpPr/>
            <p:nvPr/>
          </p:nvGrpSpPr>
          <p:grpSpPr>
            <a:xfrm>
              <a:off x="0" y="62492"/>
              <a:ext cx="1614341" cy="1231438"/>
              <a:chOff x="0" y="-19040"/>
              <a:chExt cx="2125341" cy="1231438"/>
            </a:xfrm>
          </p:grpSpPr>
          <p:sp>
            <p:nvSpPr>
              <p:cNvPr id="556" name="Google Shape;556;p30"/>
              <p:cNvSpPr/>
              <p:nvPr/>
            </p:nvSpPr>
            <p:spPr>
              <a:xfrm>
                <a:off x="0" y="-19040"/>
                <a:ext cx="2125338" cy="3383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Twentieth Century"/>
                    <a:ea typeface="Twentieth Century"/>
                    <a:cs typeface="Twentieth Century"/>
                    <a:sym typeface="Twentieth Century"/>
                  </a:rPr>
                  <a:t>Send</a:t>
                </a:r>
                <a:endParaRPr b="1" sz="1600">
                  <a:solidFill>
                    <a:schemeClr val="lt1"/>
                  </a:solidFill>
                  <a:latin typeface="Twentieth Century"/>
                  <a:ea typeface="Twentieth Century"/>
                  <a:cs typeface="Twentieth Century"/>
                  <a:sym typeface="Twentieth Century"/>
                </a:endParaRPr>
              </a:p>
            </p:txBody>
          </p:sp>
          <p:sp>
            <p:nvSpPr>
              <p:cNvPr id="557" name="Google Shape;557;p30"/>
              <p:cNvSpPr/>
              <p:nvPr/>
            </p:nvSpPr>
            <p:spPr>
              <a:xfrm>
                <a:off x="0" y="381831"/>
                <a:ext cx="2125341" cy="83056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wentieth Century"/>
                    <a:ea typeface="Twentieth Century"/>
                    <a:cs typeface="Twentieth Century"/>
                    <a:sym typeface="Twentieth Century"/>
                  </a:rPr>
                  <a:t>I believe that people would be alive today if there were a death penalty. Nancy Reagan</a:t>
                </a:r>
                <a:endParaRPr sz="1200">
                  <a:solidFill>
                    <a:schemeClr val="lt1"/>
                  </a:solidFill>
                  <a:latin typeface="Twentieth Century"/>
                  <a:ea typeface="Twentieth Century"/>
                  <a:cs typeface="Twentieth Century"/>
                  <a:sym typeface="Twentieth Century"/>
                </a:endParaRPr>
              </a:p>
            </p:txBody>
          </p:sp>
        </p:grpSp>
      </p:grpSp>
      <p:sp>
        <p:nvSpPr>
          <p:cNvPr id="558" name="Google Shape;558;p30"/>
          <p:cNvSpPr/>
          <p:nvPr/>
        </p:nvSpPr>
        <p:spPr>
          <a:xfrm>
            <a:off x="6799263" y="1697038"/>
            <a:ext cx="2541587" cy="1695450"/>
          </a:xfrm>
          <a:prstGeom prst="rect">
            <a:avLst/>
          </a:prstGeom>
          <a:blipFill rotWithShape="1">
            <a:blip r:embed="rId5">
              <a:alphaModFix/>
            </a:blip>
            <a:tile algn="ctr" flip="none" tx="0" sx="50000" ty="127000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59" name="Google Shape;559;p30"/>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ppt_w</p:attrName>
                                        </p:attrNameLst>
                                      </p:cBhvr>
                                      <p:tavLst>
                                        <p:tav fmla="" tm="0">
                                          <p:val>
                                            <p:strVal val="0"/>
                                          </p:val>
                                        </p:tav>
                                        <p:tav fmla="" tm="100000">
                                          <p:val>
                                            <p:strVal val="#ppt_w"/>
                                          </p:val>
                                        </p:tav>
                                      </p:tavLst>
                                    </p:anim>
                                    <p:anim calcmode="lin" valueType="num">
                                      <p:cBhvr additive="base">
                                        <p:cTn dur="500"/>
                                        <p:tgtEl>
                                          <p:spTgt spid="5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ppt_w</p:attrName>
                                        </p:attrNameLst>
                                      </p:cBhvr>
                                      <p:tavLst>
                                        <p:tav fmla="" tm="0">
                                          <p:val>
                                            <p:strVal val="0"/>
                                          </p:val>
                                        </p:tav>
                                        <p:tav fmla="" tm="100000">
                                          <p:val>
                                            <p:strVal val="#ppt_w"/>
                                          </p:val>
                                        </p:tav>
                                      </p:tavLst>
                                    </p:anim>
                                    <p:anim calcmode="lin" valueType="num">
                                      <p:cBhvr additive="base">
                                        <p:cTn dur="500"/>
                                        <p:tgtEl>
                                          <p:spTgt spid="5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ppt_w</p:attrName>
                                        </p:attrNameLst>
                                      </p:cBhvr>
                                      <p:tavLst>
                                        <p:tav fmla="" tm="0">
                                          <p:val>
                                            <p:strVal val="0"/>
                                          </p:val>
                                        </p:tav>
                                        <p:tav fmla="" tm="100000">
                                          <p:val>
                                            <p:strVal val="#ppt_w"/>
                                          </p:val>
                                        </p:tav>
                                      </p:tavLst>
                                    </p:anim>
                                    <p:anim calcmode="lin" valueType="num">
                                      <p:cBhvr additive="base">
                                        <p:cTn dur="500"/>
                                        <p:tgtEl>
                                          <p:spTgt spid="5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ppt_w</p:attrName>
                                        </p:attrNameLst>
                                      </p:cBhvr>
                                      <p:tavLst>
                                        <p:tav fmla="" tm="0">
                                          <p:val>
                                            <p:strVal val="0"/>
                                          </p:val>
                                        </p:tav>
                                        <p:tav fmla="" tm="100000">
                                          <p:val>
                                            <p:strVal val="#ppt_w"/>
                                          </p:val>
                                        </p:tav>
                                      </p:tavLst>
                                    </p:anim>
                                    <p:anim calcmode="lin" valueType="num">
                                      <p:cBhvr additive="base">
                                        <p:cTn dur="500"/>
                                        <p:tgtEl>
                                          <p:spTgt spid="5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ppt_w</p:attrName>
                                        </p:attrNameLst>
                                      </p:cBhvr>
                                      <p:tavLst>
                                        <p:tav fmla="" tm="0">
                                          <p:val>
                                            <p:strVal val="0"/>
                                          </p:val>
                                        </p:tav>
                                        <p:tav fmla="" tm="100000">
                                          <p:val>
                                            <p:strVal val="#ppt_w"/>
                                          </p:val>
                                        </p:tav>
                                      </p:tavLst>
                                    </p:anim>
                                    <p:anim calcmode="lin" valueType="num">
                                      <p:cBhvr additive="base">
                                        <p:cTn dur="500"/>
                                        <p:tgtEl>
                                          <p:spTgt spid="5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1"/>
          <p:cNvSpPr/>
          <p:nvPr/>
        </p:nvSpPr>
        <p:spPr>
          <a:xfrm>
            <a:off x="4344988" y="1984375"/>
            <a:ext cx="3497262" cy="1749425"/>
          </a:xfrm>
          <a:custGeom>
            <a:rect b="b" l="l" r="r" t="t"/>
            <a:pathLst>
              <a:path extrusionOk="0" h="1872208" w="3744416">
                <a:moveTo>
                  <a:pt x="1872208" y="0"/>
                </a:moveTo>
                <a:cubicBezTo>
                  <a:pt x="2906200" y="0"/>
                  <a:pt x="3744416" y="838216"/>
                  <a:pt x="3744416" y="1872208"/>
                </a:cubicBezTo>
                <a:lnTo>
                  <a:pt x="0" y="1872208"/>
                </a:lnTo>
                <a:cubicBezTo>
                  <a:pt x="0" y="838216"/>
                  <a:pt x="838216" y="0"/>
                  <a:pt x="1872208" y="0"/>
                </a:cubicBezTo>
                <a:close/>
              </a:path>
            </a:pathLst>
          </a:custGeom>
          <a:noFill/>
          <a:ln cap="flat" cmpd="sng" w="38100">
            <a:solidFill>
              <a:srgbClr val="E78D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566" name="Google Shape;566;p31"/>
          <p:cNvSpPr/>
          <p:nvPr/>
        </p:nvSpPr>
        <p:spPr>
          <a:xfrm>
            <a:off x="4584700" y="2279650"/>
            <a:ext cx="2959100" cy="2959100"/>
          </a:xfrm>
          <a:prstGeom prst="ellipse">
            <a:avLst/>
          </a:prstGeom>
          <a:solidFill>
            <a:srgbClr val="E78D97"/>
          </a:solidFill>
          <a:ln>
            <a:noFill/>
          </a:ln>
        </p:spPr>
        <p:txBody>
          <a:bodyPr anchorCtr="0" anchor="ctr" bIns="46975" lIns="90150" spcFirstLastPara="1" rIns="90150" wrap="square" tIns="46975">
            <a:noAutofit/>
          </a:bodyPr>
          <a:lstStyle/>
          <a:p>
            <a:pPr indent="0" lvl="0" marL="0" marR="0" rtl="0" algn="ctr">
              <a:spcBef>
                <a:spcPts val="0"/>
              </a:spcBef>
              <a:spcAft>
                <a:spcPts val="0"/>
              </a:spcAft>
              <a:buNone/>
            </a:pPr>
            <a:r>
              <a:t/>
            </a:r>
            <a:endParaRPr sz="1300">
              <a:solidFill>
                <a:srgbClr val="FFFFFF"/>
              </a:solidFill>
              <a:latin typeface="Twentieth Century"/>
              <a:ea typeface="Twentieth Century"/>
              <a:cs typeface="Twentieth Century"/>
              <a:sym typeface="Twentieth Century"/>
            </a:endParaRPr>
          </a:p>
        </p:txBody>
      </p:sp>
      <p:grpSp>
        <p:nvGrpSpPr>
          <p:cNvPr id="567" name="Google Shape;567;p31"/>
          <p:cNvGrpSpPr/>
          <p:nvPr/>
        </p:nvGrpSpPr>
        <p:grpSpPr>
          <a:xfrm>
            <a:off x="5554663" y="1649413"/>
            <a:ext cx="1076325" cy="1074737"/>
            <a:chOff x="5554663" y="1649413"/>
            <a:chExt cx="1076325" cy="1074737"/>
          </a:xfrm>
        </p:grpSpPr>
        <p:sp>
          <p:nvSpPr>
            <p:cNvPr id="568" name="Google Shape;568;p31"/>
            <p:cNvSpPr/>
            <p:nvPr/>
          </p:nvSpPr>
          <p:spPr>
            <a:xfrm>
              <a:off x="5554663" y="1649413"/>
              <a:ext cx="1076325" cy="1074737"/>
            </a:xfrm>
            <a:prstGeom prst="ellipse">
              <a:avLst/>
            </a:prstGeom>
            <a:solidFill>
              <a:srgbClr val="F2F2F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4D4D4D"/>
                </a:solidFill>
                <a:latin typeface="Twentieth Century"/>
                <a:ea typeface="Twentieth Century"/>
                <a:cs typeface="Twentieth Century"/>
                <a:sym typeface="Twentieth Century"/>
              </a:endParaRPr>
            </a:p>
          </p:txBody>
        </p:sp>
        <p:sp>
          <p:nvSpPr>
            <p:cNvPr id="569" name="Google Shape;569;p31"/>
            <p:cNvSpPr/>
            <p:nvPr/>
          </p:nvSpPr>
          <p:spPr>
            <a:xfrm>
              <a:off x="5893793" y="1901772"/>
              <a:ext cx="398063" cy="570017"/>
            </a:xfrm>
            <a:custGeom>
              <a:rect b="b" l="l" r="r" t="t"/>
              <a:pathLst>
                <a:path extrusionOk="0" h="5579" w="3898">
                  <a:moveTo>
                    <a:pt x="3898" y="1844"/>
                  </a:moveTo>
                  <a:lnTo>
                    <a:pt x="1968" y="1844"/>
                  </a:lnTo>
                  <a:lnTo>
                    <a:pt x="1636" y="330"/>
                  </a:lnTo>
                  <a:lnTo>
                    <a:pt x="107" y="0"/>
                  </a:lnTo>
                  <a:lnTo>
                    <a:pt x="0" y="500"/>
                  </a:lnTo>
                  <a:lnTo>
                    <a:pt x="1208" y="760"/>
                  </a:lnTo>
                  <a:lnTo>
                    <a:pt x="1446" y="1844"/>
                  </a:lnTo>
                  <a:lnTo>
                    <a:pt x="184" y="1844"/>
                  </a:lnTo>
                  <a:lnTo>
                    <a:pt x="1047" y="5579"/>
                  </a:lnTo>
                  <a:lnTo>
                    <a:pt x="3035" y="5579"/>
                  </a:lnTo>
                  <a:lnTo>
                    <a:pt x="3898" y="1844"/>
                  </a:lnTo>
                  <a:close/>
                </a:path>
              </a:pathLst>
            </a:custGeom>
            <a:solidFill>
              <a:srgbClr val="B73A4F"/>
            </a:solidFill>
            <a:ln>
              <a:noFill/>
            </a:ln>
          </p:spPr>
          <p:txBody>
            <a:bodyPr anchorCtr="0" anchor="ctr" bIns="45700" lIns="180000" spcFirstLastPara="1" rIns="91425" wrap="square" tIns="5760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570" name="Google Shape;570;p31"/>
          <p:cNvGrpSpPr/>
          <p:nvPr/>
        </p:nvGrpSpPr>
        <p:grpSpPr>
          <a:xfrm>
            <a:off x="7102475" y="3195638"/>
            <a:ext cx="1076325" cy="1076325"/>
            <a:chOff x="7102475" y="3195638"/>
            <a:chExt cx="1076325" cy="1076325"/>
          </a:xfrm>
        </p:grpSpPr>
        <p:sp>
          <p:nvSpPr>
            <p:cNvPr id="571" name="Google Shape;571;p31"/>
            <p:cNvSpPr/>
            <p:nvPr/>
          </p:nvSpPr>
          <p:spPr>
            <a:xfrm>
              <a:off x="7102475" y="3195638"/>
              <a:ext cx="1076325" cy="1076325"/>
            </a:xfrm>
            <a:prstGeom prst="ellipse">
              <a:avLst/>
            </a:prstGeom>
            <a:solidFill>
              <a:srgbClr val="F2F2F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4D4D4D"/>
                </a:solidFill>
                <a:latin typeface="Twentieth Century"/>
                <a:ea typeface="Twentieth Century"/>
                <a:cs typeface="Twentieth Century"/>
                <a:sym typeface="Twentieth Century"/>
              </a:endParaRPr>
            </a:p>
          </p:txBody>
        </p:sp>
        <p:sp>
          <p:nvSpPr>
            <p:cNvPr id="572" name="Google Shape;572;p31"/>
            <p:cNvSpPr/>
            <p:nvPr/>
          </p:nvSpPr>
          <p:spPr>
            <a:xfrm>
              <a:off x="7458507" y="3459056"/>
              <a:ext cx="355312" cy="570019"/>
            </a:xfrm>
            <a:custGeom>
              <a:rect b="b" l="l" r="r" t="t"/>
              <a:pathLst>
                <a:path extrusionOk="0" h="1435100" w="89535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573" name="Google Shape;573;p31"/>
          <p:cNvGrpSpPr/>
          <p:nvPr/>
        </p:nvGrpSpPr>
        <p:grpSpPr>
          <a:xfrm>
            <a:off x="4008438" y="3195638"/>
            <a:ext cx="1076325" cy="1076325"/>
            <a:chOff x="4008438" y="3195638"/>
            <a:chExt cx="1076325" cy="1076325"/>
          </a:xfrm>
        </p:grpSpPr>
        <p:sp>
          <p:nvSpPr>
            <p:cNvPr id="574" name="Google Shape;574;p31"/>
            <p:cNvSpPr/>
            <p:nvPr/>
          </p:nvSpPr>
          <p:spPr>
            <a:xfrm>
              <a:off x="4008438" y="3195638"/>
              <a:ext cx="1076325" cy="1076325"/>
            </a:xfrm>
            <a:prstGeom prst="ellipse">
              <a:avLst/>
            </a:prstGeom>
            <a:solidFill>
              <a:srgbClr val="F2F2F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600">
                <a:solidFill>
                  <a:srgbClr val="4D4D4D"/>
                </a:solidFill>
                <a:latin typeface="Twentieth Century"/>
                <a:ea typeface="Twentieth Century"/>
                <a:cs typeface="Twentieth Century"/>
                <a:sym typeface="Twentieth Century"/>
              </a:endParaRPr>
            </a:p>
          </p:txBody>
        </p:sp>
        <p:sp>
          <p:nvSpPr>
            <p:cNvPr id="575" name="Google Shape;575;p31"/>
            <p:cNvSpPr/>
            <p:nvPr/>
          </p:nvSpPr>
          <p:spPr>
            <a:xfrm>
              <a:off x="4286250" y="3432864"/>
              <a:ext cx="496866" cy="570017"/>
            </a:xfrm>
            <a:custGeom>
              <a:rect b="b" l="l" r="r" t="t"/>
              <a:pathLst>
                <a:path extrusionOk="0" h="6750" w="5888">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sp>
        <p:nvSpPr>
          <p:cNvPr id="576" name="Google Shape;576;p31"/>
          <p:cNvSpPr txBox="1"/>
          <p:nvPr/>
        </p:nvSpPr>
        <p:spPr>
          <a:xfrm>
            <a:off x="6807200" y="1420267"/>
            <a:ext cx="1625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Genius hath electric power which earth can never tame. Lydia M. Child</a:t>
            </a:r>
            <a:endParaRPr sz="1200">
              <a:solidFill>
                <a:srgbClr val="B73A4F"/>
              </a:solidFill>
              <a:latin typeface="Twentieth Century"/>
              <a:ea typeface="Twentieth Century"/>
              <a:cs typeface="Twentieth Century"/>
              <a:sym typeface="Twentieth Century"/>
            </a:endParaRPr>
          </a:p>
        </p:txBody>
      </p:sp>
      <p:sp>
        <p:nvSpPr>
          <p:cNvPr id="577" name="Google Shape;577;p31"/>
          <p:cNvSpPr txBox="1"/>
          <p:nvPr/>
        </p:nvSpPr>
        <p:spPr>
          <a:xfrm>
            <a:off x="8258174" y="3296147"/>
            <a:ext cx="1625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I feel very strongly that change is good because it stirs up the system. Ann Richards</a:t>
            </a:r>
            <a:endParaRPr sz="1200">
              <a:solidFill>
                <a:srgbClr val="B73A4F"/>
              </a:solidFill>
              <a:latin typeface="Twentieth Century"/>
              <a:ea typeface="Twentieth Century"/>
              <a:cs typeface="Twentieth Century"/>
              <a:sym typeface="Twentieth Century"/>
            </a:endParaRPr>
          </a:p>
        </p:txBody>
      </p:sp>
      <p:sp>
        <p:nvSpPr>
          <p:cNvPr id="578" name="Google Shape;578;p31"/>
          <p:cNvSpPr txBox="1"/>
          <p:nvPr/>
        </p:nvSpPr>
        <p:spPr>
          <a:xfrm>
            <a:off x="2295669" y="3359344"/>
            <a:ext cx="1625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Genius hath electric power which earth can never tame. Lydia M. Child</a:t>
            </a:r>
            <a:endParaRPr sz="1200">
              <a:solidFill>
                <a:srgbClr val="B73A4F"/>
              </a:solidFill>
              <a:latin typeface="Twentieth Century"/>
              <a:ea typeface="Twentieth Century"/>
              <a:cs typeface="Twentieth Century"/>
              <a:sym typeface="Twentieth Century"/>
            </a:endParaRPr>
          </a:p>
        </p:txBody>
      </p:sp>
      <p:sp>
        <p:nvSpPr>
          <p:cNvPr id="579" name="Google Shape;579;p31"/>
          <p:cNvSpPr/>
          <p:nvPr/>
        </p:nvSpPr>
        <p:spPr>
          <a:xfrm>
            <a:off x="5849144" y="2907754"/>
            <a:ext cx="407988" cy="1898650"/>
          </a:xfrm>
          <a:prstGeom prst="upArrow">
            <a:avLst>
              <a:gd fmla="val 50000" name="adj1"/>
              <a:gd fmla="val 50006" name="adj2"/>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Twentieth Century"/>
              <a:ea typeface="Twentieth Century"/>
              <a:cs typeface="Twentieth Century"/>
              <a:sym typeface="Twentieth Century"/>
            </a:endParaRPr>
          </a:p>
        </p:txBody>
      </p:sp>
      <p:sp>
        <p:nvSpPr>
          <p:cNvPr id="580" name="Google Shape;580;p31"/>
          <p:cNvSpPr/>
          <p:nvPr/>
        </p:nvSpPr>
        <p:spPr>
          <a:xfrm>
            <a:off x="6195219" y="3657054"/>
            <a:ext cx="755650" cy="1149350"/>
          </a:xfrm>
          <a:custGeom>
            <a:rect b="b" l="l" r="r" t="t"/>
            <a:pathLst>
              <a:path extrusionOk="0" h="1149350" w="7556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581" name="Google Shape;581;p31"/>
          <p:cNvSpPr/>
          <p:nvPr/>
        </p:nvSpPr>
        <p:spPr>
          <a:xfrm flipH="1">
            <a:off x="5150644" y="3657054"/>
            <a:ext cx="757238" cy="1149350"/>
          </a:xfrm>
          <a:custGeom>
            <a:rect b="b" l="l" r="r" t="t"/>
            <a:pathLst>
              <a:path extrusionOk="0" h="1149350" w="757238">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582" name="Google Shape;582;p31"/>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ppt_w</p:attrName>
                                        </p:attrNameLst>
                                      </p:cBhvr>
                                      <p:tavLst>
                                        <p:tav fmla="" tm="0">
                                          <p:val>
                                            <p:strVal val="0"/>
                                          </p:val>
                                        </p:tav>
                                        <p:tav fmla="" tm="100000">
                                          <p:val>
                                            <p:strVal val="#ppt_w"/>
                                          </p:val>
                                        </p:tav>
                                      </p:tavLst>
                                    </p:anim>
                                    <p:anim calcmode="lin" valueType="num">
                                      <p:cBhvr additive="base">
                                        <p:cTn dur="500"/>
                                        <p:tgtEl>
                                          <p:spTgt spid="5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2"/>
          <p:cNvSpPr/>
          <p:nvPr/>
        </p:nvSpPr>
        <p:spPr>
          <a:xfrm>
            <a:off x="5283199" y="1765300"/>
            <a:ext cx="2196759" cy="1536700"/>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9" name="Google Shape;589;p32"/>
          <p:cNvSpPr/>
          <p:nvPr/>
        </p:nvSpPr>
        <p:spPr>
          <a:xfrm>
            <a:off x="7588077" y="1765300"/>
            <a:ext cx="2196759" cy="1536700"/>
          </a:xfrm>
          <a:prstGeom prst="rect">
            <a:avLst/>
          </a:prstGeom>
          <a:blipFill rotWithShape="1">
            <a:blip r:embed="rId3">
              <a:alphaModFix/>
            </a:blip>
            <a:tile algn="ctr"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90" name="Google Shape;590;p32"/>
          <p:cNvSpPr/>
          <p:nvPr/>
        </p:nvSpPr>
        <p:spPr>
          <a:xfrm>
            <a:off x="5283200" y="3403600"/>
            <a:ext cx="2196759" cy="1536700"/>
          </a:xfrm>
          <a:prstGeom prst="rect">
            <a:avLst/>
          </a:prstGeom>
          <a:blipFill rotWithShape="1">
            <a:blip r:embed="rId4">
              <a:alphaModFix/>
            </a:blip>
            <a:tile algn="ctr" flip="none" tx="-635000" sx="100000" ty="-190500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91" name="Google Shape;591;p32"/>
          <p:cNvSpPr/>
          <p:nvPr/>
        </p:nvSpPr>
        <p:spPr>
          <a:xfrm>
            <a:off x="7588077" y="3403600"/>
            <a:ext cx="2196759" cy="1536700"/>
          </a:xfrm>
          <a:prstGeom prst="rect">
            <a:avLst/>
          </a:prstGeom>
          <a:blipFill rotWithShape="1">
            <a:blip r:embed="rId5">
              <a:alphaModFix/>
            </a:blip>
            <a:tile algn="ctr" flip="none" tx="-635000" sx="100000" ty="-190500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92" name="Google Shape;592;p32"/>
          <p:cNvSpPr/>
          <p:nvPr/>
        </p:nvSpPr>
        <p:spPr>
          <a:xfrm>
            <a:off x="2247047" y="2243146"/>
            <a:ext cx="113364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B73A4F"/>
                </a:solidFill>
                <a:latin typeface="Twentieth Century"/>
                <a:ea typeface="Twentieth Century"/>
                <a:cs typeface="Twentieth Century"/>
                <a:sym typeface="Twentieth Century"/>
              </a:rPr>
              <a:t>Schedule</a:t>
            </a:r>
            <a:endParaRPr b="1" sz="2000">
              <a:solidFill>
                <a:srgbClr val="B73A4F"/>
              </a:solidFill>
              <a:latin typeface="Twentieth Century"/>
              <a:ea typeface="Twentieth Century"/>
              <a:cs typeface="Twentieth Century"/>
              <a:sym typeface="Twentieth Century"/>
            </a:endParaRPr>
          </a:p>
        </p:txBody>
      </p:sp>
      <p:sp>
        <p:nvSpPr>
          <p:cNvPr id="593" name="Google Shape;593;p32"/>
          <p:cNvSpPr txBox="1"/>
          <p:nvPr/>
        </p:nvSpPr>
        <p:spPr>
          <a:xfrm>
            <a:off x="2320489" y="2669767"/>
            <a:ext cx="1906587"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Everyone wants, happiness. No one wants pain. But you can’t have a rainbow without a little rain.</a:t>
            </a:r>
            <a:endParaRPr sz="1400">
              <a:solidFill>
                <a:srgbClr val="B73A4F"/>
              </a:solidFill>
              <a:latin typeface="Twentieth Century"/>
              <a:ea typeface="Twentieth Century"/>
              <a:cs typeface="Twentieth Century"/>
              <a:sym typeface="Twentieth Century"/>
            </a:endParaRPr>
          </a:p>
        </p:txBody>
      </p:sp>
      <p:sp>
        <p:nvSpPr>
          <p:cNvPr id="594" name="Google Shape;594;p32"/>
          <p:cNvSpPr txBox="1"/>
          <p:nvPr/>
        </p:nvSpPr>
        <p:spPr>
          <a:xfrm>
            <a:off x="5415417" y="2056596"/>
            <a:ext cx="202644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Twentieth Century"/>
                <a:ea typeface="Twentieth Century"/>
                <a:cs typeface="Twentieth Century"/>
                <a:sym typeface="Twentieth Century"/>
              </a:rPr>
              <a:t>A large income is the best recipe for happiness I ever heard of. Mansfield Park</a:t>
            </a:r>
            <a:endParaRPr sz="1400">
              <a:solidFill>
                <a:schemeClr val="lt1"/>
              </a:solidFill>
              <a:latin typeface="Twentieth Century"/>
              <a:ea typeface="Twentieth Century"/>
              <a:cs typeface="Twentieth Century"/>
              <a:sym typeface="Twentieth Century"/>
            </a:endParaRPr>
          </a:p>
        </p:txBody>
      </p:sp>
      <p:sp>
        <p:nvSpPr>
          <p:cNvPr id="595" name="Google Shape;595;p32"/>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500"/>
                                        <p:tgtEl>
                                          <p:spTgt spid="592"/>
                                        </p:tgtEl>
                                        <p:attrNameLst>
                                          <p:attrName>ppt_w</p:attrName>
                                        </p:attrNameLst>
                                      </p:cBhvr>
                                      <p:tavLst>
                                        <p:tav fmla="" tm="0">
                                          <p:val>
                                            <p:strVal val="0"/>
                                          </p:val>
                                        </p:tav>
                                        <p:tav fmla="" tm="100000">
                                          <p:val>
                                            <p:strVal val="#ppt_w"/>
                                          </p:val>
                                        </p:tav>
                                      </p:tavLst>
                                    </p:anim>
                                    <p:anim calcmode="lin" valueType="num">
                                      <p:cBhvr additive="base">
                                        <p:cTn dur="500"/>
                                        <p:tgtEl>
                                          <p:spTgt spid="5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500"/>
                                        <p:tgtEl>
                                          <p:spTgt spid="593"/>
                                        </p:tgtEl>
                                        <p:attrNameLst>
                                          <p:attrName>ppt_w</p:attrName>
                                        </p:attrNameLst>
                                      </p:cBhvr>
                                      <p:tavLst>
                                        <p:tav fmla="" tm="0">
                                          <p:val>
                                            <p:strVal val="0"/>
                                          </p:val>
                                        </p:tav>
                                        <p:tav fmla="" tm="100000">
                                          <p:val>
                                            <p:strVal val="#ppt_w"/>
                                          </p:val>
                                        </p:tav>
                                      </p:tavLst>
                                    </p:anim>
                                    <p:anim calcmode="lin" valueType="num">
                                      <p:cBhvr additive="base">
                                        <p:cTn dur="500"/>
                                        <p:tgtEl>
                                          <p:spTgt spid="5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500"/>
                                        <p:tgtEl>
                                          <p:spTgt spid="588"/>
                                        </p:tgtEl>
                                        <p:attrNameLst>
                                          <p:attrName>ppt_w</p:attrName>
                                        </p:attrNameLst>
                                      </p:cBhvr>
                                      <p:tavLst>
                                        <p:tav fmla="" tm="0">
                                          <p:val>
                                            <p:strVal val="0"/>
                                          </p:val>
                                        </p:tav>
                                        <p:tav fmla="" tm="100000">
                                          <p:val>
                                            <p:strVal val="#ppt_w"/>
                                          </p:val>
                                        </p:tav>
                                      </p:tavLst>
                                    </p:anim>
                                    <p:anim calcmode="lin" valueType="num">
                                      <p:cBhvr additive="base">
                                        <p:cTn dur="500"/>
                                        <p:tgtEl>
                                          <p:spTgt spid="5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500"/>
                                        <p:tgtEl>
                                          <p:spTgt spid="5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500"/>
                                        <p:tgtEl>
                                          <p:spTgt spid="5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grpSp>
        <p:nvGrpSpPr>
          <p:cNvPr id="601" name="Google Shape;601;p33"/>
          <p:cNvGrpSpPr/>
          <p:nvPr/>
        </p:nvGrpSpPr>
        <p:grpSpPr>
          <a:xfrm>
            <a:off x="4662647" y="1836737"/>
            <a:ext cx="2875121" cy="3201353"/>
            <a:chOff x="5270" y="1103"/>
            <a:chExt cx="7963" cy="8867"/>
          </a:xfrm>
        </p:grpSpPr>
        <p:sp>
          <p:nvSpPr>
            <p:cNvPr id="602" name="Google Shape;602;p33"/>
            <p:cNvSpPr/>
            <p:nvPr/>
          </p:nvSpPr>
          <p:spPr>
            <a:xfrm>
              <a:off x="9150" y="1168"/>
              <a:ext cx="270" cy="1682"/>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3" name="Google Shape;603;p33"/>
            <p:cNvSpPr/>
            <p:nvPr/>
          </p:nvSpPr>
          <p:spPr>
            <a:xfrm>
              <a:off x="9150" y="2938"/>
              <a:ext cx="270" cy="1682"/>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4" name="Google Shape;604;p33"/>
            <p:cNvSpPr/>
            <p:nvPr/>
          </p:nvSpPr>
          <p:spPr>
            <a:xfrm>
              <a:off x="9150" y="4708"/>
              <a:ext cx="270" cy="1682"/>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5" name="Google Shape;605;p33"/>
            <p:cNvSpPr/>
            <p:nvPr/>
          </p:nvSpPr>
          <p:spPr>
            <a:xfrm>
              <a:off x="9150" y="6478"/>
              <a:ext cx="270" cy="1682"/>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6" name="Google Shape;606;p33"/>
            <p:cNvSpPr/>
            <p:nvPr/>
          </p:nvSpPr>
          <p:spPr>
            <a:xfrm>
              <a:off x="9150" y="8248"/>
              <a:ext cx="270" cy="1682"/>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7" name="Google Shape;607;p33"/>
            <p:cNvSpPr/>
            <p:nvPr/>
          </p:nvSpPr>
          <p:spPr>
            <a:xfrm>
              <a:off x="9585" y="5398"/>
              <a:ext cx="1673" cy="150"/>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8" name="Google Shape;608;p33"/>
            <p:cNvSpPr/>
            <p:nvPr/>
          </p:nvSpPr>
          <p:spPr>
            <a:xfrm>
              <a:off x="9585" y="8938"/>
              <a:ext cx="1673" cy="150"/>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09" name="Google Shape;609;p33"/>
            <p:cNvSpPr/>
            <p:nvPr/>
          </p:nvSpPr>
          <p:spPr>
            <a:xfrm>
              <a:off x="9585" y="1933"/>
              <a:ext cx="1673" cy="150"/>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0" name="Google Shape;610;p33"/>
            <p:cNvSpPr/>
            <p:nvPr/>
          </p:nvSpPr>
          <p:spPr>
            <a:xfrm>
              <a:off x="7273" y="3703"/>
              <a:ext cx="1672" cy="150"/>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1" name="Google Shape;611;p33"/>
            <p:cNvSpPr/>
            <p:nvPr/>
          </p:nvSpPr>
          <p:spPr>
            <a:xfrm>
              <a:off x="7273" y="7348"/>
              <a:ext cx="1672" cy="150"/>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2" name="Google Shape;612;p33"/>
            <p:cNvSpPr/>
            <p:nvPr/>
          </p:nvSpPr>
          <p:spPr>
            <a:xfrm>
              <a:off x="5330" y="2798"/>
              <a:ext cx="1810" cy="1810"/>
            </a:xfrm>
            <a:prstGeom prst="ellipse">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3" name="Google Shape;613;p33"/>
            <p:cNvSpPr/>
            <p:nvPr/>
          </p:nvSpPr>
          <p:spPr>
            <a:xfrm>
              <a:off x="11423" y="8160"/>
              <a:ext cx="1810" cy="1810"/>
            </a:xfrm>
            <a:prstGeom prst="ellipse">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4" name="Google Shape;614;p33"/>
            <p:cNvSpPr/>
            <p:nvPr/>
          </p:nvSpPr>
          <p:spPr>
            <a:xfrm>
              <a:off x="11358" y="4493"/>
              <a:ext cx="1810" cy="1810"/>
            </a:xfrm>
            <a:prstGeom prst="ellipse">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5" name="Google Shape;615;p33"/>
            <p:cNvSpPr/>
            <p:nvPr/>
          </p:nvSpPr>
          <p:spPr>
            <a:xfrm>
              <a:off x="11358" y="1103"/>
              <a:ext cx="1810" cy="1810"/>
            </a:xfrm>
            <a:prstGeom prst="ellipse">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6" name="Google Shape;616;p33"/>
            <p:cNvSpPr/>
            <p:nvPr/>
          </p:nvSpPr>
          <p:spPr>
            <a:xfrm>
              <a:off x="5270" y="6593"/>
              <a:ext cx="1808" cy="1807"/>
            </a:xfrm>
            <a:prstGeom prst="ellipse">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201C11"/>
                </a:solidFill>
                <a:latin typeface="Rockwell"/>
                <a:ea typeface="Rockwell"/>
                <a:cs typeface="Rockwell"/>
                <a:sym typeface="Rockwell"/>
              </a:endParaRPr>
            </a:p>
          </p:txBody>
        </p:sp>
        <p:sp>
          <p:nvSpPr>
            <p:cNvPr id="617" name="Google Shape;617;p33"/>
            <p:cNvSpPr/>
            <p:nvPr/>
          </p:nvSpPr>
          <p:spPr>
            <a:xfrm>
              <a:off x="12038" y="8700"/>
              <a:ext cx="622" cy="720"/>
            </a:xfrm>
            <a:custGeom>
              <a:rect b="b" l="l" r="r" t="t"/>
              <a:pathLst>
                <a:path extrusionOk="0" h="120" w="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solidFill>
              <a:schemeClr val="lt1"/>
            </a:solidFill>
            <a:ln cap="rnd" cmpd="sng" w="30150">
              <a:solidFill>
                <a:schemeClr val="lt1"/>
              </a:solidFill>
              <a:prstDash val="solid"/>
              <a:round/>
              <a:headEnd len="sm" w="sm" type="none"/>
              <a:tailEnd len="sm" w="sm" type="none"/>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grpSp>
          <p:nvGrpSpPr>
            <p:cNvPr id="618" name="Google Shape;618;p33"/>
            <p:cNvGrpSpPr/>
            <p:nvPr/>
          </p:nvGrpSpPr>
          <p:grpSpPr>
            <a:xfrm>
              <a:off x="5916" y="6969"/>
              <a:ext cx="685" cy="755"/>
              <a:chOff x="1684338" y="1239838"/>
              <a:chExt cx="434975" cy="479425"/>
            </a:xfrm>
          </p:grpSpPr>
          <p:sp>
            <p:nvSpPr>
              <p:cNvPr id="619" name="Google Shape;619;p33"/>
              <p:cNvSpPr/>
              <p:nvPr/>
            </p:nvSpPr>
            <p:spPr>
              <a:xfrm>
                <a:off x="1684338" y="1239838"/>
                <a:ext cx="434975" cy="479425"/>
              </a:xfrm>
              <a:custGeom>
                <a:rect b="b" l="l" r="r" t="t"/>
                <a:pathLst>
                  <a:path extrusionOk="0" h="194" w="176">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lt1"/>
              </a:solidFill>
              <a:ln>
                <a:noFill/>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sp>
            <p:nvSpPr>
              <p:cNvPr id="620" name="Google Shape;620;p33"/>
              <p:cNvSpPr/>
              <p:nvPr/>
            </p:nvSpPr>
            <p:spPr>
              <a:xfrm>
                <a:off x="1698625" y="1379538"/>
                <a:ext cx="87313" cy="82550"/>
              </a:xfrm>
              <a:custGeom>
                <a:rect b="b" l="l" r="r" t="t"/>
                <a:pathLst>
                  <a:path extrusionOk="0" h="33" w="35">
                    <a:moveTo>
                      <a:pt x="4" y="0"/>
                    </a:moveTo>
                    <a:cubicBezTo>
                      <a:pt x="0" y="9"/>
                      <a:pt x="2" y="19"/>
                      <a:pt x="9" y="26"/>
                    </a:cubicBezTo>
                    <a:cubicBezTo>
                      <a:pt x="13" y="31"/>
                      <a:pt x="19" y="33"/>
                      <a:pt x="25" y="33"/>
                    </a:cubicBezTo>
                    <a:cubicBezTo>
                      <a:pt x="28" y="33"/>
                      <a:pt x="32" y="32"/>
                      <a:pt x="35" y="31"/>
                    </a:cubicBezTo>
                    <a:lnTo>
                      <a:pt x="4" y="0"/>
                    </a:lnTo>
                    <a:close/>
                  </a:path>
                </a:pathLst>
              </a:custGeom>
              <a:solidFill>
                <a:schemeClr val="lt1"/>
              </a:solidFill>
              <a:ln>
                <a:noFill/>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grpSp>
        <p:grpSp>
          <p:nvGrpSpPr>
            <p:cNvPr id="621" name="Google Shape;621;p33"/>
            <p:cNvGrpSpPr/>
            <p:nvPr/>
          </p:nvGrpSpPr>
          <p:grpSpPr>
            <a:xfrm>
              <a:off x="11967" y="1632"/>
              <a:ext cx="593" cy="753"/>
              <a:chOff x="2889250" y="1241425"/>
              <a:chExt cx="376238" cy="477838"/>
            </a:xfrm>
          </p:grpSpPr>
          <p:sp>
            <p:nvSpPr>
              <p:cNvPr id="622" name="Google Shape;622;p33"/>
              <p:cNvSpPr/>
              <p:nvPr/>
            </p:nvSpPr>
            <p:spPr>
              <a:xfrm>
                <a:off x="2889250" y="1241425"/>
                <a:ext cx="376238" cy="477838"/>
              </a:xfrm>
              <a:custGeom>
                <a:rect b="b" l="l" r="r" t="t"/>
                <a:pathLst>
                  <a:path extrusionOk="0" h="193" w="152">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chemeClr val="lt1"/>
              </a:solidFill>
              <a:ln>
                <a:noFill/>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sp>
            <p:nvSpPr>
              <p:cNvPr id="623" name="Google Shape;623;p33"/>
              <p:cNvSpPr/>
              <p:nvPr/>
            </p:nvSpPr>
            <p:spPr>
              <a:xfrm>
                <a:off x="2889250" y="1244600"/>
                <a:ext cx="315913" cy="314325"/>
              </a:xfrm>
              <a:custGeom>
                <a:rect b="b" l="l" r="r" t="t"/>
                <a:pathLst>
                  <a:path extrusionOk="0" h="127" w="128">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chemeClr val="lt1"/>
              </a:solidFill>
              <a:ln cap="flat" cmpd="sng" w="9525">
                <a:solidFill>
                  <a:schemeClr val="lt1"/>
                </a:solidFill>
                <a:prstDash val="solid"/>
                <a:round/>
                <a:headEnd len="sm" w="sm" type="none"/>
                <a:tailEnd len="sm" w="sm" type="none"/>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grpSp>
        <p:grpSp>
          <p:nvGrpSpPr>
            <p:cNvPr id="624" name="Google Shape;624;p33"/>
            <p:cNvGrpSpPr/>
            <p:nvPr/>
          </p:nvGrpSpPr>
          <p:grpSpPr>
            <a:xfrm>
              <a:off x="5880" y="3228"/>
              <a:ext cx="770" cy="747"/>
              <a:chOff x="2822575" y="2408238"/>
              <a:chExt cx="488950" cy="474662"/>
            </a:xfrm>
          </p:grpSpPr>
          <p:sp>
            <p:nvSpPr>
              <p:cNvPr id="625" name="Google Shape;625;p33"/>
              <p:cNvSpPr/>
              <p:nvPr/>
            </p:nvSpPr>
            <p:spPr>
              <a:xfrm>
                <a:off x="3048000" y="2646363"/>
                <a:ext cx="38100" cy="39687"/>
              </a:xfrm>
              <a:custGeom>
                <a:rect b="b" l="l" r="r" t="t"/>
                <a:pathLst>
                  <a:path extrusionOk="0" h="16" w="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solidFill>
                <a:schemeClr val="lt1"/>
              </a:solidFill>
              <a:ln>
                <a:noFill/>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sp>
            <p:nvSpPr>
              <p:cNvPr id="626" name="Google Shape;626;p33"/>
              <p:cNvSpPr/>
              <p:nvPr/>
            </p:nvSpPr>
            <p:spPr>
              <a:xfrm>
                <a:off x="2822575" y="2408238"/>
                <a:ext cx="488950" cy="474662"/>
              </a:xfrm>
              <a:custGeom>
                <a:rect b="b" l="l" r="r" t="t"/>
                <a:pathLst>
                  <a:path extrusionOk="0" h="192" w="198">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solidFill>
                <a:schemeClr val="lt1"/>
              </a:solidFill>
              <a:ln>
                <a:noFill/>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grpSp>
        <p:grpSp>
          <p:nvGrpSpPr>
            <p:cNvPr id="627" name="Google Shape;627;p33"/>
            <p:cNvGrpSpPr/>
            <p:nvPr/>
          </p:nvGrpSpPr>
          <p:grpSpPr>
            <a:xfrm>
              <a:off x="12037" y="5024"/>
              <a:ext cx="500" cy="747"/>
              <a:chOff x="596900" y="3573463"/>
              <a:chExt cx="317500" cy="474662"/>
            </a:xfrm>
          </p:grpSpPr>
          <p:sp>
            <p:nvSpPr>
              <p:cNvPr id="628" name="Google Shape;628;p33"/>
              <p:cNvSpPr/>
              <p:nvPr/>
            </p:nvSpPr>
            <p:spPr>
              <a:xfrm>
                <a:off x="657225" y="3929063"/>
                <a:ext cx="158750" cy="119062"/>
              </a:xfrm>
              <a:custGeom>
                <a:rect b="b" l="l" r="r" t="t"/>
                <a:pathLst>
                  <a:path extrusionOk="0" h="48" w="64">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chemeClr val="lt1"/>
              </a:solidFill>
              <a:ln>
                <a:noFill/>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sp>
            <p:nvSpPr>
              <p:cNvPr id="629" name="Google Shape;629;p33"/>
              <p:cNvSpPr/>
              <p:nvPr/>
            </p:nvSpPr>
            <p:spPr>
              <a:xfrm>
                <a:off x="596900" y="3573463"/>
                <a:ext cx="317500" cy="336550"/>
              </a:xfrm>
              <a:custGeom>
                <a:rect b="b" l="l" r="r" t="t"/>
                <a:pathLst>
                  <a:path extrusionOk="0" h="136" w="128">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chemeClr val="lt1"/>
              </a:solidFill>
              <a:ln cap="flat" cmpd="sng" w="9525">
                <a:solidFill>
                  <a:schemeClr val="lt1"/>
                </a:solidFill>
                <a:prstDash val="solid"/>
                <a:round/>
                <a:headEnd len="sm" w="sm" type="none"/>
                <a:tailEnd len="sm" w="sm" type="none"/>
              </a:ln>
            </p:spPr>
            <p:txBody>
              <a:bodyPr anchorCtr="0" anchor="t" bIns="30100" lIns="60200" spcFirstLastPara="1" rIns="60200" wrap="square" tIns="30100">
                <a:noAutofit/>
              </a:bodyPr>
              <a:lstStyle/>
              <a:p>
                <a:pPr indent="0" lvl="0" marL="0" marR="0" rtl="0" algn="l">
                  <a:spcBef>
                    <a:spcPts val="0"/>
                  </a:spcBef>
                  <a:spcAft>
                    <a:spcPts val="0"/>
                  </a:spcAft>
                  <a:buNone/>
                </a:pPr>
                <a:r>
                  <a:t/>
                </a:r>
                <a:endParaRPr sz="1185">
                  <a:solidFill>
                    <a:srgbClr val="201C11"/>
                  </a:solidFill>
                  <a:latin typeface="Rockwell"/>
                  <a:ea typeface="Rockwell"/>
                  <a:cs typeface="Rockwell"/>
                  <a:sym typeface="Rockwell"/>
                </a:endParaRPr>
              </a:p>
            </p:txBody>
          </p:sp>
        </p:grpSp>
      </p:grpSp>
      <p:grpSp>
        <p:nvGrpSpPr>
          <p:cNvPr id="630" name="Google Shape;630;p33"/>
          <p:cNvGrpSpPr/>
          <p:nvPr/>
        </p:nvGrpSpPr>
        <p:grpSpPr>
          <a:xfrm>
            <a:off x="2766378" y="1993426"/>
            <a:ext cx="1853565" cy="926308"/>
            <a:chOff x="3492" y="3319"/>
            <a:chExt cx="3892" cy="1945"/>
          </a:xfrm>
        </p:grpSpPr>
        <p:grpSp>
          <p:nvGrpSpPr>
            <p:cNvPr id="631" name="Google Shape;631;p33"/>
            <p:cNvGrpSpPr/>
            <p:nvPr/>
          </p:nvGrpSpPr>
          <p:grpSpPr>
            <a:xfrm>
              <a:off x="3492" y="3319"/>
              <a:ext cx="3892" cy="1945"/>
              <a:chOff x="4765" y="2949"/>
              <a:chExt cx="3892" cy="1945"/>
            </a:xfrm>
          </p:grpSpPr>
          <p:sp>
            <p:nvSpPr>
              <p:cNvPr id="632" name="Google Shape;632;p33"/>
              <p:cNvSpPr/>
              <p:nvPr/>
            </p:nvSpPr>
            <p:spPr>
              <a:xfrm>
                <a:off x="4765" y="3537"/>
                <a:ext cx="3892" cy="135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B73A4F"/>
                    </a:solidFill>
                    <a:latin typeface="Rockwell"/>
                    <a:ea typeface="Rockwell"/>
                    <a:cs typeface="Rockwell"/>
                    <a:sym typeface="Rockwell"/>
                  </a:rPr>
                  <a:t>Be an encourager, the world has enough critics already.</a:t>
                </a:r>
                <a:endParaRPr sz="1200">
                  <a:solidFill>
                    <a:srgbClr val="B73A4F"/>
                  </a:solidFill>
                  <a:latin typeface="Rockwell"/>
                  <a:ea typeface="Rockwell"/>
                  <a:cs typeface="Rockwell"/>
                  <a:sym typeface="Rockwell"/>
                </a:endParaRPr>
              </a:p>
            </p:txBody>
          </p:sp>
          <p:sp>
            <p:nvSpPr>
              <p:cNvPr id="633" name="Google Shape;633;p33"/>
              <p:cNvSpPr/>
              <p:nvPr/>
            </p:nvSpPr>
            <p:spPr>
              <a:xfrm>
                <a:off x="7210" y="2949"/>
                <a:ext cx="1217" cy="71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B73A4F"/>
                    </a:solidFill>
                    <a:latin typeface="Rockwell"/>
                    <a:ea typeface="Rockwell"/>
                    <a:cs typeface="Rockwell"/>
                    <a:sym typeface="Rockwell"/>
                  </a:rPr>
                  <a:t>Add</a:t>
                </a:r>
                <a:endParaRPr b="1" sz="1600">
                  <a:solidFill>
                    <a:srgbClr val="B73A4F"/>
                  </a:solidFill>
                  <a:latin typeface="Rockwell"/>
                  <a:ea typeface="Rockwell"/>
                  <a:cs typeface="Rockwell"/>
                  <a:sym typeface="Rockwell"/>
                </a:endParaRPr>
              </a:p>
            </p:txBody>
          </p:sp>
        </p:grpSp>
        <p:cxnSp>
          <p:nvCxnSpPr>
            <p:cNvPr id="634" name="Google Shape;634;p33"/>
            <p:cNvCxnSpPr/>
            <p:nvPr/>
          </p:nvCxnSpPr>
          <p:spPr>
            <a:xfrm flipH="1" rot="10800000">
              <a:off x="6370" y="3880"/>
              <a:ext cx="533" cy="4"/>
            </a:xfrm>
            <a:prstGeom prst="straightConnector1">
              <a:avLst/>
            </a:prstGeom>
            <a:noFill/>
            <a:ln cap="flat" cmpd="sng" w="19050">
              <a:solidFill>
                <a:srgbClr val="B73A4F"/>
              </a:solidFill>
              <a:prstDash val="solid"/>
              <a:miter lim="800000"/>
              <a:headEnd len="sm" w="sm" type="none"/>
              <a:tailEnd len="sm" w="sm" type="none"/>
            </a:ln>
          </p:spPr>
        </p:cxnSp>
      </p:grpSp>
      <p:grpSp>
        <p:nvGrpSpPr>
          <p:cNvPr id="635" name="Google Shape;635;p33"/>
          <p:cNvGrpSpPr/>
          <p:nvPr/>
        </p:nvGrpSpPr>
        <p:grpSpPr>
          <a:xfrm>
            <a:off x="2830671" y="3726025"/>
            <a:ext cx="1853565" cy="754382"/>
            <a:chOff x="3492" y="3292"/>
            <a:chExt cx="3892" cy="1584"/>
          </a:xfrm>
        </p:grpSpPr>
        <p:grpSp>
          <p:nvGrpSpPr>
            <p:cNvPr id="636" name="Google Shape;636;p33"/>
            <p:cNvGrpSpPr/>
            <p:nvPr/>
          </p:nvGrpSpPr>
          <p:grpSpPr>
            <a:xfrm>
              <a:off x="3492" y="3292"/>
              <a:ext cx="3892" cy="1584"/>
              <a:chOff x="4765" y="2922"/>
              <a:chExt cx="3892" cy="1584"/>
            </a:xfrm>
          </p:grpSpPr>
          <p:sp>
            <p:nvSpPr>
              <p:cNvPr id="637" name="Google Shape;637;p33"/>
              <p:cNvSpPr/>
              <p:nvPr/>
            </p:nvSpPr>
            <p:spPr>
              <a:xfrm>
                <a:off x="4765" y="3537"/>
                <a:ext cx="3892" cy="96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B73A4F"/>
                    </a:solidFill>
                    <a:latin typeface="Rockwell"/>
                    <a:ea typeface="Rockwell"/>
                    <a:cs typeface="Rockwell"/>
                    <a:sym typeface="Rockwell"/>
                  </a:rPr>
                  <a:t>Always give your best never worry for results.</a:t>
                </a:r>
                <a:endParaRPr sz="1200">
                  <a:solidFill>
                    <a:srgbClr val="B73A4F"/>
                  </a:solidFill>
                  <a:latin typeface="Rockwell"/>
                  <a:ea typeface="Rockwell"/>
                  <a:cs typeface="Rockwell"/>
                  <a:sym typeface="Rockwell"/>
                </a:endParaRPr>
              </a:p>
            </p:txBody>
          </p:sp>
          <p:sp>
            <p:nvSpPr>
              <p:cNvPr id="638" name="Google Shape;638;p33"/>
              <p:cNvSpPr/>
              <p:nvPr/>
            </p:nvSpPr>
            <p:spPr>
              <a:xfrm>
                <a:off x="6601" y="2922"/>
                <a:ext cx="1826" cy="71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B73A4F"/>
                    </a:solidFill>
                    <a:latin typeface="Rockwell"/>
                    <a:ea typeface="Rockwell"/>
                    <a:cs typeface="Rockwell"/>
                    <a:sym typeface="Rockwell"/>
                  </a:rPr>
                  <a:t>Accept</a:t>
                </a:r>
                <a:endParaRPr b="1" sz="1600">
                  <a:solidFill>
                    <a:srgbClr val="B73A4F"/>
                  </a:solidFill>
                  <a:latin typeface="Rockwell"/>
                  <a:ea typeface="Rockwell"/>
                  <a:cs typeface="Rockwell"/>
                  <a:sym typeface="Rockwell"/>
                </a:endParaRPr>
              </a:p>
            </p:txBody>
          </p:sp>
        </p:grpSp>
        <p:cxnSp>
          <p:nvCxnSpPr>
            <p:cNvPr id="639" name="Google Shape;639;p33"/>
            <p:cNvCxnSpPr/>
            <p:nvPr/>
          </p:nvCxnSpPr>
          <p:spPr>
            <a:xfrm flipH="1" rot="10800000">
              <a:off x="6370" y="3880"/>
              <a:ext cx="533" cy="4"/>
            </a:xfrm>
            <a:prstGeom prst="straightConnector1">
              <a:avLst/>
            </a:prstGeom>
            <a:noFill/>
            <a:ln cap="flat" cmpd="sng" w="19050">
              <a:solidFill>
                <a:srgbClr val="B73A4F"/>
              </a:solidFill>
              <a:prstDash val="solid"/>
              <a:miter lim="800000"/>
              <a:headEnd len="sm" w="sm" type="none"/>
              <a:tailEnd len="sm" w="sm" type="none"/>
            </a:ln>
          </p:spPr>
        </p:cxnSp>
      </p:grpSp>
      <p:grpSp>
        <p:nvGrpSpPr>
          <p:cNvPr id="640" name="Google Shape;640;p33"/>
          <p:cNvGrpSpPr/>
          <p:nvPr/>
        </p:nvGrpSpPr>
        <p:grpSpPr>
          <a:xfrm>
            <a:off x="7638415" y="1798165"/>
            <a:ext cx="1853565" cy="755334"/>
            <a:chOff x="3492" y="3290"/>
            <a:chExt cx="3892" cy="1586"/>
          </a:xfrm>
        </p:grpSpPr>
        <p:grpSp>
          <p:nvGrpSpPr>
            <p:cNvPr id="641" name="Google Shape;641;p33"/>
            <p:cNvGrpSpPr/>
            <p:nvPr/>
          </p:nvGrpSpPr>
          <p:grpSpPr>
            <a:xfrm>
              <a:off x="3492" y="3290"/>
              <a:ext cx="3892" cy="1586"/>
              <a:chOff x="4765" y="2920"/>
              <a:chExt cx="3892" cy="1586"/>
            </a:xfrm>
          </p:grpSpPr>
          <p:sp>
            <p:nvSpPr>
              <p:cNvPr id="642" name="Google Shape;642;p33"/>
              <p:cNvSpPr/>
              <p:nvPr/>
            </p:nvSpPr>
            <p:spPr>
              <a:xfrm>
                <a:off x="4765" y="3537"/>
                <a:ext cx="3892" cy="9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B73A4F"/>
                    </a:solidFill>
                    <a:latin typeface="Rockwell"/>
                    <a:ea typeface="Rockwell"/>
                    <a:cs typeface="Rockwell"/>
                    <a:sym typeface="Rockwell"/>
                  </a:rPr>
                  <a:t>Always give your best never worry for results.</a:t>
                </a:r>
                <a:endParaRPr sz="1200">
                  <a:solidFill>
                    <a:srgbClr val="B73A4F"/>
                  </a:solidFill>
                  <a:latin typeface="Rockwell"/>
                  <a:ea typeface="Rockwell"/>
                  <a:cs typeface="Rockwell"/>
                  <a:sym typeface="Rockwell"/>
                </a:endParaRPr>
              </a:p>
            </p:txBody>
          </p:sp>
          <p:sp>
            <p:nvSpPr>
              <p:cNvPr id="643" name="Google Shape;643;p33"/>
              <p:cNvSpPr/>
              <p:nvPr/>
            </p:nvSpPr>
            <p:spPr>
              <a:xfrm>
                <a:off x="4772" y="2920"/>
                <a:ext cx="2845" cy="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B73A4F"/>
                    </a:solidFill>
                    <a:latin typeface="Rockwell"/>
                    <a:ea typeface="Rockwell"/>
                    <a:cs typeface="Rockwell"/>
                    <a:sym typeface="Rockwell"/>
                  </a:rPr>
                  <a:t>Occupation</a:t>
                </a:r>
                <a:endParaRPr b="1" sz="1600">
                  <a:solidFill>
                    <a:srgbClr val="B73A4F"/>
                  </a:solidFill>
                  <a:latin typeface="Rockwell"/>
                  <a:ea typeface="Rockwell"/>
                  <a:cs typeface="Rockwell"/>
                  <a:sym typeface="Rockwell"/>
                </a:endParaRPr>
              </a:p>
            </p:txBody>
          </p:sp>
        </p:grpSp>
        <p:cxnSp>
          <p:nvCxnSpPr>
            <p:cNvPr id="644" name="Google Shape;644;p33"/>
            <p:cNvCxnSpPr/>
            <p:nvPr/>
          </p:nvCxnSpPr>
          <p:spPr>
            <a:xfrm flipH="1" rot="10800000">
              <a:off x="3695" y="3880"/>
              <a:ext cx="533" cy="4"/>
            </a:xfrm>
            <a:prstGeom prst="straightConnector1">
              <a:avLst/>
            </a:prstGeom>
            <a:noFill/>
            <a:ln cap="flat" cmpd="sng" w="19050">
              <a:solidFill>
                <a:srgbClr val="B73A4F"/>
              </a:solidFill>
              <a:prstDash val="solid"/>
              <a:miter lim="800000"/>
              <a:headEnd len="sm" w="sm" type="none"/>
              <a:tailEnd len="sm" w="sm" type="none"/>
            </a:ln>
          </p:spPr>
        </p:cxnSp>
      </p:grpSp>
      <p:grpSp>
        <p:nvGrpSpPr>
          <p:cNvPr id="645" name="Google Shape;645;p33"/>
          <p:cNvGrpSpPr/>
          <p:nvPr/>
        </p:nvGrpSpPr>
        <p:grpSpPr>
          <a:xfrm>
            <a:off x="7616825" y="4291334"/>
            <a:ext cx="1853565" cy="952978"/>
            <a:chOff x="3492" y="3263"/>
            <a:chExt cx="3892" cy="2001"/>
          </a:xfrm>
        </p:grpSpPr>
        <p:grpSp>
          <p:nvGrpSpPr>
            <p:cNvPr id="646" name="Google Shape;646;p33"/>
            <p:cNvGrpSpPr/>
            <p:nvPr/>
          </p:nvGrpSpPr>
          <p:grpSpPr>
            <a:xfrm>
              <a:off x="3492" y="3263"/>
              <a:ext cx="3892" cy="2001"/>
              <a:chOff x="4765" y="2893"/>
              <a:chExt cx="3892" cy="2001"/>
            </a:xfrm>
          </p:grpSpPr>
          <p:sp>
            <p:nvSpPr>
              <p:cNvPr id="647" name="Google Shape;647;p33"/>
              <p:cNvSpPr/>
              <p:nvPr/>
            </p:nvSpPr>
            <p:spPr>
              <a:xfrm>
                <a:off x="4765" y="3537"/>
                <a:ext cx="3892" cy="135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B73A4F"/>
                    </a:solidFill>
                    <a:latin typeface="Rockwell"/>
                    <a:ea typeface="Rockwell"/>
                    <a:cs typeface="Rockwell"/>
                    <a:sym typeface="Rockwell"/>
                  </a:rPr>
                  <a:t>Woe be to him that reads but one book. George Herbert</a:t>
                </a:r>
                <a:endParaRPr sz="1200">
                  <a:solidFill>
                    <a:srgbClr val="B73A4F"/>
                  </a:solidFill>
                  <a:latin typeface="Rockwell"/>
                  <a:ea typeface="Rockwell"/>
                  <a:cs typeface="Rockwell"/>
                  <a:sym typeface="Rockwell"/>
                </a:endParaRPr>
              </a:p>
            </p:txBody>
          </p:sp>
          <p:sp>
            <p:nvSpPr>
              <p:cNvPr id="648" name="Google Shape;648;p33"/>
              <p:cNvSpPr/>
              <p:nvPr/>
            </p:nvSpPr>
            <p:spPr>
              <a:xfrm>
                <a:off x="4772" y="2893"/>
                <a:ext cx="1948" cy="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B73A4F"/>
                    </a:solidFill>
                    <a:latin typeface="Rockwell"/>
                    <a:ea typeface="Rockwell"/>
                    <a:cs typeface="Rockwell"/>
                    <a:sym typeface="Rockwell"/>
                  </a:rPr>
                  <a:t>Lanage</a:t>
                </a:r>
                <a:endParaRPr b="1" sz="1600">
                  <a:solidFill>
                    <a:srgbClr val="B73A4F"/>
                  </a:solidFill>
                  <a:latin typeface="Rockwell"/>
                  <a:ea typeface="Rockwell"/>
                  <a:cs typeface="Rockwell"/>
                  <a:sym typeface="Rockwell"/>
                </a:endParaRPr>
              </a:p>
            </p:txBody>
          </p:sp>
        </p:grpSp>
        <p:cxnSp>
          <p:nvCxnSpPr>
            <p:cNvPr id="649" name="Google Shape;649;p33"/>
            <p:cNvCxnSpPr/>
            <p:nvPr/>
          </p:nvCxnSpPr>
          <p:spPr>
            <a:xfrm flipH="1" rot="10800000">
              <a:off x="3695" y="3880"/>
              <a:ext cx="533" cy="4"/>
            </a:xfrm>
            <a:prstGeom prst="straightConnector1">
              <a:avLst/>
            </a:prstGeom>
            <a:noFill/>
            <a:ln cap="flat" cmpd="sng" w="19050">
              <a:solidFill>
                <a:srgbClr val="B73A4F"/>
              </a:solidFill>
              <a:prstDash val="solid"/>
              <a:miter lim="800000"/>
              <a:headEnd len="sm" w="sm" type="none"/>
              <a:tailEnd len="sm" w="sm" type="none"/>
            </a:ln>
          </p:spPr>
        </p:cxnSp>
      </p:grpSp>
      <p:grpSp>
        <p:nvGrpSpPr>
          <p:cNvPr id="650" name="Google Shape;650;p33"/>
          <p:cNvGrpSpPr/>
          <p:nvPr/>
        </p:nvGrpSpPr>
        <p:grpSpPr>
          <a:xfrm>
            <a:off x="7638415" y="2904844"/>
            <a:ext cx="1853565" cy="940119"/>
            <a:chOff x="3492" y="3290"/>
            <a:chExt cx="3892" cy="1974"/>
          </a:xfrm>
        </p:grpSpPr>
        <p:grpSp>
          <p:nvGrpSpPr>
            <p:cNvPr id="651" name="Google Shape;651;p33"/>
            <p:cNvGrpSpPr/>
            <p:nvPr/>
          </p:nvGrpSpPr>
          <p:grpSpPr>
            <a:xfrm>
              <a:off x="3492" y="3290"/>
              <a:ext cx="3892" cy="1974"/>
              <a:chOff x="4765" y="2920"/>
              <a:chExt cx="3892" cy="1974"/>
            </a:xfrm>
          </p:grpSpPr>
          <p:sp>
            <p:nvSpPr>
              <p:cNvPr id="652" name="Google Shape;652;p33"/>
              <p:cNvSpPr/>
              <p:nvPr/>
            </p:nvSpPr>
            <p:spPr>
              <a:xfrm>
                <a:off x="4765" y="3537"/>
                <a:ext cx="3892" cy="135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B73A4F"/>
                    </a:solidFill>
                    <a:latin typeface="Rockwell"/>
                    <a:ea typeface="Rockwell"/>
                    <a:cs typeface="Rockwell"/>
                    <a:sym typeface="Rockwell"/>
                  </a:rPr>
                  <a:t>Be an encourager, the world has enough critics already.</a:t>
                </a:r>
                <a:endParaRPr sz="1200">
                  <a:solidFill>
                    <a:srgbClr val="B73A4F"/>
                  </a:solidFill>
                  <a:latin typeface="Rockwell"/>
                  <a:ea typeface="Rockwell"/>
                  <a:cs typeface="Rockwell"/>
                  <a:sym typeface="Rockwell"/>
                </a:endParaRPr>
              </a:p>
            </p:txBody>
          </p:sp>
          <p:sp>
            <p:nvSpPr>
              <p:cNvPr id="653" name="Google Shape;653;p33"/>
              <p:cNvSpPr/>
              <p:nvPr/>
            </p:nvSpPr>
            <p:spPr>
              <a:xfrm>
                <a:off x="4772" y="2920"/>
                <a:ext cx="1683" cy="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B73A4F"/>
                    </a:solidFill>
                    <a:latin typeface="Rockwell"/>
                    <a:ea typeface="Rockwell"/>
                    <a:cs typeface="Rockwell"/>
                    <a:sym typeface="Rockwell"/>
                  </a:rPr>
                  <a:t>Lower</a:t>
                </a:r>
                <a:endParaRPr b="1" sz="1600">
                  <a:solidFill>
                    <a:srgbClr val="B73A4F"/>
                  </a:solidFill>
                  <a:latin typeface="Rockwell"/>
                  <a:ea typeface="Rockwell"/>
                  <a:cs typeface="Rockwell"/>
                  <a:sym typeface="Rockwell"/>
                </a:endParaRPr>
              </a:p>
            </p:txBody>
          </p:sp>
        </p:grpSp>
        <p:cxnSp>
          <p:nvCxnSpPr>
            <p:cNvPr id="654" name="Google Shape;654;p33"/>
            <p:cNvCxnSpPr/>
            <p:nvPr/>
          </p:nvCxnSpPr>
          <p:spPr>
            <a:xfrm flipH="1" rot="10800000">
              <a:off x="3695" y="3880"/>
              <a:ext cx="533" cy="4"/>
            </a:xfrm>
            <a:prstGeom prst="straightConnector1">
              <a:avLst/>
            </a:prstGeom>
            <a:noFill/>
            <a:ln cap="flat" cmpd="sng" w="19050">
              <a:solidFill>
                <a:srgbClr val="B73A4F"/>
              </a:solidFill>
              <a:prstDash val="solid"/>
              <a:miter lim="800000"/>
              <a:headEnd len="sm" w="sm" type="none"/>
              <a:tailEnd len="sm" w="sm" type="none"/>
            </a:ln>
          </p:spPr>
        </p:cxnSp>
      </p:grpSp>
      <p:sp>
        <p:nvSpPr>
          <p:cNvPr id="655" name="Google Shape;655;p33"/>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6" name="Google Shape;106;p16"/>
          <p:cNvSpPr txBox="1"/>
          <p:nvPr/>
        </p:nvSpPr>
        <p:spPr>
          <a:xfrm>
            <a:off x="4179497" y="1267487"/>
            <a:ext cx="337945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rgbClr val="FBE4D4"/>
                </a:solidFill>
                <a:latin typeface="Twentieth Century"/>
                <a:ea typeface="Twentieth Century"/>
                <a:cs typeface="Twentieth Century"/>
                <a:sym typeface="Twentieth Century"/>
              </a:rPr>
              <a:t>CONTENTS</a:t>
            </a:r>
            <a:endParaRPr b="1" sz="5400">
              <a:solidFill>
                <a:srgbClr val="FBE4D4"/>
              </a:solidFill>
              <a:latin typeface="Twentieth Century"/>
              <a:ea typeface="Twentieth Century"/>
              <a:cs typeface="Twentieth Century"/>
              <a:sym typeface="Twentieth Century"/>
            </a:endParaRPr>
          </a:p>
        </p:txBody>
      </p:sp>
      <p:grpSp>
        <p:nvGrpSpPr>
          <p:cNvPr id="107" name="Google Shape;107;p16"/>
          <p:cNvGrpSpPr/>
          <p:nvPr/>
        </p:nvGrpSpPr>
        <p:grpSpPr>
          <a:xfrm>
            <a:off x="4672564" y="2469502"/>
            <a:ext cx="2810587" cy="435429"/>
            <a:chOff x="4672564" y="2469502"/>
            <a:chExt cx="2810587" cy="435429"/>
          </a:xfrm>
        </p:grpSpPr>
        <p:sp>
          <p:nvSpPr>
            <p:cNvPr id="108" name="Google Shape;108;p16"/>
            <p:cNvSpPr/>
            <p:nvPr/>
          </p:nvSpPr>
          <p:spPr>
            <a:xfrm>
              <a:off x="4672564" y="2469502"/>
              <a:ext cx="435429" cy="435429"/>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09" name="Google Shape;109;p16"/>
            <p:cNvSpPr/>
            <p:nvPr/>
          </p:nvSpPr>
          <p:spPr>
            <a:xfrm>
              <a:off x="5233075" y="2469502"/>
              <a:ext cx="2250076"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FBE4D4"/>
                  </a:solidFill>
                  <a:latin typeface="Twentieth Century"/>
                  <a:ea typeface="Twentieth Century"/>
                  <a:cs typeface="Twentieth Century"/>
                  <a:sym typeface="Twentieth Century"/>
                </a:rPr>
                <a:t>What we do?</a:t>
              </a:r>
              <a:endParaRPr b="1" sz="1800">
                <a:solidFill>
                  <a:srgbClr val="FBE4D4"/>
                </a:solidFill>
                <a:latin typeface="Twentieth Century"/>
                <a:ea typeface="Twentieth Century"/>
                <a:cs typeface="Twentieth Century"/>
                <a:sym typeface="Twentieth Century"/>
              </a:endParaRPr>
            </a:p>
          </p:txBody>
        </p:sp>
      </p:grpSp>
      <p:grpSp>
        <p:nvGrpSpPr>
          <p:cNvPr id="110" name="Google Shape;110;p16"/>
          <p:cNvGrpSpPr/>
          <p:nvPr/>
        </p:nvGrpSpPr>
        <p:grpSpPr>
          <a:xfrm>
            <a:off x="4672564" y="3086877"/>
            <a:ext cx="2810587" cy="435429"/>
            <a:chOff x="4672564" y="3086877"/>
            <a:chExt cx="2810587" cy="435429"/>
          </a:xfrm>
        </p:grpSpPr>
        <p:sp>
          <p:nvSpPr>
            <p:cNvPr id="111" name="Google Shape;111;p16"/>
            <p:cNvSpPr/>
            <p:nvPr/>
          </p:nvSpPr>
          <p:spPr>
            <a:xfrm>
              <a:off x="4672564" y="3086877"/>
              <a:ext cx="435429" cy="435429"/>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2" name="Google Shape;112;p16"/>
            <p:cNvSpPr/>
            <p:nvPr/>
          </p:nvSpPr>
          <p:spPr>
            <a:xfrm>
              <a:off x="5233075" y="3086877"/>
              <a:ext cx="2250076"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FBE4D4"/>
                  </a:solidFill>
                  <a:latin typeface="Twentieth Century"/>
                  <a:ea typeface="Twentieth Century"/>
                  <a:cs typeface="Twentieth Century"/>
                  <a:sym typeface="Twentieth Century"/>
                </a:rPr>
                <a:t>Annual</a:t>
              </a:r>
              <a:endParaRPr b="1" sz="1800">
                <a:solidFill>
                  <a:srgbClr val="FBE4D4"/>
                </a:solidFill>
                <a:latin typeface="Twentieth Century"/>
                <a:ea typeface="Twentieth Century"/>
                <a:cs typeface="Twentieth Century"/>
                <a:sym typeface="Twentieth Century"/>
              </a:endParaRPr>
            </a:p>
          </p:txBody>
        </p:sp>
      </p:grpSp>
      <p:grpSp>
        <p:nvGrpSpPr>
          <p:cNvPr id="113" name="Google Shape;113;p16"/>
          <p:cNvGrpSpPr/>
          <p:nvPr/>
        </p:nvGrpSpPr>
        <p:grpSpPr>
          <a:xfrm>
            <a:off x="4672564" y="3704252"/>
            <a:ext cx="2810587" cy="435429"/>
            <a:chOff x="4672564" y="3704252"/>
            <a:chExt cx="2810587" cy="435429"/>
          </a:xfrm>
        </p:grpSpPr>
        <p:sp>
          <p:nvSpPr>
            <p:cNvPr id="114" name="Google Shape;114;p16"/>
            <p:cNvSpPr/>
            <p:nvPr/>
          </p:nvSpPr>
          <p:spPr>
            <a:xfrm>
              <a:off x="4672564" y="3704252"/>
              <a:ext cx="435429" cy="435429"/>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5" name="Google Shape;115;p16"/>
            <p:cNvSpPr/>
            <p:nvPr/>
          </p:nvSpPr>
          <p:spPr>
            <a:xfrm>
              <a:off x="5233075" y="3704252"/>
              <a:ext cx="2250076"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FBE4D4"/>
                  </a:solidFill>
                  <a:latin typeface="Twentieth Century"/>
                  <a:ea typeface="Twentieth Century"/>
                  <a:cs typeface="Twentieth Century"/>
                  <a:sym typeface="Twentieth Century"/>
                </a:rPr>
                <a:t>Meeting</a:t>
              </a:r>
              <a:endParaRPr b="1" sz="1800">
                <a:solidFill>
                  <a:srgbClr val="FBE4D4"/>
                </a:solidFill>
                <a:latin typeface="Twentieth Century"/>
                <a:ea typeface="Twentieth Century"/>
                <a:cs typeface="Twentieth Century"/>
                <a:sym typeface="Twentieth Century"/>
              </a:endParaRPr>
            </a:p>
          </p:txBody>
        </p:sp>
      </p:grpSp>
      <p:grpSp>
        <p:nvGrpSpPr>
          <p:cNvPr id="116" name="Google Shape;116;p16"/>
          <p:cNvGrpSpPr/>
          <p:nvPr/>
        </p:nvGrpSpPr>
        <p:grpSpPr>
          <a:xfrm>
            <a:off x="4672564" y="4335624"/>
            <a:ext cx="2861024" cy="435429"/>
            <a:chOff x="4672564" y="4335624"/>
            <a:chExt cx="2861024" cy="435429"/>
          </a:xfrm>
        </p:grpSpPr>
        <p:sp>
          <p:nvSpPr>
            <p:cNvPr id="117" name="Google Shape;117;p16"/>
            <p:cNvSpPr/>
            <p:nvPr/>
          </p:nvSpPr>
          <p:spPr>
            <a:xfrm>
              <a:off x="4672564" y="4335624"/>
              <a:ext cx="435429" cy="435429"/>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8" name="Google Shape;118;p16"/>
            <p:cNvSpPr/>
            <p:nvPr/>
          </p:nvSpPr>
          <p:spPr>
            <a:xfrm>
              <a:off x="5283512" y="4352269"/>
              <a:ext cx="2250076" cy="36933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rgbClr val="FBE4D4"/>
                  </a:solidFill>
                  <a:latin typeface="Twentieth Century"/>
                  <a:ea typeface="Twentieth Century"/>
                  <a:cs typeface="Twentieth Century"/>
                  <a:sym typeface="Twentieth Century"/>
                </a:rPr>
                <a:t>Conferences</a:t>
              </a:r>
              <a:endParaRPr b="1" sz="1800">
                <a:solidFill>
                  <a:srgbClr val="FBE4D4"/>
                </a:solidFill>
                <a:latin typeface="Twentieth Century"/>
                <a:ea typeface="Twentieth Century"/>
                <a:cs typeface="Twentieth Century"/>
                <a:sym typeface="Twentieth Century"/>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62" name="Google Shape;662;p34"/>
          <p:cNvSpPr txBox="1"/>
          <p:nvPr/>
        </p:nvSpPr>
        <p:spPr>
          <a:xfrm>
            <a:off x="4302971" y="1361506"/>
            <a:ext cx="2598788"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FBE4D4"/>
                </a:solidFill>
                <a:latin typeface="Microsoft Yahei"/>
                <a:ea typeface="Microsoft Yahei"/>
                <a:cs typeface="Microsoft Yahei"/>
                <a:sym typeface="Microsoft Yahei"/>
              </a:rPr>
              <a:t>FOUR</a:t>
            </a:r>
            <a:endParaRPr b="1" sz="6600">
              <a:solidFill>
                <a:srgbClr val="FBE4D4"/>
              </a:solidFill>
              <a:latin typeface="Microsoft Yahei"/>
              <a:ea typeface="Microsoft Yahei"/>
              <a:cs typeface="Microsoft Yahei"/>
              <a:sym typeface="Microsoft Yahei"/>
            </a:endParaRPr>
          </a:p>
        </p:txBody>
      </p:sp>
      <p:grpSp>
        <p:nvGrpSpPr>
          <p:cNvPr id="663" name="Google Shape;663;p34"/>
          <p:cNvGrpSpPr/>
          <p:nvPr/>
        </p:nvGrpSpPr>
        <p:grpSpPr>
          <a:xfrm>
            <a:off x="4872395" y="2469502"/>
            <a:ext cx="3306778" cy="461665"/>
            <a:chOff x="4872395" y="2469502"/>
            <a:chExt cx="3306778" cy="461665"/>
          </a:xfrm>
        </p:grpSpPr>
        <p:sp>
          <p:nvSpPr>
            <p:cNvPr id="664" name="Google Shape;664;p34"/>
            <p:cNvSpPr/>
            <p:nvPr/>
          </p:nvSpPr>
          <p:spPr>
            <a:xfrm>
              <a:off x="4872395" y="2560943"/>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5" name="Google Shape;665;p34"/>
            <p:cNvSpPr/>
            <p:nvPr/>
          </p:nvSpPr>
          <p:spPr>
            <a:xfrm>
              <a:off x="5233075" y="2469502"/>
              <a:ext cx="265716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FBE4D4"/>
                  </a:solidFill>
                  <a:latin typeface="Twentieth Century"/>
                  <a:ea typeface="Twentieth Century"/>
                  <a:cs typeface="Twentieth Century"/>
                  <a:sym typeface="Twentieth Century"/>
                </a:rPr>
                <a:t>CONFERENCES</a:t>
              </a:r>
              <a:endParaRPr b="1" sz="2400">
                <a:solidFill>
                  <a:srgbClr val="FBE4D4"/>
                </a:solidFill>
                <a:latin typeface="Twentieth Century"/>
                <a:ea typeface="Twentieth Century"/>
                <a:cs typeface="Twentieth Century"/>
                <a:sym typeface="Twentieth Century"/>
              </a:endParaRPr>
            </a:p>
          </p:txBody>
        </p:sp>
        <p:sp>
          <p:nvSpPr>
            <p:cNvPr id="666" name="Google Shape;666;p34"/>
            <p:cNvSpPr/>
            <p:nvPr/>
          </p:nvSpPr>
          <p:spPr>
            <a:xfrm>
              <a:off x="7890235" y="2555865"/>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
        <p:nvSpPr>
          <p:cNvPr id="667" name="Google Shape;667;p34"/>
          <p:cNvSpPr txBox="1"/>
          <p:nvPr/>
        </p:nvSpPr>
        <p:spPr>
          <a:xfrm>
            <a:off x="5347881" y="3239040"/>
            <a:ext cx="2013585" cy="8935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BE5D6"/>
                </a:solidFill>
                <a:latin typeface="Twentieth Century"/>
                <a:ea typeface="Twentieth Century"/>
                <a:cs typeface="Twentieth Century"/>
                <a:sym typeface="Twentieth Century"/>
              </a:rPr>
              <a:t>Show and explain your  web, app or software  projects using these  gadget templates</a:t>
            </a:r>
            <a:endParaRPr sz="1200">
              <a:solidFill>
                <a:srgbClr val="FBE5D6"/>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1000"/>
                                        <p:tgtEl>
                                          <p:spTgt spid="662"/>
                                        </p:tgtEl>
                                        <p:attrNameLst>
                                          <p:attrName>ppt_w</p:attrName>
                                        </p:attrNameLst>
                                      </p:cBhvr>
                                      <p:tavLst>
                                        <p:tav fmla="" tm="0">
                                          <p:val>
                                            <p:strVal val="0"/>
                                          </p:val>
                                        </p:tav>
                                        <p:tav fmla="" tm="100000">
                                          <p:val>
                                            <p:strVal val="#ppt_w"/>
                                          </p:val>
                                        </p:tav>
                                      </p:tavLst>
                                    </p:anim>
                                    <p:anim calcmode="lin" valueType="num">
                                      <p:cBhvr additive="base">
                                        <p:cTn dur="1000"/>
                                        <p:tgtEl>
                                          <p:spTgt spid="6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20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grpSp>
        <p:nvGrpSpPr>
          <p:cNvPr id="673" name="Google Shape;673;p35"/>
          <p:cNvGrpSpPr/>
          <p:nvPr/>
        </p:nvGrpSpPr>
        <p:grpSpPr>
          <a:xfrm>
            <a:off x="2363981" y="1831375"/>
            <a:ext cx="4488587" cy="3486558"/>
            <a:chOff x="2363981" y="1831375"/>
            <a:chExt cx="4488587" cy="3486558"/>
          </a:xfrm>
        </p:grpSpPr>
        <p:sp>
          <p:nvSpPr>
            <p:cNvPr id="674" name="Google Shape;674;p35"/>
            <p:cNvSpPr/>
            <p:nvPr/>
          </p:nvSpPr>
          <p:spPr>
            <a:xfrm rot="-8100000">
              <a:off x="4690428" y="3155793"/>
              <a:ext cx="1791176" cy="1791176"/>
            </a:xfrm>
            <a:custGeom>
              <a:rect b="b" l="l" r="r" t="t"/>
              <a:pathLst>
                <a:path extrusionOk="0"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B73A4F"/>
            </a:solidFill>
            <a:ln>
              <a:noFill/>
            </a:ln>
          </p:spPr>
          <p:txBody>
            <a:bodyPr anchorCtr="0" anchor="t" bIns="25700" lIns="51400" spcFirstLastPara="1" rIns="51400" wrap="square" tIns="25700">
              <a:noAutofit/>
            </a:bodyPr>
            <a:lstStyle/>
            <a:p>
              <a:pPr indent="0" lvl="0" marL="0" marR="0" rtl="0" algn="l">
                <a:spcBef>
                  <a:spcPts val="0"/>
                </a:spcBef>
                <a:spcAft>
                  <a:spcPts val="0"/>
                </a:spcAft>
                <a:buNone/>
              </a:pPr>
              <a:r>
                <a:t/>
              </a:r>
              <a:endParaRPr sz="1013">
                <a:solidFill>
                  <a:schemeClr val="dk1"/>
                </a:solidFill>
                <a:latin typeface="Twentieth Century"/>
                <a:ea typeface="Twentieth Century"/>
                <a:cs typeface="Twentieth Century"/>
                <a:sym typeface="Twentieth Century"/>
              </a:endParaRPr>
            </a:p>
          </p:txBody>
        </p:sp>
        <p:sp>
          <p:nvSpPr>
            <p:cNvPr id="675" name="Google Shape;675;p35"/>
            <p:cNvSpPr/>
            <p:nvPr/>
          </p:nvSpPr>
          <p:spPr>
            <a:xfrm rot="2700000">
              <a:off x="3709353" y="2202340"/>
              <a:ext cx="1791176" cy="1791176"/>
            </a:xfrm>
            <a:custGeom>
              <a:rect b="b" l="l" r="r" t="t"/>
              <a:pathLst>
                <a:path extrusionOk="0"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B73A4F"/>
            </a:solidFill>
            <a:ln>
              <a:noFill/>
            </a:ln>
          </p:spPr>
          <p:txBody>
            <a:bodyPr anchorCtr="0" anchor="t" bIns="25700" lIns="51400" spcFirstLastPara="1" rIns="51400" wrap="square" tIns="25700">
              <a:noAutofit/>
            </a:bodyPr>
            <a:lstStyle/>
            <a:p>
              <a:pPr indent="0" lvl="0" marL="0" marR="0" rtl="0" algn="l">
                <a:spcBef>
                  <a:spcPts val="0"/>
                </a:spcBef>
                <a:spcAft>
                  <a:spcPts val="0"/>
                </a:spcAft>
                <a:buNone/>
              </a:pPr>
              <a:r>
                <a:t/>
              </a:r>
              <a:endParaRPr sz="1013">
                <a:solidFill>
                  <a:schemeClr val="dk1"/>
                </a:solidFill>
                <a:latin typeface="Twentieth Century"/>
                <a:ea typeface="Twentieth Century"/>
                <a:cs typeface="Twentieth Century"/>
                <a:sym typeface="Twentieth Century"/>
              </a:endParaRPr>
            </a:p>
          </p:txBody>
        </p:sp>
        <p:sp>
          <p:nvSpPr>
            <p:cNvPr id="676" name="Google Shape;676;p35"/>
            <p:cNvSpPr/>
            <p:nvPr/>
          </p:nvSpPr>
          <p:spPr>
            <a:xfrm>
              <a:off x="4409917" y="2874805"/>
              <a:ext cx="384334" cy="370523"/>
            </a:xfrm>
            <a:custGeom>
              <a:rect b="b" l="l" r="r" t="t"/>
              <a:pathLst>
                <a:path extrusionOk="0"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B73A4F"/>
            </a:solidFill>
            <a:ln>
              <a:noFill/>
            </a:ln>
          </p:spPr>
          <p:txBody>
            <a:bodyPr anchorCtr="0" anchor="t" bIns="25700" lIns="51400" spcFirstLastPara="1" rIns="51400" wrap="square" tIns="25700">
              <a:noAutofit/>
            </a:bodyPr>
            <a:lstStyle/>
            <a:p>
              <a:pPr indent="0" lvl="0" marL="0" marR="0" rtl="0" algn="l">
                <a:spcBef>
                  <a:spcPts val="0"/>
                </a:spcBef>
                <a:spcAft>
                  <a:spcPts val="0"/>
                </a:spcAft>
                <a:buNone/>
              </a:pPr>
              <a:r>
                <a:t/>
              </a:r>
              <a:endParaRPr sz="1013">
                <a:solidFill>
                  <a:srgbClr val="2F5EB0"/>
                </a:solidFill>
                <a:latin typeface="Twentieth Century"/>
                <a:ea typeface="Twentieth Century"/>
                <a:cs typeface="Twentieth Century"/>
                <a:sym typeface="Twentieth Century"/>
              </a:endParaRPr>
            </a:p>
          </p:txBody>
        </p:sp>
        <p:grpSp>
          <p:nvGrpSpPr>
            <p:cNvPr id="677" name="Google Shape;677;p35"/>
            <p:cNvGrpSpPr/>
            <p:nvPr/>
          </p:nvGrpSpPr>
          <p:grpSpPr>
            <a:xfrm>
              <a:off x="5392897" y="3924460"/>
              <a:ext cx="377666" cy="370523"/>
              <a:chOff x="6786562" y="796925"/>
              <a:chExt cx="500063" cy="490538"/>
            </a:xfrm>
          </p:grpSpPr>
          <p:sp>
            <p:nvSpPr>
              <p:cNvPr id="678" name="Google Shape;678;p35"/>
              <p:cNvSpPr/>
              <p:nvPr/>
            </p:nvSpPr>
            <p:spPr>
              <a:xfrm>
                <a:off x="6786562" y="796925"/>
                <a:ext cx="500063" cy="490538"/>
              </a:xfrm>
              <a:custGeom>
                <a:rect b="b" l="l" r="r" t="t"/>
                <a:pathLst>
                  <a:path extrusionOk="0"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B73A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2F5EB0"/>
                  </a:solidFill>
                  <a:latin typeface="Twentieth Century"/>
                  <a:ea typeface="Twentieth Century"/>
                  <a:cs typeface="Twentieth Century"/>
                  <a:sym typeface="Twentieth Century"/>
                </a:endParaRPr>
              </a:p>
            </p:txBody>
          </p:sp>
          <p:sp>
            <p:nvSpPr>
              <p:cNvPr id="679" name="Google Shape;679;p35"/>
              <p:cNvSpPr/>
              <p:nvPr/>
            </p:nvSpPr>
            <p:spPr>
              <a:xfrm>
                <a:off x="6967538" y="969963"/>
                <a:ext cx="134938" cy="138113"/>
              </a:xfrm>
              <a:custGeom>
                <a:rect b="b" l="l" r="r" t="t"/>
                <a:pathLst>
                  <a:path extrusionOk="0"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B73A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2F5EB0"/>
                  </a:solidFill>
                  <a:latin typeface="Twentieth Century"/>
                  <a:ea typeface="Twentieth Century"/>
                  <a:cs typeface="Twentieth Century"/>
                  <a:sym typeface="Twentieth Century"/>
                </a:endParaRPr>
              </a:p>
            </p:txBody>
          </p:sp>
          <p:sp>
            <p:nvSpPr>
              <p:cNvPr id="680" name="Google Shape;680;p35"/>
              <p:cNvSpPr/>
              <p:nvPr/>
            </p:nvSpPr>
            <p:spPr>
              <a:xfrm>
                <a:off x="6956425" y="1135063"/>
                <a:ext cx="73025" cy="79375"/>
              </a:xfrm>
              <a:custGeom>
                <a:rect b="b" l="l" r="r" t="t"/>
                <a:pathLst>
                  <a:path extrusionOk="0"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B73A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2F5EB0"/>
                  </a:solidFill>
                  <a:latin typeface="Twentieth Century"/>
                  <a:ea typeface="Twentieth Century"/>
                  <a:cs typeface="Twentieth Century"/>
                  <a:sym typeface="Twentieth Century"/>
                </a:endParaRPr>
              </a:p>
            </p:txBody>
          </p:sp>
          <p:sp>
            <p:nvSpPr>
              <p:cNvPr id="681" name="Google Shape;681;p35"/>
              <p:cNvSpPr/>
              <p:nvPr/>
            </p:nvSpPr>
            <p:spPr>
              <a:xfrm>
                <a:off x="7043738" y="873125"/>
                <a:ext cx="77788" cy="80963"/>
              </a:xfrm>
              <a:custGeom>
                <a:rect b="b" l="l" r="r" t="t"/>
                <a:pathLst>
                  <a:path extrusionOk="0"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B73A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2F5EB0"/>
                  </a:solidFill>
                  <a:latin typeface="Twentieth Century"/>
                  <a:ea typeface="Twentieth Century"/>
                  <a:cs typeface="Twentieth Century"/>
                  <a:sym typeface="Twentieth Century"/>
                </a:endParaRPr>
              </a:p>
            </p:txBody>
          </p:sp>
        </p:grpSp>
        <p:sp>
          <p:nvSpPr>
            <p:cNvPr id="682" name="Google Shape;682;p35"/>
            <p:cNvSpPr/>
            <p:nvPr/>
          </p:nvSpPr>
          <p:spPr>
            <a:xfrm rot="-8100000">
              <a:off x="2734946" y="3155793"/>
              <a:ext cx="1791176" cy="1791176"/>
            </a:xfrm>
            <a:custGeom>
              <a:rect b="b" l="l" r="r" t="t"/>
              <a:pathLst>
                <a:path extrusionOk="0"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B73A4F"/>
            </a:solidFill>
            <a:ln>
              <a:noFill/>
            </a:ln>
          </p:spPr>
          <p:txBody>
            <a:bodyPr anchorCtr="0" anchor="t" bIns="25700" lIns="51400" spcFirstLastPara="1" rIns="51400" wrap="square" tIns="25700">
              <a:noAutofit/>
            </a:bodyPr>
            <a:lstStyle/>
            <a:p>
              <a:pPr indent="0" lvl="0" marL="0" marR="0" rtl="0" algn="l">
                <a:spcBef>
                  <a:spcPts val="0"/>
                </a:spcBef>
                <a:spcAft>
                  <a:spcPts val="0"/>
                </a:spcAft>
                <a:buNone/>
              </a:pPr>
              <a:r>
                <a:t/>
              </a:r>
              <a:endParaRPr sz="1013">
                <a:solidFill>
                  <a:schemeClr val="dk1"/>
                </a:solidFill>
                <a:latin typeface="Twentieth Century"/>
                <a:ea typeface="Twentieth Century"/>
                <a:cs typeface="Twentieth Century"/>
                <a:sym typeface="Twentieth Century"/>
              </a:endParaRPr>
            </a:p>
          </p:txBody>
        </p:sp>
        <p:grpSp>
          <p:nvGrpSpPr>
            <p:cNvPr id="683" name="Google Shape;683;p35"/>
            <p:cNvGrpSpPr/>
            <p:nvPr/>
          </p:nvGrpSpPr>
          <p:grpSpPr>
            <a:xfrm>
              <a:off x="2793544" y="3147980"/>
              <a:ext cx="739412" cy="739525"/>
              <a:chOff x="7780259" y="3362731"/>
              <a:chExt cx="696342" cy="696342"/>
            </a:xfrm>
          </p:grpSpPr>
          <p:sp>
            <p:nvSpPr>
              <p:cNvPr id="684" name="Google Shape;684;p35"/>
              <p:cNvSpPr/>
              <p:nvPr/>
            </p:nvSpPr>
            <p:spPr>
              <a:xfrm rot="2700000">
                <a:off x="7882236" y="3464708"/>
                <a:ext cx="492388" cy="492388"/>
              </a:xfrm>
              <a:prstGeom prst="ellipse">
                <a:avLst/>
              </a:prstGeom>
              <a:solidFill>
                <a:srgbClr val="B73A4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rgbClr val="1A609B"/>
                  </a:solidFill>
                  <a:latin typeface="Twentieth Century"/>
                  <a:ea typeface="Twentieth Century"/>
                  <a:cs typeface="Twentieth Century"/>
                  <a:sym typeface="Twentieth Century"/>
                </a:endParaRPr>
              </a:p>
            </p:txBody>
          </p:sp>
          <p:sp>
            <p:nvSpPr>
              <p:cNvPr id="685" name="Google Shape;685;p35"/>
              <p:cNvSpPr txBox="1"/>
              <p:nvPr/>
            </p:nvSpPr>
            <p:spPr>
              <a:xfrm>
                <a:off x="7827333" y="3530137"/>
                <a:ext cx="599208" cy="260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Twentieth Century"/>
                    <a:ea typeface="Twentieth Century"/>
                    <a:cs typeface="Twentieth Century"/>
                    <a:sym typeface="Twentieth Century"/>
                  </a:rPr>
                  <a:t>01</a:t>
                </a:r>
                <a:endParaRPr/>
              </a:p>
            </p:txBody>
          </p:sp>
        </p:grpSp>
        <p:sp>
          <p:nvSpPr>
            <p:cNvPr id="686" name="Google Shape;686;p35"/>
            <p:cNvSpPr/>
            <p:nvPr/>
          </p:nvSpPr>
          <p:spPr>
            <a:xfrm>
              <a:off x="3440271" y="3971609"/>
              <a:ext cx="370523" cy="280511"/>
            </a:xfrm>
            <a:custGeom>
              <a:rect b="b" l="l" r="r" t="t"/>
              <a:pathLst>
                <a:path extrusionOk="0"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B73A4F"/>
            </a:solidFill>
            <a:ln>
              <a:noFill/>
            </a:ln>
          </p:spPr>
          <p:txBody>
            <a:bodyPr anchorCtr="0" anchor="t" bIns="25700" lIns="51400" spcFirstLastPara="1" rIns="51400" wrap="square" tIns="25700">
              <a:noAutofit/>
            </a:bodyPr>
            <a:lstStyle/>
            <a:p>
              <a:pPr indent="0" lvl="0" marL="0" marR="0" rtl="0" algn="l">
                <a:spcBef>
                  <a:spcPts val="0"/>
                </a:spcBef>
                <a:spcAft>
                  <a:spcPts val="0"/>
                </a:spcAft>
                <a:buNone/>
              </a:pPr>
              <a:r>
                <a:t/>
              </a:r>
              <a:endParaRPr sz="1013">
                <a:solidFill>
                  <a:srgbClr val="2F5EB0"/>
                </a:solidFill>
                <a:latin typeface="Twentieth Century"/>
                <a:ea typeface="Twentieth Century"/>
                <a:cs typeface="Twentieth Century"/>
                <a:sym typeface="Twentieth Century"/>
              </a:endParaRPr>
            </a:p>
          </p:txBody>
        </p:sp>
        <p:grpSp>
          <p:nvGrpSpPr>
            <p:cNvPr id="687" name="Google Shape;687;p35"/>
            <p:cNvGrpSpPr/>
            <p:nvPr/>
          </p:nvGrpSpPr>
          <p:grpSpPr>
            <a:xfrm>
              <a:off x="4269919" y="1880679"/>
              <a:ext cx="739412" cy="739525"/>
              <a:chOff x="7780259" y="3362731"/>
              <a:chExt cx="696342" cy="696342"/>
            </a:xfrm>
          </p:grpSpPr>
          <p:sp>
            <p:nvSpPr>
              <p:cNvPr id="688" name="Google Shape;688;p35"/>
              <p:cNvSpPr/>
              <p:nvPr/>
            </p:nvSpPr>
            <p:spPr>
              <a:xfrm rot="2700000">
                <a:off x="7882236" y="3464708"/>
                <a:ext cx="492388" cy="492388"/>
              </a:xfrm>
              <a:prstGeom prst="ellipse">
                <a:avLst/>
              </a:prstGeom>
              <a:solidFill>
                <a:srgbClr val="E78D97"/>
              </a:solidFill>
              <a:ln cap="flat" cmpd="sng" w="9525">
                <a:solidFill>
                  <a:srgbClr val="FBE5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rgbClr val="1A609B"/>
                  </a:solidFill>
                  <a:latin typeface="Twentieth Century"/>
                  <a:ea typeface="Twentieth Century"/>
                  <a:cs typeface="Twentieth Century"/>
                  <a:sym typeface="Twentieth Century"/>
                </a:endParaRPr>
              </a:p>
            </p:txBody>
          </p:sp>
          <p:sp>
            <p:nvSpPr>
              <p:cNvPr id="689" name="Google Shape;689;p35"/>
              <p:cNvSpPr txBox="1"/>
              <p:nvPr/>
            </p:nvSpPr>
            <p:spPr>
              <a:xfrm>
                <a:off x="7827333" y="3530137"/>
                <a:ext cx="599208" cy="260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Twentieth Century"/>
                    <a:ea typeface="Twentieth Century"/>
                    <a:cs typeface="Twentieth Century"/>
                    <a:sym typeface="Twentieth Century"/>
                  </a:rPr>
                  <a:t>02</a:t>
                </a:r>
                <a:endParaRPr/>
              </a:p>
            </p:txBody>
          </p:sp>
        </p:grpSp>
        <p:grpSp>
          <p:nvGrpSpPr>
            <p:cNvPr id="690" name="Google Shape;690;p35"/>
            <p:cNvGrpSpPr/>
            <p:nvPr/>
          </p:nvGrpSpPr>
          <p:grpSpPr>
            <a:xfrm>
              <a:off x="5719624" y="3198462"/>
              <a:ext cx="739412" cy="739525"/>
              <a:chOff x="7780259" y="3362731"/>
              <a:chExt cx="696342" cy="696342"/>
            </a:xfrm>
          </p:grpSpPr>
          <p:sp>
            <p:nvSpPr>
              <p:cNvPr id="691" name="Google Shape;691;p35"/>
              <p:cNvSpPr/>
              <p:nvPr/>
            </p:nvSpPr>
            <p:spPr>
              <a:xfrm rot="2700000">
                <a:off x="7882236" y="3464708"/>
                <a:ext cx="492388" cy="492388"/>
              </a:xfrm>
              <a:prstGeom prst="ellipse">
                <a:avLst/>
              </a:prstGeom>
              <a:solidFill>
                <a:srgbClr val="B73A4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rgbClr val="1A609B"/>
                  </a:solidFill>
                  <a:latin typeface="Twentieth Century"/>
                  <a:ea typeface="Twentieth Century"/>
                  <a:cs typeface="Twentieth Century"/>
                  <a:sym typeface="Twentieth Century"/>
                </a:endParaRPr>
              </a:p>
            </p:txBody>
          </p:sp>
          <p:sp>
            <p:nvSpPr>
              <p:cNvPr id="692" name="Google Shape;692;p35"/>
              <p:cNvSpPr txBox="1"/>
              <p:nvPr/>
            </p:nvSpPr>
            <p:spPr>
              <a:xfrm>
                <a:off x="7827333" y="3530137"/>
                <a:ext cx="599208" cy="260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Twentieth Century"/>
                    <a:ea typeface="Twentieth Century"/>
                    <a:cs typeface="Twentieth Century"/>
                    <a:sym typeface="Twentieth Century"/>
                  </a:rPr>
                  <a:t>03</a:t>
                </a:r>
                <a:endParaRPr sz="1200">
                  <a:solidFill>
                    <a:schemeClr val="lt1"/>
                  </a:solidFill>
                  <a:latin typeface="Twentieth Century"/>
                  <a:ea typeface="Twentieth Century"/>
                  <a:cs typeface="Twentieth Century"/>
                  <a:sym typeface="Twentieth Century"/>
                </a:endParaRPr>
              </a:p>
            </p:txBody>
          </p:sp>
        </p:grpSp>
      </p:grpSp>
      <p:grpSp>
        <p:nvGrpSpPr>
          <p:cNvPr id="693" name="Google Shape;693;p35"/>
          <p:cNvGrpSpPr/>
          <p:nvPr/>
        </p:nvGrpSpPr>
        <p:grpSpPr>
          <a:xfrm>
            <a:off x="7096463" y="2115025"/>
            <a:ext cx="2643020" cy="940119"/>
            <a:chOff x="7096463" y="2115025"/>
            <a:chExt cx="2643020" cy="940119"/>
          </a:xfrm>
        </p:grpSpPr>
        <p:grpSp>
          <p:nvGrpSpPr>
            <p:cNvPr id="694" name="Google Shape;694;p35"/>
            <p:cNvGrpSpPr/>
            <p:nvPr/>
          </p:nvGrpSpPr>
          <p:grpSpPr>
            <a:xfrm>
              <a:off x="7096463" y="2153570"/>
              <a:ext cx="739412" cy="739525"/>
              <a:chOff x="7780259" y="3362731"/>
              <a:chExt cx="696342" cy="696342"/>
            </a:xfrm>
          </p:grpSpPr>
          <p:sp>
            <p:nvSpPr>
              <p:cNvPr id="695" name="Google Shape;695;p35"/>
              <p:cNvSpPr/>
              <p:nvPr/>
            </p:nvSpPr>
            <p:spPr>
              <a:xfrm rot="2700000">
                <a:off x="7882236" y="3464708"/>
                <a:ext cx="492388" cy="492388"/>
              </a:xfrm>
              <a:prstGeom prst="ellipse">
                <a:avLst/>
              </a:prstGeom>
              <a:solidFill>
                <a:srgbClr val="B73A4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rgbClr val="1A609B"/>
                  </a:solidFill>
                  <a:latin typeface="Twentieth Century"/>
                  <a:ea typeface="Twentieth Century"/>
                  <a:cs typeface="Twentieth Century"/>
                  <a:sym typeface="Twentieth Century"/>
                </a:endParaRPr>
              </a:p>
            </p:txBody>
          </p:sp>
          <p:sp>
            <p:nvSpPr>
              <p:cNvPr id="696" name="Google Shape;696;p35"/>
              <p:cNvSpPr txBox="1"/>
              <p:nvPr/>
            </p:nvSpPr>
            <p:spPr>
              <a:xfrm>
                <a:off x="7827333" y="3530137"/>
                <a:ext cx="599208" cy="260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Twentieth Century"/>
                    <a:ea typeface="Twentieth Century"/>
                    <a:cs typeface="Twentieth Century"/>
                    <a:sym typeface="Twentieth Century"/>
                  </a:rPr>
                  <a:t>01</a:t>
                </a:r>
                <a:endParaRPr/>
              </a:p>
            </p:txBody>
          </p:sp>
        </p:grpSp>
        <p:grpSp>
          <p:nvGrpSpPr>
            <p:cNvPr id="697" name="Google Shape;697;p35"/>
            <p:cNvGrpSpPr/>
            <p:nvPr/>
          </p:nvGrpSpPr>
          <p:grpSpPr>
            <a:xfrm>
              <a:off x="7885918" y="2115025"/>
              <a:ext cx="1853565" cy="940119"/>
              <a:chOff x="3492" y="3290"/>
              <a:chExt cx="3892" cy="1974"/>
            </a:xfrm>
          </p:grpSpPr>
          <p:grpSp>
            <p:nvGrpSpPr>
              <p:cNvPr id="698" name="Google Shape;698;p35"/>
              <p:cNvGrpSpPr/>
              <p:nvPr/>
            </p:nvGrpSpPr>
            <p:grpSpPr>
              <a:xfrm>
                <a:off x="3492" y="3290"/>
                <a:ext cx="3892" cy="1974"/>
                <a:chOff x="4765" y="2920"/>
                <a:chExt cx="3892" cy="1974"/>
              </a:xfrm>
            </p:grpSpPr>
            <p:sp>
              <p:nvSpPr>
                <p:cNvPr id="699" name="Google Shape;699;p35"/>
                <p:cNvSpPr/>
                <p:nvPr/>
              </p:nvSpPr>
              <p:spPr>
                <a:xfrm>
                  <a:off x="4765" y="3537"/>
                  <a:ext cx="3892" cy="135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B73A4F"/>
                      </a:solidFill>
                      <a:latin typeface="Twentieth Century"/>
                      <a:ea typeface="Twentieth Century"/>
                      <a:cs typeface="Twentieth Century"/>
                      <a:sym typeface="Twentieth Century"/>
                    </a:rPr>
                    <a:t>Be an encourager, the world has enough critics already.</a:t>
                  </a:r>
                  <a:endParaRPr sz="1200">
                    <a:solidFill>
                      <a:srgbClr val="B73A4F"/>
                    </a:solidFill>
                    <a:latin typeface="Twentieth Century"/>
                    <a:ea typeface="Twentieth Century"/>
                    <a:cs typeface="Twentieth Century"/>
                    <a:sym typeface="Twentieth Century"/>
                  </a:endParaRPr>
                </a:p>
              </p:txBody>
            </p:sp>
            <p:sp>
              <p:nvSpPr>
                <p:cNvPr id="700" name="Google Shape;700;p35"/>
                <p:cNvSpPr/>
                <p:nvPr/>
              </p:nvSpPr>
              <p:spPr>
                <a:xfrm>
                  <a:off x="4772" y="2920"/>
                  <a:ext cx="1805" cy="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B73A4F"/>
                      </a:solidFill>
                      <a:latin typeface="Twentieth Century"/>
                      <a:ea typeface="Twentieth Century"/>
                      <a:cs typeface="Twentieth Century"/>
                      <a:sym typeface="Twentieth Century"/>
                    </a:rPr>
                    <a:t>Agenda</a:t>
                  </a:r>
                  <a:endParaRPr b="1" sz="1600">
                    <a:solidFill>
                      <a:srgbClr val="B73A4F"/>
                    </a:solidFill>
                    <a:latin typeface="Twentieth Century"/>
                    <a:ea typeface="Twentieth Century"/>
                    <a:cs typeface="Twentieth Century"/>
                    <a:sym typeface="Twentieth Century"/>
                  </a:endParaRPr>
                </a:p>
              </p:txBody>
            </p:sp>
          </p:grpSp>
          <p:cxnSp>
            <p:nvCxnSpPr>
              <p:cNvPr id="701" name="Google Shape;701;p35"/>
              <p:cNvCxnSpPr/>
              <p:nvPr/>
            </p:nvCxnSpPr>
            <p:spPr>
              <a:xfrm flipH="1" rot="10800000">
                <a:off x="3695" y="3880"/>
                <a:ext cx="533" cy="4"/>
              </a:xfrm>
              <a:prstGeom prst="straightConnector1">
                <a:avLst/>
              </a:prstGeom>
              <a:noFill/>
              <a:ln cap="flat" cmpd="sng" w="19050">
                <a:solidFill>
                  <a:srgbClr val="B73A4F"/>
                </a:solidFill>
                <a:prstDash val="solid"/>
                <a:miter lim="800000"/>
                <a:headEnd len="sm" w="sm" type="none"/>
                <a:tailEnd len="sm" w="sm" type="none"/>
              </a:ln>
            </p:spPr>
          </p:cxnSp>
        </p:grpSp>
      </p:grpSp>
      <p:grpSp>
        <p:nvGrpSpPr>
          <p:cNvPr id="702" name="Google Shape;702;p35"/>
          <p:cNvGrpSpPr/>
          <p:nvPr/>
        </p:nvGrpSpPr>
        <p:grpSpPr>
          <a:xfrm>
            <a:off x="7096463" y="3109436"/>
            <a:ext cx="2643020" cy="828551"/>
            <a:chOff x="7096463" y="3109436"/>
            <a:chExt cx="2643020" cy="828551"/>
          </a:xfrm>
        </p:grpSpPr>
        <p:grpSp>
          <p:nvGrpSpPr>
            <p:cNvPr id="703" name="Google Shape;703;p35"/>
            <p:cNvGrpSpPr/>
            <p:nvPr/>
          </p:nvGrpSpPr>
          <p:grpSpPr>
            <a:xfrm>
              <a:off x="7096463" y="3198462"/>
              <a:ext cx="739412" cy="739525"/>
              <a:chOff x="7780259" y="3362731"/>
              <a:chExt cx="696342" cy="696342"/>
            </a:xfrm>
          </p:grpSpPr>
          <p:sp>
            <p:nvSpPr>
              <p:cNvPr id="704" name="Google Shape;704;p35"/>
              <p:cNvSpPr/>
              <p:nvPr/>
            </p:nvSpPr>
            <p:spPr>
              <a:xfrm rot="2700000">
                <a:off x="7882236" y="3464708"/>
                <a:ext cx="492388" cy="492388"/>
              </a:xfrm>
              <a:prstGeom prst="ellipse">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rgbClr val="1A609B"/>
                  </a:solidFill>
                  <a:latin typeface="Twentieth Century"/>
                  <a:ea typeface="Twentieth Century"/>
                  <a:cs typeface="Twentieth Century"/>
                  <a:sym typeface="Twentieth Century"/>
                </a:endParaRPr>
              </a:p>
            </p:txBody>
          </p:sp>
          <p:sp>
            <p:nvSpPr>
              <p:cNvPr id="705" name="Google Shape;705;p35"/>
              <p:cNvSpPr txBox="1"/>
              <p:nvPr/>
            </p:nvSpPr>
            <p:spPr>
              <a:xfrm>
                <a:off x="7827333" y="3530137"/>
                <a:ext cx="599208" cy="260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Twentieth Century"/>
                    <a:ea typeface="Twentieth Century"/>
                    <a:cs typeface="Twentieth Century"/>
                    <a:sym typeface="Twentieth Century"/>
                  </a:rPr>
                  <a:t>02</a:t>
                </a:r>
                <a:endParaRPr/>
              </a:p>
            </p:txBody>
          </p:sp>
        </p:grpSp>
        <p:grpSp>
          <p:nvGrpSpPr>
            <p:cNvPr id="706" name="Google Shape;706;p35"/>
            <p:cNvGrpSpPr/>
            <p:nvPr/>
          </p:nvGrpSpPr>
          <p:grpSpPr>
            <a:xfrm>
              <a:off x="7885918" y="3109436"/>
              <a:ext cx="1853565" cy="755334"/>
              <a:chOff x="3492" y="3290"/>
              <a:chExt cx="3892" cy="1586"/>
            </a:xfrm>
          </p:grpSpPr>
          <p:grpSp>
            <p:nvGrpSpPr>
              <p:cNvPr id="707" name="Google Shape;707;p35"/>
              <p:cNvGrpSpPr/>
              <p:nvPr/>
            </p:nvGrpSpPr>
            <p:grpSpPr>
              <a:xfrm>
                <a:off x="3492" y="3290"/>
                <a:ext cx="3892" cy="1586"/>
                <a:chOff x="4765" y="2920"/>
                <a:chExt cx="3892" cy="1586"/>
              </a:xfrm>
            </p:grpSpPr>
            <p:sp>
              <p:nvSpPr>
                <p:cNvPr id="708" name="Google Shape;708;p35"/>
                <p:cNvSpPr/>
                <p:nvPr/>
              </p:nvSpPr>
              <p:spPr>
                <a:xfrm>
                  <a:off x="4765" y="3537"/>
                  <a:ext cx="3892" cy="9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B73A4F"/>
                      </a:solidFill>
                      <a:latin typeface="Twentieth Century"/>
                      <a:ea typeface="Twentieth Century"/>
                      <a:cs typeface="Twentieth Century"/>
                      <a:sym typeface="Twentieth Century"/>
                    </a:rPr>
                    <a:t>Always give your best never worry for results.</a:t>
                  </a:r>
                  <a:endParaRPr sz="1200">
                    <a:solidFill>
                      <a:srgbClr val="B73A4F"/>
                    </a:solidFill>
                    <a:latin typeface="Twentieth Century"/>
                    <a:ea typeface="Twentieth Century"/>
                    <a:cs typeface="Twentieth Century"/>
                    <a:sym typeface="Twentieth Century"/>
                  </a:endParaRPr>
                </a:p>
              </p:txBody>
            </p:sp>
            <p:sp>
              <p:nvSpPr>
                <p:cNvPr id="709" name="Google Shape;709;p35"/>
                <p:cNvSpPr/>
                <p:nvPr/>
              </p:nvSpPr>
              <p:spPr>
                <a:xfrm>
                  <a:off x="4772" y="2920"/>
                  <a:ext cx="1643" cy="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B73A4F"/>
                      </a:solidFill>
                      <a:latin typeface="Twentieth Century"/>
                      <a:ea typeface="Twentieth Century"/>
                      <a:cs typeface="Twentieth Century"/>
                      <a:sym typeface="Twentieth Century"/>
                    </a:rPr>
                    <a:t>Advise</a:t>
                  </a:r>
                  <a:endParaRPr b="1" sz="1600">
                    <a:solidFill>
                      <a:srgbClr val="B73A4F"/>
                    </a:solidFill>
                    <a:latin typeface="Twentieth Century"/>
                    <a:ea typeface="Twentieth Century"/>
                    <a:cs typeface="Twentieth Century"/>
                    <a:sym typeface="Twentieth Century"/>
                  </a:endParaRPr>
                </a:p>
              </p:txBody>
            </p:sp>
          </p:grpSp>
          <p:cxnSp>
            <p:nvCxnSpPr>
              <p:cNvPr id="710" name="Google Shape;710;p35"/>
              <p:cNvCxnSpPr/>
              <p:nvPr/>
            </p:nvCxnSpPr>
            <p:spPr>
              <a:xfrm flipH="1" rot="10800000">
                <a:off x="3695" y="3880"/>
                <a:ext cx="533" cy="4"/>
              </a:xfrm>
              <a:prstGeom prst="straightConnector1">
                <a:avLst/>
              </a:prstGeom>
              <a:noFill/>
              <a:ln cap="flat" cmpd="sng" w="19050">
                <a:solidFill>
                  <a:srgbClr val="B73A4F"/>
                </a:solidFill>
                <a:prstDash val="solid"/>
                <a:miter lim="800000"/>
                <a:headEnd len="sm" w="sm" type="none"/>
                <a:tailEnd len="sm" w="sm" type="none"/>
              </a:ln>
            </p:spPr>
          </p:cxnSp>
        </p:grpSp>
      </p:grpSp>
      <p:grpSp>
        <p:nvGrpSpPr>
          <p:cNvPr id="711" name="Google Shape;711;p35"/>
          <p:cNvGrpSpPr/>
          <p:nvPr/>
        </p:nvGrpSpPr>
        <p:grpSpPr>
          <a:xfrm>
            <a:off x="7098368" y="4055894"/>
            <a:ext cx="2636465" cy="1137764"/>
            <a:chOff x="7098368" y="4055894"/>
            <a:chExt cx="2636465" cy="1137764"/>
          </a:xfrm>
        </p:grpSpPr>
        <p:grpSp>
          <p:nvGrpSpPr>
            <p:cNvPr id="712" name="Google Shape;712;p35"/>
            <p:cNvGrpSpPr/>
            <p:nvPr/>
          </p:nvGrpSpPr>
          <p:grpSpPr>
            <a:xfrm>
              <a:off x="7098368" y="4131436"/>
              <a:ext cx="739412" cy="739525"/>
              <a:chOff x="7780259" y="3362731"/>
              <a:chExt cx="696342" cy="696342"/>
            </a:xfrm>
          </p:grpSpPr>
          <p:sp>
            <p:nvSpPr>
              <p:cNvPr id="713" name="Google Shape;713;p35"/>
              <p:cNvSpPr/>
              <p:nvPr/>
            </p:nvSpPr>
            <p:spPr>
              <a:xfrm rot="2700000">
                <a:off x="7882236" y="3464708"/>
                <a:ext cx="492388" cy="492388"/>
              </a:xfrm>
              <a:prstGeom prst="ellipse">
                <a:avLst/>
              </a:prstGeom>
              <a:solidFill>
                <a:srgbClr val="B73A4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25">
                  <a:solidFill>
                    <a:srgbClr val="1A609B"/>
                  </a:solidFill>
                  <a:latin typeface="Twentieth Century"/>
                  <a:ea typeface="Twentieth Century"/>
                  <a:cs typeface="Twentieth Century"/>
                  <a:sym typeface="Twentieth Century"/>
                </a:endParaRPr>
              </a:p>
            </p:txBody>
          </p:sp>
          <p:sp>
            <p:nvSpPr>
              <p:cNvPr id="714" name="Google Shape;714;p35"/>
              <p:cNvSpPr txBox="1"/>
              <p:nvPr/>
            </p:nvSpPr>
            <p:spPr>
              <a:xfrm>
                <a:off x="7827333" y="3530137"/>
                <a:ext cx="599208" cy="2608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Twentieth Century"/>
                    <a:ea typeface="Twentieth Century"/>
                    <a:cs typeface="Twentieth Century"/>
                    <a:sym typeface="Twentieth Century"/>
                  </a:rPr>
                  <a:t>03</a:t>
                </a:r>
                <a:endParaRPr sz="1200">
                  <a:solidFill>
                    <a:schemeClr val="lt1"/>
                  </a:solidFill>
                  <a:latin typeface="Twentieth Century"/>
                  <a:ea typeface="Twentieth Century"/>
                  <a:cs typeface="Twentieth Century"/>
                  <a:sym typeface="Twentieth Century"/>
                </a:endParaRPr>
              </a:p>
            </p:txBody>
          </p:sp>
        </p:grpSp>
        <p:grpSp>
          <p:nvGrpSpPr>
            <p:cNvPr id="715" name="Google Shape;715;p35"/>
            <p:cNvGrpSpPr/>
            <p:nvPr/>
          </p:nvGrpSpPr>
          <p:grpSpPr>
            <a:xfrm>
              <a:off x="7881268" y="4055894"/>
              <a:ext cx="1853565" cy="1137764"/>
              <a:chOff x="3492" y="3263"/>
              <a:chExt cx="3892" cy="2389"/>
            </a:xfrm>
          </p:grpSpPr>
          <p:grpSp>
            <p:nvGrpSpPr>
              <p:cNvPr id="716" name="Google Shape;716;p35"/>
              <p:cNvGrpSpPr/>
              <p:nvPr/>
            </p:nvGrpSpPr>
            <p:grpSpPr>
              <a:xfrm>
                <a:off x="3492" y="3263"/>
                <a:ext cx="3892" cy="2389"/>
                <a:chOff x="4765" y="2893"/>
                <a:chExt cx="3892" cy="2389"/>
              </a:xfrm>
            </p:grpSpPr>
            <p:sp>
              <p:nvSpPr>
                <p:cNvPr id="717" name="Google Shape;717;p35"/>
                <p:cNvSpPr/>
                <p:nvPr/>
              </p:nvSpPr>
              <p:spPr>
                <a:xfrm>
                  <a:off x="4765" y="3537"/>
                  <a:ext cx="3892" cy="17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B73A4F"/>
                      </a:solidFill>
                      <a:latin typeface="Twentieth Century"/>
                      <a:ea typeface="Twentieth Century"/>
                      <a:cs typeface="Twentieth Century"/>
                      <a:sym typeface="Twentieth Century"/>
                    </a:rPr>
                    <a:t>Education is the most powerful weapon which you can use to change the world.</a:t>
                  </a:r>
                  <a:endParaRPr sz="1200">
                    <a:solidFill>
                      <a:srgbClr val="B73A4F"/>
                    </a:solidFill>
                    <a:latin typeface="Twentieth Century"/>
                    <a:ea typeface="Twentieth Century"/>
                    <a:cs typeface="Twentieth Century"/>
                    <a:sym typeface="Twentieth Century"/>
                  </a:endParaRPr>
                </a:p>
              </p:txBody>
            </p:sp>
            <p:sp>
              <p:nvSpPr>
                <p:cNvPr id="718" name="Google Shape;718;p35"/>
                <p:cNvSpPr/>
                <p:nvPr/>
              </p:nvSpPr>
              <p:spPr>
                <a:xfrm>
                  <a:off x="4772" y="2893"/>
                  <a:ext cx="2997" cy="7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B73A4F"/>
                      </a:solidFill>
                      <a:latin typeface="Twentieth Century"/>
                      <a:ea typeface="Twentieth Century"/>
                      <a:cs typeface="Twentieth Century"/>
                      <a:sym typeface="Twentieth Century"/>
                    </a:rPr>
                    <a:t>Advertisement</a:t>
                  </a:r>
                  <a:endParaRPr b="1" sz="1600">
                    <a:solidFill>
                      <a:srgbClr val="B73A4F"/>
                    </a:solidFill>
                    <a:latin typeface="Twentieth Century"/>
                    <a:ea typeface="Twentieth Century"/>
                    <a:cs typeface="Twentieth Century"/>
                    <a:sym typeface="Twentieth Century"/>
                  </a:endParaRPr>
                </a:p>
              </p:txBody>
            </p:sp>
          </p:grpSp>
          <p:cxnSp>
            <p:nvCxnSpPr>
              <p:cNvPr id="719" name="Google Shape;719;p35"/>
              <p:cNvCxnSpPr/>
              <p:nvPr/>
            </p:nvCxnSpPr>
            <p:spPr>
              <a:xfrm flipH="1" rot="10800000">
                <a:off x="3695" y="3880"/>
                <a:ext cx="533" cy="4"/>
              </a:xfrm>
              <a:prstGeom prst="straightConnector1">
                <a:avLst/>
              </a:prstGeom>
              <a:noFill/>
              <a:ln cap="flat" cmpd="sng" w="19050">
                <a:solidFill>
                  <a:srgbClr val="B73A4F"/>
                </a:solidFill>
                <a:prstDash val="solid"/>
                <a:miter lim="800000"/>
                <a:headEnd len="sm" w="sm" type="none"/>
                <a:tailEnd len="sm" w="sm" type="none"/>
              </a:ln>
            </p:spPr>
          </p:cxnSp>
        </p:grpSp>
      </p:grpSp>
      <p:sp>
        <p:nvSpPr>
          <p:cNvPr id="720" name="Google Shape;720;p35"/>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500"/>
                                        <p:tgtEl>
                                          <p:spTgt spid="693"/>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500"/>
                                        <p:tgtEl>
                                          <p:spTgt spid="702"/>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711"/>
                                        </p:tgtEl>
                                        <p:attrNameLst>
                                          <p:attrName>style.visibility</p:attrName>
                                        </p:attrNameLst>
                                      </p:cBhvr>
                                      <p:to>
                                        <p:strVal val="visible"/>
                                      </p:to>
                                    </p:set>
                                    <p:anim calcmode="lin" valueType="num">
                                      <p:cBhvr additive="base">
                                        <p:cTn dur="500"/>
                                        <p:tgtEl>
                                          <p:spTgt spid="7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grpSp>
        <p:nvGrpSpPr>
          <p:cNvPr id="726" name="Google Shape;726;p36"/>
          <p:cNvGrpSpPr/>
          <p:nvPr/>
        </p:nvGrpSpPr>
        <p:grpSpPr>
          <a:xfrm>
            <a:off x="5493814" y="2654187"/>
            <a:ext cx="341313" cy="257175"/>
            <a:chOff x="3481388" y="2968625"/>
            <a:chExt cx="341313" cy="257175"/>
          </a:xfrm>
        </p:grpSpPr>
        <p:sp>
          <p:nvSpPr>
            <p:cNvPr id="727" name="Google Shape;727;p36"/>
            <p:cNvSpPr/>
            <p:nvPr/>
          </p:nvSpPr>
          <p:spPr>
            <a:xfrm>
              <a:off x="3660776" y="2968625"/>
              <a:ext cx="161925" cy="257175"/>
            </a:xfrm>
            <a:custGeom>
              <a:rect b="b" l="l" r="r" t="t"/>
              <a:pathLst>
                <a:path extrusionOk="0" h="81" w="5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B73A4F"/>
                </a:solidFill>
                <a:latin typeface="Twentieth Century"/>
                <a:ea typeface="Twentieth Century"/>
                <a:cs typeface="Twentieth Century"/>
                <a:sym typeface="Twentieth Century"/>
              </a:endParaRPr>
            </a:p>
          </p:txBody>
        </p:sp>
        <p:sp>
          <p:nvSpPr>
            <p:cNvPr id="728" name="Google Shape;728;p36"/>
            <p:cNvSpPr/>
            <p:nvPr/>
          </p:nvSpPr>
          <p:spPr>
            <a:xfrm>
              <a:off x="3481388" y="2968625"/>
              <a:ext cx="160338" cy="257175"/>
            </a:xfrm>
            <a:custGeom>
              <a:rect b="b" l="l" r="r" t="t"/>
              <a:pathLst>
                <a:path extrusionOk="0" h="81" w="5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B73A4F"/>
                </a:solidFill>
                <a:latin typeface="Twentieth Century"/>
                <a:ea typeface="Twentieth Century"/>
                <a:cs typeface="Twentieth Century"/>
                <a:sym typeface="Twentieth Century"/>
              </a:endParaRPr>
            </a:p>
          </p:txBody>
        </p:sp>
      </p:grpSp>
      <p:grpSp>
        <p:nvGrpSpPr>
          <p:cNvPr id="729" name="Google Shape;729;p36"/>
          <p:cNvGrpSpPr/>
          <p:nvPr/>
        </p:nvGrpSpPr>
        <p:grpSpPr>
          <a:xfrm>
            <a:off x="3322638" y="1457325"/>
            <a:ext cx="1603375" cy="2546350"/>
            <a:chOff x="1824038" y="1819275"/>
            <a:chExt cx="1603375" cy="2546350"/>
          </a:xfrm>
        </p:grpSpPr>
        <p:sp>
          <p:nvSpPr>
            <p:cNvPr id="730" name="Google Shape;730;p36"/>
            <p:cNvSpPr/>
            <p:nvPr/>
          </p:nvSpPr>
          <p:spPr>
            <a:xfrm>
              <a:off x="2033588" y="2028825"/>
              <a:ext cx="1041400" cy="1174750"/>
            </a:xfrm>
            <a:custGeom>
              <a:rect b="b" l="l" r="r" t="t"/>
              <a:pathLst>
                <a:path extrusionOk="0" h="370" w="328">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731" name="Google Shape;731;p36"/>
            <p:cNvSpPr/>
            <p:nvPr/>
          </p:nvSpPr>
          <p:spPr>
            <a:xfrm>
              <a:off x="1824038" y="1819275"/>
              <a:ext cx="1460500" cy="2546350"/>
            </a:xfrm>
            <a:custGeom>
              <a:rect b="b" l="l" r="r" t="t"/>
              <a:pathLst>
                <a:path extrusionOk="0" h="802" w="460">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rgbClr val="E5E5CB"/>
            </a:solidFill>
            <a:ln cap="flat" cmpd="sng" w="9525">
              <a:solidFill>
                <a:srgbClr val="B73A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732" name="Google Shape;732;p36"/>
            <p:cNvCxnSpPr/>
            <p:nvPr/>
          </p:nvCxnSpPr>
          <p:spPr>
            <a:xfrm>
              <a:off x="3427413" y="3098800"/>
              <a:ext cx="0" cy="0"/>
            </a:xfrm>
            <a:prstGeom prst="straightConnector1">
              <a:avLst/>
            </a:prstGeom>
            <a:noFill/>
            <a:ln>
              <a:noFill/>
            </a:ln>
          </p:spPr>
        </p:cxnSp>
        <p:cxnSp>
          <p:nvCxnSpPr>
            <p:cNvPr id="733" name="Google Shape;733;p36"/>
            <p:cNvCxnSpPr/>
            <p:nvPr/>
          </p:nvCxnSpPr>
          <p:spPr>
            <a:xfrm>
              <a:off x="3427413" y="3098800"/>
              <a:ext cx="0" cy="0"/>
            </a:xfrm>
            <a:prstGeom prst="straightConnector1">
              <a:avLst/>
            </a:prstGeom>
            <a:noFill/>
            <a:ln>
              <a:noFill/>
            </a:ln>
          </p:spPr>
        </p:cxnSp>
        <p:grpSp>
          <p:nvGrpSpPr>
            <p:cNvPr id="734" name="Google Shape;734;p36"/>
            <p:cNvGrpSpPr/>
            <p:nvPr/>
          </p:nvGrpSpPr>
          <p:grpSpPr>
            <a:xfrm>
              <a:off x="1969566" y="2098562"/>
              <a:ext cx="1171568" cy="906621"/>
              <a:chOff x="775766" y="2077823"/>
              <a:chExt cx="1171568" cy="906621"/>
            </a:xfrm>
          </p:grpSpPr>
          <p:sp>
            <p:nvSpPr>
              <p:cNvPr id="735" name="Google Shape;735;p36"/>
              <p:cNvSpPr txBox="1"/>
              <p:nvPr/>
            </p:nvSpPr>
            <p:spPr>
              <a:xfrm>
                <a:off x="775766" y="2738223"/>
                <a:ext cx="1171568"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600">
                    <a:solidFill>
                      <a:schemeClr val="lt1"/>
                    </a:solidFill>
                    <a:latin typeface="Twentieth Century"/>
                    <a:ea typeface="Twentieth Century"/>
                    <a:cs typeface="Twentieth Century"/>
                    <a:sym typeface="Twentieth Century"/>
                  </a:rPr>
                  <a:t>STEP</a:t>
                </a:r>
                <a:endParaRPr/>
              </a:p>
            </p:txBody>
          </p:sp>
          <p:sp>
            <p:nvSpPr>
              <p:cNvPr id="736" name="Google Shape;736;p36"/>
              <p:cNvSpPr txBox="1"/>
              <p:nvPr/>
            </p:nvSpPr>
            <p:spPr>
              <a:xfrm>
                <a:off x="775766" y="2077823"/>
                <a:ext cx="1171568" cy="6924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500">
                    <a:solidFill>
                      <a:schemeClr val="lt1"/>
                    </a:solidFill>
                    <a:latin typeface="Twentieth Century"/>
                    <a:ea typeface="Twentieth Century"/>
                    <a:cs typeface="Twentieth Century"/>
                    <a:sym typeface="Twentieth Century"/>
                  </a:rPr>
                  <a:t>1</a:t>
                </a:r>
                <a:endParaRPr/>
              </a:p>
            </p:txBody>
          </p:sp>
        </p:grpSp>
        <p:sp>
          <p:nvSpPr>
            <p:cNvPr id="737" name="Google Shape;737;p36"/>
            <p:cNvSpPr/>
            <p:nvPr/>
          </p:nvSpPr>
          <p:spPr>
            <a:xfrm>
              <a:off x="2122488" y="3273312"/>
              <a:ext cx="12143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B73A4F"/>
                  </a:solidFill>
                  <a:latin typeface="Twentieth Century"/>
                  <a:ea typeface="Twentieth Century"/>
                  <a:cs typeface="Twentieth Century"/>
                  <a:sym typeface="Twentieth Century"/>
                </a:rPr>
                <a:t>Apply</a:t>
              </a:r>
              <a:endParaRPr sz="1800">
                <a:solidFill>
                  <a:srgbClr val="B73A4F"/>
                </a:solidFill>
                <a:latin typeface="Twentieth Century"/>
                <a:ea typeface="Twentieth Century"/>
                <a:cs typeface="Twentieth Century"/>
                <a:sym typeface="Twentieth Century"/>
              </a:endParaRPr>
            </a:p>
          </p:txBody>
        </p:sp>
      </p:grpSp>
      <p:grpSp>
        <p:nvGrpSpPr>
          <p:cNvPr id="738" name="Google Shape;738;p36"/>
          <p:cNvGrpSpPr/>
          <p:nvPr/>
        </p:nvGrpSpPr>
        <p:grpSpPr>
          <a:xfrm>
            <a:off x="6772276" y="1457325"/>
            <a:ext cx="1603375" cy="2546350"/>
            <a:chOff x="3965576" y="1819275"/>
            <a:chExt cx="1603375" cy="2546350"/>
          </a:xfrm>
        </p:grpSpPr>
        <p:cxnSp>
          <p:nvCxnSpPr>
            <p:cNvPr id="739" name="Google Shape;739;p36"/>
            <p:cNvCxnSpPr/>
            <p:nvPr/>
          </p:nvCxnSpPr>
          <p:spPr>
            <a:xfrm>
              <a:off x="5568951" y="3098800"/>
              <a:ext cx="0" cy="0"/>
            </a:xfrm>
            <a:prstGeom prst="straightConnector1">
              <a:avLst/>
            </a:prstGeom>
            <a:noFill/>
            <a:ln>
              <a:noFill/>
            </a:ln>
          </p:spPr>
        </p:cxnSp>
        <p:cxnSp>
          <p:nvCxnSpPr>
            <p:cNvPr id="740" name="Google Shape;740;p36"/>
            <p:cNvCxnSpPr/>
            <p:nvPr/>
          </p:nvCxnSpPr>
          <p:spPr>
            <a:xfrm>
              <a:off x="5568951" y="3098800"/>
              <a:ext cx="0" cy="0"/>
            </a:xfrm>
            <a:prstGeom prst="straightConnector1">
              <a:avLst/>
            </a:prstGeom>
            <a:noFill/>
            <a:ln>
              <a:noFill/>
            </a:ln>
          </p:spPr>
        </p:cxnSp>
        <p:sp>
          <p:nvSpPr>
            <p:cNvPr id="741" name="Google Shape;741;p36"/>
            <p:cNvSpPr/>
            <p:nvPr/>
          </p:nvSpPr>
          <p:spPr>
            <a:xfrm>
              <a:off x="4171951" y="2028825"/>
              <a:ext cx="1044575" cy="1174750"/>
            </a:xfrm>
            <a:custGeom>
              <a:rect b="b" l="l" r="r" t="t"/>
              <a:pathLst>
                <a:path extrusionOk="0" h="370" w="329">
                  <a:moveTo>
                    <a:pt x="329" y="257"/>
                  </a:moveTo>
                  <a:cubicBezTo>
                    <a:pt x="329" y="270"/>
                    <a:pt x="320" y="285"/>
                    <a:pt x="309" y="291"/>
                  </a:cubicBezTo>
                  <a:cubicBezTo>
                    <a:pt x="184" y="364"/>
                    <a:pt x="184" y="364"/>
                    <a:pt x="184" y="364"/>
                  </a:cubicBezTo>
                  <a:cubicBezTo>
                    <a:pt x="174" y="370"/>
                    <a:pt x="156"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6" y="0"/>
                    <a:pt x="174" y="0"/>
                    <a:pt x="184" y="7"/>
                  </a:cubicBezTo>
                  <a:cubicBezTo>
                    <a:pt x="309" y="79"/>
                    <a:pt x="309" y="79"/>
                    <a:pt x="309" y="79"/>
                  </a:cubicBezTo>
                  <a:cubicBezTo>
                    <a:pt x="320" y="85"/>
                    <a:pt x="329" y="100"/>
                    <a:pt x="329" y="113"/>
                  </a:cubicBezTo>
                  <a:lnTo>
                    <a:pt x="329" y="257"/>
                  </a:lnTo>
                  <a:close/>
                </a:path>
              </a:pathLst>
            </a:cu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742" name="Google Shape;742;p36"/>
            <p:cNvSpPr/>
            <p:nvPr/>
          </p:nvSpPr>
          <p:spPr>
            <a:xfrm>
              <a:off x="3965576" y="1819275"/>
              <a:ext cx="1460500" cy="2546350"/>
            </a:xfrm>
            <a:custGeom>
              <a:rect b="b" l="l" r="r" t="t"/>
              <a:pathLst>
                <a:path extrusionOk="0" h="802" w="460">
                  <a:moveTo>
                    <a:pt x="230" y="802"/>
                  </a:moveTo>
                  <a:cubicBezTo>
                    <a:pt x="214" y="802"/>
                    <a:pt x="199" y="798"/>
                    <a:pt x="187"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7" y="10"/>
                    <a:pt x="187" y="10"/>
                    <a:pt x="187" y="10"/>
                  </a:cubicBezTo>
                  <a:cubicBezTo>
                    <a:pt x="199" y="4"/>
                    <a:pt x="214" y="0"/>
                    <a:pt x="230" y="0"/>
                  </a:cubicBezTo>
                  <a:cubicBezTo>
                    <a:pt x="246" y="0"/>
                    <a:pt x="261" y="4"/>
                    <a:pt x="272" y="10"/>
                  </a:cubicBezTo>
                  <a:cubicBezTo>
                    <a:pt x="417" y="94"/>
                    <a:pt x="417" y="94"/>
                    <a:pt x="417" y="94"/>
                  </a:cubicBezTo>
                  <a:cubicBezTo>
                    <a:pt x="441" y="107"/>
                    <a:pt x="460" y="140"/>
                    <a:pt x="460" y="167"/>
                  </a:cubicBezTo>
                  <a:cubicBezTo>
                    <a:pt x="460" y="634"/>
                    <a:pt x="460" y="634"/>
                    <a:pt x="460" y="634"/>
                  </a:cubicBezTo>
                  <a:cubicBezTo>
                    <a:pt x="460" y="661"/>
                    <a:pt x="441" y="694"/>
                    <a:pt x="417" y="708"/>
                  </a:cubicBezTo>
                  <a:cubicBezTo>
                    <a:pt x="272" y="792"/>
                    <a:pt x="272" y="792"/>
                    <a:pt x="272" y="792"/>
                  </a:cubicBezTo>
                  <a:cubicBezTo>
                    <a:pt x="261" y="798"/>
                    <a:pt x="246" y="802"/>
                    <a:pt x="230" y="802"/>
                  </a:cubicBezTo>
                  <a:close/>
                  <a:moveTo>
                    <a:pt x="230" y="12"/>
                  </a:moveTo>
                  <a:cubicBezTo>
                    <a:pt x="216" y="12"/>
                    <a:pt x="203" y="15"/>
                    <a:pt x="193" y="20"/>
                  </a:cubicBezTo>
                  <a:cubicBezTo>
                    <a:pt x="48" y="104"/>
                    <a:pt x="48" y="104"/>
                    <a:pt x="48" y="104"/>
                  </a:cubicBezTo>
                  <a:cubicBezTo>
                    <a:pt x="28" y="116"/>
                    <a:pt x="12" y="145"/>
                    <a:pt x="12" y="167"/>
                  </a:cubicBezTo>
                  <a:cubicBezTo>
                    <a:pt x="12" y="634"/>
                    <a:pt x="12" y="634"/>
                    <a:pt x="12" y="634"/>
                  </a:cubicBezTo>
                  <a:cubicBezTo>
                    <a:pt x="12" y="657"/>
                    <a:pt x="28" y="686"/>
                    <a:pt x="48" y="697"/>
                  </a:cubicBezTo>
                  <a:cubicBezTo>
                    <a:pt x="193" y="781"/>
                    <a:pt x="193" y="781"/>
                    <a:pt x="193" y="781"/>
                  </a:cubicBezTo>
                  <a:cubicBezTo>
                    <a:pt x="203" y="787"/>
                    <a:pt x="216" y="790"/>
                    <a:pt x="230" y="790"/>
                  </a:cubicBezTo>
                  <a:cubicBezTo>
                    <a:pt x="244" y="790"/>
                    <a:pt x="256" y="787"/>
                    <a:pt x="266" y="781"/>
                  </a:cubicBezTo>
                  <a:cubicBezTo>
                    <a:pt x="411" y="697"/>
                    <a:pt x="411" y="697"/>
                    <a:pt x="411" y="697"/>
                  </a:cubicBezTo>
                  <a:cubicBezTo>
                    <a:pt x="431" y="686"/>
                    <a:pt x="448" y="657"/>
                    <a:pt x="448" y="634"/>
                  </a:cubicBezTo>
                  <a:cubicBezTo>
                    <a:pt x="448" y="167"/>
                    <a:pt x="448" y="167"/>
                    <a:pt x="448" y="167"/>
                  </a:cubicBezTo>
                  <a:cubicBezTo>
                    <a:pt x="448" y="145"/>
                    <a:pt x="431" y="116"/>
                    <a:pt x="411" y="104"/>
                  </a:cubicBezTo>
                  <a:cubicBezTo>
                    <a:pt x="266" y="20"/>
                    <a:pt x="266" y="20"/>
                    <a:pt x="266" y="20"/>
                  </a:cubicBezTo>
                  <a:cubicBezTo>
                    <a:pt x="256" y="15"/>
                    <a:pt x="244" y="12"/>
                    <a:pt x="230" y="12"/>
                  </a:cubicBezTo>
                  <a:close/>
                </a:path>
              </a:pathLst>
            </a:custGeom>
            <a:solidFill>
              <a:srgbClr val="E4DCAA"/>
            </a:solidFill>
            <a:ln cap="flat" cmpd="sng" w="9525">
              <a:solidFill>
                <a:srgbClr val="E78D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743" name="Google Shape;743;p36"/>
            <p:cNvGrpSpPr/>
            <p:nvPr/>
          </p:nvGrpSpPr>
          <p:grpSpPr>
            <a:xfrm>
              <a:off x="4110221" y="2098562"/>
              <a:ext cx="1171568" cy="906621"/>
              <a:chOff x="775766" y="2077823"/>
              <a:chExt cx="1171568" cy="906621"/>
            </a:xfrm>
          </p:grpSpPr>
          <p:sp>
            <p:nvSpPr>
              <p:cNvPr id="744" name="Google Shape;744;p36"/>
              <p:cNvSpPr txBox="1"/>
              <p:nvPr/>
            </p:nvSpPr>
            <p:spPr>
              <a:xfrm>
                <a:off x="775766" y="2738223"/>
                <a:ext cx="1171568"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600">
                    <a:solidFill>
                      <a:schemeClr val="lt1"/>
                    </a:solidFill>
                    <a:latin typeface="Twentieth Century"/>
                    <a:ea typeface="Twentieth Century"/>
                    <a:cs typeface="Twentieth Century"/>
                    <a:sym typeface="Twentieth Century"/>
                  </a:rPr>
                  <a:t>STEP</a:t>
                </a:r>
                <a:endParaRPr/>
              </a:p>
            </p:txBody>
          </p:sp>
          <p:sp>
            <p:nvSpPr>
              <p:cNvPr id="745" name="Google Shape;745;p36"/>
              <p:cNvSpPr txBox="1"/>
              <p:nvPr/>
            </p:nvSpPr>
            <p:spPr>
              <a:xfrm>
                <a:off x="775766" y="2077823"/>
                <a:ext cx="1171568" cy="6924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500">
                    <a:solidFill>
                      <a:schemeClr val="lt1"/>
                    </a:solidFill>
                    <a:latin typeface="Twentieth Century"/>
                    <a:ea typeface="Twentieth Century"/>
                    <a:cs typeface="Twentieth Century"/>
                    <a:sym typeface="Twentieth Century"/>
                  </a:rPr>
                  <a:t>2</a:t>
                </a:r>
                <a:endParaRPr/>
              </a:p>
            </p:txBody>
          </p:sp>
        </p:grpSp>
        <p:sp>
          <p:nvSpPr>
            <p:cNvPr id="746" name="Google Shape;746;p36"/>
            <p:cNvSpPr/>
            <p:nvPr/>
          </p:nvSpPr>
          <p:spPr>
            <a:xfrm>
              <a:off x="4155946" y="3282837"/>
              <a:ext cx="12143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B73A4F"/>
                  </a:solidFill>
                  <a:latin typeface="Twentieth Century"/>
                  <a:ea typeface="Twentieth Century"/>
                  <a:cs typeface="Twentieth Century"/>
                  <a:sym typeface="Twentieth Century"/>
                </a:rPr>
                <a:t>Approve</a:t>
              </a:r>
              <a:endParaRPr sz="1800">
                <a:solidFill>
                  <a:srgbClr val="B73A4F"/>
                </a:solidFill>
                <a:latin typeface="Twentieth Century"/>
                <a:ea typeface="Twentieth Century"/>
                <a:cs typeface="Twentieth Century"/>
                <a:sym typeface="Twentieth Century"/>
              </a:endParaRPr>
            </a:p>
          </p:txBody>
        </p:sp>
      </p:grpSp>
      <p:sp>
        <p:nvSpPr>
          <p:cNvPr id="747" name="Google Shape;747;p36"/>
          <p:cNvSpPr/>
          <p:nvPr/>
        </p:nvSpPr>
        <p:spPr>
          <a:xfrm>
            <a:off x="2705100" y="4103789"/>
            <a:ext cx="264849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Everyone wants, happiness. No one wants pain. But you can’t have a rainbow without a little rain.</a:t>
            </a:r>
            <a:endParaRPr sz="1400">
              <a:solidFill>
                <a:srgbClr val="B73A4F"/>
              </a:solidFill>
              <a:latin typeface="Twentieth Century"/>
              <a:ea typeface="Twentieth Century"/>
              <a:cs typeface="Twentieth Century"/>
              <a:sym typeface="Twentieth Century"/>
            </a:endParaRPr>
          </a:p>
        </p:txBody>
      </p:sp>
      <p:sp>
        <p:nvSpPr>
          <p:cNvPr id="748" name="Google Shape;748;p36"/>
          <p:cNvSpPr/>
          <p:nvPr/>
        </p:nvSpPr>
        <p:spPr>
          <a:xfrm>
            <a:off x="6364828" y="4086085"/>
            <a:ext cx="2614072"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Enjoy the little things in life, because one day you will look back and realize they were the big things.</a:t>
            </a:r>
            <a:endParaRPr sz="1400">
              <a:solidFill>
                <a:srgbClr val="B73A4F"/>
              </a:solidFill>
              <a:latin typeface="Twentieth Century"/>
              <a:ea typeface="Twentieth Century"/>
              <a:cs typeface="Twentieth Century"/>
              <a:sym typeface="Twentieth Century"/>
            </a:endParaRPr>
          </a:p>
        </p:txBody>
      </p:sp>
      <p:sp>
        <p:nvSpPr>
          <p:cNvPr id="749" name="Google Shape;749;p36"/>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500"/>
                                        <p:tgtEl>
                                          <p:spTgt spid="72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500"/>
                                        <p:tgtEl>
                                          <p:spTgt spid="7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grpSp>
        <p:nvGrpSpPr>
          <p:cNvPr id="755" name="Google Shape;755;p37"/>
          <p:cNvGrpSpPr/>
          <p:nvPr/>
        </p:nvGrpSpPr>
        <p:grpSpPr>
          <a:xfrm>
            <a:off x="3283139" y="1935904"/>
            <a:ext cx="1016000" cy="1016000"/>
            <a:chOff x="1816100" y="2590800"/>
            <a:chExt cx="1016000" cy="1016000"/>
          </a:xfrm>
        </p:grpSpPr>
        <p:sp>
          <p:nvSpPr>
            <p:cNvPr id="756" name="Google Shape;756;p37"/>
            <p:cNvSpPr/>
            <p:nvPr/>
          </p:nvSpPr>
          <p:spPr>
            <a:xfrm>
              <a:off x="1816100" y="2590800"/>
              <a:ext cx="1016000" cy="1016000"/>
            </a:xfrm>
            <a:prstGeom prst="diamond">
              <a:avLst/>
            </a:prstGeom>
            <a:solidFill>
              <a:srgbClr val="B73A4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7" name="Google Shape;757;p37"/>
            <p:cNvSpPr/>
            <p:nvPr/>
          </p:nvSpPr>
          <p:spPr>
            <a:xfrm flipH="1">
              <a:off x="2172229" y="2802679"/>
              <a:ext cx="303742" cy="520700"/>
            </a:xfrm>
            <a:custGeom>
              <a:rect b="b" l="l" r="r" t="t"/>
              <a:pathLst>
                <a:path extrusionOk="0" h="1579563" w="920750">
                  <a:moveTo>
                    <a:pt x="125066" y="1371600"/>
                  </a:moveTo>
                  <a:lnTo>
                    <a:pt x="218375" y="1371600"/>
                  </a:lnTo>
                  <a:lnTo>
                    <a:pt x="218375" y="1430882"/>
                  </a:lnTo>
                  <a:lnTo>
                    <a:pt x="702692" y="1430882"/>
                  </a:lnTo>
                  <a:lnTo>
                    <a:pt x="702692" y="1371600"/>
                  </a:lnTo>
                  <a:lnTo>
                    <a:pt x="795684" y="1371600"/>
                  </a:lnTo>
                  <a:lnTo>
                    <a:pt x="795684" y="1430882"/>
                  </a:lnTo>
                  <a:lnTo>
                    <a:pt x="869950" y="1430882"/>
                  </a:lnTo>
                  <a:lnTo>
                    <a:pt x="869950" y="1523768"/>
                  </a:lnTo>
                  <a:lnTo>
                    <a:pt x="795684" y="1523768"/>
                  </a:lnTo>
                  <a:lnTo>
                    <a:pt x="795684" y="1579563"/>
                  </a:lnTo>
                  <a:lnTo>
                    <a:pt x="702692" y="1579563"/>
                  </a:lnTo>
                  <a:lnTo>
                    <a:pt x="702692" y="1523768"/>
                  </a:lnTo>
                  <a:lnTo>
                    <a:pt x="218375" y="1523768"/>
                  </a:lnTo>
                  <a:lnTo>
                    <a:pt x="218375" y="1579563"/>
                  </a:lnTo>
                  <a:lnTo>
                    <a:pt x="125066" y="1579563"/>
                  </a:lnTo>
                  <a:lnTo>
                    <a:pt x="125066" y="1523768"/>
                  </a:lnTo>
                  <a:lnTo>
                    <a:pt x="50800" y="1523768"/>
                  </a:lnTo>
                  <a:lnTo>
                    <a:pt x="50800" y="1430882"/>
                  </a:lnTo>
                  <a:lnTo>
                    <a:pt x="125066" y="1430882"/>
                  </a:lnTo>
                  <a:lnTo>
                    <a:pt x="125066" y="1371600"/>
                  </a:lnTo>
                  <a:close/>
                  <a:moveTo>
                    <a:pt x="125066" y="1176338"/>
                  </a:moveTo>
                  <a:lnTo>
                    <a:pt x="218375" y="1176338"/>
                  </a:lnTo>
                  <a:lnTo>
                    <a:pt x="218375" y="1242271"/>
                  </a:lnTo>
                  <a:lnTo>
                    <a:pt x="702692" y="1242271"/>
                  </a:lnTo>
                  <a:lnTo>
                    <a:pt x="702692" y="1176338"/>
                  </a:lnTo>
                  <a:lnTo>
                    <a:pt x="795684" y="1176338"/>
                  </a:lnTo>
                  <a:lnTo>
                    <a:pt x="795684" y="1242271"/>
                  </a:lnTo>
                  <a:lnTo>
                    <a:pt x="869950" y="1242271"/>
                  </a:lnTo>
                  <a:lnTo>
                    <a:pt x="869950" y="1335088"/>
                  </a:lnTo>
                  <a:lnTo>
                    <a:pt x="50800" y="1335088"/>
                  </a:lnTo>
                  <a:lnTo>
                    <a:pt x="50800" y="1242271"/>
                  </a:lnTo>
                  <a:lnTo>
                    <a:pt x="125066" y="1242271"/>
                  </a:lnTo>
                  <a:lnTo>
                    <a:pt x="125066" y="1176338"/>
                  </a:lnTo>
                  <a:close/>
                  <a:moveTo>
                    <a:pt x="0" y="561975"/>
                  </a:moveTo>
                  <a:lnTo>
                    <a:pt x="74218" y="561975"/>
                  </a:lnTo>
                  <a:lnTo>
                    <a:pt x="74218" y="668020"/>
                  </a:lnTo>
                  <a:lnTo>
                    <a:pt x="74535" y="673418"/>
                  </a:lnTo>
                  <a:lnTo>
                    <a:pt x="75487" y="678815"/>
                  </a:lnTo>
                  <a:lnTo>
                    <a:pt x="76756" y="683578"/>
                  </a:lnTo>
                  <a:lnTo>
                    <a:pt x="78659" y="688658"/>
                  </a:lnTo>
                  <a:lnTo>
                    <a:pt x="80879" y="693420"/>
                  </a:lnTo>
                  <a:lnTo>
                    <a:pt x="83416" y="697548"/>
                  </a:lnTo>
                  <a:lnTo>
                    <a:pt x="86588" y="701675"/>
                  </a:lnTo>
                  <a:lnTo>
                    <a:pt x="89760" y="705485"/>
                  </a:lnTo>
                  <a:lnTo>
                    <a:pt x="93566" y="708660"/>
                  </a:lnTo>
                  <a:lnTo>
                    <a:pt x="97689" y="711835"/>
                  </a:lnTo>
                  <a:lnTo>
                    <a:pt x="101812" y="714375"/>
                  </a:lnTo>
                  <a:lnTo>
                    <a:pt x="106570" y="716598"/>
                  </a:lnTo>
                  <a:lnTo>
                    <a:pt x="111645" y="718503"/>
                  </a:lnTo>
                  <a:lnTo>
                    <a:pt x="116402" y="719773"/>
                  </a:lnTo>
                  <a:lnTo>
                    <a:pt x="121794" y="720725"/>
                  </a:lnTo>
                  <a:lnTo>
                    <a:pt x="127186" y="721043"/>
                  </a:lnTo>
                  <a:lnTo>
                    <a:pt x="793881" y="721043"/>
                  </a:lnTo>
                  <a:lnTo>
                    <a:pt x="798956" y="720725"/>
                  </a:lnTo>
                  <a:lnTo>
                    <a:pt x="804348" y="719773"/>
                  </a:lnTo>
                  <a:lnTo>
                    <a:pt x="809423" y="718503"/>
                  </a:lnTo>
                  <a:lnTo>
                    <a:pt x="814180" y="716598"/>
                  </a:lnTo>
                  <a:lnTo>
                    <a:pt x="818938" y="714375"/>
                  </a:lnTo>
                  <a:lnTo>
                    <a:pt x="823061" y="711835"/>
                  </a:lnTo>
                  <a:lnTo>
                    <a:pt x="827501" y="708660"/>
                  </a:lnTo>
                  <a:lnTo>
                    <a:pt x="830990" y="705485"/>
                  </a:lnTo>
                  <a:lnTo>
                    <a:pt x="834479" y="701675"/>
                  </a:lnTo>
                  <a:lnTo>
                    <a:pt x="837651" y="697548"/>
                  </a:lnTo>
                  <a:lnTo>
                    <a:pt x="840188" y="693420"/>
                  </a:lnTo>
                  <a:lnTo>
                    <a:pt x="842409" y="688658"/>
                  </a:lnTo>
                  <a:lnTo>
                    <a:pt x="844312" y="683578"/>
                  </a:lnTo>
                  <a:lnTo>
                    <a:pt x="845580" y="678815"/>
                  </a:lnTo>
                  <a:lnTo>
                    <a:pt x="846215" y="673418"/>
                  </a:lnTo>
                  <a:lnTo>
                    <a:pt x="846532" y="668020"/>
                  </a:lnTo>
                  <a:lnTo>
                    <a:pt x="846532" y="561975"/>
                  </a:lnTo>
                  <a:lnTo>
                    <a:pt x="920750" y="561975"/>
                  </a:lnTo>
                  <a:lnTo>
                    <a:pt x="920750" y="741998"/>
                  </a:lnTo>
                  <a:lnTo>
                    <a:pt x="920750" y="798195"/>
                  </a:lnTo>
                  <a:lnTo>
                    <a:pt x="920750" y="932180"/>
                  </a:lnTo>
                  <a:lnTo>
                    <a:pt x="820841" y="932180"/>
                  </a:lnTo>
                  <a:lnTo>
                    <a:pt x="819255" y="925830"/>
                  </a:lnTo>
                  <a:lnTo>
                    <a:pt x="816718" y="920115"/>
                  </a:lnTo>
                  <a:lnTo>
                    <a:pt x="814180" y="914400"/>
                  </a:lnTo>
                  <a:lnTo>
                    <a:pt x="811326" y="909320"/>
                  </a:lnTo>
                  <a:lnTo>
                    <a:pt x="807520" y="904240"/>
                  </a:lnTo>
                  <a:lnTo>
                    <a:pt x="804031" y="899795"/>
                  </a:lnTo>
                  <a:lnTo>
                    <a:pt x="799590" y="895350"/>
                  </a:lnTo>
                  <a:lnTo>
                    <a:pt x="795150" y="891540"/>
                  </a:lnTo>
                  <a:lnTo>
                    <a:pt x="790075" y="887730"/>
                  </a:lnTo>
                  <a:lnTo>
                    <a:pt x="785318" y="884555"/>
                  </a:lnTo>
                  <a:lnTo>
                    <a:pt x="779608" y="881698"/>
                  </a:lnTo>
                  <a:lnTo>
                    <a:pt x="773899" y="879475"/>
                  </a:lnTo>
                  <a:lnTo>
                    <a:pt x="768190" y="877570"/>
                  </a:lnTo>
                  <a:lnTo>
                    <a:pt x="762164" y="876300"/>
                  </a:lnTo>
                  <a:lnTo>
                    <a:pt x="755503" y="875665"/>
                  </a:lnTo>
                  <a:lnTo>
                    <a:pt x="749160" y="875348"/>
                  </a:lnTo>
                  <a:lnTo>
                    <a:pt x="741548" y="875665"/>
                  </a:lnTo>
                  <a:lnTo>
                    <a:pt x="734253" y="876618"/>
                  </a:lnTo>
                  <a:lnTo>
                    <a:pt x="727275" y="878523"/>
                  </a:lnTo>
                  <a:lnTo>
                    <a:pt x="720615" y="880745"/>
                  </a:lnTo>
                  <a:lnTo>
                    <a:pt x="713954" y="884238"/>
                  </a:lnTo>
                  <a:lnTo>
                    <a:pt x="707928" y="887730"/>
                  </a:lnTo>
                  <a:lnTo>
                    <a:pt x="702536" y="892175"/>
                  </a:lnTo>
                  <a:lnTo>
                    <a:pt x="697144" y="896620"/>
                  </a:lnTo>
                  <a:lnTo>
                    <a:pt x="692069" y="902018"/>
                  </a:lnTo>
                  <a:lnTo>
                    <a:pt x="687946" y="907733"/>
                  </a:lnTo>
                  <a:lnTo>
                    <a:pt x="684140" y="913765"/>
                  </a:lnTo>
                  <a:lnTo>
                    <a:pt x="681285" y="920115"/>
                  </a:lnTo>
                  <a:lnTo>
                    <a:pt x="678748" y="927100"/>
                  </a:lnTo>
                  <a:lnTo>
                    <a:pt x="676845" y="934085"/>
                  </a:lnTo>
                  <a:lnTo>
                    <a:pt x="675576" y="941705"/>
                  </a:lnTo>
                  <a:lnTo>
                    <a:pt x="675259" y="949008"/>
                  </a:lnTo>
                  <a:lnTo>
                    <a:pt x="675576" y="956628"/>
                  </a:lnTo>
                  <a:lnTo>
                    <a:pt x="676845" y="963930"/>
                  </a:lnTo>
                  <a:lnTo>
                    <a:pt x="678748" y="970915"/>
                  </a:lnTo>
                  <a:lnTo>
                    <a:pt x="681285" y="977900"/>
                  </a:lnTo>
                  <a:lnTo>
                    <a:pt x="684140" y="984251"/>
                  </a:lnTo>
                  <a:lnTo>
                    <a:pt x="687946" y="990601"/>
                  </a:lnTo>
                  <a:lnTo>
                    <a:pt x="692069" y="995998"/>
                  </a:lnTo>
                  <a:lnTo>
                    <a:pt x="697144" y="1001396"/>
                  </a:lnTo>
                  <a:lnTo>
                    <a:pt x="702536" y="1006158"/>
                  </a:lnTo>
                  <a:lnTo>
                    <a:pt x="707928" y="1010286"/>
                  </a:lnTo>
                  <a:lnTo>
                    <a:pt x="713954" y="1013778"/>
                  </a:lnTo>
                  <a:lnTo>
                    <a:pt x="720615" y="1017271"/>
                  </a:lnTo>
                  <a:lnTo>
                    <a:pt x="727275" y="1019493"/>
                  </a:lnTo>
                  <a:lnTo>
                    <a:pt x="734253" y="1021398"/>
                  </a:lnTo>
                  <a:lnTo>
                    <a:pt x="741548" y="1022668"/>
                  </a:lnTo>
                  <a:lnTo>
                    <a:pt x="749160" y="1022986"/>
                  </a:lnTo>
                  <a:lnTo>
                    <a:pt x="755503" y="1022668"/>
                  </a:lnTo>
                  <a:lnTo>
                    <a:pt x="761530" y="1021716"/>
                  </a:lnTo>
                  <a:lnTo>
                    <a:pt x="767239" y="1020446"/>
                  </a:lnTo>
                  <a:lnTo>
                    <a:pt x="773265" y="1018858"/>
                  </a:lnTo>
                  <a:lnTo>
                    <a:pt x="778974" y="1016636"/>
                  </a:lnTo>
                  <a:lnTo>
                    <a:pt x="784049" y="1013778"/>
                  </a:lnTo>
                  <a:lnTo>
                    <a:pt x="789124" y="1010921"/>
                  </a:lnTo>
                  <a:lnTo>
                    <a:pt x="793881" y="1007746"/>
                  </a:lnTo>
                  <a:lnTo>
                    <a:pt x="798322" y="1003936"/>
                  </a:lnTo>
                  <a:lnTo>
                    <a:pt x="802762" y="999808"/>
                  </a:lnTo>
                  <a:lnTo>
                    <a:pt x="806251" y="995363"/>
                  </a:lnTo>
                  <a:lnTo>
                    <a:pt x="810057" y="990601"/>
                  </a:lnTo>
                  <a:lnTo>
                    <a:pt x="812912" y="985521"/>
                  </a:lnTo>
                  <a:lnTo>
                    <a:pt x="815449" y="980123"/>
                  </a:lnTo>
                  <a:lnTo>
                    <a:pt x="817986" y="975043"/>
                  </a:lnTo>
                  <a:lnTo>
                    <a:pt x="819889" y="969010"/>
                  </a:lnTo>
                  <a:lnTo>
                    <a:pt x="920750" y="969010"/>
                  </a:lnTo>
                  <a:lnTo>
                    <a:pt x="920750" y="986156"/>
                  </a:lnTo>
                  <a:lnTo>
                    <a:pt x="920750" y="994411"/>
                  </a:lnTo>
                  <a:lnTo>
                    <a:pt x="920116" y="1002348"/>
                  </a:lnTo>
                  <a:lnTo>
                    <a:pt x="919164" y="1010286"/>
                  </a:lnTo>
                  <a:lnTo>
                    <a:pt x="917895" y="1018223"/>
                  </a:lnTo>
                  <a:lnTo>
                    <a:pt x="915675" y="1025843"/>
                  </a:lnTo>
                  <a:lnTo>
                    <a:pt x="913772" y="1033463"/>
                  </a:lnTo>
                  <a:lnTo>
                    <a:pt x="911235" y="1040766"/>
                  </a:lnTo>
                  <a:lnTo>
                    <a:pt x="908697" y="1048068"/>
                  </a:lnTo>
                  <a:lnTo>
                    <a:pt x="905209" y="1054736"/>
                  </a:lnTo>
                  <a:lnTo>
                    <a:pt x="901720" y="1061721"/>
                  </a:lnTo>
                  <a:lnTo>
                    <a:pt x="897914" y="1068388"/>
                  </a:lnTo>
                  <a:lnTo>
                    <a:pt x="893790" y="1074738"/>
                  </a:lnTo>
                  <a:lnTo>
                    <a:pt x="889350" y="1081088"/>
                  </a:lnTo>
                  <a:lnTo>
                    <a:pt x="884910" y="1086803"/>
                  </a:lnTo>
                  <a:lnTo>
                    <a:pt x="879835" y="1092518"/>
                  </a:lnTo>
                  <a:lnTo>
                    <a:pt x="874443" y="1098233"/>
                  </a:lnTo>
                  <a:lnTo>
                    <a:pt x="869051" y="1103313"/>
                  </a:lnTo>
                  <a:lnTo>
                    <a:pt x="863342" y="1108393"/>
                  </a:lnTo>
                  <a:lnTo>
                    <a:pt x="857316" y="1113156"/>
                  </a:lnTo>
                  <a:lnTo>
                    <a:pt x="851289" y="1117601"/>
                  </a:lnTo>
                  <a:lnTo>
                    <a:pt x="844629" y="1121728"/>
                  </a:lnTo>
                  <a:lnTo>
                    <a:pt x="837968" y="1125538"/>
                  </a:lnTo>
                  <a:lnTo>
                    <a:pt x="831308" y="1128713"/>
                  </a:lnTo>
                  <a:lnTo>
                    <a:pt x="824013" y="1132206"/>
                  </a:lnTo>
                  <a:lnTo>
                    <a:pt x="817035" y="1134746"/>
                  </a:lnTo>
                  <a:lnTo>
                    <a:pt x="809740" y="1137286"/>
                  </a:lnTo>
                  <a:lnTo>
                    <a:pt x="802445" y="1139508"/>
                  </a:lnTo>
                  <a:lnTo>
                    <a:pt x="794516" y="1141413"/>
                  </a:lnTo>
                  <a:lnTo>
                    <a:pt x="786903" y="1142683"/>
                  </a:lnTo>
                  <a:lnTo>
                    <a:pt x="778974" y="1143636"/>
                  </a:lnTo>
                  <a:lnTo>
                    <a:pt x="771045" y="1144271"/>
                  </a:lnTo>
                  <a:lnTo>
                    <a:pt x="762798" y="1144588"/>
                  </a:lnTo>
                  <a:lnTo>
                    <a:pt x="157952" y="1144588"/>
                  </a:lnTo>
                  <a:lnTo>
                    <a:pt x="150022" y="1144271"/>
                  </a:lnTo>
                  <a:lnTo>
                    <a:pt x="141776" y="1143636"/>
                  </a:lnTo>
                  <a:lnTo>
                    <a:pt x="133847" y="1142683"/>
                  </a:lnTo>
                  <a:lnTo>
                    <a:pt x="126234" y="1141413"/>
                  </a:lnTo>
                  <a:lnTo>
                    <a:pt x="118305" y="1139508"/>
                  </a:lnTo>
                  <a:lnTo>
                    <a:pt x="111327" y="1137286"/>
                  </a:lnTo>
                  <a:lnTo>
                    <a:pt x="103715" y="1134746"/>
                  </a:lnTo>
                  <a:lnTo>
                    <a:pt x="96737" y="1132206"/>
                  </a:lnTo>
                  <a:lnTo>
                    <a:pt x="89442" y="1128713"/>
                  </a:lnTo>
                  <a:lnTo>
                    <a:pt x="82782" y="1125538"/>
                  </a:lnTo>
                  <a:lnTo>
                    <a:pt x="76121" y="1121728"/>
                  </a:lnTo>
                  <a:lnTo>
                    <a:pt x="69778" y="1117601"/>
                  </a:lnTo>
                  <a:lnTo>
                    <a:pt x="63434" y="1113156"/>
                  </a:lnTo>
                  <a:lnTo>
                    <a:pt x="57408" y="1108393"/>
                  </a:lnTo>
                  <a:lnTo>
                    <a:pt x="51699" y="1103313"/>
                  </a:lnTo>
                  <a:lnTo>
                    <a:pt x="46307" y="1098233"/>
                  </a:lnTo>
                  <a:lnTo>
                    <a:pt x="40915" y="1092518"/>
                  </a:lnTo>
                  <a:lnTo>
                    <a:pt x="35840" y="1086803"/>
                  </a:lnTo>
                  <a:lnTo>
                    <a:pt x="31400" y="1081088"/>
                  </a:lnTo>
                  <a:lnTo>
                    <a:pt x="26960" y="1074738"/>
                  </a:lnTo>
                  <a:lnTo>
                    <a:pt x="22836" y="1068388"/>
                  </a:lnTo>
                  <a:lnTo>
                    <a:pt x="19030" y="1061721"/>
                  </a:lnTo>
                  <a:lnTo>
                    <a:pt x="15541" y="1054736"/>
                  </a:lnTo>
                  <a:lnTo>
                    <a:pt x="12370" y="1048068"/>
                  </a:lnTo>
                  <a:lnTo>
                    <a:pt x="9515" y="1040766"/>
                  </a:lnTo>
                  <a:lnTo>
                    <a:pt x="6978" y="1033463"/>
                  </a:lnTo>
                  <a:lnTo>
                    <a:pt x="5075" y="1025843"/>
                  </a:lnTo>
                  <a:lnTo>
                    <a:pt x="3172" y="1018223"/>
                  </a:lnTo>
                  <a:lnTo>
                    <a:pt x="1586" y="1010286"/>
                  </a:lnTo>
                  <a:lnTo>
                    <a:pt x="634" y="1002348"/>
                  </a:lnTo>
                  <a:lnTo>
                    <a:pt x="0" y="994411"/>
                  </a:lnTo>
                  <a:lnTo>
                    <a:pt x="0" y="986156"/>
                  </a:lnTo>
                  <a:lnTo>
                    <a:pt x="0" y="969010"/>
                  </a:lnTo>
                  <a:lnTo>
                    <a:pt x="100861" y="969010"/>
                  </a:lnTo>
                  <a:lnTo>
                    <a:pt x="103081" y="975043"/>
                  </a:lnTo>
                  <a:lnTo>
                    <a:pt x="105301" y="980123"/>
                  </a:lnTo>
                  <a:lnTo>
                    <a:pt x="107838" y="985521"/>
                  </a:lnTo>
                  <a:lnTo>
                    <a:pt x="111010" y="990601"/>
                  </a:lnTo>
                  <a:lnTo>
                    <a:pt x="114499" y="995363"/>
                  </a:lnTo>
                  <a:lnTo>
                    <a:pt x="117988" y="999808"/>
                  </a:lnTo>
                  <a:lnTo>
                    <a:pt x="122428" y="1003936"/>
                  </a:lnTo>
                  <a:lnTo>
                    <a:pt x="127186" y="1007746"/>
                  </a:lnTo>
                  <a:lnTo>
                    <a:pt x="131626" y="1010921"/>
                  </a:lnTo>
                  <a:lnTo>
                    <a:pt x="136701" y="1013778"/>
                  </a:lnTo>
                  <a:lnTo>
                    <a:pt x="142093" y="1016636"/>
                  </a:lnTo>
                  <a:lnTo>
                    <a:pt x="147485" y="1018858"/>
                  </a:lnTo>
                  <a:lnTo>
                    <a:pt x="153511" y="1020446"/>
                  </a:lnTo>
                  <a:lnTo>
                    <a:pt x="159220" y="1021716"/>
                  </a:lnTo>
                  <a:lnTo>
                    <a:pt x="165247" y="1022668"/>
                  </a:lnTo>
                  <a:lnTo>
                    <a:pt x="171590" y="1022986"/>
                  </a:lnTo>
                  <a:lnTo>
                    <a:pt x="179202" y="1022668"/>
                  </a:lnTo>
                  <a:lnTo>
                    <a:pt x="186497" y="1021398"/>
                  </a:lnTo>
                  <a:lnTo>
                    <a:pt x="193792" y="1019493"/>
                  </a:lnTo>
                  <a:lnTo>
                    <a:pt x="200135" y="1017271"/>
                  </a:lnTo>
                  <a:lnTo>
                    <a:pt x="206796" y="1013778"/>
                  </a:lnTo>
                  <a:lnTo>
                    <a:pt x="212822" y="1010286"/>
                  </a:lnTo>
                  <a:lnTo>
                    <a:pt x="218849" y="1006158"/>
                  </a:lnTo>
                  <a:lnTo>
                    <a:pt x="223923" y="1001396"/>
                  </a:lnTo>
                  <a:lnTo>
                    <a:pt x="228681" y="995998"/>
                  </a:lnTo>
                  <a:lnTo>
                    <a:pt x="232804" y="990601"/>
                  </a:lnTo>
                  <a:lnTo>
                    <a:pt x="236610" y="984251"/>
                  </a:lnTo>
                  <a:lnTo>
                    <a:pt x="239782" y="977900"/>
                  </a:lnTo>
                  <a:lnTo>
                    <a:pt x="242319" y="970915"/>
                  </a:lnTo>
                  <a:lnTo>
                    <a:pt x="244222" y="963930"/>
                  </a:lnTo>
                  <a:lnTo>
                    <a:pt x="245174" y="956628"/>
                  </a:lnTo>
                  <a:lnTo>
                    <a:pt x="245491" y="949008"/>
                  </a:lnTo>
                  <a:lnTo>
                    <a:pt x="245174" y="941705"/>
                  </a:lnTo>
                  <a:lnTo>
                    <a:pt x="244222" y="934085"/>
                  </a:lnTo>
                  <a:lnTo>
                    <a:pt x="242319" y="927100"/>
                  </a:lnTo>
                  <a:lnTo>
                    <a:pt x="239782" y="920115"/>
                  </a:lnTo>
                  <a:lnTo>
                    <a:pt x="236610" y="913765"/>
                  </a:lnTo>
                  <a:lnTo>
                    <a:pt x="232804" y="907733"/>
                  </a:lnTo>
                  <a:lnTo>
                    <a:pt x="228681" y="902018"/>
                  </a:lnTo>
                  <a:lnTo>
                    <a:pt x="223923" y="896620"/>
                  </a:lnTo>
                  <a:lnTo>
                    <a:pt x="218849" y="892175"/>
                  </a:lnTo>
                  <a:lnTo>
                    <a:pt x="212822" y="887730"/>
                  </a:lnTo>
                  <a:lnTo>
                    <a:pt x="206796" y="884238"/>
                  </a:lnTo>
                  <a:lnTo>
                    <a:pt x="200135" y="880745"/>
                  </a:lnTo>
                  <a:lnTo>
                    <a:pt x="193792" y="878523"/>
                  </a:lnTo>
                  <a:lnTo>
                    <a:pt x="186497" y="876618"/>
                  </a:lnTo>
                  <a:lnTo>
                    <a:pt x="179202" y="875665"/>
                  </a:lnTo>
                  <a:lnTo>
                    <a:pt x="171590" y="875348"/>
                  </a:lnTo>
                  <a:lnTo>
                    <a:pt x="165247" y="875665"/>
                  </a:lnTo>
                  <a:lnTo>
                    <a:pt x="158903" y="876300"/>
                  </a:lnTo>
                  <a:lnTo>
                    <a:pt x="152877" y="877570"/>
                  </a:lnTo>
                  <a:lnTo>
                    <a:pt x="146851" y="879475"/>
                  </a:lnTo>
                  <a:lnTo>
                    <a:pt x="141141" y="881698"/>
                  </a:lnTo>
                  <a:lnTo>
                    <a:pt x="135750" y="884555"/>
                  </a:lnTo>
                  <a:lnTo>
                    <a:pt x="130675" y="887730"/>
                  </a:lnTo>
                  <a:lnTo>
                    <a:pt x="125600" y="891540"/>
                  </a:lnTo>
                  <a:lnTo>
                    <a:pt x="121160" y="895350"/>
                  </a:lnTo>
                  <a:lnTo>
                    <a:pt x="116719" y="899795"/>
                  </a:lnTo>
                  <a:lnTo>
                    <a:pt x="113230" y="904240"/>
                  </a:lnTo>
                  <a:lnTo>
                    <a:pt x="109424" y="909320"/>
                  </a:lnTo>
                  <a:lnTo>
                    <a:pt x="106570" y="914400"/>
                  </a:lnTo>
                  <a:lnTo>
                    <a:pt x="104032" y="920115"/>
                  </a:lnTo>
                  <a:lnTo>
                    <a:pt x="101495" y="925830"/>
                  </a:lnTo>
                  <a:lnTo>
                    <a:pt x="99909" y="932180"/>
                  </a:lnTo>
                  <a:lnTo>
                    <a:pt x="0" y="932180"/>
                  </a:lnTo>
                  <a:lnTo>
                    <a:pt x="0" y="798195"/>
                  </a:lnTo>
                  <a:lnTo>
                    <a:pt x="0" y="741998"/>
                  </a:lnTo>
                  <a:lnTo>
                    <a:pt x="0" y="561975"/>
                  </a:lnTo>
                  <a:close/>
                  <a:moveTo>
                    <a:pt x="150022" y="166688"/>
                  </a:moveTo>
                  <a:lnTo>
                    <a:pt x="157952" y="166688"/>
                  </a:lnTo>
                  <a:lnTo>
                    <a:pt x="762798" y="166688"/>
                  </a:lnTo>
                  <a:lnTo>
                    <a:pt x="771045" y="166688"/>
                  </a:lnTo>
                  <a:lnTo>
                    <a:pt x="778974" y="167323"/>
                  </a:lnTo>
                  <a:lnTo>
                    <a:pt x="786903" y="168274"/>
                  </a:lnTo>
                  <a:lnTo>
                    <a:pt x="794516" y="169860"/>
                  </a:lnTo>
                  <a:lnTo>
                    <a:pt x="802445" y="171446"/>
                  </a:lnTo>
                  <a:lnTo>
                    <a:pt x="809740" y="173350"/>
                  </a:lnTo>
                  <a:lnTo>
                    <a:pt x="817035" y="176205"/>
                  </a:lnTo>
                  <a:lnTo>
                    <a:pt x="824013" y="178742"/>
                  </a:lnTo>
                  <a:lnTo>
                    <a:pt x="831308" y="181915"/>
                  </a:lnTo>
                  <a:lnTo>
                    <a:pt x="837968" y="185721"/>
                  </a:lnTo>
                  <a:lnTo>
                    <a:pt x="844629" y="189211"/>
                  </a:lnTo>
                  <a:lnTo>
                    <a:pt x="851289" y="193652"/>
                  </a:lnTo>
                  <a:lnTo>
                    <a:pt x="857316" y="197776"/>
                  </a:lnTo>
                  <a:lnTo>
                    <a:pt x="863342" y="202534"/>
                  </a:lnTo>
                  <a:lnTo>
                    <a:pt x="869051" y="207609"/>
                  </a:lnTo>
                  <a:lnTo>
                    <a:pt x="874443" y="212685"/>
                  </a:lnTo>
                  <a:lnTo>
                    <a:pt x="879835" y="218395"/>
                  </a:lnTo>
                  <a:lnTo>
                    <a:pt x="884910" y="224105"/>
                  </a:lnTo>
                  <a:lnTo>
                    <a:pt x="889350" y="229815"/>
                  </a:lnTo>
                  <a:lnTo>
                    <a:pt x="893790" y="236159"/>
                  </a:lnTo>
                  <a:lnTo>
                    <a:pt x="897914" y="242821"/>
                  </a:lnTo>
                  <a:lnTo>
                    <a:pt x="901720" y="249482"/>
                  </a:lnTo>
                  <a:lnTo>
                    <a:pt x="905209" y="255827"/>
                  </a:lnTo>
                  <a:lnTo>
                    <a:pt x="908697" y="263123"/>
                  </a:lnTo>
                  <a:lnTo>
                    <a:pt x="911235" y="270101"/>
                  </a:lnTo>
                  <a:lnTo>
                    <a:pt x="913772" y="277715"/>
                  </a:lnTo>
                  <a:lnTo>
                    <a:pt x="915675" y="285328"/>
                  </a:lnTo>
                  <a:lnTo>
                    <a:pt x="917895" y="292941"/>
                  </a:lnTo>
                  <a:lnTo>
                    <a:pt x="919164" y="300554"/>
                  </a:lnTo>
                  <a:lnTo>
                    <a:pt x="920116" y="308485"/>
                  </a:lnTo>
                  <a:lnTo>
                    <a:pt x="920750" y="316732"/>
                  </a:lnTo>
                  <a:lnTo>
                    <a:pt x="920750" y="324663"/>
                  </a:lnTo>
                  <a:lnTo>
                    <a:pt x="920750" y="523876"/>
                  </a:lnTo>
                  <a:lnTo>
                    <a:pt x="846532" y="523876"/>
                  </a:lnTo>
                  <a:lnTo>
                    <a:pt x="846532" y="409995"/>
                  </a:lnTo>
                  <a:lnTo>
                    <a:pt x="846215" y="404602"/>
                  </a:lnTo>
                  <a:lnTo>
                    <a:pt x="845580" y="399209"/>
                  </a:lnTo>
                  <a:lnTo>
                    <a:pt x="844312" y="394134"/>
                  </a:lnTo>
                  <a:lnTo>
                    <a:pt x="842409" y="389376"/>
                  </a:lnTo>
                  <a:lnTo>
                    <a:pt x="840188" y="384617"/>
                  </a:lnTo>
                  <a:lnTo>
                    <a:pt x="837651" y="380493"/>
                  </a:lnTo>
                  <a:lnTo>
                    <a:pt x="834479" y="376370"/>
                  </a:lnTo>
                  <a:lnTo>
                    <a:pt x="830990" y="372880"/>
                  </a:lnTo>
                  <a:lnTo>
                    <a:pt x="827501" y="369074"/>
                  </a:lnTo>
                  <a:lnTo>
                    <a:pt x="823061" y="366219"/>
                  </a:lnTo>
                  <a:lnTo>
                    <a:pt x="818938" y="363681"/>
                  </a:lnTo>
                  <a:lnTo>
                    <a:pt x="814180" y="361143"/>
                  </a:lnTo>
                  <a:lnTo>
                    <a:pt x="809423" y="359557"/>
                  </a:lnTo>
                  <a:lnTo>
                    <a:pt x="804348" y="358288"/>
                  </a:lnTo>
                  <a:lnTo>
                    <a:pt x="798956" y="357654"/>
                  </a:lnTo>
                  <a:lnTo>
                    <a:pt x="793881" y="357336"/>
                  </a:lnTo>
                  <a:lnTo>
                    <a:pt x="127186" y="357336"/>
                  </a:lnTo>
                  <a:lnTo>
                    <a:pt x="121794" y="357654"/>
                  </a:lnTo>
                  <a:lnTo>
                    <a:pt x="116402" y="358288"/>
                  </a:lnTo>
                  <a:lnTo>
                    <a:pt x="111645" y="359557"/>
                  </a:lnTo>
                  <a:lnTo>
                    <a:pt x="106570" y="361143"/>
                  </a:lnTo>
                  <a:lnTo>
                    <a:pt x="101812" y="363681"/>
                  </a:lnTo>
                  <a:lnTo>
                    <a:pt x="97689" y="366219"/>
                  </a:lnTo>
                  <a:lnTo>
                    <a:pt x="93566" y="369074"/>
                  </a:lnTo>
                  <a:lnTo>
                    <a:pt x="89760" y="372880"/>
                  </a:lnTo>
                  <a:lnTo>
                    <a:pt x="86588" y="376370"/>
                  </a:lnTo>
                  <a:lnTo>
                    <a:pt x="83416" y="380493"/>
                  </a:lnTo>
                  <a:lnTo>
                    <a:pt x="80879" y="384617"/>
                  </a:lnTo>
                  <a:lnTo>
                    <a:pt x="78659" y="389376"/>
                  </a:lnTo>
                  <a:lnTo>
                    <a:pt x="76756" y="394134"/>
                  </a:lnTo>
                  <a:lnTo>
                    <a:pt x="75487" y="399209"/>
                  </a:lnTo>
                  <a:lnTo>
                    <a:pt x="74535" y="404602"/>
                  </a:lnTo>
                  <a:lnTo>
                    <a:pt x="74218" y="409995"/>
                  </a:lnTo>
                  <a:lnTo>
                    <a:pt x="74218" y="523876"/>
                  </a:lnTo>
                  <a:lnTo>
                    <a:pt x="0" y="523876"/>
                  </a:lnTo>
                  <a:lnTo>
                    <a:pt x="0" y="324663"/>
                  </a:lnTo>
                  <a:lnTo>
                    <a:pt x="0" y="316732"/>
                  </a:lnTo>
                  <a:lnTo>
                    <a:pt x="634" y="308485"/>
                  </a:lnTo>
                  <a:lnTo>
                    <a:pt x="1586" y="300554"/>
                  </a:lnTo>
                  <a:lnTo>
                    <a:pt x="3172" y="292941"/>
                  </a:lnTo>
                  <a:lnTo>
                    <a:pt x="5075" y="285328"/>
                  </a:lnTo>
                  <a:lnTo>
                    <a:pt x="6978" y="277715"/>
                  </a:lnTo>
                  <a:lnTo>
                    <a:pt x="9515" y="270101"/>
                  </a:lnTo>
                  <a:lnTo>
                    <a:pt x="12370" y="263123"/>
                  </a:lnTo>
                  <a:lnTo>
                    <a:pt x="15541" y="255827"/>
                  </a:lnTo>
                  <a:lnTo>
                    <a:pt x="19030" y="249482"/>
                  </a:lnTo>
                  <a:lnTo>
                    <a:pt x="22836" y="242821"/>
                  </a:lnTo>
                  <a:lnTo>
                    <a:pt x="26960" y="236159"/>
                  </a:lnTo>
                  <a:lnTo>
                    <a:pt x="31400" y="229815"/>
                  </a:lnTo>
                  <a:lnTo>
                    <a:pt x="35840" y="224105"/>
                  </a:lnTo>
                  <a:lnTo>
                    <a:pt x="40915" y="218395"/>
                  </a:lnTo>
                  <a:lnTo>
                    <a:pt x="46307" y="212685"/>
                  </a:lnTo>
                  <a:lnTo>
                    <a:pt x="51699" y="207609"/>
                  </a:lnTo>
                  <a:lnTo>
                    <a:pt x="57408" y="202534"/>
                  </a:lnTo>
                  <a:lnTo>
                    <a:pt x="63434" y="197776"/>
                  </a:lnTo>
                  <a:lnTo>
                    <a:pt x="69778" y="193652"/>
                  </a:lnTo>
                  <a:lnTo>
                    <a:pt x="76121" y="189211"/>
                  </a:lnTo>
                  <a:lnTo>
                    <a:pt x="82782" y="185721"/>
                  </a:lnTo>
                  <a:lnTo>
                    <a:pt x="89442" y="181915"/>
                  </a:lnTo>
                  <a:lnTo>
                    <a:pt x="96737" y="178742"/>
                  </a:lnTo>
                  <a:lnTo>
                    <a:pt x="103715" y="176205"/>
                  </a:lnTo>
                  <a:lnTo>
                    <a:pt x="111327" y="173350"/>
                  </a:lnTo>
                  <a:lnTo>
                    <a:pt x="118305" y="171446"/>
                  </a:lnTo>
                  <a:lnTo>
                    <a:pt x="126234" y="169860"/>
                  </a:lnTo>
                  <a:lnTo>
                    <a:pt x="133847" y="168274"/>
                  </a:lnTo>
                  <a:lnTo>
                    <a:pt x="141776" y="167323"/>
                  </a:lnTo>
                  <a:lnTo>
                    <a:pt x="150022" y="166688"/>
                  </a:lnTo>
                  <a:close/>
                  <a:moveTo>
                    <a:pt x="551498" y="0"/>
                  </a:moveTo>
                  <a:lnTo>
                    <a:pt x="558800" y="318"/>
                  </a:lnTo>
                  <a:lnTo>
                    <a:pt x="565468" y="1588"/>
                  </a:lnTo>
                  <a:lnTo>
                    <a:pt x="572135" y="3175"/>
                  </a:lnTo>
                  <a:lnTo>
                    <a:pt x="578168" y="5398"/>
                  </a:lnTo>
                  <a:lnTo>
                    <a:pt x="584518" y="8255"/>
                  </a:lnTo>
                  <a:lnTo>
                    <a:pt x="590233" y="12065"/>
                  </a:lnTo>
                  <a:lnTo>
                    <a:pt x="595630" y="15875"/>
                  </a:lnTo>
                  <a:lnTo>
                    <a:pt x="600393" y="20320"/>
                  </a:lnTo>
                  <a:lnTo>
                    <a:pt x="604838" y="25083"/>
                  </a:lnTo>
                  <a:lnTo>
                    <a:pt x="608648" y="30480"/>
                  </a:lnTo>
                  <a:lnTo>
                    <a:pt x="612458" y="36195"/>
                  </a:lnTo>
                  <a:lnTo>
                    <a:pt x="615315" y="42228"/>
                  </a:lnTo>
                  <a:lnTo>
                    <a:pt x="617538" y="48578"/>
                  </a:lnTo>
                  <a:lnTo>
                    <a:pt x="619126" y="55245"/>
                  </a:lnTo>
                  <a:lnTo>
                    <a:pt x="620396" y="61913"/>
                  </a:lnTo>
                  <a:lnTo>
                    <a:pt x="620713" y="69215"/>
                  </a:lnTo>
                  <a:lnTo>
                    <a:pt x="620396" y="76200"/>
                  </a:lnTo>
                  <a:lnTo>
                    <a:pt x="619126" y="82868"/>
                  </a:lnTo>
                  <a:lnTo>
                    <a:pt x="617538" y="89535"/>
                  </a:lnTo>
                  <a:lnTo>
                    <a:pt x="615315" y="95885"/>
                  </a:lnTo>
                  <a:lnTo>
                    <a:pt x="612458" y="101918"/>
                  </a:lnTo>
                  <a:lnTo>
                    <a:pt x="608648" y="107633"/>
                  </a:lnTo>
                  <a:lnTo>
                    <a:pt x="604838" y="113031"/>
                  </a:lnTo>
                  <a:lnTo>
                    <a:pt x="600393" y="117793"/>
                  </a:lnTo>
                  <a:lnTo>
                    <a:pt x="595630" y="122238"/>
                  </a:lnTo>
                  <a:lnTo>
                    <a:pt x="590233" y="126366"/>
                  </a:lnTo>
                  <a:lnTo>
                    <a:pt x="584518" y="129541"/>
                  </a:lnTo>
                  <a:lnTo>
                    <a:pt x="578168" y="132398"/>
                  </a:lnTo>
                  <a:lnTo>
                    <a:pt x="572135" y="134938"/>
                  </a:lnTo>
                  <a:lnTo>
                    <a:pt x="565468" y="136526"/>
                  </a:lnTo>
                  <a:lnTo>
                    <a:pt x="558800" y="137796"/>
                  </a:lnTo>
                  <a:lnTo>
                    <a:pt x="551498" y="138113"/>
                  </a:lnTo>
                  <a:lnTo>
                    <a:pt x="544513" y="137796"/>
                  </a:lnTo>
                  <a:lnTo>
                    <a:pt x="537528" y="136526"/>
                  </a:lnTo>
                  <a:lnTo>
                    <a:pt x="531178" y="134938"/>
                  </a:lnTo>
                  <a:lnTo>
                    <a:pt x="524828" y="132398"/>
                  </a:lnTo>
                  <a:lnTo>
                    <a:pt x="518795" y="129541"/>
                  </a:lnTo>
                  <a:lnTo>
                    <a:pt x="512763" y="126366"/>
                  </a:lnTo>
                  <a:lnTo>
                    <a:pt x="507683" y="122238"/>
                  </a:lnTo>
                  <a:lnTo>
                    <a:pt x="502920" y="117793"/>
                  </a:lnTo>
                  <a:lnTo>
                    <a:pt x="498475" y="113031"/>
                  </a:lnTo>
                  <a:lnTo>
                    <a:pt x="494348" y="107633"/>
                  </a:lnTo>
                  <a:lnTo>
                    <a:pt x="491173" y="101918"/>
                  </a:lnTo>
                  <a:lnTo>
                    <a:pt x="487998" y="95885"/>
                  </a:lnTo>
                  <a:lnTo>
                    <a:pt x="485775" y="89535"/>
                  </a:lnTo>
                  <a:lnTo>
                    <a:pt x="484188" y="82868"/>
                  </a:lnTo>
                  <a:lnTo>
                    <a:pt x="482918" y="76200"/>
                  </a:lnTo>
                  <a:lnTo>
                    <a:pt x="482600" y="69215"/>
                  </a:lnTo>
                  <a:lnTo>
                    <a:pt x="482918" y="61913"/>
                  </a:lnTo>
                  <a:lnTo>
                    <a:pt x="484188" y="55245"/>
                  </a:lnTo>
                  <a:lnTo>
                    <a:pt x="485775" y="48578"/>
                  </a:lnTo>
                  <a:lnTo>
                    <a:pt x="487998" y="42228"/>
                  </a:lnTo>
                  <a:lnTo>
                    <a:pt x="491173" y="36195"/>
                  </a:lnTo>
                  <a:lnTo>
                    <a:pt x="494348" y="30480"/>
                  </a:lnTo>
                  <a:lnTo>
                    <a:pt x="498475" y="25083"/>
                  </a:lnTo>
                  <a:lnTo>
                    <a:pt x="502920" y="20320"/>
                  </a:lnTo>
                  <a:lnTo>
                    <a:pt x="507683" y="15875"/>
                  </a:lnTo>
                  <a:lnTo>
                    <a:pt x="512763" y="12065"/>
                  </a:lnTo>
                  <a:lnTo>
                    <a:pt x="518795" y="8255"/>
                  </a:lnTo>
                  <a:lnTo>
                    <a:pt x="524828" y="5398"/>
                  </a:lnTo>
                  <a:lnTo>
                    <a:pt x="531178" y="3175"/>
                  </a:lnTo>
                  <a:lnTo>
                    <a:pt x="537528" y="1588"/>
                  </a:lnTo>
                  <a:lnTo>
                    <a:pt x="544513" y="318"/>
                  </a:lnTo>
                  <a:lnTo>
                    <a:pt x="551498" y="0"/>
                  </a:lnTo>
                  <a:close/>
                  <a:moveTo>
                    <a:pt x="369094" y="0"/>
                  </a:moveTo>
                  <a:lnTo>
                    <a:pt x="376095" y="318"/>
                  </a:lnTo>
                  <a:lnTo>
                    <a:pt x="383096" y="1588"/>
                  </a:lnTo>
                  <a:lnTo>
                    <a:pt x="389460" y="3175"/>
                  </a:lnTo>
                  <a:lnTo>
                    <a:pt x="395825" y="5398"/>
                  </a:lnTo>
                  <a:lnTo>
                    <a:pt x="401871" y="8255"/>
                  </a:lnTo>
                  <a:lnTo>
                    <a:pt x="407918" y="12065"/>
                  </a:lnTo>
                  <a:lnTo>
                    <a:pt x="413010" y="15875"/>
                  </a:lnTo>
                  <a:lnTo>
                    <a:pt x="418101" y="20320"/>
                  </a:lnTo>
                  <a:lnTo>
                    <a:pt x="422238" y="25083"/>
                  </a:lnTo>
                  <a:lnTo>
                    <a:pt x="426375" y="30480"/>
                  </a:lnTo>
                  <a:lnTo>
                    <a:pt x="429558" y="36195"/>
                  </a:lnTo>
                  <a:lnTo>
                    <a:pt x="432740" y="42228"/>
                  </a:lnTo>
                  <a:lnTo>
                    <a:pt x="434968" y="48578"/>
                  </a:lnTo>
                  <a:lnTo>
                    <a:pt x="436559" y="55245"/>
                  </a:lnTo>
                  <a:lnTo>
                    <a:pt x="437832" y="61913"/>
                  </a:lnTo>
                  <a:lnTo>
                    <a:pt x="438150" y="69215"/>
                  </a:lnTo>
                  <a:lnTo>
                    <a:pt x="437832" y="76200"/>
                  </a:lnTo>
                  <a:lnTo>
                    <a:pt x="436559" y="82868"/>
                  </a:lnTo>
                  <a:lnTo>
                    <a:pt x="434968" y="89535"/>
                  </a:lnTo>
                  <a:lnTo>
                    <a:pt x="432740" y="95885"/>
                  </a:lnTo>
                  <a:lnTo>
                    <a:pt x="429558" y="101918"/>
                  </a:lnTo>
                  <a:lnTo>
                    <a:pt x="426375" y="107633"/>
                  </a:lnTo>
                  <a:lnTo>
                    <a:pt x="422238" y="113031"/>
                  </a:lnTo>
                  <a:lnTo>
                    <a:pt x="418101" y="117793"/>
                  </a:lnTo>
                  <a:lnTo>
                    <a:pt x="413010" y="122238"/>
                  </a:lnTo>
                  <a:lnTo>
                    <a:pt x="407918" y="126366"/>
                  </a:lnTo>
                  <a:lnTo>
                    <a:pt x="401871" y="129541"/>
                  </a:lnTo>
                  <a:lnTo>
                    <a:pt x="395825" y="132398"/>
                  </a:lnTo>
                  <a:lnTo>
                    <a:pt x="389460" y="134938"/>
                  </a:lnTo>
                  <a:lnTo>
                    <a:pt x="383096" y="136526"/>
                  </a:lnTo>
                  <a:lnTo>
                    <a:pt x="376095" y="137796"/>
                  </a:lnTo>
                  <a:lnTo>
                    <a:pt x="369094" y="138113"/>
                  </a:lnTo>
                  <a:lnTo>
                    <a:pt x="362092" y="137796"/>
                  </a:lnTo>
                  <a:lnTo>
                    <a:pt x="355091" y="136526"/>
                  </a:lnTo>
                  <a:lnTo>
                    <a:pt x="348408" y="134938"/>
                  </a:lnTo>
                  <a:lnTo>
                    <a:pt x="342362" y="132398"/>
                  </a:lnTo>
                  <a:lnTo>
                    <a:pt x="335997" y="129541"/>
                  </a:lnTo>
                  <a:lnTo>
                    <a:pt x="330269" y="126366"/>
                  </a:lnTo>
                  <a:lnTo>
                    <a:pt x="325177" y="122238"/>
                  </a:lnTo>
                  <a:lnTo>
                    <a:pt x="320086" y="117793"/>
                  </a:lnTo>
                  <a:lnTo>
                    <a:pt x="315949" y="113031"/>
                  </a:lnTo>
                  <a:lnTo>
                    <a:pt x="311812" y="107633"/>
                  </a:lnTo>
                  <a:lnTo>
                    <a:pt x="308311" y="101918"/>
                  </a:lnTo>
                  <a:lnTo>
                    <a:pt x="305447" y="95885"/>
                  </a:lnTo>
                  <a:lnTo>
                    <a:pt x="303219" y="89535"/>
                  </a:lnTo>
                  <a:lnTo>
                    <a:pt x="301310" y="82868"/>
                  </a:lnTo>
                  <a:lnTo>
                    <a:pt x="300355" y="76200"/>
                  </a:lnTo>
                  <a:lnTo>
                    <a:pt x="300037" y="69215"/>
                  </a:lnTo>
                  <a:lnTo>
                    <a:pt x="300355" y="61913"/>
                  </a:lnTo>
                  <a:lnTo>
                    <a:pt x="301310" y="55245"/>
                  </a:lnTo>
                  <a:lnTo>
                    <a:pt x="303219" y="48578"/>
                  </a:lnTo>
                  <a:lnTo>
                    <a:pt x="305447" y="42228"/>
                  </a:lnTo>
                  <a:lnTo>
                    <a:pt x="308311" y="36195"/>
                  </a:lnTo>
                  <a:lnTo>
                    <a:pt x="311812" y="30480"/>
                  </a:lnTo>
                  <a:lnTo>
                    <a:pt x="315949" y="25083"/>
                  </a:lnTo>
                  <a:lnTo>
                    <a:pt x="320086" y="20320"/>
                  </a:lnTo>
                  <a:lnTo>
                    <a:pt x="325177" y="15875"/>
                  </a:lnTo>
                  <a:lnTo>
                    <a:pt x="330269" y="12065"/>
                  </a:lnTo>
                  <a:lnTo>
                    <a:pt x="335997" y="8255"/>
                  </a:lnTo>
                  <a:lnTo>
                    <a:pt x="342362" y="5398"/>
                  </a:lnTo>
                  <a:lnTo>
                    <a:pt x="348408" y="3175"/>
                  </a:lnTo>
                  <a:lnTo>
                    <a:pt x="355091" y="1588"/>
                  </a:lnTo>
                  <a:lnTo>
                    <a:pt x="362092" y="318"/>
                  </a:lnTo>
                  <a:lnTo>
                    <a:pt x="369094"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758" name="Google Shape;758;p37"/>
          <p:cNvGrpSpPr/>
          <p:nvPr/>
        </p:nvGrpSpPr>
        <p:grpSpPr>
          <a:xfrm>
            <a:off x="8003307" y="1935904"/>
            <a:ext cx="1016000" cy="1016000"/>
            <a:chOff x="6548966" y="2590800"/>
            <a:chExt cx="1016000" cy="1016000"/>
          </a:xfrm>
        </p:grpSpPr>
        <p:sp>
          <p:nvSpPr>
            <p:cNvPr id="759" name="Google Shape;759;p37"/>
            <p:cNvSpPr/>
            <p:nvPr/>
          </p:nvSpPr>
          <p:spPr>
            <a:xfrm>
              <a:off x="6548966" y="2590800"/>
              <a:ext cx="1016000" cy="1016000"/>
            </a:xfrm>
            <a:prstGeom prst="diamond">
              <a:avLst/>
            </a:prstGeom>
            <a:solidFill>
              <a:srgbClr val="B73A4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0" name="Google Shape;760;p37"/>
            <p:cNvSpPr/>
            <p:nvPr/>
          </p:nvSpPr>
          <p:spPr>
            <a:xfrm>
              <a:off x="6796616" y="2928522"/>
              <a:ext cx="520699" cy="237786"/>
            </a:xfrm>
            <a:custGeom>
              <a:rect b="b" l="l" r="r" t="t"/>
              <a:pathLst>
                <a:path extrusionOk="0" h="3603" w="7881">
                  <a:moveTo>
                    <a:pt x="5141" y="115"/>
                  </a:moveTo>
                  <a:lnTo>
                    <a:pt x="5141" y="143"/>
                  </a:lnTo>
                  <a:lnTo>
                    <a:pt x="5140" y="156"/>
                  </a:lnTo>
                  <a:lnTo>
                    <a:pt x="5139" y="167"/>
                  </a:lnTo>
                  <a:lnTo>
                    <a:pt x="5136" y="178"/>
                  </a:lnTo>
                  <a:lnTo>
                    <a:pt x="5133" y="189"/>
                  </a:lnTo>
                  <a:lnTo>
                    <a:pt x="5127" y="198"/>
                  </a:lnTo>
                  <a:lnTo>
                    <a:pt x="5122" y="208"/>
                  </a:lnTo>
                  <a:lnTo>
                    <a:pt x="5115" y="217"/>
                  </a:lnTo>
                  <a:lnTo>
                    <a:pt x="5107" y="225"/>
                  </a:lnTo>
                  <a:lnTo>
                    <a:pt x="5100" y="233"/>
                  </a:lnTo>
                  <a:lnTo>
                    <a:pt x="5091" y="239"/>
                  </a:lnTo>
                  <a:lnTo>
                    <a:pt x="5081" y="245"/>
                  </a:lnTo>
                  <a:lnTo>
                    <a:pt x="5071" y="249"/>
                  </a:lnTo>
                  <a:lnTo>
                    <a:pt x="5061" y="254"/>
                  </a:lnTo>
                  <a:lnTo>
                    <a:pt x="5050" y="256"/>
                  </a:lnTo>
                  <a:lnTo>
                    <a:pt x="5038" y="258"/>
                  </a:lnTo>
                  <a:lnTo>
                    <a:pt x="5027" y="259"/>
                  </a:lnTo>
                  <a:lnTo>
                    <a:pt x="4868" y="259"/>
                  </a:lnTo>
                  <a:lnTo>
                    <a:pt x="4868" y="0"/>
                  </a:lnTo>
                  <a:lnTo>
                    <a:pt x="5027" y="0"/>
                  </a:lnTo>
                  <a:lnTo>
                    <a:pt x="5038" y="0"/>
                  </a:lnTo>
                  <a:lnTo>
                    <a:pt x="5050" y="3"/>
                  </a:lnTo>
                  <a:lnTo>
                    <a:pt x="5061" y="5"/>
                  </a:lnTo>
                  <a:lnTo>
                    <a:pt x="5071" y="9"/>
                  </a:lnTo>
                  <a:lnTo>
                    <a:pt x="5081" y="14"/>
                  </a:lnTo>
                  <a:lnTo>
                    <a:pt x="5091" y="19"/>
                  </a:lnTo>
                  <a:lnTo>
                    <a:pt x="5100" y="26"/>
                  </a:lnTo>
                  <a:lnTo>
                    <a:pt x="5107" y="33"/>
                  </a:lnTo>
                  <a:lnTo>
                    <a:pt x="5115" y="42"/>
                  </a:lnTo>
                  <a:lnTo>
                    <a:pt x="5122" y="51"/>
                  </a:lnTo>
                  <a:lnTo>
                    <a:pt x="5127" y="60"/>
                  </a:lnTo>
                  <a:lnTo>
                    <a:pt x="5133" y="70"/>
                  </a:lnTo>
                  <a:lnTo>
                    <a:pt x="5136" y="81"/>
                  </a:lnTo>
                  <a:lnTo>
                    <a:pt x="5139" y="92"/>
                  </a:lnTo>
                  <a:lnTo>
                    <a:pt x="5140" y="103"/>
                  </a:lnTo>
                  <a:lnTo>
                    <a:pt x="5141" y="115"/>
                  </a:lnTo>
                  <a:close/>
                  <a:moveTo>
                    <a:pt x="4407" y="259"/>
                  </a:moveTo>
                  <a:lnTo>
                    <a:pt x="4565" y="259"/>
                  </a:lnTo>
                  <a:lnTo>
                    <a:pt x="4565" y="0"/>
                  </a:lnTo>
                  <a:lnTo>
                    <a:pt x="4407" y="0"/>
                  </a:lnTo>
                  <a:lnTo>
                    <a:pt x="4394" y="0"/>
                  </a:lnTo>
                  <a:lnTo>
                    <a:pt x="4383" y="3"/>
                  </a:lnTo>
                  <a:lnTo>
                    <a:pt x="4372" y="5"/>
                  </a:lnTo>
                  <a:lnTo>
                    <a:pt x="4361" y="9"/>
                  </a:lnTo>
                  <a:lnTo>
                    <a:pt x="4352" y="14"/>
                  </a:lnTo>
                  <a:lnTo>
                    <a:pt x="4342" y="19"/>
                  </a:lnTo>
                  <a:lnTo>
                    <a:pt x="4333" y="26"/>
                  </a:lnTo>
                  <a:lnTo>
                    <a:pt x="4325" y="33"/>
                  </a:lnTo>
                  <a:lnTo>
                    <a:pt x="4317" y="42"/>
                  </a:lnTo>
                  <a:lnTo>
                    <a:pt x="4311" y="51"/>
                  </a:lnTo>
                  <a:lnTo>
                    <a:pt x="4305" y="60"/>
                  </a:lnTo>
                  <a:lnTo>
                    <a:pt x="4301" y="70"/>
                  </a:lnTo>
                  <a:lnTo>
                    <a:pt x="4296" y="81"/>
                  </a:lnTo>
                  <a:lnTo>
                    <a:pt x="4293" y="92"/>
                  </a:lnTo>
                  <a:lnTo>
                    <a:pt x="4292" y="103"/>
                  </a:lnTo>
                  <a:lnTo>
                    <a:pt x="4291" y="115"/>
                  </a:lnTo>
                  <a:lnTo>
                    <a:pt x="4291" y="143"/>
                  </a:lnTo>
                  <a:lnTo>
                    <a:pt x="4292" y="156"/>
                  </a:lnTo>
                  <a:lnTo>
                    <a:pt x="4293" y="167"/>
                  </a:lnTo>
                  <a:lnTo>
                    <a:pt x="4296" y="178"/>
                  </a:lnTo>
                  <a:lnTo>
                    <a:pt x="4301" y="189"/>
                  </a:lnTo>
                  <a:lnTo>
                    <a:pt x="4305" y="198"/>
                  </a:lnTo>
                  <a:lnTo>
                    <a:pt x="4311" y="208"/>
                  </a:lnTo>
                  <a:lnTo>
                    <a:pt x="4317" y="217"/>
                  </a:lnTo>
                  <a:lnTo>
                    <a:pt x="4325" y="225"/>
                  </a:lnTo>
                  <a:lnTo>
                    <a:pt x="4333" y="233"/>
                  </a:lnTo>
                  <a:lnTo>
                    <a:pt x="4342" y="239"/>
                  </a:lnTo>
                  <a:lnTo>
                    <a:pt x="4352" y="245"/>
                  </a:lnTo>
                  <a:lnTo>
                    <a:pt x="4361" y="249"/>
                  </a:lnTo>
                  <a:lnTo>
                    <a:pt x="4372" y="254"/>
                  </a:lnTo>
                  <a:lnTo>
                    <a:pt x="4383" y="256"/>
                  </a:lnTo>
                  <a:lnTo>
                    <a:pt x="4394" y="258"/>
                  </a:lnTo>
                  <a:lnTo>
                    <a:pt x="4407" y="259"/>
                  </a:lnTo>
                  <a:close/>
                  <a:moveTo>
                    <a:pt x="7879" y="3028"/>
                  </a:moveTo>
                  <a:lnTo>
                    <a:pt x="7879" y="3028"/>
                  </a:lnTo>
                  <a:lnTo>
                    <a:pt x="7878" y="3053"/>
                  </a:lnTo>
                  <a:lnTo>
                    <a:pt x="7876" y="3076"/>
                  </a:lnTo>
                  <a:lnTo>
                    <a:pt x="7871" y="3096"/>
                  </a:lnTo>
                  <a:lnTo>
                    <a:pt x="7865" y="3115"/>
                  </a:lnTo>
                  <a:lnTo>
                    <a:pt x="7858" y="3131"/>
                  </a:lnTo>
                  <a:lnTo>
                    <a:pt x="7848" y="3146"/>
                  </a:lnTo>
                  <a:lnTo>
                    <a:pt x="7838" y="3159"/>
                  </a:lnTo>
                  <a:lnTo>
                    <a:pt x="7827" y="3171"/>
                  </a:lnTo>
                  <a:lnTo>
                    <a:pt x="7815" y="3181"/>
                  </a:lnTo>
                  <a:lnTo>
                    <a:pt x="7801" y="3190"/>
                  </a:lnTo>
                  <a:lnTo>
                    <a:pt x="7788" y="3197"/>
                  </a:lnTo>
                  <a:lnTo>
                    <a:pt x="7772" y="3203"/>
                  </a:lnTo>
                  <a:lnTo>
                    <a:pt x="7757" y="3208"/>
                  </a:lnTo>
                  <a:lnTo>
                    <a:pt x="7740" y="3213"/>
                  </a:lnTo>
                  <a:lnTo>
                    <a:pt x="7725" y="3217"/>
                  </a:lnTo>
                  <a:lnTo>
                    <a:pt x="7707" y="3219"/>
                  </a:lnTo>
                  <a:lnTo>
                    <a:pt x="7658" y="3226"/>
                  </a:lnTo>
                  <a:lnTo>
                    <a:pt x="7583" y="3234"/>
                  </a:lnTo>
                  <a:lnTo>
                    <a:pt x="7475" y="3244"/>
                  </a:lnTo>
                  <a:lnTo>
                    <a:pt x="7324" y="3255"/>
                  </a:lnTo>
                  <a:lnTo>
                    <a:pt x="7324" y="2982"/>
                  </a:lnTo>
                  <a:lnTo>
                    <a:pt x="7324" y="2953"/>
                  </a:lnTo>
                  <a:lnTo>
                    <a:pt x="7322" y="2926"/>
                  </a:lnTo>
                  <a:lnTo>
                    <a:pt x="7320" y="2897"/>
                  </a:lnTo>
                  <a:lnTo>
                    <a:pt x="7317" y="2871"/>
                  </a:lnTo>
                  <a:lnTo>
                    <a:pt x="7312" y="2843"/>
                  </a:lnTo>
                  <a:lnTo>
                    <a:pt x="7307" y="2816"/>
                  </a:lnTo>
                  <a:lnTo>
                    <a:pt x="7301" y="2789"/>
                  </a:lnTo>
                  <a:lnTo>
                    <a:pt x="7294" y="2764"/>
                  </a:lnTo>
                  <a:lnTo>
                    <a:pt x="7880" y="2764"/>
                  </a:lnTo>
                  <a:lnTo>
                    <a:pt x="7879" y="3028"/>
                  </a:lnTo>
                  <a:close/>
                  <a:moveTo>
                    <a:pt x="999" y="2982"/>
                  </a:moveTo>
                  <a:lnTo>
                    <a:pt x="999" y="3316"/>
                  </a:lnTo>
                  <a:lnTo>
                    <a:pt x="902" y="3317"/>
                  </a:lnTo>
                  <a:lnTo>
                    <a:pt x="660" y="3317"/>
                  </a:lnTo>
                  <a:lnTo>
                    <a:pt x="639" y="3316"/>
                  </a:lnTo>
                  <a:lnTo>
                    <a:pt x="616" y="3315"/>
                  </a:lnTo>
                  <a:lnTo>
                    <a:pt x="593" y="3312"/>
                  </a:lnTo>
                  <a:lnTo>
                    <a:pt x="569" y="3309"/>
                  </a:lnTo>
                  <a:lnTo>
                    <a:pt x="544" y="3304"/>
                  </a:lnTo>
                  <a:lnTo>
                    <a:pt x="517" y="3298"/>
                  </a:lnTo>
                  <a:lnTo>
                    <a:pt x="491" y="3291"/>
                  </a:lnTo>
                  <a:lnTo>
                    <a:pt x="464" y="3283"/>
                  </a:lnTo>
                  <a:lnTo>
                    <a:pt x="438" y="3274"/>
                  </a:lnTo>
                  <a:lnTo>
                    <a:pt x="410" y="3266"/>
                  </a:lnTo>
                  <a:lnTo>
                    <a:pt x="383" y="3255"/>
                  </a:lnTo>
                  <a:lnTo>
                    <a:pt x="355" y="3244"/>
                  </a:lnTo>
                  <a:lnTo>
                    <a:pt x="328" y="3233"/>
                  </a:lnTo>
                  <a:lnTo>
                    <a:pt x="302" y="3219"/>
                  </a:lnTo>
                  <a:lnTo>
                    <a:pt x="275" y="3206"/>
                  </a:lnTo>
                  <a:lnTo>
                    <a:pt x="250" y="3192"/>
                  </a:lnTo>
                  <a:lnTo>
                    <a:pt x="225" y="3178"/>
                  </a:lnTo>
                  <a:lnTo>
                    <a:pt x="199" y="3162"/>
                  </a:lnTo>
                  <a:lnTo>
                    <a:pt x="176" y="3147"/>
                  </a:lnTo>
                  <a:lnTo>
                    <a:pt x="153" y="3130"/>
                  </a:lnTo>
                  <a:lnTo>
                    <a:pt x="132" y="3113"/>
                  </a:lnTo>
                  <a:lnTo>
                    <a:pt x="111" y="3096"/>
                  </a:lnTo>
                  <a:lnTo>
                    <a:pt x="93" y="3078"/>
                  </a:lnTo>
                  <a:lnTo>
                    <a:pt x="76" y="3060"/>
                  </a:lnTo>
                  <a:lnTo>
                    <a:pt x="59" y="3040"/>
                  </a:lnTo>
                  <a:lnTo>
                    <a:pt x="45" y="3021"/>
                  </a:lnTo>
                  <a:lnTo>
                    <a:pt x="33" y="3002"/>
                  </a:lnTo>
                  <a:lnTo>
                    <a:pt x="23" y="2982"/>
                  </a:lnTo>
                  <a:lnTo>
                    <a:pt x="15" y="2962"/>
                  </a:lnTo>
                  <a:lnTo>
                    <a:pt x="9" y="2942"/>
                  </a:lnTo>
                  <a:lnTo>
                    <a:pt x="6" y="2921"/>
                  </a:lnTo>
                  <a:lnTo>
                    <a:pt x="4" y="2900"/>
                  </a:lnTo>
                  <a:lnTo>
                    <a:pt x="3" y="2764"/>
                  </a:lnTo>
                  <a:lnTo>
                    <a:pt x="1030" y="2764"/>
                  </a:lnTo>
                  <a:lnTo>
                    <a:pt x="1023" y="2789"/>
                  </a:lnTo>
                  <a:lnTo>
                    <a:pt x="1017" y="2816"/>
                  </a:lnTo>
                  <a:lnTo>
                    <a:pt x="1011" y="2843"/>
                  </a:lnTo>
                  <a:lnTo>
                    <a:pt x="1007" y="2871"/>
                  </a:lnTo>
                  <a:lnTo>
                    <a:pt x="1003" y="2897"/>
                  </a:lnTo>
                  <a:lnTo>
                    <a:pt x="1001" y="2926"/>
                  </a:lnTo>
                  <a:lnTo>
                    <a:pt x="999" y="2953"/>
                  </a:lnTo>
                  <a:lnTo>
                    <a:pt x="999" y="2982"/>
                  </a:lnTo>
                  <a:close/>
                  <a:moveTo>
                    <a:pt x="5719" y="2982"/>
                  </a:moveTo>
                  <a:lnTo>
                    <a:pt x="5719" y="3317"/>
                  </a:lnTo>
                  <a:lnTo>
                    <a:pt x="2604" y="3316"/>
                  </a:lnTo>
                  <a:lnTo>
                    <a:pt x="2604" y="2982"/>
                  </a:lnTo>
                  <a:lnTo>
                    <a:pt x="2604" y="2953"/>
                  </a:lnTo>
                  <a:lnTo>
                    <a:pt x="2603" y="2926"/>
                  </a:lnTo>
                  <a:lnTo>
                    <a:pt x="2600" y="2897"/>
                  </a:lnTo>
                  <a:lnTo>
                    <a:pt x="2597" y="2871"/>
                  </a:lnTo>
                  <a:lnTo>
                    <a:pt x="2592" y="2843"/>
                  </a:lnTo>
                  <a:lnTo>
                    <a:pt x="2587" y="2816"/>
                  </a:lnTo>
                  <a:lnTo>
                    <a:pt x="2581" y="2789"/>
                  </a:lnTo>
                  <a:lnTo>
                    <a:pt x="2574" y="2764"/>
                  </a:lnTo>
                  <a:lnTo>
                    <a:pt x="5750" y="2764"/>
                  </a:lnTo>
                  <a:lnTo>
                    <a:pt x="5742" y="2789"/>
                  </a:lnTo>
                  <a:lnTo>
                    <a:pt x="5737" y="2816"/>
                  </a:lnTo>
                  <a:lnTo>
                    <a:pt x="5731" y="2843"/>
                  </a:lnTo>
                  <a:lnTo>
                    <a:pt x="5727" y="2871"/>
                  </a:lnTo>
                  <a:lnTo>
                    <a:pt x="5723" y="2897"/>
                  </a:lnTo>
                  <a:lnTo>
                    <a:pt x="5720" y="2926"/>
                  </a:lnTo>
                  <a:lnTo>
                    <a:pt x="5719" y="2953"/>
                  </a:lnTo>
                  <a:lnTo>
                    <a:pt x="5719" y="2982"/>
                  </a:lnTo>
                  <a:close/>
                  <a:moveTo>
                    <a:pt x="7134" y="2993"/>
                  </a:moveTo>
                  <a:lnTo>
                    <a:pt x="7134" y="2993"/>
                  </a:lnTo>
                  <a:lnTo>
                    <a:pt x="7133" y="3024"/>
                  </a:lnTo>
                  <a:lnTo>
                    <a:pt x="7131" y="3054"/>
                  </a:lnTo>
                  <a:lnTo>
                    <a:pt x="7126" y="3085"/>
                  </a:lnTo>
                  <a:lnTo>
                    <a:pt x="7121" y="3115"/>
                  </a:lnTo>
                  <a:lnTo>
                    <a:pt x="7114" y="3145"/>
                  </a:lnTo>
                  <a:lnTo>
                    <a:pt x="7106" y="3174"/>
                  </a:lnTo>
                  <a:lnTo>
                    <a:pt x="7097" y="3202"/>
                  </a:lnTo>
                  <a:lnTo>
                    <a:pt x="7086" y="3230"/>
                  </a:lnTo>
                  <a:lnTo>
                    <a:pt x="7073" y="3257"/>
                  </a:lnTo>
                  <a:lnTo>
                    <a:pt x="7060" y="3283"/>
                  </a:lnTo>
                  <a:lnTo>
                    <a:pt x="7045" y="3309"/>
                  </a:lnTo>
                  <a:lnTo>
                    <a:pt x="7029" y="3334"/>
                  </a:lnTo>
                  <a:lnTo>
                    <a:pt x="7012" y="3358"/>
                  </a:lnTo>
                  <a:lnTo>
                    <a:pt x="6994" y="3381"/>
                  </a:lnTo>
                  <a:lnTo>
                    <a:pt x="6974" y="3403"/>
                  </a:lnTo>
                  <a:lnTo>
                    <a:pt x="6955" y="3424"/>
                  </a:lnTo>
                  <a:lnTo>
                    <a:pt x="6934" y="3444"/>
                  </a:lnTo>
                  <a:lnTo>
                    <a:pt x="6912" y="3464"/>
                  </a:lnTo>
                  <a:lnTo>
                    <a:pt x="6889" y="3481"/>
                  </a:lnTo>
                  <a:lnTo>
                    <a:pt x="6864" y="3499"/>
                  </a:lnTo>
                  <a:lnTo>
                    <a:pt x="6839" y="3514"/>
                  </a:lnTo>
                  <a:lnTo>
                    <a:pt x="6814" y="3530"/>
                  </a:lnTo>
                  <a:lnTo>
                    <a:pt x="6787" y="3543"/>
                  </a:lnTo>
                  <a:lnTo>
                    <a:pt x="6761" y="3555"/>
                  </a:lnTo>
                  <a:lnTo>
                    <a:pt x="6734" y="3566"/>
                  </a:lnTo>
                  <a:lnTo>
                    <a:pt x="6705" y="3576"/>
                  </a:lnTo>
                  <a:lnTo>
                    <a:pt x="6675" y="3584"/>
                  </a:lnTo>
                  <a:lnTo>
                    <a:pt x="6647" y="3590"/>
                  </a:lnTo>
                  <a:lnTo>
                    <a:pt x="6616" y="3596"/>
                  </a:lnTo>
                  <a:lnTo>
                    <a:pt x="6586" y="3600"/>
                  </a:lnTo>
                  <a:lnTo>
                    <a:pt x="6554" y="3602"/>
                  </a:lnTo>
                  <a:lnTo>
                    <a:pt x="6523" y="3603"/>
                  </a:lnTo>
                  <a:lnTo>
                    <a:pt x="6491" y="3602"/>
                  </a:lnTo>
                  <a:lnTo>
                    <a:pt x="6461" y="3600"/>
                  </a:lnTo>
                  <a:lnTo>
                    <a:pt x="6431" y="3596"/>
                  </a:lnTo>
                  <a:lnTo>
                    <a:pt x="6400" y="3590"/>
                  </a:lnTo>
                  <a:lnTo>
                    <a:pt x="6370" y="3584"/>
                  </a:lnTo>
                  <a:lnTo>
                    <a:pt x="6342" y="3576"/>
                  </a:lnTo>
                  <a:lnTo>
                    <a:pt x="6313" y="3566"/>
                  </a:lnTo>
                  <a:lnTo>
                    <a:pt x="6286" y="3555"/>
                  </a:lnTo>
                  <a:lnTo>
                    <a:pt x="6259" y="3543"/>
                  </a:lnTo>
                  <a:lnTo>
                    <a:pt x="6233" y="3530"/>
                  </a:lnTo>
                  <a:lnTo>
                    <a:pt x="6206" y="3514"/>
                  </a:lnTo>
                  <a:lnTo>
                    <a:pt x="6182" y="3499"/>
                  </a:lnTo>
                  <a:lnTo>
                    <a:pt x="6158" y="3481"/>
                  </a:lnTo>
                  <a:lnTo>
                    <a:pt x="6135" y="3464"/>
                  </a:lnTo>
                  <a:lnTo>
                    <a:pt x="6113" y="3444"/>
                  </a:lnTo>
                  <a:lnTo>
                    <a:pt x="6092" y="3424"/>
                  </a:lnTo>
                  <a:lnTo>
                    <a:pt x="6071" y="3403"/>
                  </a:lnTo>
                  <a:lnTo>
                    <a:pt x="6052" y="3381"/>
                  </a:lnTo>
                  <a:lnTo>
                    <a:pt x="6035" y="3358"/>
                  </a:lnTo>
                  <a:lnTo>
                    <a:pt x="6017" y="3334"/>
                  </a:lnTo>
                  <a:lnTo>
                    <a:pt x="6002" y="3309"/>
                  </a:lnTo>
                  <a:lnTo>
                    <a:pt x="5986" y="3283"/>
                  </a:lnTo>
                  <a:lnTo>
                    <a:pt x="5973" y="3257"/>
                  </a:lnTo>
                  <a:lnTo>
                    <a:pt x="5961" y="3230"/>
                  </a:lnTo>
                  <a:lnTo>
                    <a:pt x="5950" y="3202"/>
                  </a:lnTo>
                  <a:lnTo>
                    <a:pt x="5940" y="3174"/>
                  </a:lnTo>
                  <a:lnTo>
                    <a:pt x="5933" y="3145"/>
                  </a:lnTo>
                  <a:lnTo>
                    <a:pt x="5925" y="3115"/>
                  </a:lnTo>
                  <a:lnTo>
                    <a:pt x="5920" y="3085"/>
                  </a:lnTo>
                  <a:lnTo>
                    <a:pt x="5916" y="3054"/>
                  </a:lnTo>
                  <a:lnTo>
                    <a:pt x="5914" y="3024"/>
                  </a:lnTo>
                  <a:lnTo>
                    <a:pt x="5913" y="2993"/>
                  </a:lnTo>
                  <a:lnTo>
                    <a:pt x="5914" y="2961"/>
                  </a:lnTo>
                  <a:lnTo>
                    <a:pt x="5916" y="2930"/>
                  </a:lnTo>
                  <a:lnTo>
                    <a:pt x="5920" y="2899"/>
                  </a:lnTo>
                  <a:lnTo>
                    <a:pt x="5925" y="2870"/>
                  </a:lnTo>
                  <a:lnTo>
                    <a:pt x="5933" y="2840"/>
                  </a:lnTo>
                  <a:lnTo>
                    <a:pt x="5940" y="2811"/>
                  </a:lnTo>
                  <a:lnTo>
                    <a:pt x="5950" y="2783"/>
                  </a:lnTo>
                  <a:lnTo>
                    <a:pt x="5961" y="2755"/>
                  </a:lnTo>
                  <a:lnTo>
                    <a:pt x="5973" y="2728"/>
                  </a:lnTo>
                  <a:lnTo>
                    <a:pt x="5986" y="2702"/>
                  </a:lnTo>
                  <a:lnTo>
                    <a:pt x="6002" y="2676"/>
                  </a:lnTo>
                  <a:lnTo>
                    <a:pt x="6017" y="2652"/>
                  </a:lnTo>
                  <a:lnTo>
                    <a:pt x="6035" y="2628"/>
                  </a:lnTo>
                  <a:lnTo>
                    <a:pt x="6052" y="2604"/>
                  </a:lnTo>
                  <a:lnTo>
                    <a:pt x="6071" y="2582"/>
                  </a:lnTo>
                  <a:lnTo>
                    <a:pt x="6092" y="2562"/>
                  </a:lnTo>
                  <a:lnTo>
                    <a:pt x="6113" y="2541"/>
                  </a:lnTo>
                  <a:lnTo>
                    <a:pt x="6135" y="2522"/>
                  </a:lnTo>
                  <a:lnTo>
                    <a:pt x="6158" y="2503"/>
                  </a:lnTo>
                  <a:lnTo>
                    <a:pt x="6182" y="2487"/>
                  </a:lnTo>
                  <a:lnTo>
                    <a:pt x="6206" y="2470"/>
                  </a:lnTo>
                  <a:lnTo>
                    <a:pt x="6233" y="2456"/>
                  </a:lnTo>
                  <a:lnTo>
                    <a:pt x="6259" y="2443"/>
                  </a:lnTo>
                  <a:lnTo>
                    <a:pt x="6286" y="2431"/>
                  </a:lnTo>
                  <a:lnTo>
                    <a:pt x="6313" y="2420"/>
                  </a:lnTo>
                  <a:lnTo>
                    <a:pt x="6342" y="2410"/>
                  </a:lnTo>
                  <a:lnTo>
                    <a:pt x="6370" y="2401"/>
                  </a:lnTo>
                  <a:lnTo>
                    <a:pt x="6400" y="2394"/>
                  </a:lnTo>
                  <a:lnTo>
                    <a:pt x="6431" y="2389"/>
                  </a:lnTo>
                  <a:lnTo>
                    <a:pt x="6461" y="2386"/>
                  </a:lnTo>
                  <a:lnTo>
                    <a:pt x="6491" y="2383"/>
                  </a:lnTo>
                  <a:lnTo>
                    <a:pt x="6523" y="2382"/>
                  </a:lnTo>
                  <a:lnTo>
                    <a:pt x="6554" y="2383"/>
                  </a:lnTo>
                  <a:lnTo>
                    <a:pt x="6586" y="2386"/>
                  </a:lnTo>
                  <a:lnTo>
                    <a:pt x="6616" y="2389"/>
                  </a:lnTo>
                  <a:lnTo>
                    <a:pt x="6647" y="2394"/>
                  </a:lnTo>
                  <a:lnTo>
                    <a:pt x="6675" y="2401"/>
                  </a:lnTo>
                  <a:lnTo>
                    <a:pt x="6705" y="2410"/>
                  </a:lnTo>
                  <a:lnTo>
                    <a:pt x="6734" y="2420"/>
                  </a:lnTo>
                  <a:lnTo>
                    <a:pt x="6761" y="2431"/>
                  </a:lnTo>
                  <a:lnTo>
                    <a:pt x="6787" y="2443"/>
                  </a:lnTo>
                  <a:lnTo>
                    <a:pt x="6814" y="2456"/>
                  </a:lnTo>
                  <a:lnTo>
                    <a:pt x="6839" y="2470"/>
                  </a:lnTo>
                  <a:lnTo>
                    <a:pt x="6864" y="2487"/>
                  </a:lnTo>
                  <a:lnTo>
                    <a:pt x="6889" y="2503"/>
                  </a:lnTo>
                  <a:lnTo>
                    <a:pt x="6912" y="2522"/>
                  </a:lnTo>
                  <a:lnTo>
                    <a:pt x="6934" y="2541"/>
                  </a:lnTo>
                  <a:lnTo>
                    <a:pt x="6955" y="2562"/>
                  </a:lnTo>
                  <a:lnTo>
                    <a:pt x="6974" y="2582"/>
                  </a:lnTo>
                  <a:lnTo>
                    <a:pt x="6994" y="2604"/>
                  </a:lnTo>
                  <a:lnTo>
                    <a:pt x="7012" y="2628"/>
                  </a:lnTo>
                  <a:lnTo>
                    <a:pt x="7029" y="2652"/>
                  </a:lnTo>
                  <a:lnTo>
                    <a:pt x="7045" y="2676"/>
                  </a:lnTo>
                  <a:lnTo>
                    <a:pt x="7060" y="2702"/>
                  </a:lnTo>
                  <a:lnTo>
                    <a:pt x="7073" y="2728"/>
                  </a:lnTo>
                  <a:lnTo>
                    <a:pt x="7086" y="2755"/>
                  </a:lnTo>
                  <a:lnTo>
                    <a:pt x="7097" y="2783"/>
                  </a:lnTo>
                  <a:lnTo>
                    <a:pt x="7106" y="2811"/>
                  </a:lnTo>
                  <a:lnTo>
                    <a:pt x="7114" y="2840"/>
                  </a:lnTo>
                  <a:lnTo>
                    <a:pt x="7121" y="2870"/>
                  </a:lnTo>
                  <a:lnTo>
                    <a:pt x="7126" y="2899"/>
                  </a:lnTo>
                  <a:lnTo>
                    <a:pt x="7131" y="2930"/>
                  </a:lnTo>
                  <a:lnTo>
                    <a:pt x="7133" y="2961"/>
                  </a:lnTo>
                  <a:lnTo>
                    <a:pt x="7134" y="2993"/>
                  </a:lnTo>
                  <a:close/>
                  <a:moveTo>
                    <a:pt x="6849" y="2993"/>
                  </a:moveTo>
                  <a:lnTo>
                    <a:pt x="6849" y="2993"/>
                  </a:lnTo>
                  <a:lnTo>
                    <a:pt x="6849" y="2975"/>
                  </a:lnTo>
                  <a:lnTo>
                    <a:pt x="6847" y="2959"/>
                  </a:lnTo>
                  <a:lnTo>
                    <a:pt x="6846" y="2943"/>
                  </a:lnTo>
                  <a:lnTo>
                    <a:pt x="6842" y="2927"/>
                  </a:lnTo>
                  <a:lnTo>
                    <a:pt x="6839" y="2911"/>
                  </a:lnTo>
                  <a:lnTo>
                    <a:pt x="6835" y="2896"/>
                  </a:lnTo>
                  <a:lnTo>
                    <a:pt x="6829" y="2881"/>
                  </a:lnTo>
                  <a:lnTo>
                    <a:pt x="6824" y="2866"/>
                  </a:lnTo>
                  <a:lnTo>
                    <a:pt x="6817" y="2852"/>
                  </a:lnTo>
                  <a:lnTo>
                    <a:pt x="6809" y="2838"/>
                  </a:lnTo>
                  <a:lnTo>
                    <a:pt x="6802" y="2823"/>
                  </a:lnTo>
                  <a:lnTo>
                    <a:pt x="6793" y="2810"/>
                  </a:lnTo>
                  <a:lnTo>
                    <a:pt x="6784" y="2798"/>
                  </a:lnTo>
                  <a:lnTo>
                    <a:pt x="6774" y="2786"/>
                  </a:lnTo>
                  <a:lnTo>
                    <a:pt x="6764" y="2774"/>
                  </a:lnTo>
                  <a:lnTo>
                    <a:pt x="6753" y="2763"/>
                  </a:lnTo>
                  <a:lnTo>
                    <a:pt x="6742" y="2752"/>
                  </a:lnTo>
                  <a:lnTo>
                    <a:pt x="6730" y="2742"/>
                  </a:lnTo>
                  <a:lnTo>
                    <a:pt x="6718" y="2732"/>
                  </a:lnTo>
                  <a:lnTo>
                    <a:pt x="6705" y="2723"/>
                  </a:lnTo>
                  <a:lnTo>
                    <a:pt x="6692" y="2714"/>
                  </a:lnTo>
                  <a:lnTo>
                    <a:pt x="6678" y="2707"/>
                  </a:lnTo>
                  <a:lnTo>
                    <a:pt x="6664" y="2699"/>
                  </a:lnTo>
                  <a:lnTo>
                    <a:pt x="6650" y="2692"/>
                  </a:lnTo>
                  <a:lnTo>
                    <a:pt x="6636" y="2687"/>
                  </a:lnTo>
                  <a:lnTo>
                    <a:pt x="6620" y="2681"/>
                  </a:lnTo>
                  <a:lnTo>
                    <a:pt x="6605" y="2677"/>
                  </a:lnTo>
                  <a:lnTo>
                    <a:pt x="6588" y="2674"/>
                  </a:lnTo>
                  <a:lnTo>
                    <a:pt x="6573" y="2670"/>
                  </a:lnTo>
                  <a:lnTo>
                    <a:pt x="6556" y="2669"/>
                  </a:lnTo>
                  <a:lnTo>
                    <a:pt x="6540" y="2667"/>
                  </a:lnTo>
                  <a:lnTo>
                    <a:pt x="6523" y="2667"/>
                  </a:lnTo>
                  <a:lnTo>
                    <a:pt x="6507" y="2667"/>
                  </a:lnTo>
                  <a:lnTo>
                    <a:pt x="6490" y="2669"/>
                  </a:lnTo>
                  <a:lnTo>
                    <a:pt x="6474" y="2670"/>
                  </a:lnTo>
                  <a:lnTo>
                    <a:pt x="6457" y="2674"/>
                  </a:lnTo>
                  <a:lnTo>
                    <a:pt x="6442" y="2677"/>
                  </a:lnTo>
                  <a:lnTo>
                    <a:pt x="6427" y="2681"/>
                  </a:lnTo>
                  <a:lnTo>
                    <a:pt x="6411" y="2687"/>
                  </a:lnTo>
                  <a:lnTo>
                    <a:pt x="6397" y="2692"/>
                  </a:lnTo>
                  <a:lnTo>
                    <a:pt x="6383" y="2699"/>
                  </a:lnTo>
                  <a:lnTo>
                    <a:pt x="6368" y="2707"/>
                  </a:lnTo>
                  <a:lnTo>
                    <a:pt x="6355" y="2714"/>
                  </a:lnTo>
                  <a:lnTo>
                    <a:pt x="6342" y="2723"/>
                  </a:lnTo>
                  <a:lnTo>
                    <a:pt x="6329" y="2732"/>
                  </a:lnTo>
                  <a:lnTo>
                    <a:pt x="6317" y="2742"/>
                  </a:lnTo>
                  <a:lnTo>
                    <a:pt x="6304" y="2752"/>
                  </a:lnTo>
                  <a:lnTo>
                    <a:pt x="6293" y="2763"/>
                  </a:lnTo>
                  <a:lnTo>
                    <a:pt x="6282" y="2774"/>
                  </a:lnTo>
                  <a:lnTo>
                    <a:pt x="6273" y="2786"/>
                  </a:lnTo>
                  <a:lnTo>
                    <a:pt x="6263" y="2798"/>
                  </a:lnTo>
                  <a:lnTo>
                    <a:pt x="6254" y="2810"/>
                  </a:lnTo>
                  <a:lnTo>
                    <a:pt x="6245" y="2823"/>
                  </a:lnTo>
                  <a:lnTo>
                    <a:pt x="6237" y="2838"/>
                  </a:lnTo>
                  <a:lnTo>
                    <a:pt x="6230" y="2852"/>
                  </a:lnTo>
                  <a:lnTo>
                    <a:pt x="6223" y="2866"/>
                  </a:lnTo>
                  <a:lnTo>
                    <a:pt x="6217" y="2881"/>
                  </a:lnTo>
                  <a:lnTo>
                    <a:pt x="6212" y="2896"/>
                  </a:lnTo>
                  <a:lnTo>
                    <a:pt x="6208" y="2911"/>
                  </a:lnTo>
                  <a:lnTo>
                    <a:pt x="6204" y="2927"/>
                  </a:lnTo>
                  <a:lnTo>
                    <a:pt x="6201" y="2943"/>
                  </a:lnTo>
                  <a:lnTo>
                    <a:pt x="6199" y="2959"/>
                  </a:lnTo>
                  <a:lnTo>
                    <a:pt x="6198" y="2975"/>
                  </a:lnTo>
                  <a:lnTo>
                    <a:pt x="6198" y="2993"/>
                  </a:lnTo>
                  <a:lnTo>
                    <a:pt x="6198" y="3009"/>
                  </a:lnTo>
                  <a:lnTo>
                    <a:pt x="6199" y="3026"/>
                  </a:lnTo>
                  <a:lnTo>
                    <a:pt x="6201" y="3042"/>
                  </a:lnTo>
                  <a:lnTo>
                    <a:pt x="6204" y="3058"/>
                  </a:lnTo>
                  <a:lnTo>
                    <a:pt x="6208" y="3074"/>
                  </a:lnTo>
                  <a:lnTo>
                    <a:pt x="6212" y="3090"/>
                  </a:lnTo>
                  <a:lnTo>
                    <a:pt x="6217" y="3104"/>
                  </a:lnTo>
                  <a:lnTo>
                    <a:pt x="6223" y="3119"/>
                  </a:lnTo>
                  <a:lnTo>
                    <a:pt x="6230" y="3134"/>
                  </a:lnTo>
                  <a:lnTo>
                    <a:pt x="6237" y="3148"/>
                  </a:lnTo>
                  <a:lnTo>
                    <a:pt x="6245" y="3161"/>
                  </a:lnTo>
                  <a:lnTo>
                    <a:pt x="6254" y="3174"/>
                  </a:lnTo>
                  <a:lnTo>
                    <a:pt x="6263" y="3188"/>
                  </a:lnTo>
                  <a:lnTo>
                    <a:pt x="6273" y="3200"/>
                  </a:lnTo>
                  <a:lnTo>
                    <a:pt x="6282" y="3212"/>
                  </a:lnTo>
                  <a:lnTo>
                    <a:pt x="6293" y="3223"/>
                  </a:lnTo>
                  <a:lnTo>
                    <a:pt x="6304" y="3234"/>
                  </a:lnTo>
                  <a:lnTo>
                    <a:pt x="6317" y="3244"/>
                  </a:lnTo>
                  <a:lnTo>
                    <a:pt x="6329" y="3254"/>
                  </a:lnTo>
                  <a:lnTo>
                    <a:pt x="6342" y="3262"/>
                  </a:lnTo>
                  <a:lnTo>
                    <a:pt x="6355" y="3271"/>
                  </a:lnTo>
                  <a:lnTo>
                    <a:pt x="6368" y="3279"/>
                  </a:lnTo>
                  <a:lnTo>
                    <a:pt x="6383" y="3285"/>
                  </a:lnTo>
                  <a:lnTo>
                    <a:pt x="6397" y="3292"/>
                  </a:lnTo>
                  <a:lnTo>
                    <a:pt x="6411" y="3299"/>
                  </a:lnTo>
                  <a:lnTo>
                    <a:pt x="6427" y="3303"/>
                  </a:lnTo>
                  <a:lnTo>
                    <a:pt x="6442" y="3307"/>
                  </a:lnTo>
                  <a:lnTo>
                    <a:pt x="6457" y="3312"/>
                  </a:lnTo>
                  <a:lnTo>
                    <a:pt x="6474" y="3314"/>
                  </a:lnTo>
                  <a:lnTo>
                    <a:pt x="6490" y="3316"/>
                  </a:lnTo>
                  <a:lnTo>
                    <a:pt x="6507" y="3317"/>
                  </a:lnTo>
                  <a:lnTo>
                    <a:pt x="6523" y="3318"/>
                  </a:lnTo>
                  <a:lnTo>
                    <a:pt x="6540" y="3317"/>
                  </a:lnTo>
                  <a:lnTo>
                    <a:pt x="6556" y="3316"/>
                  </a:lnTo>
                  <a:lnTo>
                    <a:pt x="6573" y="3314"/>
                  </a:lnTo>
                  <a:lnTo>
                    <a:pt x="6588" y="3312"/>
                  </a:lnTo>
                  <a:lnTo>
                    <a:pt x="6605" y="3307"/>
                  </a:lnTo>
                  <a:lnTo>
                    <a:pt x="6620" y="3303"/>
                  </a:lnTo>
                  <a:lnTo>
                    <a:pt x="6636" y="3299"/>
                  </a:lnTo>
                  <a:lnTo>
                    <a:pt x="6650" y="3292"/>
                  </a:lnTo>
                  <a:lnTo>
                    <a:pt x="6664" y="3285"/>
                  </a:lnTo>
                  <a:lnTo>
                    <a:pt x="6678" y="3279"/>
                  </a:lnTo>
                  <a:lnTo>
                    <a:pt x="6692" y="3271"/>
                  </a:lnTo>
                  <a:lnTo>
                    <a:pt x="6705" y="3262"/>
                  </a:lnTo>
                  <a:lnTo>
                    <a:pt x="6718" y="3254"/>
                  </a:lnTo>
                  <a:lnTo>
                    <a:pt x="6730" y="3244"/>
                  </a:lnTo>
                  <a:lnTo>
                    <a:pt x="6742" y="3234"/>
                  </a:lnTo>
                  <a:lnTo>
                    <a:pt x="6753" y="3223"/>
                  </a:lnTo>
                  <a:lnTo>
                    <a:pt x="6764" y="3212"/>
                  </a:lnTo>
                  <a:lnTo>
                    <a:pt x="6774" y="3200"/>
                  </a:lnTo>
                  <a:lnTo>
                    <a:pt x="6784" y="3188"/>
                  </a:lnTo>
                  <a:lnTo>
                    <a:pt x="6793" y="3174"/>
                  </a:lnTo>
                  <a:lnTo>
                    <a:pt x="6802" y="3161"/>
                  </a:lnTo>
                  <a:lnTo>
                    <a:pt x="6809" y="3148"/>
                  </a:lnTo>
                  <a:lnTo>
                    <a:pt x="6817" y="3134"/>
                  </a:lnTo>
                  <a:lnTo>
                    <a:pt x="6824" y="3119"/>
                  </a:lnTo>
                  <a:lnTo>
                    <a:pt x="6829" y="3104"/>
                  </a:lnTo>
                  <a:lnTo>
                    <a:pt x="6835" y="3090"/>
                  </a:lnTo>
                  <a:lnTo>
                    <a:pt x="6839" y="3074"/>
                  </a:lnTo>
                  <a:lnTo>
                    <a:pt x="6842" y="3058"/>
                  </a:lnTo>
                  <a:lnTo>
                    <a:pt x="6846" y="3042"/>
                  </a:lnTo>
                  <a:lnTo>
                    <a:pt x="6847" y="3026"/>
                  </a:lnTo>
                  <a:lnTo>
                    <a:pt x="6849" y="3009"/>
                  </a:lnTo>
                  <a:lnTo>
                    <a:pt x="6849" y="2993"/>
                  </a:lnTo>
                  <a:close/>
                  <a:moveTo>
                    <a:pt x="2414" y="2993"/>
                  </a:moveTo>
                  <a:lnTo>
                    <a:pt x="2414" y="2993"/>
                  </a:lnTo>
                  <a:lnTo>
                    <a:pt x="2414" y="3024"/>
                  </a:lnTo>
                  <a:lnTo>
                    <a:pt x="2411" y="3054"/>
                  </a:lnTo>
                  <a:lnTo>
                    <a:pt x="2407" y="3085"/>
                  </a:lnTo>
                  <a:lnTo>
                    <a:pt x="2402" y="3115"/>
                  </a:lnTo>
                  <a:lnTo>
                    <a:pt x="2395" y="3145"/>
                  </a:lnTo>
                  <a:lnTo>
                    <a:pt x="2386" y="3174"/>
                  </a:lnTo>
                  <a:lnTo>
                    <a:pt x="2377" y="3202"/>
                  </a:lnTo>
                  <a:lnTo>
                    <a:pt x="2367" y="3230"/>
                  </a:lnTo>
                  <a:lnTo>
                    <a:pt x="2353" y="3257"/>
                  </a:lnTo>
                  <a:lnTo>
                    <a:pt x="2340" y="3283"/>
                  </a:lnTo>
                  <a:lnTo>
                    <a:pt x="2326" y="3309"/>
                  </a:lnTo>
                  <a:lnTo>
                    <a:pt x="2309" y="3334"/>
                  </a:lnTo>
                  <a:lnTo>
                    <a:pt x="2293" y="3358"/>
                  </a:lnTo>
                  <a:lnTo>
                    <a:pt x="2274" y="3381"/>
                  </a:lnTo>
                  <a:lnTo>
                    <a:pt x="2256" y="3403"/>
                  </a:lnTo>
                  <a:lnTo>
                    <a:pt x="2235" y="3424"/>
                  </a:lnTo>
                  <a:lnTo>
                    <a:pt x="2214" y="3444"/>
                  </a:lnTo>
                  <a:lnTo>
                    <a:pt x="2192" y="3464"/>
                  </a:lnTo>
                  <a:lnTo>
                    <a:pt x="2169" y="3481"/>
                  </a:lnTo>
                  <a:lnTo>
                    <a:pt x="2144" y="3499"/>
                  </a:lnTo>
                  <a:lnTo>
                    <a:pt x="2120" y="3514"/>
                  </a:lnTo>
                  <a:lnTo>
                    <a:pt x="2094" y="3530"/>
                  </a:lnTo>
                  <a:lnTo>
                    <a:pt x="2067" y="3543"/>
                  </a:lnTo>
                  <a:lnTo>
                    <a:pt x="2041" y="3555"/>
                  </a:lnTo>
                  <a:lnTo>
                    <a:pt x="2014" y="3566"/>
                  </a:lnTo>
                  <a:lnTo>
                    <a:pt x="1985" y="3576"/>
                  </a:lnTo>
                  <a:lnTo>
                    <a:pt x="1956" y="3584"/>
                  </a:lnTo>
                  <a:lnTo>
                    <a:pt x="1927" y="3590"/>
                  </a:lnTo>
                  <a:lnTo>
                    <a:pt x="1896" y="3596"/>
                  </a:lnTo>
                  <a:lnTo>
                    <a:pt x="1866" y="3600"/>
                  </a:lnTo>
                  <a:lnTo>
                    <a:pt x="1835" y="3602"/>
                  </a:lnTo>
                  <a:lnTo>
                    <a:pt x="1803" y="3603"/>
                  </a:lnTo>
                  <a:lnTo>
                    <a:pt x="1773" y="3602"/>
                  </a:lnTo>
                  <a:lnTo>
                    <a:pt x="1741" y="3600"/>
                  </a:lnTo>
                  <a:lnTo>
                    <a:pt x="1711" y="3596"/>
                  </a:lnTo>
                  <a:lnTo>
                    <a:pt x="1680" y="3590"/>
                  </a:lnTo>
                  <a:lnTo>
                    <a:pt x="1652" y="3584"/>
                  </a:lnTo>
                  <a:lnTo>
                    <a:pt x="1622" y="3576"/>
                  </a:lnTo>
                  <a:lnTo>
                    <a:pt x="1594" y="3566"/>
                  </a:lnTo>
                  <a:lnTo>
                    <a:pt x="1566" y="3555"/>
                  </a:lnTo>
                  <a:lnTo>
                    <a:pt x="1539" y="3543"/>
                  </a:lnTo>
                  <a:lnTo>
                    <a:pt x="1513" y="3530"/>
                  </a:lnTo>
                  <a:lnTo>
                    <a:pt x="1488" y="3514"/>
                  </a:lnTo>
                  <a:lnTo>
                    <a:pt x="1462" y="3499"/>
                  </a:lnTo>
                  <a:lnTo>
                    <a:pt x="1438" y="3481"/>
                  </a:lnTo>
                  <a:lnTo>
                    <a:pt x="1415" y="3464"/>
                  </a:lnTo>
                  <a:lnTo>
                    <a:pt x="1393" y="3444"/>
                  </a:lnTo>
                  <a:lnTo>
                    <a:pt x="1372" y="3424"/>
                  </a:lnTo>
                  <a:lnTo>
                    <a:pt x="1352" y="3403"/>
                  </a:lnTo>
                  <a:lnTo>
                    <a:pt x="1332" y="3381"/>
                  </a:lnTo>
                  <a:lnTo>
                    <a:pt x="1315" y="3358"/>
                  </a:lnTo>
                  <a:lnTo>
                    <a:pt x="1297" y="3334"/>
                  </a:lnTo>
                  <a:lnTo>
                    <a:pt x="1282" y="3309"/>
                  </a:lnTo>
                  <a:lnTo>
                    <a:pt x="1266" y="3283"/>
                  </a:lnTo>
                  <a:lnTo>
                    <a:pt x="1253" y="3257"/>
                  </a:lnTo>
                  <a:lnTo>
                    <a:pt x="1241" y="3230"/>
                  </a:lnTo>
                  <a:lnTo>
                    <a:pt x="1230" y="3202"/>
                  </a:lnTo>
                  <a:lnTo>
                    <a:pt x="1220" y="3174"/>
                  </a:lnTo>
                  <a:lnTo>
                    <a:pt x="1213" y="3145"/>
                  </a:lnTo>
                  <a:lnTo>
                    <a:pt x="1206" y="3115"/>
                  </a:lnTo>
                  <a:lnTo>
                    <a:pt x="1200" y="3085"/>
                  </a:lnTo>
                  <a:lnTo>
                    <a:pt x="1196" y="3054"/>
                  </a:lnTo>
                  <a:lnTo>
                    <a:pt x="1194" y="3024"/>
                  </a:lnTo>
                  <a:lnTo>
                    <a:pt x="1193" y="2993"/>
                  </a:lnTo>
                  <a:lnTo>
                    <a:pt x="1194" y="2961"/>
                  </a:lnTo>
                  <a:lnTo>
                    <a:pt x="1196" y="2930"/>
                  </a:lnTo>
                  <a:lnTo>
                    <a:pt x="1200" y="2899"/>
                  </a:lnTo>
                  <a:lnTo>
                    <a:pt x="1206" y="2870"/>
                  </a:lnTo>
                  <a:lnTo>
                    <a:pt x="1213" y="2840"/>
                  </a:lnTo>
                  <a:lnTo>
                    <a:pt x="1220" y="2811"/>
                  </a:lnTo>
                  <a:lnTo>
                    <a:pt x="1230" y="2783"/>
                  </a:lnTo>
                  <a:lnTo>
                    <a:pt x="1241" y="2755"/>
                  </a:lnTo>
                  <a:lnTo>
                    <a:pt x="1253" y="2728"/>
                  </a:lnTo>
                  <a:lnTo>
                    <a:pt x="1266" y="2702"/>
                  </a:lnTo>
                  <a:lnTo>
                    <a:pt x="1282" y="2676"/>
                  </a:lnTo>
                  <a:lnTo>
                    <a:pt x="1297" y="2652"/>
                  </a:lnTo>
                  <a:lnTo>
                    <a:pt x="1315" y="2628"/>
                  </a:lnTo>
                  <a:lnTo>
                    <a:pt x="1332" y="2604"/>
                  </a:lnTo>
                  <a:lnTo>
                    <a:pt x="1352" y="2582"/>
                  </a:lnTo>
                  <a:lnTo>
                    <a:pt x="1372" y="2562"/>
                  </a:lnTo>
                  <a:lnTo>
                    <a:pt x="1393" y="2541"/>
                  </a:lnTo>
                  <a:lnTo>
                    <a:pt x="1415" y="2522"/>
                  </a:lnTo>
                  <a:lnTo>
                    <a:pt x="1438" y="2503"/>
                  </a:lnTo>
                  <a:lnTo>
                    <a:pt x="1462" y="2487"/>
                  </a:lnTo>
                  <a:lnTo>
                    <a:pt x="1488" y="2470"/>
                  </a:lnTo>
                  <a:lnTo>
                    <a:pt x="1513" y="2456"/>
                  </a:lnTo>
                  <a:lnTo>
                    <a:pt x="1539" y="2443"/>
                  </a:lnTo>
                  <a:lnTo>
                    <a:pt x="1566" y="2431"/>
                  </a:lnTo>
                  <a:lnTo>
                    <a:pt x="1594" y="2420"/>
                  </a:lnTo>
                  <a:lnTo>
                    <a:pt x="1622" y="2410"/>
                  </a:lnTo>
                  <a:lnTo>
                    <a:pt x="1652" y="2401"/>
                  </a:lnTo>
                  <a:lnTo>
                    <a:pt x="1680" y="2394"/>
                  </a:lnTo>
                  <a:lnTo>
                    <a:pt x="1711" y="2389"/>
                  </a:lnTo>
                  <a:lnTo>
                    <a:pt x="1741" y="2386"/>
                  </a:lnTo>
                  <a:lnTo>
                    <a:pt x="1773" y="2383"/>
                  </a:lnTo>
                  <a:lnTo>
                    <a:pt x="1803" y="2382"/>
                  </a:lnTo>
                  <a:lnTo>
                    <a:pt x="1835" y="2383"/>
                  </a:lnTo>
                  <a:lnTo>
                    <a:pt x="1866" y="2386"/>
                  </a:lnTo>
                  <a:lnTo>
                    <a:pt x="1896" y="2389"/>
                  </a:lnTo>
                  <a:lnTo>
                    <a:pt x="1927" y="2394"/>
                  </a:lnTo>
                  <a:lnTo>
                    <a:pt x="1956" y="2401"/>
                  </a:lnTo>
                  <a:lnTo>
                    <a:pt x="1985" y="2410"/>
                  </a:lnTo>
                  <a:lnTo>
                    <a:pt x="2014" y="2420"/>
                  </a:lnTo>
                  <a:lnTo>
                    <a:pt x="2041" y="2431"/>
                  </a:lnTo>
                  <a:lnTo>
                    <a:pt x="2067" y="2443"/>
                  </a:lnTo>
                  <a:lnTo>
                    <a:pt x="2094" y="2456"/>
                  </a:lnTo>
                  <a:lnTo>
                    <a:pt x="2120" y="2470"/>
                  </a:lnTo>
                  <a:lnTo>
                    <a:pt x="2144" y="2487"/>
                  </a:lnTo>
                  <a:lnTo>
                    <a:pt x="2169" y="2503"/>
                  </a:lnTo>
                  <a:lnTo>
                    <a:pt x="2192" y="2522"/>
                  </a:lnTo>
                  <a:lnTo>
                    <a:pt x="2214" y="2541"/>
                  </a:lnTo>
                  <a:lnTo>
                    <a:pt x="2235" y="2562"/>
                  </a:lnTo>
                  <a:lnTo>
                    <a:pt x="2256" y="2582"/>
                  </a:lnTo>
                  <a:lnTo>
                    <a:pt x="2274" y="2604"/>
                  </a:lnTo>
                  <a:lnTo>
                    <a:pt x="2293" y="2628"/>
                  </a:lnTo>
                  <a:lnTo>
                    <a:pt x="2309" y="2652"/>
                  </a:lnTo>
                  <a:lnTo>
                    <a:pt x="2326" y="2676"/>
                  </a:lnTo>
                  <a:lnTo>
                    <a:pt x="2340" y="2702"/>
                  </a:lnTo>
                  <a:lnTo>
                    <a:pt x="2353" y="2728"/>
                  </a:lnTo>
                  <a:lnTo>
                    <a:pt x="2367" y="2755"/>
                  </a:lnTo>
                  <a:lnTo>
                    <a:pt x="2377" y="2783"/>
                  </a:lnTo>
                  <a:lnTo>
                    <a:pt x="2386" y="2811"/>
                  </a:lnTo>
                  <a:lnTo>
                    <a:pt x="2395" y="2840"/>
                  </a:lnTo>
                  <a:lnTo>
                    <a:pt x="2402" y="2870"/>
                  </a:lnTo>
                  <a:lnTo>
                    <a:pt x="2407" y="2899"/>
                  </a:lnTo>
                  <a:lnTo>
                    <a:pt x="2411" y="2930"/>
                  </a:lnTo>
                  <a:lnTo>
                    <a:pt x="2414" y="2961"/>
                  </a:lnTo>
                  <a:lnTo>
                    <a:pt x="2414" y="2993"/>
                  </a:lnTo>
                  <a:close/>
                  <a:moveTo>
                    <a:pt x="2129" y="2993"/>
                  </a:moveTo>
                  <a:lnTo>
                    <a:pt x="2129" y="2993"/>
                  </a:lnTo>
                  <a:lnTo>
                    <a:pt x="2129" y="2975"/>
                  </a:lnTo>
                  <a:lnTo>
                    <a:pt x="2128" y="2959"/>
                  </a:lnTo>
                  <a:lnTo>
                    <a:pt x="2126" y="2943"/>
                  </a:lnTo>
                  <a:lnTo>
                    <a:pt x="2122" y="2927"/>
                  </a:lnTo>
                  <a:lnTo>
                    <a:pt x="2119" y="2911"/>
                  </a:lnTo>
                  <a:lnTo>
                    <a:pt x="2115" y="2896"/>
                  </a:lnTo>
                  <a:lnTo>
                    <a:pt x="2109" y="2881"/>
                  </a:lnTo>
                  <a:lnTo>
                    <a:pt x="2104" y="2866"/>
                  </a:lnTo>
                  <a:lnTo>
                    <a:pt x="2097" y="2852"/>
                  </a:lnTo>
                  <a:lnTo>
                    <a:pt x="2089" y="2838"/>
                  </a:lnTo>
                  <a:lnTo>
                    <a:pt x="2082" y="2823"/>
                  </a:lnTo>
                  <a:lnTo>
                    <a:pt x="2074" y="2810"/>
                  </a:lnTo>
                  <a:lnTo>
                    <a:pt x="2064" y="2798"/>
                  </a:lnTo>
                  <a:lnTo>
                    <a:pt x="2054" y="2786"/>
                  </a:lnTo>
                  <a:lnTo>
                    <a:pt x="2044" y="2774"/>
                  </a:lnTo>
                  <a:lnTo>
                    <a:pt x="2033" y="2763"/>
                  </a:lnTo>
                  <a:lnTo>
                    <a:pt x="2022" y="2752"/>
                  </a:lnTo>
                  <a:lnTo>
                    <a:pt x="2010" y="2742"/>
                  </a:lnTo>
                  <a:lnTo>
                    <a:pt x="1998" y="2732"/>
                  </a:lnTo>
                  <a:lnTo>
                    <a:pt x="1985" y="2723"/>
                  </a:lnTo>
                  <a:lnTo>
                    <a:pt x="1972" y="2714"/>
                  </a:lnTo>
                  <a:lnTo>
                    <a:pt x="1958" y="2707"/>
                  </a:lnTo>
                  <a:lnTo>
                    <a:pt x="1944" y="2699"/>
                  </a:lnTo>
                  <a:lnTo>
                    <a:pt x="1930" y="2692"/>
                  </a:lnTo>
                  <a:lnTo>
                    <a:pt x="1916" y="2687"/>
                  </a:lnTo>
                  <a:lnTo>
                    <a:pt x="1900" y="2681"/>
                  </a:lnTo>
                  <a:lnTo>
                    <a:pt x="1885" y="2677"/>
                  </a:lnTo>
                  <a:lnTo>
                    <a:pt x="1869" y="2674"/>
                  </a:lnTo>
                  <a:lnTo>
                    <a:pt x="1853" y="2670"/>
                  </a:lnTo>
                  <a:lnTo>
                    <a:pt x="1836" y="2669"/>
                  </a:lnTo>
                  <a:lnTo>
                    <a:pt x="1820" y="2667"/>
                  </a:lnTo>
                  <a:lnTo>
                    <a:pt x="1803" y="2667"/>
                  </a:lnTo>
                  <a:lnTo>
                    <a:pt x="1787" y="2667"/>
                  </a:lnTo>
                  <a:lnTo>
                    <a:pt x="1770" y="2669"/>
                  </a:lnTo>
                  <a:lnTo>
                    <a:pt x="1754" y="2670"/>
                  </a:lnTo>
                  <a:lnTo>
                    <a:pt x="1737" y="2674"/>
                  </a:lnTo>
                  <a:lnTo>
                    <a:pt x="1722" y="2677"/>
                  </a:lnTo>
                  <a:lnTo>
                    <a:pt x="1707" y="2681"/>
                  </a:lnTo>
                  <a:lnTo>
                    <a:pt x="1691" y="2687"/>
                  </a:lnTo>
                  <a:lnTo>
                    <a:pt x="1677" y="2692"/>
                  </a:lnTo>
                  <a:lnTo>
                    <a:pt x="1663" y="2699"/>
                  </a:lnTo>
                  <a:lnTo>
                    <a:pt x="1648" y="2707"/>
                  </a:lnTo>
                  <a:lnTo>
                    <a:pt x="1635" y="2714"/>
                  </a:lnTo>
                  <a:lnTo>
                    <a:pt x="1622" y="2723"/>
                  </a:lnTo>
                  <a:lnTo>
                    <a:pt x="1609" y="2732"/>
                  </a:lnTo>
                  <a:lnTo>
                    <a:pt x="1597" y="2742"/>
                  </a:lnTo>
                  <a:lnTo>
                    <a:pt x="1584" y="2752"/>
                  </a:lnTo>
                  <a:lnTo>
                    <a:pt x="1573" y="2763"/>
                  </a:lnTo>
                  <a:lnTo>
                    <a:pt x="1562" y="2774"/>
                  </a:lnTo>
                  <a:lnTo>
                    <a:pt x="1553" y="2786"/>
                  </a:lnTo>
                  <a:lnTo>
                    <a:pt x="1543" y="2798"/>
                  </a:lnTo>
                  <a:lnTo>
                    <a:pt x="1534" y="2810"/>
                  </a:lnTo>
                  <a:lnTo>
                    <a:pt x="1525" y="2823"/>
                  </a:lnTo>
                  <a:lnTo>
                    <a:pt x="1517" y="2838"/>
                  </a:lnTo>
                  <a:lnTo>
                    <a:pt x="1511" y="2852"/>
                  </a:lnTo>
                  <a:lnTo>
                    <a:pt x="1504" y="2866"/>
                  </a:lnTo>
                  <a:lnTo>
                    <a:pt x="1498" y="2881"/>
                  </a:lnTo>
                  <a:lnTo>
                    <a:pt x="1493" y="2896"/>
                  </a:lnTo>
                  <a:lnTo>
                    <a:pt x="1489" y="2911"/>
                  </a:lnTo>
                  <a:lnTo>
                    <a:pt x="1484" y="2927"/>
                  </a:lnTo>
                  <a:lnTo>
                    <a:pt x="1482" y="2943"/>
                  </a:lnTo>
                  <a:lnTo>
                    <a:pt x="1480" y="2959"/>
                  </a:lnTo>
                  <a:lnTo>
                    <a:pt x="1479" y="2975"/>
                  </a:lnTo>
                  <a:lnTo>
                    <a:pt x="1478" y="2993"/>
                  </a:lnTo>
                  <a:lnTo>
                    <a:pt x="1479" y="3009"/>
                  </a:lnTo>
                  <a:lnTo>
                    <a:pt x="1480" y="3026"/>
                  </a:lnTo>
                  <a:lnTo>
                    <a:pt x="1482" y="3042"/>
                  </a:lnTo>
                  <a:lnTo>
                    <a:pt x="1484" y="3058"/>
                  </a:lnTo>
                  <a:lnTo>
                    <a:pt x="1489" y="3074"/>
                  </a:lnTo>
                  <a:lnTo>
                    <a:pt x="1493" y="3090"/>
                  </a:lnTo>
                  <a:lnTo>
                    <a:pt x="1498" y="3104"/>
                  </a:lnTo>
                  <a:lnTo>
                    <a:pt x="1504" y="3119"/>
                  </a:lnTo>
                  <a:lnTo>
                    <a:pt x="1511" y="3134"/>
                  </a:lnTo>
                  <a:lnTo>
                    <a:pt x="1517" y="3148"/>
                  </a:lnTo>
                  <a:lnTo>
                    <a:pt x="1525" y="3161"/>
                  </a:lnTo>
                  <a:lnTo>
                    <a:pt x="1534" y="3174"/>
                  </a:lnTo>
                  <a:lnTo>
                    <a:pt x="1543" y="3188"/>
                  </a:lnTo>
                  <a:lnTo>
                    <a:pt x="1553" y="3200"/>
                  </a:lnTo>
                  <a:lnTo>
                    <a:pt x="1562" y="3212"/>
                  </a:lnTo>
                  <a:lnTo>
                    <a:pt x="1573" y="3223"/>
                  </a:lnTo>
                  <a:lnTo>
                    <a:pt x="1584" y="3234"/>
                  </a:lnTo>
                  <a:lnTo>
                    <a:pt x="1597" y="3244"/>
                  </a:lnTo>
                  <a:lnTo>
                    <a:pt x="1609" y="3254"/>
                  </a:lnTo>
                  <a:lnTo>
                    <a:pt x="1622" y="3262"/>
                  </a:lnTo>
                  <a:lnTo>
                    <a:pt x="1635" y="3271"/>
                  </a:lnTo>
                  <a:lnTo>
                    <a:pt x="1648" y="3279"/>
                  </a:lnTo>
                  <a:lnTo>
                    <a:pt x="1663" y="3285"/>
                  </a:lnTo>
                  <a:lnTo>
                    <a:pt x="1677" y="3292"/>
                  </a:lnTo>
                  <a:lnTo>
                    <a:pt x="1691" y="3299"/>
                  </a:lnTo>
                  <a:lnTo>
                    <a:pt x="1707" y="3303"/>
                  </a:lnTo>
                  <a:lnTo>
                    <a:pt x="1722" y="3307"/>
                  </a:lnTo>
                  <a:lnTo>
                    <a:pt x="1737" y="3312"/>
                  </a:lnTo>
                  <a:lnTo>
                    <a:pt x="1754" y="3314"/>
                  </a:lnTo>
                  <a:lnTo>
                    <a:pt x="1770" y="3316"/>
                  </a:lnTo>
                  <a:lnTo>
                    <a:pt x="1787" y="3317"/>
                  </a:lnTo>
                  <a:lnTo>
                    <a:pt x="1803" y="3318"/>
                  </a:lnTo>
                  <a:lnTo>
                    <a:pt x="1820" y="3317"/>
                  </a:lnTo>
                  <a:lnTo>
                    <a:pt x="1836" y="3316"/>
                  </a:lnTo>
                  <a:lnTo>
                    <a:pt x="1853" y="3314"/>
                  </a:lnTo>
                  <a:lnTo>
                    <a:pt x="1869" y="3312"/>
                  </a:lnTo>
                  <a:lnTo>
                    <a:pt x="1885" y="3307"/>
                  </a:lnTo>
                  <a:lnTo>
                    <a:pt x="1900" y="3303"/>
                  </a:lnTo>
                  <a:lnTo>
                    <a:pt x="1916" y="3299"/>
                  </a:lnTo>
                  <a:lnTo>
                    <a:pt x="1930" y="3292"/>
                  </a:lnTo>
                  <a:lnTo>
                    <a:pt x="1944" y="3285"/>
                  </a:lnTo>
                  <a:lnTo>
                    <a:pt x="1958" y="3279"/>
                  </a:lnTo>
                  <a:lnTo>
                    <a:pt x="1972" y="3271"/>
                  </a:lnTo>
                  <a:lnTo>
                    <a:pt x="1985" y="3262"/>
                  </a:lnTo>
                  <a:lnTo>
                    <a:pt x="1998" y="3254"/>
                  </a:lnTo>
                  <a:lnTo>
                    <a:pt x="2010" y="3244"/>
                  </a:lnTo>
                  <a:lnTo>
                    <a:pt x="2022" y="3234"/>
                  </a:lnTo>
                  <a:lnTo>
                    <a:pt x="2033" y="3223"/>
                  </a:lnTo>
                  <a:lnTo>
                    <a:pt x="2044" y="3212"/>
                  </a:lnTo>
                  <a:lnTo>
                    <a:pt x="2054" y="3200"/>
                  </a:lnTo>
                  <a:lnTo>
                    <a:pt x="2064" y="3188"/>
                  </a:lnTo>
                  <a:lnTo>
                    <a:pt x="2074" y="3174"/>
                  </a:lnTo>
                  <a:lnTo>
                    <a:pt x="2082" y="3161"/>
                  </a:lnTo>
                  <a:lnTo>
                    <a:pt x="2089" y="3148"/>
                  </a:lnTo>
                  <a:lnTo>
                    <a:pt x="2097" y="3134"/>
                  </a:lnTo>
                  <a:lnTo>
                    <a:pt x="2104" y="3119"/>
                  </a:lnTo>
                  <a:lnTo>
                    <a:pt x="2109" y="3104"/>
                  </a:lnTo>
                  <a:lnTo>
                    <a:pt x="2115" y="3090"/>
                  </a:lnTo>
                  <a:lnTo>
                    <a:pt x="2119" y="3074"/>
                  </a:lnTo>
                  <a:lnTo>
                    <a:pt x="2122" y="3058"/>
                  </a:lnTo>
                  <a:lnTo>
                    <a:pt x="2126" y="3042"/>
                  </a:lnTo>
                  <a:lnTo>
                    <a:pt x="2128" y="3026"/>
                  </a:lnTo>
                  <a:lnTo>
                    <a:pt x="2129" y="3009"/>
                  </a:lnTo>
                  <a:lnTo>
                    <a:pt x="2129" y="2993"/>
                  </a:lnTo>
                  <a:close/>
                  <a:moveTo>
                    <a:pt x="3058" y="2136"/>
                  </a:moveTo>
                  <a:lnTo>
                    <a:pt x="3058" y="2136"/>
                  </a:lnTo>
                  <a:lnTo>
                    <a:pt x="3062" y="2142"/>
                  </a:lnTo>
                  <a:lnTo>
                    <a:pt x="3068" y="2149"/>
                  </a:lnTo>
                  <a:lnTo>
                    <a:pt x="3074" y="2155"/>
                  </a:lnTo>
                  <a:lnTo>
                    <a:pt x="3081" y="2160"/>
                  </a:lnTo>
                  <a:lnTo>
                    <a:pt x="3088" y="2163"/>
                  </a:lnTo>
                  <a:lnTo>
                    <a:pt x="3096" y="2167"/>
                  </a:lnTo>
                  <a:lnTo>
                    <a:pt x="3105" y="2168"/>
                  </a:lnTo>
                  <a:lnTo>
                    <a:pt x="3114" y="2169"/>
                  </a:lnTo>
                  <a:lnTo>
                    <a:pt x="3123" y="2168"/>
                  </a:lnTo>
                  <a:lnTo>
                    <a:pt x="3131" y="2167"/>
                  </a:lnTo>
                  <a:lnTo>
                    <a:pt x="3139" y="2164"/>
                  </a:lnTo>
                  <a:lnTo>
                    <a:pt x="3146" y="2161"/>
                  </a:lnTo>
                  <a:lnTo>
                    <a:pt x="3152" y="2158"/>
                  </a:lnTo>
                  <a:lnTo>
                    <a:pt x="3159" y="2152"/>
                  </a:lnTo>
                  <a:lnTo>
                    <a:pt x="3164" y="2147"/>
                  </a:lnTo>
                  <a:lnTo>
                    <a:pt x="3169" y="2140"/>
                  </a:lnTo>
                  <a:lnTo>
                    <a:pt x="3174" y="2134"/>
                  </a:lnTo>
                  <a:lnTo>
                    <a:pt x="3178" y="2125"/>
                  </a:lnTo>
                  <a:lnTo>
                    <a:pt x="3181" y="2115"/>
                  </a:lnTo>
                  <a:lnTo>
                    <a:pt x="3184" y="2104"/>
                  </a:lnTo>
                  <a:lnTo>
                    <a:pt x="3186" y="2092"/>
                  </a:lnTo>
                  <a:lnTo>
                    <a:pt x="3187" y="2080"/>
                  </a:lnTo>
                  <a:lnTo>
                    <a:pt x="3189" y="2050"/>
                  </a:lnTo>
                  <a:lnTo>
                    <a:pt x="3187" y="2026"/>
                  </a:lnTo>
                  <a:lnTo>
                    <a:pt x="3185" y="2004"/>
                  </a:lnTo>
                  <a:lnTo>
                    <a:pt x="3182" y="1994"/>
                  </a:lnTo>
                  <a:lnTo>
                    <a:pt x="3180" y="1984"/>
                  </a:lnTo>
                  <a:lnTo>
                    <a:pt x="3176" y="1974"/>
                  </a:lnTo>
                  <a:lnTo>
                    <a:pt x="3172" y="1966"/>
                  </a:lnTo>
                  <a:lnTo>
                    <a:pt x="3167" y="1959"/>
                  </a:lnTo>
                  <a:lnTo>
                    <a:pt x="3162" y="1952"/>
                  </a:lnTo>
                  <a:lnTo>
                    <a:pt x="3156" y="1947"/>
                  </a:lnTo>
                  <a:lnTo>
                    <a:pt x="3149" y="1941"/>
                  </a:lnTo>
                  <a:lnTo>
                    <a:pt x="3141" y="1937"/>
                  </a:lnTo>
                  <a:lnTo>
                    <a:pt x="3134" y="1935"/>
                  </a:lnTo>
                  <a:lnTo>
                    <a:pt x="3124" y="1932"/>
                  </a:lnTo>
                  <a:lnTo>
                    <a:pt x="3114" y="1932"/>
                  </a:lnTo>
                  <a:lnTo>
                    <a:pt x="3106" y="1932"/>
                  </a:lnTo>
                  <a:lnTo>
                    <a:pt x="3097" y="1933"/>
                  </a:lnTo>
                  <a:lnTo>
                    <a:pt x="3090" y="1936"/>
                  </a:lnTo>
                  <a:lnTo>
                    <a:pt x="3083" y="1939"/>
                  </a:lnTo>
                  <a:lnTo>
                    <a:pt x="3076" y="1943"/>
                  </a:lnTo>
                  <a:lnTo>
                    <a:pt x="3070" y="1948"/>
                  </a:lnTo>
                  <a:lnTo>
                    <a:pt x="3064" y="1954"/>
                  </a:lnTo>
                  <a:lnTo>
                    <a:pt x="3059" y="1961"/>
                  </a:lnTo>
                  <a:lnTo>
                    <a:pt x="3054" y="1969"/>
                  </a:lnTo>
                  <a:lnTo>
                    <a:pt x="3050" y="1977"/>
                  </a:lnTo>
                  <a:lnTo>
                    <a:pt x="3047" y="1986"/>
                  </a:lnTo>
                  <a:lnTo>
                    <a:pt x="3044" y="1997"/>
                  </a:lnTo>
                  <a:lnTo>
                    <a:pt x="3042" y="2009"/>
                  </a:lnTo>
                  <a:lnTo>
                    <a:pt x="3041" y="2021"/>
                  </a:lnTo>
                  <a:lnTo>
                    <a:pt x="3039" y="2050"/>
                  </a:lnTo>
                  <a:lnTo>
                    <a:pt x="3040" y="2075"/>
                  </a:lnTo>
                  <a:lnTo>
                    <a:pt x="3042" y="2086"/>
                  </a:lnTo>
                  <a:lnTo>
                    <a:pt x="3044" y="2098"/>
                  </a:lnTo>
                  <a:lnTo>
                    <a:pt x="3047" y="2108"/>
                  </a:lnTo>
                  <a:lnTo>
                    <a:pt x="3050" y="2118"/>
                  </a:lnTo>
                  <a:lnTo>
                    <a:pt x="3053" y="2127"/>
                  </a:lnTo>
                  <a:lnTo>
                    <a:pt x="3058" y="2136"/>
                  </a:lnTo>
                  <a:close/>
                  <a:moveTo>
                    <a:pt x="2779" y="2047"/>
                  </a:moveTo>
                  <a:lnTo>
                    <a:pt x="2779" y="2047"/>
                  </a:lnTo>
                  <a:lnTo>
                    <a:pt x="2788" y="2048"/>
                  </a:lnTo>
                  <a:lnTo>
                    <a:pt x="2794" y="2048"/>
                  </a:lnTo>
                  <a:lnTo>
                    <a:pt x="2807" y="2047"/>
                  </a:lnTo>
                  <a:lnTo>
                    <a:pt x="2820" y="2045"/>
                  </a:lnTo>
                  <a:lnTo>
                    <a:pt x="2832" y="2041"/>
                  </a:lnTo>
                  <a:lnTo>
                    <a:pt x="2843" y="2036"/>
                  </a:lnTo>
                  <a:lnTo>
                    <a:pt x="2849" y="2032"/>
                  </a:lnTo>
                  <a:lnTo>
                    <a:pt x="2853" y="2028"/>
                  </a:lnTo>
                  <a:lnTo>
                    <a:pt x="2856" y="2024"/>
                  </a:lnTo>
                  <a:lnTo>
                    <a:pt x="2860" y="2017"/>
                  </a:lnTo>
                  <a:lnTo>
                    <a:pt x="2863" y="2012"/>
                  </a:lnTo>
                  <a:lnTo>
                    <a:pt x="2864" y="2004"/>
                  </a:lnTo>
                  <a:lnTo>
                    <a:pt x="2865" y="1996"/>
                  </a:lnTo>
                  <a:lnTo>
                    <a:pt x="2866" y="1986"/>
                  </a:lnTo>
                  <a:lnTo>
                    <a:pt x="2865" y="1979"/>
                  </a:lnTo>
                  <a:lnTo>
                    <a:pt x="2864" y="1972"/>
                  </a:lnTo>
                  <a:lnTo>
                    <a:pt x="2863" y="1965"/>
                  </a:lnTo>
                  <a:lnTo>
                    <a:pt x="2860" y="1960"/>
                  </a:lnTo>
                  <a:lnTo>
                    <a:pt x="2853" y="1951"/>
                  </a:lnTo>
                  <a:lnTo>
                    <a:pt x="2850" y="1947"/>
                  </a:lnTo>
                  <a:lnTo>
                    <a:pt x="2844" y="1943"/>
                  </a:lnTo>
                  <a:lnTo>
                    <a:pt x="2834" y="1938"/>
                  </a:lnTo>
                  <a:lnTo>
                    <a:pt x="2823" y="1935"/>
                  </a:lnTo>
                  <a:lnTo>
                    <a:pt x="2810" y="1932"/>
                  </a:lnTo>
                  <a:lnTo>
                    <a:pt x="2798" y="1932"/>
                  </a:lnTo>
                  <a:lnTo>
                    <a:pt x="2779" y="1932"/>
                  </a:lnTo>
                  <a:lnTo>
                    <a:pt x="2765" y="1935"/>
                  </a:lnTo>
                  <a:lnTo>
                    <a:pt x="2765" y="2046"/>
                  </a:lnTo>
                  <a:lnTo>
                    <a:pt x="2770" y="2047"/>
                  </a:lnTo>
                  <a:lnTo>
                    <a:pt x="2779" y="2047"/>
                  </a:lnTo>
                  <a:close/>
                  <a:moveTo>
                    <a:pt x="7881" y="2533"/>
                  </a:moveTo>
                  <a:lnTo>
                    <a:pt x="7188" y="2533"/>
                  </a:lnTo>
                  <a:lnTo>
                    <a:pt x="7174" y="2513"/>
                  </a:lnTo>
                  <a:lnTo>
                    <a:pt x="7159" y="2493"/>
                  </a:lnTo>
                  <a:lnTo>
                    <a:pt x="7144" y="2475"/>
                  </a:lnTo>
                  <a:lnTo>
                    <a:pt x="7128" y="2456"/>
                  </a:lnTo>
                  <a:lnTo>
                    <a:pt x="7113" y="2438"/>
                  </a:lnTo>
                  <a:lnTo>
                    <a:pt x="7097" y="2421"/>
                  </a:lnTo>
                  <a:lnTo>
                    <a:pt x="7079" y="2404"/>
                  </a:lnTo>
                  <a:lnTo>
                    <a:pt x="7061" y="2388"/>
                  </a:lnTo>
                  <a:lnTo>
                    <a:pt x="7044" y="2371"/>
                  </a:lnTo>
                  <a:lnTo>
                    <a:pt x="7025" y="2356"/>
                  </a:lnTo>
                  <a:lnTo>
                    <a:pt x="7006" y="2342"/>
                  </a:lnTo>
                  <a:lnTo>
                    <a:pt x="6987" y="2327"/>
                  </a:lnTo>
                  <a:lnTo>
                    <a:pt x="6967" y="2313"/>
                  </a:lnTo>
                  <a:lnTo>
                    <a:pt x="6946" y="2300"/>
                  </a:lnTo>
                  <a:lnTo>
                    <a:pt x="6925" y="2288"/>
                  </a:lnTo>
                  <a:lnTo>
                    <a:pt x="6904" y="2276"/>
                  </a:lnTo>
                  <a:lnTo>
                    <a:pt x="6883" y="2265"/>
                  </a:lnTo>
                  <a:lnTo>
                    <a:pt x="6861" y="2254"/>
                  </a:lnTo>
                  <a:lnTo>
                    <a:pt x="6838" y="2244"/>
                  </a:lnTo>
                  <a:lnTo>
                    <a:pt x="6816" y="2235"/>
                  </a:lnTo>
                  <a:lnTo>
                    <a:pt x="6793" y="2226"/>
                  </a:lnTo>
                  <a:lnTo>
                    <a:pt x="6770" y="2218"/>
                  </a:lnTo>
                  <a:lnTo>
                    <a:pt x="6746" y="2211"/>
                  </a:lnTo>
                  <a:lnTo>
                    <a:pt x="6723" y="2204"/>
                  </a:lnTo>
                  <a:lnTo>
                    <a:pt x="6698" y="2199"/>
                  </a:lnTo>
                  <a:lnTo>
                    <a:pt x="6673" y="2193"/>
                  </a:lnTo>
                  <a:lnTo>
                    <a:pt x="6649" y="2189"/>
                  </a:lnTo>
                  <a:lnTo>
                    <a:pt x="6623" y="2185"/>
                  </a:lnTo>
                  <a:lnTo>
                    <a:pt x="6598" y="2182"/>
                  </a:lnTo>
                  <a:lnTo>
                    <a:pt x="6573" y="2180"/>
                  </a:lnTo>
                  <a:lnTo>
                    <a:pt x="6548" y="2179"/>
                  </a:lnTo>
                  <a:lnTo>
                    <a:pt x="6521" y="2179"/>
                  </a:lnTo>
                  <a:lnTo>
                    <a:pt x="6510" y="2179"/>
                  </a:lnTo>
                  <a:lnTo>
                    <a:pt x="6499" y="2180"/>
                  </a:lnTo>
                  <a:lnTo>
                    <a:pt x="6509" y="2145"/>
                  </a:lnTo>
                  <a:lnTo>
                    <a:pt x="6517" y="2111"/>
                  </a:lnTo>
                  <a:lnTo>
                    <a:pt x="6523" y="2074"/>
                  </a:lnTo>
                  <a:lnTo>
                    <a:pt x="6528" y="2039"/>
                  </a:lnTo>
                  <a:lnTo>
                    <a:pt x="6531" y="2004"/>
                  </a:lnTo>
                  <a:lnTo>
                    <a:pt x="6533" y="1970"/>
                  </a:lnTo>
                  <a:lnTo>
                    <a:pt x="6534" y="1936"/>
                  </a:lnTo>
                  <a:lnTo>
                    <a:pt x="6535" y="1902"/>
                  </a:lnTo>
                  <a:lnTo>
                    <a:pt x="6535" y="1585"/>
                  </a:lnTo>
                  <a:lnTo>
                    <a:pt x="6786" y="1340"/>
                  </a:lnTo>
                  <a:lnTo>
                    <a:pt x="6705" y="1294"/>
                  </a:lnTo>
                  <a:lnTo>
                    <a:pt x="6621" y="1248"/>
                  </a:lnTo>
                  <a:lnTo>
                    <a:pt x="6534" y="1202"/>
                  </a:lnTo>
                  <a:lnTo>
                    <a:pt x="6445" y="1156"/>
                  </a:lnTo>
                  <a:lnTo>
                    <a:pt x="6399" y="1133"/>
                  </a:lnTo>
                  <a:lnTo>
                    <a:pt x="6352" y="1109"/>
                  </a:lnTo>
                  <a:lnTo>
                    <a:pt x="6303" y="1087"/>
                  </a:lnTo>
                  <a:lnTo>
                    <a:pt x="6254" y="1065"/>
                  </a:lnTo>
                  <a:lnTo>
                    <a:pt x="6203" y="1044"/>
                  </a:lnTo>
                  <a:lnTo>
                    <a:pt x="6151" y="1024"/>
                  </a:lnTo>
                  <a:lnTo>
                    <a:pt x="6098" y="1003"/>
                  </a:lnTo>
                  <a:lnTo>
                    <a:pt x="6043" y="983"/>
                  </a:lnTo>
                  <a:lnTo>
                    <a:pt x="5986" y="963"/>
                  </a:lnTo>
                  <a:lnTo>
                    <a:pt x="5928" y="944"/>
                  </a:lnTo>
                  <a:lnTo>
                    <a:pt x="5869" y="927"/>
                  </a:lnTo>
                  <a:lnTo>
                    <a:pt x="5807" y="909"/>
                  </a:lnTo>
                  <a:lnTo>
                    <a:pt x="5743" y="893"/>
                  </a:lnTo>
                  <a:lnTo>
                    <a:pt x="5678" y="877"/>
                  </a:lnTo>
                  <a:lnTo>
                    <a:pt x="5610" y="863"/>
                  </a:lnTo>
                  <a:lnTo>
                    <a:pt x="5541" y="849"/>
                  </a:lnTo>
                  <a:lnTo>
                    <a:pt x="5469" y="837"/>
                  </a:lnTo>
                  <a:lnTo>
                    <a:pt x="5396" y="824"/>
                  </a:lnTo>
                  <a:lnTo>
                    <a:pt x="5320" y="815"/>
                  </a:lnTo>
                  <a:lnTo>
                    <a:pt x="5240" y="805"/>
                  </a:lnTo>
                  <a:lnTo>
                    <a:pt x="5159" y="797"/>
                  </a:lnTo>
                  <a:lnTo>
                    <a:pt x="5075" y="789"/>
                  </a:lnTo>
                  <a:lnTo>
                    <a:pt x="4990" y="784"/>
                  </a:lnTo>
                  <a:lnTo>
                    <a:pt x="4901" y="779"/>
                  </a:lnTo>
                  <a:lnTo>
                    <a:pt x="4901" y="1609"/>
                  </a:lnTo>
                  <a:lnTo>
                    <a:pt x="6304" y="1609"/>
                  </a:lnTo>
                  <a:lnTo>
                    <a:pt x="6304" y="1902"/>
                  </a:lnTo>
                  <a:lnTo>
                    <a:pt x="6304" y="1935"/>
                  </a:lnTo>
                  <a:lnTo>
                    <a:pt x="6303" y="1965"/>
                  </a:lnTo>
                  <a:lnTo>
                    <a:pt x="6301" y="1995"/>
                  </a:lnTo>
                  <a:lnTo>
                    <a:pt x="6298" y="2023"/>
                  </a:lnTo>
                  <a:lnTo>
                    <a:pt x="6293" y="2049"/>
                  </a:lnTo>
                  <a:lnTo>
                    <a:pt x="6289" y="2074"/>
                  </a:lnTo>
                  <a:lnTo>
                    <a:pt x="6282" y="2098"/>
                  </a:lnTo>
                  <a:lnTo>
                    <a:pt x="6276" y="2120"/>
                  </a:lnTo>
                  <a:lnTo>
                    <a:pt x="6268" y="2141"/>
                  </a:lnTo>
                  <a:lnTo>
                    <a:pt x="6258" y="2161"/>
                  </a:lnTo>
                  <a:lnTo>
                    <a:pt x="6248" y="2180"/>
                  </a:lnTo>
                  <a:lnTo>
                    <a:pt x="6237" y="2197"/>
                  </a:lnTo>
                  <a:lnTo>
                    <a:pt x="6225" y="2213"/>
                  </a:lnTo>
                  <a:lnTo>
                    <a:pt x="6211" y="2228"/>
                  </a:lnTo>
                  <a:lnTo>
                    <a:pt x="6197" y="2243"/>
                  </a:lnTo>
                  <a:lnTo>
                    <a:pt x="6180" y="2256"/>
                  </a:lnTo>
                  <a:lnTo>
                    <a:pt x="6156" y="2268"/>
                  </a:lnTo>
                  <a:lnTo>
                    <a:pt x="6132" y="2281"/>
                  </a:lnTo>
                  <a:lnTo>
                    <a:pt x="6109" y="2294"/>
                  </a:lnTo>
                  <a:lnTo>
                    <a:pt x="6085" y="2309"/>
                  </a:lnTo>
                  <a:lnTo>
                    <a:pt x="6063" y="2324"/>
                  </a:lnTo>
                  <a:lnTo>
                    <a:pt x="6041" y="2339"/>
                  </a:lnTo>
                  <a:lnTo>
                    <a:pt x="6019" y="2356"/>
                  </a:lnTo>
                  <a:lnTo>
                    <a:pt x="6000" y="2373"/>
                  </a:lnTo>
                  <a:lnTo>
                    <a:pt x="5979" y="2391"/>
                  </a:lnTo>
                  <a:lnTo>
                    <a:pt x="5959" y="2410"/>
                  </a:lnTo>
                  <a:lnTo>
                    <a:pt x="5940" y="2428"/>
                  </a:lnTo>
                  <a:lnTo>
                    <a:pt x="5923" y="2448"/>
                  </a:lnTo>
                  <a:lnTo>
                    <a:pt x="5905" y="2468"/>
                  </a:lnTo>
                  <a:lnTo>
                    <a:pt x="5887" y="2489"/>
                  </a:lnTo>
                  <a:lnTo>
                    <a:pt x="5871" y="2511"/>
                  </a:lnTo>
                  <a:lnTo>
                    <a:pt x="5856" y="2533"/>
                  </a:lnTo>
                  <a:lnTo>
                    <a:pt x="4600" y="2533"/>
                  </a:lnTo>
                  <a:lnTo>
                    <a:pt x="4601" y="777"/>
                  </a:lnTo>
                  <a:lnTo>
                    <a:pt x="4534" y="779"/>
                  </a:lnTo>
                  <a:lnTo>
                    <a:pt x="4467" y="783"/>
                  </a:lnTo>
                  <a:lnTo>
                    <a:pt x="4401" y="788"/>
                  </a:lnTo>
                  <a:lnTo>
                    <a:pt x="4335" y="796"/>
                  </a:lnTo>
                  <a:lnTo>
                    <a:pt x="4270" y="805"/>
                  </a:lnTo>
                  <a:lnTo>
                    <a:pt x="4204" y="815"/>
                  </a:lnTo>
                  <a:lnTo>
                    <a:pt x="4139" y="826"/>
                  </a:lnTo>
                  <a:lnTo>
                    <a:pt x="4075" y="839"/>
                  </a:lnTo>
                  <a:lnTo>
                    <a:pt x="4010" y="853"/>
                  </a:lnTo>
                  <a:lnTo>
                    <a:pt x="3947" y="868"/>
                  </a:lnTo>
                  <a:lnTo>
                    <a:pt x="3883" y="885"/>
                  </a:lnTo>
                  <a:lnTo>
                    <a:pt x="3819" y="903"/>
                  </a:lnTo>
                  <a:lnTo>
                    <a:pt x="3756" y="922"/>
                  </a:lnTo>
                  <a:lnTo>
                    <a:pt x="3692" y="942"/>
                  </a:lnTo>
                  <a:lnTo>
                    <a:pt x="3629" y="964"/>
                  </a:lnTo>
                  <a:lnTo>
                    <a:pt x="3566" y="986"/>
                  </a:lnTo>
                  <a:lnTo>
                    <a:pt x="3502" y="1010"/>
                  </a:lnTo>
                  <a:lnTo>
                    <a:pt x="3439" y="1035"/>
                  </a:lnTo>
                  <a:lnTo>
                    <a:pt x="3377" y="1060"/>
                  </a:lnTo>
                  <a:lnTo>
                    <a:pt x="3313" y="1086"/>
                  </a:lnTo>
                  <a:lnTo>
                    <a:pt x="3250" y="1114"/>
                  </a:lnTo>
                  <a:lnTo>
                    <a:pt x="3186" y="1141"/>
                  </a:lnTo>
                  <a:lnTo>
                    <a:pt x="3123" y="1171"/>
                  </a:lnTo>
                  <a:lnTo>
                    <a:pt x="3060" y="1201"/>
                  </a:lnTo>
                  <a:lnTo>
                    <a:pt x="2931" y="1262"/>
                  </a:lnTo>
                  <a:lnTo>
                    <a:pt x="2803" y="1326"/>
                  </a:lnTo>
                  <a:lnTo>
                    <a:pt x="2674" y="1393"/>
                  </a:lnTo>
                  <a:lnTo>
                    <a:pt x="2543" y="1463"/>
                  </a:lnTo>
                  <a:lnTo>
                    <a:pt x="2543" y="1486"/>
                  </a:lnTo>
                  <a:lnTo>
                    <a:pt x="2543" y="1498"/>
                  </a:lnTo>
                  <a:lnTo>
                    <a:pt x="2544" y="1510"/>
                  </a:lnTo>
                  <a:lnTo>
                    <a:pt x="2546" y="1522"/>
                  </a:lnTo>
                  <a:lnTo>
                    <a:pt x="2550" y="1534"/>
                  </a:lnTo>
                  <a:lnTo>
                    <a:pt x="2555" y="1546"/>
                  </a:lnTo>
                  <a:lnTo>
                    <a:pt x="2561" y="1557"/>
                  </a:lnTo>
                  <a:lnTo>
                    <a:pt x="2571" y="1568"/>
                  </a:lnTo>
                  <a:lnTo>
                    <a:pt x="2582" y="1578"/>
                  </a:lnTo>
                  <a:lnTo>
                    <a:pt x="2597" y="1586"/>
                  </a:lnTo>
                  <a:lnTo>
                    <a:pt x="2613" y="1593"/>
                  </a:lnTo>
                  <a:lnTo>
                    <a:pt x="2633" y="1600"/>
                  </a:lnTo>
                  <a:lnTo>
                    <a:pt x="2657" y="1604"/>
                  </a:lnTo>
                  <a:lnTo>
                    <a:pt x="2685" y="1608"/>
                  </a:lnTo>
                  <a:lnTo>
                    <a:pt x="2717" y="1608"/>
                  </a:lnTo>
                  <a:lnTo>
                    <a:pt x="4370" y="1609"/>
                  </a:lnTo>
                  <a:lnTo>
                    <a:pt x="4370" y="2533"/>
                  </a:lnTo>
                  <a:lnTo>
                    <a:pt x="2468" y="2533"/>
                  </a:lnTo>
                  <a:lnTo>
                    <a:pt x="2454" y="2513"/>
                  </a:lnTo>
                  <a:lnTo>
                    <a:pt x="2439" y="2493"/>
                  </a:lnTo>
                  <a:lnTo>
                    <a:pt x="2425" y="2475"/>
                  </a:lnTo>
                  <a:lnTo>
                    <a:pt x="2408" y="2456"/>
                  </a:lnTo>
                  <a:lnTo>
                    <a:pt x="2393" y="2438"/>
                  </a:lnTo>
                  <a:lnTo>
                    <a:pt x="2377" y="2421"/>
                  </a:lnTo>
                  <a:lnTo>
                    <a:pt x="2359" y="2404"/>
                  </a:lnTo>
                  <a:lnTo>
                    <a:pt x="2341" y="2388"/>
                  </a:lnTo>
                  <a:lnTo>
                    <a:pt x="2324" y="2371"/>
                  </a:lnTo>
                  <a:lnTo>
                    <a:pt x="2305" y="2356"/>
                  </a:lnTo>
                  <a:lnTo>
                    <a:pt x="2286" y="2342"/>
                  </a:lnTo>
                  <a:lnTo>
                    <a:pt x="2267" y="2327"/>
                  </a:lnTo>
                  <a:lnTo>
                    <a:pt x="2247" y="2313"/>
                  </a:lnTo>
                  <a:lnTo>
                    <a:pt x="2226" y="2300"/>
                  </a:lnTo>
                  <a:lnTo>
                    <a:pt x="2206" y="2288"/>
                  </a:lnTo>
                  <a:lnTo>
                    <a:pt x="2184" y="2276"/>
                  </a:lnTo>
                  <a:lnTo>
                    <a:pt x="2163" y="2265"/>
                  </a:lnTo>
                  <a:lnTo>
                    <a:pt x="2141" y="2254"/>
                  </a:lnTo>
                  <a:lnTo>
                    <a:pt x="2119" y="2244"/>
                  </a:lnTo>
                  <a:lnTo>
                    <a:pt x="2096" y="2235"/>
                  </a:lnTo>
                  <a:lnTo>
                    <a:pt x="2073" y="2226"/>
                  </a:lnTo>
                  <a:lnTo>
                    <a:pt x="2050" y="2218"/>
                  </a:lnTo>
                  <a:lnTo>
                    <a:pt x="2027" y="2211"/>
                  </a:lnTo>
                  <a:lnTo>
                    <a:pt x="2003" y="2204"/>
                  </a:lnTo>
                  <a:lnTo>
                    <a:pt x="1978" y="2199"/>
                  </a:lnTo>
                  <a:lnTo>
                    <a:pt x="1954" y="2193"/>
                  </a:lnTo>
                  <a:lnTo>
                    <a:pt x="1929" y="2189"/>
                  </a:lnTo>
                  <a:lnTo>
                    <a:pt x="1905" y="2185"/>
                  </a:lnTo>
                  <a:lnTo>
                    <a:pt x="1879" y="2182"/>
                  </a:lnTo>
                  <a:lnTo>
                    <a:pt x="1854" y="2180"/>
                  </a:lnTo>
                  <a:lnTo>
                    <a:pt x="1828" y="2179"/>
                  </a:lnTo>
                  <a:lnTo>
                    <a:pt x="1802" y="2179"/>
                  </a:lnTo>
                  <a:lnTo>
                    <a:pt x="1776" y="2179"/>
                  </a:lnTo>
                  <a:lnTo>
                    <a:pt x="1751" y="2180"/>
                  </a:lnTo>
                  <a:lnTo>
                    <a:pt x="1725" y="2182"/>
                  </a:lnTo>
                  <a:lnTo>
                    <a:pt x="1700" y="2185"/>
                  </a:lnTo>
                  <a:lnTo>
                    <a:pt x="1675" y="2189"/>
                  </a:lnTo>
                  <a:lnTo>
                    <a:pt x="1650" y="2193"/>
                  </a:lnTo>
                  <a:lnTo>
                    <a:pt x="1626" y="2199"/>
                  </a:lnTo>
                  <a:lnTo>
                    <a:pt x="1602" y="2204"/>
                  </a:lnTo>
                  <a:lnTo>
                    <a:pt x="1578" y="2211"/>
                  </a:lnTo>
                  <a:lnTo>
                    <a:pt x="1554" y="2218"/>
                  </a:lnTo>
                  <a:lnTo>
                    <a:pt x="1531" y="2226"/>
                  </a:lnTo>
                  <a:lnTo>
                    <a:pt x="1507" y="2235"/>
                  </a:lnTo>
                  <a:lnTo>
                    <a:pt x="1485" y="2244"/>
                  </a:lnTo>
                  <a:lnTo>
                    <a:pt x="1463" y="2254"/>
                  </a:lnTo>
                  <a:lnTo>
                    <a:pt x="1441" y="2265"/>
                  </a:lnTo>
                  <a:lnTo>
                    <a:pt x="1419" y="2276"/>
                  </a:lnTo>
                  <a:lnTo>
                    <a:pt x="1398" y="2288"/>
                  </a:lnTo>
                  <a:lnTo>
                    <a:pt x="1378" y="2300"/>
                  </a:lnTo>
                  <a:lnTo>
                    <a:pt x="1358" y="2313"/>
                  </a:lnTo>
                  <a:lnTo>
                    <a:pt x="1337" y="2327"/>
                  </a:lnTo>
                  <a:lnTo>
                    <a:pt x="1318" y="2342"/>
                  </a:lnTo>
                  <a:lnTo>
                    <a:pt x="1298" y="2356"/>
                  </a:lnTo>
                  <a:lnTo>
                    <a:pt x="1281" y="2371"/>
                  </a:lnTo>
                  <a:lnTo>
                    <a:pt x="1262" y="2388"/>
                  </a:lnTo>
                  <a:lnTo>
                    <a:pt x="1244" y="2404"/>
                  </a:lnTo>
                  <a:lnTo>
                    <a:pt x="1228" y="2421"/>
                  </a:lnTo>
                  <a:lnTo>
                    <a:pt x="1211" y="2438"/>
                  </a:lnTo>
                  <a:lnTo>
                    <a:pt x="1195" y="2456"/>
                  </a:lnTo>
                  <a:lnTo>
                    <a:pt x="1180" y="2475"/>
                  </a:lnTo>
                  <a:lnTo>
                    <a:pt x="1164" y="2493"/>
                  </a:lnTo>
                  <a:lnTo>
                    <a:pt x="1150" y="2513"/>
                  </a:lnTo>
                  <a:lnTo>
                    <a:pt x="1137" y="2533"/>
                  </a:lnTo>
                  <a:lnTo>
                    <a:pt x="0" y="2533"/>
                  </a:lnTo>
                  <a:lnTo>
                    <a:pt x="0" y="2409"/>
                  </a:lnTo>
                  <a:lnTo>
                    <a:pt x="1" y="2391"/>
                  </a:lnTo>
                  <a:lnTo>
                    <a:pt x="2" y="2373"/>
                  </a:lnTo>
                  <a:lnTo>
                    <a:pt x="6" y="2355"/>
                  </a:lnTo>
                  <a:lnTo>
                    <a:pt x="9" y="2336"/>
                  </a:lnTo>
                  <a:lnTo>
                    <a:pt x="14" y="2317"/>
                  </a:lnTo>
                  <a:lnTo>
                    <a:pt x="20" y="2298"/>
                  </a:lnTo>
                  <a:lnTo>
                    <a:pt x="26" y="2277"/>
                  </a:lnTo>
                  <a:lnTo>
                    <a:pt x="34" y="2257"/>
                  </a:lnTo>
                  <a:lnTo>
                    <a:pt x="43" y="2236"/>
                  </a:lnTo>
                  <a:lnTo>
                    <a:pt x="53" y="2215"/>
                  </a:lnTo>
                  <a:lnTo>
                    <a:pt x="63" y="2194"/>
                  </a:lnTo>
                  <a:lnTo>
                    <a:pt x="74" y="2173"/>
                  </a:lnTo>
                  <a:lnTo>
                    <a:pt x="86" y="2151"/>
                  </a:lnTo>
                  <a:lnTo>
                    <a:pt x="99" y="2130"/>
                  </a:lnTo>
                  <a:lnTo>
                    <a:pt x="112" y="2109"/>
                  </a:lnTo>
                  <a:lnTo>
                    <a:pt x="127" y="2089"/>
                  </a:lnTo>
                  <a:lnTo>
                    <a:pt x="141" y="2069"/>
                  </a:lnTo>
                  <a:lnTo>
                    <a:pt x="156" y="2048"/>
                  </a:lnTo>
                  <a:lnTo>
                    <a:pt x="172" y="2028"/>
                  </a:lnTo>
                  <a:lnTo>
                    <a:pt x="188" y="2008"/>
                  </a:lnTo>
                  <a:lnTo>
                    <a:pt x="206" y="1990"/>
                  </a:lnTo>
                  <a:lnTo>
                    <a:pt x="222" y="1971"/>
                  </a:lnTo>
                  <a:lnTo>
                    <a:pt x="241" y="1953"/>
                  </a:lnTo>
                  <a:lnTo>
                    <a:pt x="259" y="1937"/>
                  </a:lnTo>
                  <a:lnTo>
                    <a:pt x="277" y="1920"/>
                  </a:lnTo>
                  <a:lnTo>
                    <a:pt x="296" y="1904"/>
                  </a:lnTo>
                  <a:lnTo>
                    <a:pt x="316" y="1889"/>
                  </a:lnTo>
                  <a:lnTo>
                    <a:pt x="336" y="1875"/>
                  </a:lnTo>
                  <a:lnTo>
                    <a:pt x="355" y="1863"/>
                  </a:lnTo>
                  <a:lnTo>
                    <a:pt x="375" y="1851"/>
                  </a:lnTo>
                  <a:lnTo>
                    <a:pt x="395" y="1840"/>
                  </a:lnTo>
                  <a:lnTo>
                    <a:pt x="416" y="1830"/>
                  </a:lnTo>
                  <a:lnTo>
                    <a:pt x="456" y="1813"/>
                  </a:lnTo>
                  <a:lnTo>
                    <a:pt x="496" y="1796"/>
                  </a:lnTo>
                  <a:lnTo>
                    <a:pt x="581" y="1764"/>
                  </a:lnTo>
                  <a:lnTo>
                    <a:pt x="668" y="1733"/>
                  </a:lnTo>
                  <a:lnTo>
                    <a:pt x="758" y="1703"/>
                  </a:lnTo>
                  <a:lnTo>
                    <a:pt x="853" y="1675"/>
                  </a:lnTo>
                  <a:lnTo>
                    <a:pt x="950" y="1647"/>
                  </a:lnTo>
                  <a:lnTo>
                    <a:pt x="1050" y="1620"/>
                  </a:lnTo>
                  <a:lnTo>
                    <a:pt x="1153" y="1592"/>
                  </a:lnTo>
                  <a:lnTo>
                    <a:pt x="1260" y="1566"/>
                  </a:lnTo>
                  <a:lnTo>
                    <a:pt x="1371" y="1538"/>
                  </a:lnTo>
                  <a:lnTo>
                    <a:pt x="1601" y="1482"/>
                  </a:lnTo>
                  <a:lnTo>
                    <a:pt x="1846" y="1422"/>
                  </a:lnTo>
                  <a:lnTo>
                    <a:pt x="1974" y="1390"/>
                  </a:lnTo>
                  <a:lnTo>
                    <a:pt x="2105" y="1357"/>
                  </a:lnTo>
                  <a:lnTo>
                    <a:pt x="2250" y="1277"/>
                  </a:lnTo>
                  <a:lnTo>
                    <a:pt x="2395" y="1197"/>
                  </a:lnTo>
                  <a:lnTo>
                    <a:pt x="2543" y="1119"/>
                  </a:lnTo>
                  <a:lnTo>
                    <a:pt x="2691" y="1042"/>
                  </a:lnTo>
                  <a:lnTo>
                    <a:pt x="2766" y="1005"/>
                  </a:lnTo>
                  <a:lnTo>
                    <a:pt x="2841" y="969"/>
                  </a:lnTo>
                  <a:lnTo>
                    <a:pt x="2916" y="932"/>
                  </a:lnTo>
                  <a:lnTo>
                    <a:pt x="2992" y="897"/>
                  </a:lnTo>
                  <a:lnTo>
                    <a:pt x="3068" y="863"/>
                  </a:lnTo>
                  <a:lnTo>
                    <a:pt x="3143" y="829"/>
                  </a:lnTo>
                  <a:lnTo>
                    <a:pt x="3220" y="797"/>
                  </a:lnTo>
                  <a:lnTo>
                    <a:pt x="3297" y="766"/>
                  </a:lnTo>
                  <a:lnTo>
                    <a:pt x="3376" y="735"/>
                  </a:lnTo>
                  <a:lnTo>
                    <a:pt x="3454" y="707"/>
                  </a:lnTo>
                  <a:lnTo>
                    <a:pt x="3532" y="679"/>
                  </a:lnTo>
                  <a:lnTo>
                    <a:pt x="3611" y="654"/>
                  </a:lnTo>
                  <a:lnTo>
                    <a:pt x="3690" y="629"/>
                  </a:lnTo>
                  <a:lnTo>
                    <a:pt x="3771" y="606"/>
                  </a:lnTo>
                  <a:lnTo>
                    <a:pt x="3851" y="585"/>
                  </a:lnTo>
                  <a:lnTo>
                    <a:pt x="3932" y="565"/>
                  </a:lnTo>
                  <a:lnTo>
                    <a:pt x="4014" y="547"/>
                  </a:lnTo>
                  <a:lnTo>
                    <a:pt x="4095" y="531"/>
                  </a:lnTo>
                  <a:lnTo>
                    <a:pt x="4178" y="516"/>
                  </a:lnTo>
                  <a:lnTo>
                    <a:pt x="4261" y="504"/>
                  </a:lnTo>
                  <a:lnTo>
                    <a:pt x="4345" y="494"/>
                  </a:lnTo>
                  <a:lnTo>
                    <a:pt x="4429" y="487"/>
                  </a:lnTo>
                  <a:lnTo>
                    <a:pt x="4513" y="480"/>
                  </a:lnTo>
                  <a:lnTo>
                    <a:pt x="4599" y="477"/>
                  </a:lnTo>
                  <a:lnTo>
                    <a:pt x="4656" y="476"/>
                  </a:lnTo>
                  <a:lnTo>
                    <a:pt x="4713" y="477"/>
                  </a:lnTo>
                  <a:lnTo>
                    <a:pt x="4771" y="477"/>
                  </a:lnTo>
                  <a:lnTo>
                    <a:pt x="4827" y="479"/>
                  </a:lnTo>
                  <a:lnTo>
                    <a:pt x="4937" y="483"/>
                  </a:lnTo>
                  <a:lnTo>
                    <a:pt x="5038" y="489"/>
                  </a:lnTo>
                  <a:lnTo>
                    <a:pt x="5125" y="494"/>
                  </a:lnTo>
                  <a:lnTo>
                    <a:pt x="5192" y="500"/>
                  </a:lnTo>
                  <a:lnTo>
                    <a:pt x="5253" y="505"/>
                  </a:lnTo>
                  <a:lnTo>
                    <a:pt x="5335" y="515"/>
                  </a:lnTo>
                  <a:lnTo>
                    <a:pt x="5415" y="525"/>
                  </a:lnTo>
                  <a:lnTo>
                    <a:pt x="5494" y="537"/>
                  </a:lnTo>
                  <a:lnTo>
                    <a:pt x="5568" y="551"/>
                  </a:lnTo>
                  <a:lnTo>
                    <a:pt x="5642" y="564"/>
                  </a:lnTo>
                  <a:lnTo>
                    <a:pt x="5714" y="578"/>
                  </a:lnTo>
                  <a:lnTo>
                    <a:pt x="5782" y="595"/>
                  </a:lnTo>
                  <a:lnTo>
                    <a:pt x="5849" y="611"/>
                  </a:lnTo>
                  <a:lnTo>
                    <a:pt x="5915" y="628"/>
                  </a:lnTo>
                  <a:lnTo>
                    <a:pt x="5978" y="646"/>
                  </a:lnTo>
                  <a:lnTo>
                    <a:pt x="6039" y="665"/>
                  </a:lnTo>
                  <a:lnTo>
                    <a:pt x="6099" y="684"/>
                  </a:lnTo>
                  <a:lnTo>
                    <a:pt x="6157" y="705"/>
                  </a:lnTo>
                  <a:lnTo>
                    <a:pt x="6213" y="724"/>
                  </a:lnTo>
                  <a:lnTo>
                    <a:pt x="6268" y="745"/>
                  </a:lnTo>
                  <a:lnTo>
                    <a:pt x="6321" y="767"/>
                  </a:lnTo>
                  <a:lnTo>
                    <a:pt x="6374" y="789"/>
                  </a:lnTo>
                  <a:lnTo>
                    <a:pt x="6424" y="811"/>
                  </a:lnTo>
                  <a:lnTo>
                    <a:pt x="6473" y="834"/>
                  </a:lnTo>
                  <a:lnTo>
                    <a:pt x="6521" y="856"/>
                  </a:lnTo>
                  <a:lnTo>
                    <a:pt x="6614" y="903"/>
                  </a:lnTo>
                  <a:lnTo>
                    <a:pt x="6702" y="949"/>
                  </a:lnTo>
                  <a:lnTo>
                    <a:pt x="6786" y="996"/>
                  </a:lnTo>
                  <a:lnTo>
                    <a:pt x="6868" y="1041"/>
                  </a:lnTo>
                  <a:lnTo>
                    <a:pt x="7023" y="1130"/>
                  </a:lnTo>
                  <a:lnTo>
                    <a:pt x="7224" y="1247"/>
                  </a:lnTo>
                  <a:lnTo>
                    <a:pt x="7377" y="1335"/>
                  </a:lnTo>
                  <a:lnTo>
                    <a:pt x="7489" y="1335"/>
                  </a:lnTo>
                  <a:lnTo>
                    <a:pt x="7511" y="1336"/>
                  </a:lnTo>
                  <a:lnTo>
                    <a:pt x="7533" y="1337"/>
                  </a:lnTo>
                  <a:lnTo>
                    <a:pt x="7554" y="1339"/>
                  </a:lnTo>
                  <a:lnTo>
                    <a:pt x="7574" y="1342"/>
                  </a:lnTo>
                  <a:lnTo>
                    <a:pt x="7595" y="1345"/>
                  </a:lnTo>
                  <a:lnTo>
                    <a:pt x="7614" y="1349"/>
                  </a:lnTo>
                  <a:lnTo>
                    <a:pt x="7632" y="1355"/>
                  </a:lnTo>
                  <a:lnTo>
                    <a:pt x="7651" y="1360"/>
                  </a:lnTo>
                  <a:lnTo>
                    <a:pt x="7669" y="1367"/>
                  </a:lnTo>
                  <a:lnTo>
                    <a:pt x="7686" y="1375"/>
                  </a:lnTo>
                  <a:lnTo>
                    <a:pt x="7703" y="1382"/>
                  </a:lnTo>
                  <a:lnTo>
                    <a:pt x="7718" y="1391"/>
                  </a:lnTo>
                  <a:lnTo>
                    <a:pt x="7734" y="1400"/>
                  </a:lnTo>
                  <a:lnTo>
                    <a:pt x="7748" y="1411"/>
                  </a:lnTo>
                  <a:lnTo>
                    <a:pt x="7761" y="1422"/>
                  </a:lnTo>
                  <a:lnTo>
                    <a:pt x="7774" y="1433"/>
                  </a:lnTo>
                  <a:lnTo>
                    <a:pt x="7788" y="1445"/>
                  </a:lnTo>
                  <a:lnTo>
                    <a:pt x="7799" y="1458"/>
                  </a:lnTo>
                  <a:lnTo>
                    <a:pt x="7810" y="1471"/>
                  </a:lnTo>
                  <a:lnTo>
                    <a:pt x="7819" y="1486"/>
                  </a:lnTo>
                  <a:lnTo>
                    <a:pt x="7829" y="1501"/>
                  </a:lnTo>
                  <a:lnTo>
                    <a:pt x="7838" y="1516"/>
                  </a:lnTo>
                  <a:lnTo>
                    <a:pt x="7846" y="1532"/>
                  </a:lnTo>
                  <a:lnTo>
                    <a:pt x="7854" y="1549"/>
                  </a:lnTo>
                  <a:lnTo>
                    <a:pt x="7859" y="1567"/>
                  </a:lnTo>
                  <a:lnTo>
                    <a:pt x="7865" y="1585"/>
                  </a:lnTo>
                  <a:lnTo>
                    <a:pt x="7870" y="1603"/>
                  </a:lnTo>
                  <a:lnTo>
                    <a:pt x="7873" y="1622"/>
                  </a:lnTo>
                  <a:lnTo>
                    <a:pt x="7877" y="1643"/>
                  </a:lnTo>
                  <a:lnTo>
                    <a:pt x="7879" y="1663"/>
                  </a:lnTo>
                  <a:lnTo>
                    <a:pt x="7880" y="1684"/>
                  </a:lnTo>
                  <a:lnTo>
                    <a:pt x="7881" y="1706"/>
                  </a:lnTo>
                  <a:lnTo>
                    <a:pt x="7881" y="2533"/>
                  </a:lnTo>
                  <a:close/>
                  <a:moveTo>
                    <a:pt x="1147" y="1976"/>
                  </a:moveTo>
                  <a:lnTo>
                    <a:pt x="1147" y="1976"/>
                  </a:lnTo>
                  <a:lnTo>
                    <a:pt x="482" y="1976"/>
                  </a:lnTo>
                  <a:lnTo>
                    <a:pt x="465" y="1985"/>
                  </a:lnTo>
                  <a:lnTo>
                    <a:pt x="449" y="1994"/>
                  </a:lnTo>
                  <a:lnTo>
                    <a:pt x="434" y="2004"/>
                  </a:lnTo>
                  <a:lnTo>
                    <a:pt x="417" y="2016"/>
                  </a:lnTo>
                  <a:lnTo>
                    <a:pt x="401" y="2028"/>
                  </a:lnTo>
                  <a:lnTo>
                    <a:pt x="385" y="2041"/>
                  </a:lnTo>
                  <a:lnTo>
                    <a:pt x="370" y="2056"/>
                  </a:lnTo>
                  <a:lnTo>
                    <a:pt x="354" y="2070"/>
                  </a:lnTo>
                  <a:lnTo>
                    <a:pt x="325" y="2102"/>
                  </a:lnTo>
                  <a:lnTo>
                    <a:pt x="297" y="2135"/>
                  </a:lnTo>
                  <a:lnTo>
                    <a:pt x="271" y="2169"/>
                  </a:lnTo>
                  <a:lnTo>
                    <a:pt x="247" y="2203"/>
                  </a:lnTo>
                  <a:lnTo>
                    <a:pt x="540" y="2203"/>
                  </a:lnTo>
                  <a:lnTo>
                    <a:pt x="640" y="2203"/>
                  </a:lnTo>
                  <a:lnTo>
                    <a:pt x="731" y="2201"/>
                  </a:lnTo>
                  <a:lnTo>
                    <a:pt x="771" y="2200"/>
                  </a:lnTo>
                  <a:lnTo>
                    <a:pt x="810" y="2196"/>
                  </a:lnTo>
                  <a:lnTo>
                    <a:pt x="846" y="2193"/>
                  </a:lnTo>
                  <a:lnTo>
                    <a:pt x="880" y="2190"/>
                  </a:lnTo>
                  <a:lnTo>
                    <a:pt x="913" y="2184"/>
                  </a:lnTo>
                  <a:lnTo>
                    <a:pt x="944" y="2178"/>
                  </a:lnTo>
                  <a:lnTo>
                    <a:pt x="973" y="2170"/>
                  </a:lnTo>
                  <a:lnTo>
                    <a:pt x="999" y="2160"/>
                  </a:lnTo>
                  <a:lnTo>
                    <a:pt x="1026" y="2150"/>
                  </a:lnTo>
                  <a:lnTo>
                    <a:pt x="1050" y="2138"/>
                  </a:lnTo>
                  <a:lnTo>
                    <a:pt x="1073" y="2124"/>
                  </a:lnTo>
                  <a:lnTo>
                    <a:pt x="1095" y="2108"/>
                  </a:lnTo>
                  <a:lnTo>
                    <a:pt x="1112" y="2094"/>
                  </a:lnTo>
                  <a:lnTo>
                    <a:pt x="1128" y="2080"/>
                  </a:lnTo>
                  <a:lnTo>
                    <a:pt x="1140" y="2067"/>
                  </a:lnTo>
                  <a:lnTo>
                    <a:pt x="1151" y="2054"/>
                  </a:lnTo>
                  <a:lnTo>
                    <a:pt x="1160" y="2043"/>
                  </a:lnTo>
                  <a:lnTo>
                    <a:pt x="1166" y="2032"/>
                  </a:lnTo>
                  <a:lnTo>
                    <a:pt x="1171" y="2023"/>
                  </a:lnTo>
                  <a:lnTo>
                    <a:pt x="1174" y="2014"/>
                  </a:lnTo>
                  <a:lnTo>
                    <a:pt x="1175" y="2005"/>
                  </a:lnTo>
                  <a:lnTo>
                    <a:pt x="1175" y="1998"/>
                  </a:lnTo>
                  <a:lnTo>
                    <a:pt x="1173" y="1992"/>
                  </a:lnTo>
                  <a:lnTo>
                    <a:pt x="1171" y="1986"/>
                  </a:lnTo>
                  <a:lnTo>
                    <a:pt x="1166" y="1982"/>
                  </a:lnTo>
                  <a:lnTo>
                    <a:pt x="1161" y="1980"/>
                  </a:lnTo>
                  <a:lnTo>
                    <a:pt x="1154" y="1977"/>
                  </a:lnTo>
                  <a:lnTo>
                    <a:pt x="1147" y="1976"/>
                  </a:lnTo>
                  <a:close/>
                  <a:moveTo>
                    <a:pt x="3963" y="2222"/>
                  </a:moveTo>
                  <a:lnTo>
                    <a:pt x="4169" y="2222"/>
                  </a:lnTo>
                  <a:lnTo>
                    <a:pt x="4169" y="2162"/>
                  </a:lnTo>
                  <a:lnTo>
                    <a:pt x="4030" y="2162"/>
                  </a:lnTo>
                  <a:lnTo>
                    <a:pt x="4030" y="2079"/>
                  </a:lnTo>
                  <a:lnTo>
                    <a:pt x="4153" y="2079"/>
                  </a:lnTo>
                  <a:lnTo>
                    <a:pt x="4153" y="2018"/>
                  </a:lnTo>
                  <a:lnTo>
                    <a:pt x="4030" y="2018"/>
                  </a:lnTo>
                  <a:lnTo>
                    <a:pt x="4030" y="1939"/>
                  </a:lnTo>
                  <a:lnTo>
                    <a:pt x="4166" y="1939"/>
                  </a:lnTo>
                  <a:lnTo>
                    <a:pt x="4166" y="1879"/>
                  </a:lnTo>
                  <a:lnTo>
                    <a:pt x="3963" y="1879"/>
                  </a:lnTo>
                  <a:lnTo>
                    <a:pt x="3963" y="2222"/>
                  </a:lnTo>
                  <a:close/>
                  <a:moveTo>
                    <a:pt x="3677" y="2050"/>
                  </a:moveTo>
                  <a:lnTo>
                    <a:pt x="3677" y="2050"/>
                  </a:lnTo>
                  <a:lnTo>
                    <a:pt x="3677" y="2073"/>
                  </a:lnTo>
                  <a:lnTo>
                    <a:pt x="3679" y="2095"/>
                  </a:lnTo>
                  <a:lnTo>
                    <a:pt x="3684" y="2115"/>
                  </a:lnTo>
                  <a:lnTo>
                    <a:pt x="3689" y="2133"/>
                  </a:lnTo>
                  <a:lnTo>
                    <a:pt x="3696" y="2149"/>
                  </a:lnTo>
                  <a:lnTo>
                    <a:pt x="3703" y="2163"/>
                  </a:lnTo>
                  <a:lnTo>
                    <a:pt x="3712" y="2177"/>
                  </a:lnTo>
                  <a:lnTo>
                    <a:pt x="3722" y="2188"/>
                  </a:lnTo>
                  <a:lnTo>
                    <a:pt x="3733" y="2197"/>
                  </a:lnTo>
                  <a:lnTo>
                    <a:pt x="3745" y="2206"/>
                  </a:lnTo>
                  <a:lnTo>
                    <a:pt x="3757" y="2213"/>
                  </a:lnTo>
                  <a:lnTo>
                    <a:pt x="3771" y="2218"/>
                  </a:lnTo>
                  <a:lnTo>
                    <a:pt x="3785" y="2223"/>
                  </a:lnTo>
                  <a:lnTo>
                    <a:pt x="3799" y="2226"/>
                  </a:lnTo>
                  <a:lnTo>
                    <a:pt x="3815" y="2227"/>
                  </a:lnTo>
                  <a:lnTo>
                    <a:pt x="3830" y="2228"/>
                  </a:lnTo>
                  <a:lnTo>
                    <a:pt x="3854" y="2227"/>
                  </a:lnTo>
                  <a:lnTo>
                    <a:pt x="3880" y="2224"/>
                  </a:lnTo>
                  <a:lnTo>
                    <a:pt x="3891" y="2221"/>
                  </a:lnTo>
                  <a:lnTo>
                    <a:pt x="3902" y="2217"/>
                  </a:lnTo>
                  <a:lnTo>
                    <a:pt x="3910" y="2213"/>
                  </a:lnTo>
                  <a:lnTo>
                    <a:pt x="3919" y="2207"/>
                  </a:lnTo>
                  <a:lnTo>
                    <a:pt x="3905" y="2153"/>
                  </a:lnTo>
                  <a:lnTo>
                    <a:pt x="3893" y="2159"/>
                  </a:lnTo>
                  <a:lnTo>
                    <a:pt x="3880" y="2164"/>
                  </a:lnTo>
                  <a:lnTo>
                    <a:pt x="3871" y="2166"/>
                  </a:lnTo>
                  <a:lnTo>
                    <a:pt x="3862" y="2168"/>
                  </a:lnTo>
                  <a:lnTo>
                    <a:pt x="3842" y="2169"/>
                  </a:lnTo>
                  <a:lnTo>
                    <a:pt x="3830" y="2168"/>
                  </a:lnTo>
                  <a:lnTo>
                    <a:pt x="3820" y="2167"/>
                  </a:lnTo>
                  <a:lnTo>
                    <a:pt x="3810" y="2163"/>
                  </a:lnTo>
                  <a:lnTo>
                    <a:pt x="3800" y="2160"/>
                  </a:lnTo>
                  <a:lnTo>
                    <a:pt x="3791" y="2156"/>
                  </a:lnTo>
                  <a:lnTo>
                    <a:pt x="3784" y="2150"/>
                  </a:lnTo>
                  <a:lnTo>
                    <a:pt x="3777" y="2144"/>
                  </a:lnTo>
                  <a:lnTo>
                    <a:pt x="3771" y="2136"/>
                  </a:lnTo>
                  <a:lnTo>
                    <a:pt x="3765" y="2128"/>
                  </a:lnTo>
                  <a:lnTo>
                    <a:pt x="3761" y="2119"/>
                  </a:lnTo>
                  <a:lnTo>
                    <a:pt x="3756" y="2109"/>
                  </a:lnTo>
                  <a:lnTo>
                    <a:pt x="3753" y="2098"/>
                  </a:lnTo>
                  <a:lnTo>
                    <a:pt x="3751" y="2087"/>
                  </a:lnTo>
                  <a:lnTo>
                    <a:pt x="3749" y="2075"/>
                  </a:lnTo>
                  <a:lnTo>
                    <a:pt x="3747" y="2063"/>
                  </a:lnTo>
                  <a:lnTo>
                    <a:pt x="3747" y="2050"/>
                  </a:lnTo>
                  <a:lnTo>
                    <a:pt x="3747" y="2036"/>
                  </a:lnTo>
                  <a:lnTo>
                    <a:pt x="3749" y="2023"/>
                  </a:lnTo>
                  <a:lnTo>
                    <a:pt x="3751" y="2009"/>
                  </a:lnTo>
                  <a:lnTo>
                    <a:pt x="3753" y="1998"/>
                  </a:lnTo>
                  <a:lnTo>
                    <a:pt x="3756" y="1987"/>
                  </a:lnTo>
                  <a:lnTo>
                    <a:pt x="3761" y="1977"/>
                  </a:lnTo>
                  <a:lnTo>
                    <a:pt x="3766" y="1969"/>
                  </a:lnTo>
                  <a:lnTo>
                    <a:pt x="3772" y="1961"/>
                  </a:lnTo>
                  <a:lnTo>
                    <a:pt x="3778" y="1954"/>
                  </a:lnTo>
                  <a:lnTo>
                    <a:pt x="3785" y="1949"/>
                  </a:lnTo>
                  <a:lnTo>
                    <a:pt x="3793" y="1943"/>
                  </a:lnTo>
                  <a:lnTo>
                    <a:pt x="3800" y="1939"/>
                  </a:lnTo>
                  <a:lnTo>
                    <a:pt x="3809" y="1936"/>
                  </a:lnTo>
                  <a:lnTo>
                    <a:pt x="3818" y="1933"/>
                  </a:lnTo>
                  <a:lnTo>
                    <a:pt x="3827" y="1932"/>
                  </a:lnTo>
                  <a:lnTo>
                    <a:pt x="3837" y="1932"/>
                  </a:lnTo>
                  <a:lnTo>
                    <a:pt x="3857" y="1932"/>
                  </a:lnTo>
                  <a:lnTo>
                    <a:pt x="3874" y="1935"/>
                  </a:lnTo>
                  <a:lnTo>
                    <a:pt x="3888" y="1938"/>
                  </a:lnTo>
                  <a:lnTo>
                    <a:pt x="3900" y="1942"/>
                  </a:lnTo>
                  <a:lnTo>
                    <a:pt x="3914" y="1886"/>
                  </a:lnTo>
                  <a:lnTo>
                    <a:pt x="3899" y="1881"/>
                  </a:lnTo>
                  <a:lnTo>
                    <a:pt x="3881" y="1876"/>
                  </a:lnTo>
                  <a:lnTo>
                    <a:pt x="3859" y="1874"/>
                  </a:lnTo>
                  <a:lnTo>
                    <a:pt x="3831" y="1873"/>
                  </a:lnTo>
                  <a:lnTo>
                    <a:pt x="3817" y="1873"/>
                  </a:lnTo>
                  <a:lnTo>
                    <a:pt x="3804" y="1875"/>
                  </a:lnTo>
                  <a:lnTo>
                    <a:pt x="3790" y="1877"/>
                  </a:lnTo>
                  <a:lnTo>
                    <a:pt x="3776" y="1882"/>
                  </a:lnTo>
                  <a:lnTo>
                    <a:pt x="3763" y="1887"/>
                  </a:lnTo>
                  <a:lnTo>
                    <a:pt x="3751" y="1894"/>
                  </a:lnTo>
                  <a:lnTo>
                    <a:pt x="3739" y="1902"/>
                  </a:lnTo>
                  <a:lnTo>
                    <a:pt x="3727" y="1911"/>
                  </a:lnTo>
                  <a:lnTo>
                    <a:pt x="3716" y="1922"/>
                  </a:lnTo>
                  <a:lnTo>
                    <a:pt x="3707" y="1936"/>
                  </a:lnTo>
                  <a:lnTo>
                    <a:pt x="3698" y="1950"/>
                  </a:lnTo>
                  <a:lnTo>
                    <a:pt x="3690" y="1966"/>
                  </a:lnTo>
                  <a:lnTo>
                    <a:pt x="3685" y="1984"/>
                  </a:lnTo>
                  <a:lnTo>
                    <a:pt x="3680" y="2004"/>
                  </a:lnTo>
                  <a:lnTo>
                    <a:pt x="3677" y="2026"/>
                  </a:lnTo>
                  <a:lnTo>
                    <a:pt x="3677" y="2050"/>
                  </a:lnTo>
                  <a:close/>
                  <a:moveTo>
                    <a:pt x="3560" y="2222"/>
                  </a:moveTo>
                  <a:lnTo>
                    <a:pt x="3628" y="2222"/>
                  </a:lnTo>
                  <a:lnTo>
                    <a:pt x="3628" y="1879"/>
                  </a:lnTo>
                  <a:lnTo>
                    <a:pt x="3560" y="1879"/>
                  </a:lnTo>
                  <a:lnTo>
                    <a:pt x="3560" y="2222"/>
                  </a:lnTo>
                  <a:close/>
                  <a:moveTo>
                    <a:pt x="3303" y="2222"/>
                  </a:moveTo>
                  <a:lnTo>
                    <a:pt x="3519" y="2222"/>
                  </a:lnTo>
                  <a:lnTo>
                    <a:pt x="3519" y="2162"/>
                  </a:lnTo>
                  <a:lnTo>
                    <a:pt x="3369" y="2162"/>
                  </a:lnTo>
                  <a:lnTo>
                    <a:pt x="3369" y="1879"/>
                  </a:lnTo>
                  <a:lnTo>
                    <a:pt x="3303" y="1879"/>
                  </a:lnTo>
                  <a:lnTo>
                    <a:pt x="3303" y="2222"/>
                  </a:lnTo>
                  <a:close/>
                  <a:moveTo>
                    <a:pt x="2969" y="2050"/>
                  </a:moveTo>
                  <a:lnTo>
                    <a:pt x="2969" y="2050"/>
                  </a:lnTo>
                  <a:lnTo>
                    <a:pt x="2970" y="2070"/>
                  </a:lnTo>
                  <a:lnTo>
                    <a:pt x="2971" y="2089"/>
                  </a:lnTo>
                  <a:lnTo>
                    <a:pt x="2974" y="2106"/>
                  </a:lnTo>
                  <a:lnTo>
                    <a:pt x="2977" y="2123"/>
                  </a:lnTo>
                  <a:lnTo>
                    <a:pt x="2983" y="2139"/>
                  </a:lnTo>
                  <a:lnTo>
                    <a:pt x="2989" y="2153"/>
                  </a:lnTo>
                  <a:lnTo>
                    <a:pt x="2996" y="2167"/>
                  </a:lnTo>
                  <a:lnTo>
                    <a:pt x="3005" y="2180"/>
                  </a:lnTo>
                  <a:lnTo>
                    <a:pt x="3014" y="2191"/>
                  </a:lnTo>
                  <a:lnTo>
                    <a:pt x="3025" y="2200"/>
                  </a:lnTo>
                  <a:lnTo>
                    <a:pt x="3037" y="2208"/>
                  </a:lnTo>
                  <a:lnTo>
                    <a:pt x="3050" y="2215"/>
                  </a:lnTo>
                  <a:lnTo>
                    <a:pt x="3064" y="2221"/>
                  </a:lnTo>
                  <a:lnTo>
                    <a:pt x="3080" y="2225"/>
                  </a:lnTo>
                  <a:lnTo>
                    <a:pt x="3096" y="2227"/>
                  </a:lnTo>
                  <a:lnTo>
                    <a:pt x="3114" y="2228"/>
                  </a:lnTo>
                  <a:lnTo>
                    <a:pt x="3131" y="2227"/>
                  </a:lnTo>
                  <a:lnTo>
                    <a:pt x="3147" y="2225"/>
                  </a:lnTo>
                  <a:lnTo>
                    <a:pt x="3162" y="2222"/>
                  </a:lnTo>
                  <a:lnTo>
                    <a:pt x="3175" y="2216"/>
                  </a:lnTo>
                  <a:lnTo>
                    <a:pt x="3189" y="2211"/>
                  </a:lnTo>
                  <a:lnTo>
                    <a:pt x="3201" y="2202"/>
                  </a:lnTo>
                  <a:lnTo>
                    <a:pt x="3212" y="2193"/>
                  </a:lnTo>
                  <a:lnTo>
                    <a:pt x="3222" y="2182"/>
                  </a:lnTo>
                  <a:lnTo>
                    <a:pt x="3230" y="2170"/>
                  </a:lnTo>
                  <a:lnTo>
                    <a:pt x="3238" y="2157"/>
                  </a:lnTo>
                  <a:lnTo>
                    <a:pt x="3245" y="2141"/>
                  </a:lnTo>
                  <a:lnTo>
                    <a:pt x="3250" y="2126"/>
                  </a:lnTo>
                  <a:lnTo>
                    <a:pt x="3253" y="2109"/>
                  </a:lnTo>
                  <a:lnTo>
                    <a:pt x="3257" y="2091"/>
                  </a:lnTo>
                  <a:lnTo>
                    <a:pt x="3259" y="2071"/>
                  </a:lnTo>
                  <a:lnTo>
                    <a:pt x="3259" y="2050"/>
                  </a:lnTo>
                  <a:lnTo>
                    <a:pt x="3259" y="2030"/>
                  </a:lnTo>
                  <a:lnTo>
                    <a:pt x="3257" y="2012"/>
                  </a:lnTo>
                  <a:lnTo>
                    <a:pt x="3255" y="1994"/>
                  </a:lnTo>
                  <a:lnTo>
                    <a:pt x="3250" y="1977"/>
                  </a:lnTo>
                  <a:lnTo>
                    <a:pt x="3246" y="1962"/>
                  </a:lnTo>
                  <a:lnTo>
                    <a:pt x="3239" y="1947"/>
                  </a:lnTo>
                  <a:lnTo>
                    <a:pt x="3233" y="1933"/>
                  </a:lnTo>
                  <a:lnTo>
                    <a:pt x="3224" y="1921"/>
                  </a:lnTo>
                  <a:lnTo>
                    <a:pt x="3214" y="1910"/>
                  </a:lnTo>
                  <a:lnTo>
                    <a:pt x="3203" y="1900"/>
                  </a:lnTo>
                  <a:lnTo>
                    <a:pt x="3192" y="1892"/>
                  </a:lnTo>
                  <a:lnTo>
                    <a:pt x="3179" y="1885"/>
                  </a:lnTo>
                  <a:lnTo>
                    <a:pt x="3164" y="1879"/>
                  </a:lnTo>
                  <a:lnTo>
                    <a:pt x="3149" y="1876"/>
                  </a:lnTo>
                  <a:lnTo>
                    <a:pt x="3132" y="1873"/>
                  </a:lnTo>
                  <a:lnTo>
                    <a:pt x="3114" y="1873"/>
                  </a:lnTo>
                  <a:lnTo>
                    <a:pt x="3097" y="1873"/>
                  </a:lnTo>
                  <a:lnTo>
                    <a:pt x="3081" y="1875"/>
                  </a:lnTo>
                  <a:lnTo>
                    <a:pt x="3066" y="1879"/>
                  </a:lnTo>
                  <a:lnTo>
                    <a:pt x="3052" y="1884"/>
                  </a:lnTo>
                  <a:lnTo>
                    <a:pt x="3039" y="1891"/>
                  </a:lnTo>
                  <a:lnTo>
                    <a:pt x="3028" y="1898"/>
                  </a:lnTo>
                  <a:lnTo>
                    <a:pt x="3017" y="1908"/>
                  </a:lnTo>
                  <a:lnTo>
                    <a:pt x="3007" y="1919"/>
                  </a:lnTo>
                  <a:lnTo>
                    <a:pt x="2998" y="1931"/>
                  </a:lnTo>
                  <a:lnTo>
                    <a:pt x="2991" y="1944"/>
                  </a:lnTo>
                  <a:lnTo>
                    <a:pt x="2984" y="1959"/>
                  </a:lnTo>
                  <a:lnTo>
                    <a:pt x="2978" y="1974"/>
                  </a:lnTo>
                  <a:lnTo>
                    <a:pt x="2974" y="1992"/>
                  </a:lnTo>
                  <a:lnTo>
                    <a:pt x="2972" y="2010"/>
                  </a:lnTo>
                  <a:lnTo>
                    <a:pt x="2970" y="2029"/>
                  </a:lnTo>
                  <a:lnTo>
                    <a:pt x="2969" y="2050"/>
                  </a:lnTo>
                  <a:close/>
                  <a:moveTo>
                    <a:pt x="2698" y="2222"/>
                  </a:moveTo>
                  <a:lnTo>
                    <a:pt x="2765" y="2222"/>
                  </a:lnTo>
                  <a:lnTo>
                    <a:pt x="2765" y="2104"/>
                  </a:lnTo>
                  <a:lnTo>
                    <a:pt x="2774" y="2105"/>
                  </a:lnTo>
                  <a:lnTo>
                    <a:pt x="2785" y="2105"/>
                  </a:lnTo>
                  <a:lnTo>
                    <a:pt x="2796" y="2105"/>
                  </a:lnTo>
                  <a:lnTo>
                    <a:pt x="2803" y="2105"/>
                  </a:lnTo>
                  <a:lnTo>
                    <a:pt x="2817" y="2105"/>
                  </a:lnTo>
                  <a:lnTo>
                    <a:pt x="2829" y="2104"/>
                  </a:lnTo>
                  <a:lnTo>
                    <a:pt x="2841" y="2102"/>
                  </a:lnTo>
                  <a:lnTo>
                    <a:pt x="2853" y="2100"/>
                  </a:lnTo>
                  <a:lnTo>
                    <a:pt x="2864" y="2095"/>
                  </a:lnTo>
                  <a:lnTo>
                    <a:pt x="2875" y="2091"/>
                  </a:lnTo>
                  <a:lnTo>
                    <a:pt x="2886" y="2085"/>
                  </a:lnTo>
                  <a:lnTo>
                    <a:pt x="2895" y="2079"/>
                  </a:lnTo>
                  <a:lnTo>
                    <a:pt x="2904" y="2071"/>
                  </a:lnTo>
                  <a:lnTo>
                    <a:pt x="2912" y="2062"/>
                  </a:lnTo>
                  <a:lnTo>
                    <a:pt x="2919" y="2053"/>
                  </a:lnTo>
                  <a:lnTo>
                    <a:pt x="2925" y="2042"/>
                  </a:lnTo>
                  <a:lnTo>
                    <a:pt x="2930" y="2030"/>
                  </a:lnTo>
                  <a:lnTo>
                    <a:pt x="2933" y="2017"/>
                  </a:lnTo>
                  <a:lnTo>
                    <a:pt x="2936" y="2003"/>
                  </a:lnTo>
                  <a:lnTo>
                    <a:pt x="2937" y="1987"/>
                  </a:lnTo>
                  <a:lnTo>
                    <a:pt x="2936" y="1971"/>
                  </a:lnTo>
                  <a:lnTo>
                    <a:pt x="2933" y="1955"/>
                  </a:lnTo>
                  <a:lnTo>
                    <a:pt x="2929" y="1942"/>
                  </a:lnTo>
                  <a:lnTo>
                    <a:pt x="2923" y="1930"/>
                  </a:lnTo>
                  <a:lnTo>
                    <a:pt x="2917" y="1919"/>
                  </a:lnTo>
                  <a:lnTo>
                    <a:pt x="2908" y="1910"/>
                  </a:lnTo>
                  <a:lnTo>
                    <a:pt x="2899" y="1902"/>
                  </a:lnTo>
                  <a:lnTo>
                    <a:pt x="2889" y="1895"/>
                  </a:lnTo>
                  <a:lnTo>
                    <a:pt x="2879" y="1889"/>
                  </a:lnTo>
                  <a:lnTo>
                    <a:pt x="2868" y="1885"/>
                  </a:lnTo>
                  <a:lnTo>
                    <a:pt x="2856" y="1882"/>
                  </a:lnTo>
                  <a:lnTo>
                    <a:pt x="2843" y="1878"/>
                  </a:lnTo>
                  <a:lnTo>
                    <a:pt x="2818" y="1875"/>
                  </a:lnTo>
                  <a:lnTo>
                    <a:pt x="2792" y="1874"/>
                  </a:lnTo>
                  <a:lnTo>
                    <a:pt x="2768" y="1875"/>
                  </a:lnTo>
                  <a:lnTo>
                    <a:pt x="2743" y="1876"/>
                  </a:lnTo>
                  <a:lnTo>
                    <a:pt x="2720" y="1879"/>
                  </a:lnTo>
                  <a:lnTo>
                    <a:pt x="2698" y="1883"/>
                  </a:lnTo>
                  <a:lnTo>
                    <a:pt x="2698" y="2222"/>
                  </a:lnTo>
                  <a:close/>
                  <a:moveTo>
                    <a:pt x="5247" y="2068"/>
                  </a:moveTo>
                  <a:lnTo>
                    <a:pt x="5141" y="2250"/>
                  </a:lnTo>
                  <a:lnTo>
                    <a:pt x="5354" y="2250"/>
                  </a:lnTo>
                  <a:lnTo>
                    <a:pt x="5456" y="2428"/>
                  </a:lnTo>
                  <a:lnTo>
                    <a:pt x="5560" y="2250"/>
                  </a:lnTo>
                  <a:lnTo>
                    <a:pt x="5771" y="2250"/>
                  </a:lnTo>
                  <a:lnTo>
                    <a:pt x="5665" y="2068"/>
                  </a:lnTo>
                  <a:lnTo>
                    <a:pt x="5771" y="1884"/>
                  </a:lnTo>
                  <a:lnTo>
                    <a:pt x="5560" y="1884"/>
                  </a:lnTo>
                  <a:lnTo>
                    <a:pt x="5456" y="1706"/>
                  </a:lnTo>
                  <a:lnTo>
                    <a:pt x="5354" y="1884"/>
                  </a:lnTo>
                  <a:lnTo>
                    <a:pt x="5141" y="1884"/>
                  </a:lnTo>
                  <a:lnTo>
                    <a:pt x="5247" y="2068"/>
                  </a:lnTo>
                  <a:close/>
                  <a:moveTo>
                    <a:pt x="7727" y="2175"/>
                  </a:moveTo>
                  <a:lnTo>
                    <a:pt x="7727" y="1706"/>
                  </a:lnTo>
                  <a:lnTo>
                    <a:pt x="7726" y="1684"/>
                  </a:lnTo>
                  <a:lnTo>
                    <a:pt x="7724" y="1662"/>
                  </a:lnTo>
                  <a:lnTo>
                    <a:pt x="7534" y="1663"/>
                  </a:lnTo>
                  <a:lnTo>
                    <a:pt x="7525" y="1663"/>
                  </a:lnTo>
                  <a:lnTo>
                    <a:pt x="7516" y="1664"/>
                  </a:lnTo>
                  <a:lnTo>
                    <a:pt x="7507" y="1666"/>
                  </a:lnTo>
                  <a:lnTo>
                    <a:pt x="7499" y="1669"/>
                  </a:lnTo>
                  <a:lnTo>
                    <a:pt x="7492" y="1674"/>
                  </a:lnTo>
                  <a:lnTo>
                    <a:pt x="7484" y="1678"/>
                  </a:lnTo>
                  <a:lnTo>
                    <a:pt x="7478" y="1684"/>
                  </a:lnTo>
                  <a:lnTo>
                    <a:pt x="7473" y="1690"/>
                  </a:lnTo>
                  <a:lnTo>
                    <a:pt x="7467" y="1698"/>
                  </a:lnTo>
                  <a:lnTo>
                    <a:pt x="7464" y="1707"/>
                  </a:lnTo>
                  <a:lnTo>
                    <a:pt x="7461" y="1716"/>
                  </a:lnTo>
                  <a:lnTo>
                    <a:pt x="7459" y="1725"/>
                  </a:lnTo>
                  <a:lnTo>
                    <a:pt x="7457" y="1738"/>
                  </a:lnTo>
                  <a:lnTo>
                    <a:pt x="7457" y="1750"/>
                  </a:lnTo>
                  <a:lnTo>
                    <a:pt x="7457" y="1762"/>
                  </a:lnTo>
                  <a:lnTo>
                    <a:pt x="7460" y="1776"/>
                  </a:lnTo>
                  <a:lnTo>
                    <a:pt x="7504" y="2036"/>
                  </a:lnTo>
                  <a:lnTo>
                    <a:pt x="7529" y="2174"/>
                  </a:lnTo>
                  <a:lnTo>
                    <a:pt x="7727" y="21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grpSp>
        <p:nvGrpSpPr>
          <p:cNvPr id="761" name="Google Shape;761;p37"/>
          <p:cNvGrpSpPr/>
          <p:nvPr/>
        </p:nvGrpSpPr>
        <p:grpSpPr>
          <a:xfrm>
            <a:off x="5649572" y="1935904"/>
            <a:ext cx="1016000" cy="1016000"/>
            <a:chOff x="4182533" y="2590800"/>
            <a:chExt cx="1016000" cy="1016000"/>
          </a:xfrm>
        </p:grpSpPr>
        <p:sp>
          <p:nvSpPr>
            <p:cNvPr id="762" name="Google Shape;762;p37"/>
            <p:cNvSpPr/>
            <p:nvPr/>
          </p:nvSpPr>
          <p:spPr>
            <a:xfrm>
              <a:off x="4182533" y="2590800"/>
              <a:ext cx="1016000" cy="1016000"/>
            </a:xfrm>
            <a:prstGeom prst="diamond">
              <a:avLst/>
            </a:prstGeom>
            <a:solidFill>
              <a:srgbClr val="E78D97"/>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3" name="Google Shape;763;p37"/>
            <p:cNvSpPr/>
            <p:nvPr/>
          </p:nvSpPr>
          <p:spPr>
            <a:xfrm flipH="1">
              <a:off x="4430183" y="2940420"/>
              <a:ext cx="520700" cy="316759"/>
            </a:xfrm>
            <a:custGeom>
              <a:rect b="b" l="l" r="r" t="t"/>
              <a:pathLst>
                <a:path extrusionOk="0" h="4701" w="7729">
                  <a:moveTo>
                    <a:pt x="546" y="2296"/>
                  </a:moveTo>
                  <a:lnTo>
                    <a:pt x="917" y="2444"/>
                  </a:lnTo>
                  <a:lnTo>
                    <a:pt x="562" y="2722"/>
                  </a:lnTo>
                  <a:lnTo>
                    <a:pt x="288" y="2721"/>
                  </a:lnTo>
                  <a:lnTo>
                    <a:pt x="546" y="2296"/>
                  </a:lnTo>
                  <a:close/>
                  <a:moveTo>
                    <a:pt x="5074" y="1241"/>
                  </a:moveTo>
                  <a:lnTo>
                    <a:pt x="5074" y="1241"/>
                  </a:lnTo>
                  <a:lnTo>
                    <a:pt x="5083" y="1203"/>
                  </a:lnTo>
                  <a:lnTo>
                    <a:pt x="5093" y="1168"/>
                  </a:lnTo>
                  <a:lnTo>
                    <a:pt x="5105" y="1135"/>
                  </a:lnTo>
                  <a:lnTo>
                    <a:pt x="5119" y="1104"/>
                  </a:lnTo>
                  <a:lnTo>
                    <a:pt x="5136" y="1076"/>
                  </a:lnTo>
                  <a:lnTo>
                    <a:pt x="5144" y="1063"/>
                  </a:lnTo>
                  <a:lnTo>
                    <a:pt x="5153" y="1050"/>
                  </a:lnTo>
                  <a:lnTo>
                    <a:pt x="5163" y="1038"/>
                  </a:lnTo>
                  <a:lnTo>
                    <a:pt x="5172" y="1028"/>
                  </a:lnTo>
                  <a:lnTo>
                    <a:pt x="5183" y="1017"/>
                  </a:lnTo>
                  <a:lnTo>
                    <a:pt x="5193" y="1008"/>
                  </a:lnTo>
                  <a:lnTo>
                    <a:pt x="5184" y="1004"/>
                  </a:lnTo>
                  <a:lnTo>
                    <a:pt x="5173" y="1002"/>
                  </a:lnTo>
                  <a:lnTo>
                    <a:pt x="5163" y="999"/>
                  </a:lnTo>
                  <a:lnTo>
                    <a:pt x="5151" y="999"/>
                  </a:lnTo>
                  <a:lnTo>
                    <a:pt x="4775" y="998"/>
                  </a:lnTo>
                  <a:lnTo>
                    <a:pt x="4746" y="998"/>
                  </a:lnTo>
                  <a:lnTo>
                    <a:pt x="4717" y="999"/>
                  </a:lnTo>
                  <a:lnTo>
                    <a:pt x="4690" y="1000"/>
                  </a:lnTo>
                  <a:lnTo>
                    <a:pt x="4662" y="1004"/>
                  </a:lnTo>
                  <a:lnTo>
                    <a:pt x="4635" y="1006"/>
                  </a:lnTo>
                  <a:lnTo>
                    <a:pt x="4609" y="1010"/>
                  </a:lnTo>
                  <a:lnTo>
                    <a:pt x="4559" y="1019"/>
                  </a:lnTo>
                  <a:lnTo>
                    <a:pt x="4830" y="1241"/>
                  </a:lnTo>
                  <a:lnTo>
                    <a:pt x="5074" y="1241"/>
                  </a:lnTo>
                  <a:close/>
                  <a:moveTo>
                    <a:pt x="5313" y="1128"/>
                  </a:moveTo>
                  <a:lnTo>
                    <a:pt x="5313" y="1128"/>
                  </a:lnTo>
                  <a:lnTo>
                    <a:pt x="5310" y="1128"/>
                  </a:lnTo>
                  <a:lnTo>
                    <a:pt x="5307" y="1129"/>
                  </a:lnTo>
                  <a:lnTo>
                    <a:pt x="5300" y="1135"/>
                  </a:lnTo>
                  <a:lnTo>
                    <a:pt x="5291" y="1144"/>
                  </a:lnTo>
                  <a:lnTo>
                    <a:pt x="5282" y="1156"/>
                  </a:lnTo>
                  <a:lnTo>
                    <a:pt x="5273" y="1173"/>
                  </a:lnTo>
                  <a:lnTo>
                    <a:pt x="5264" y="1193"/>
                  </a:lnTo>
                  <a:lnTo>
                    <a:pt x="5255" y="1215"/>
                  </a:lnTo>
                  <a:lnTo>
                    <a:pt x="5247" y="1241"/>
                  </a:lnTo>
                  <a:lnTo>
                    <a:pt x="5380" y="1241"/>
                  </a:lnTo>
                  <a:lnTo>
                    <a:pt x="5372" y="1215"/>
                  </a:lnTo>
                  <a:lnTo>
                    <a:pt x="5362" y="1193"/>
                  </a:lnTo>
                  <a:lnTo>
                    <a:pt x="5354" y="1173"/>
                  </a:lnTo>
                  <a:lnTo>
                    <a:pt x="5344" y="1156"/>
                  </a:lnTo>
                  <a:lnTo>
                    <a:pt x="5335" y="1144"/>
                  </a:lnTo>
                  <a:lnTo>
                    <a:pt x="5327" y="1135"/>
                  </a:lnTo>
                  <a:lnTo>
                    <a:pt x="5320" y="1129"/>
                  </a:lnTo>
                  <a:lnTo>
                    <a:pt x="5316" y="1128"/>
                  </a:lnTo>
                  <a:lnTo>
                    <a:pt x="5313" y="1128"/>
                  </a:lnTo>
                  <a:close/>
                  <a:moveTo>
                    <a:pt x="5337" y="3193"/>
                  </a:moveTo>
                  <a:lnTo>
                    <a:pt x="5337" y="3193"/>
                  </a:lnTo>
                  <a:lnTo>
                    <a:pt x="5333" y="3193"/>
                  </a:lnTo>
                  <a:lnTo>
                    <a:pt x="5328" y="3196"/>
                  </a:lnTo>
                  <a:lnTo>
                    <a:pt x="5322" y="3201"/>
                  </a:lnTo>
                  <a:lnTo>
                    <a:pt x="5316" y="3208"/>
                  </a:lnTo>
                  <a:lnTo>
                    <a:pt x="5309" y="3218"/>
                  </a:lnTo>
                  <a:lnTo>
                    <a:pt x="5302" y="3228"/>
                  </a:lnTo>
                  <a:lnTo>
                    <a:pt x="5295" y="3241"/>
                  </a:lnTo>
                  <a:lnTo>
                    <a:pt x="5288" y="3255"/>
                  </a:lnTo>
                  <a:lnTo>
                    <a:pt x="5282" y="3272"/>
                  </a:lnTo>
                  <a:lnTo>
                    <a:pt x="5275" y="3290"/>
                  </a:lnTo>
                  <a:lnTo>
                    <a:pt x="5269" y="3310"/>
                  </a:lnTo>
                  <a:lnTo>
                    <a:pt x="5264" y="3332"/>
                  </a:lnTo>
                  <a:lnTo>
                    <a:pt x="5261" y="3356"/>
                  </a:lnTo>
                  <a:lnTo>
                    <a:pt x="5257" y="3381"/>
                  </a:lnTo>
                  <a:lnTo>
                    <a:pt x="5255" y="3408"/>
                  </a:lnTo>
                  <a:lnTo>
                    <a:pt x="5255" y="3436"/>
                  </a:lnTo>
                  <a:lnTo>
                    <a:pt x="5255" y="3466"/>
                  </a:lnTo>
                  <a:lnTo>
                    <a:pt x="5257" y="3491"/>
                  </a:lnTo>
                  <a:lnTo>
                    <a:pt x="5261" y="3517"/>
                  </a:lnTo>
                  <a:lnTo>
                    <a:pt x="5264" y="3541"/>
                  </a:lnTo>
                  <a:lnTo>
                    <a:pt x="5269" y="3562"/>
                  </a:lnTo>
                  <a:lnTo>
                    <a:pt x="5275" y="3582"/>
                  </a:lnTo>
                  <a:lnTo>
                    <a:pt x="5282" y="3601"/>
                  </a:lnTo>
                  <a:lnTo>
                    <a:pt x="5288" y="3618"/>
                  </a:lnTo>
                  <a:lnTo>
                    <a:pt x="5295" y="3632"/>
                  </a:lnTo>
                  <a:lnTo>
                    <a:pt x="5302" y="3645"/>
                  </a:lnTo>
                  <a:lnTo>
                    <a:pt x="5309" y="3655"/>
                  </a:lnTo>
                  <a:lnTo>
                    <a:pt x="5316" y="3664"/>
                  </a:lnTo>
                  <a:lnTo>
                    <a:pt x="5322" y="3671"/>
                  </a:lnTo>
                  <a:lnTo>
                    <a:pt x="5328" y="3676"/>
                  </a:lnTo>
                  <a:lnTo>
                    <a:pt x="5333" y="3679"/>
                  </a:lnTo>
                  <a:lnTo>
                    <a:pt x="5337" y="3680"/>
                  </a:lnTo>
                  <a:lnTo>
                    <a:pt x="5342" y="3679"/>
                  </a:lnTo>
                  <a:lnTo>
                    <a:pt x="5347" y="3676"/>
                  </a:lnTo>
                  <a:lnTo>
                    <a:pt x="5353" y="3671"/>
                  </a:lnTo>
                  <a:lnTo>
                    <a:pt x="5359" y="3664"/>
                  </a:lnTo>
                  <a:lnTo>
                    <a:pt x="5366" y="3655"/>
                  </a:lnTo>
                  <a:lnTo>
                    <a:pt x="5373" y="3645"/>
                  </a:lnTo>
                  <a:lnTo>
                    <a:pt x="5380" y="3632"/>
                  </a:lnTo>
                  <a:lnTo>
                    <a:pt x="5387" y="3618"/>
                  </a:lnTo>
                  <a:lnTo>
                    <a:pt x="5393" y="3601"/>
                  </a:lnTo>
                  <a:lnTo>
                    <a:pt x="5400" y="3582"/>
                  </a:lnTo>
                  <a:lnTo>
                    <a:pt x="5406" y="3562"/>
                  </a:lnTo>
                  <a:lnTo>
                    <a:pt x="5411" y="3541"/>
                  </a:lnTo>
                  <a:lnTo>
                    <a:pt x="5414" y="3517"/>
                  </a:lnTo>
                  <a:lnTo>
                    <a:pt x="5418" y="3491"/>
                  </a:lnTo>
                  <a:lnTo>
                    <a:pt x="5420" y="3466"/>
                  </a:lnTo>
                  <a:lnTo>
                    <a:pt x="5420" y="3436"/>
                  </a:lnTo>
                  <a:lnTo>
                    <a:pt x="5420" y="3408"/>
                  </a:lnTo>
                  <a:lnTo>
                    <a:pt x="5418" y="3381"/>
                  </a:lnTo>
                  <a:lnTo>
                    <a:pt x="5414" y="3356"/>
                  </a:lnTo>
                  <a:lnTo>
                    <a:pt x="5411" y="3332"/>
                  </a:lnTo>
                  <a:lnTo>
                    <a:pt x="5406" y="3310"/>
                  </a:lnTo>
                  <a:lnTo>
                    <a:pt x="5400" y="3290"/>
                  </a:lnTo>
                  <a:lnTo>
                    <a:pt x="5393" y="3272"/>
                  </a:lnTo>
                  <a:lnTo>
                    <a:pt x="5387" y="3255"/>
                  </a:lnTo>
                  <a:lnTo>
                    <a:pt x="5380" y="3241"/>
                  </a:lnTo>
                  <a:lnTo>
                    <a:pt x="5373" y="3228"/>
                  </a:lnTo>
                  <a:lnTo>
                    <a:pt x="5366" y="3218"/>
                  </a:lnTo>
                  <a:lnTo>
                    <a:pt x="5359" y="3208"/>
                  </a:lnTo>
                  <a:lnTo>
                    <a:pt x="5353" y="3201"/>
                  </a:lnTo>
                  <a:lnTo>
                    <a:pt x="5347" y="3196"/>
                  </a:lnTo>
                  <a:lnTo>
                    <a:pt x="5342" y="3193"/>
                  </a:lnTo>
                  <a:lnTo>
                    <a:pt x="5337" y="3193"/>
                  </a:lnTo>
                  <a:close/>
                  <a:moveTo>
                    <a:pt x="5217" y="3073"/>
                  </a:moveTo>
                  <a:lnTo>
                    <a:pt x="5217" y="3073"/>
                  </a:lnTo>
                  <a:lnTo>
                    <a:pt x="5208" y="3069"/>
                  </a:lnTo>
                  <a:lnTo>
                    <a:pt x="5198" y="3067"/>
                  </a:lnTo>
                  <a:lnTo>
                    <a:pt x="5186" y="3064"/>
                  </a:lnTo>
                  <a:lnTo>
                    <a:pt x="5175" y="3063"/>
                  </a:lnTo>
                  <a:lnTo>
                    <a:pt x="5142" y="3063"/>
                  </a:lnTo>
                  <a:lnTo>
                    <a:pt x="4262" y="3637"/>
                  </a:lnTo>
                  <a:lnTo>
                    <a:pt x="4284" y="3654"/>
                  </a:lnTo>
                  <a:lnTo>
                    <a:pt x="4306" y="3673"/>
                  </a:lnTo>
                  <a:lnTo>
                    <a:pt x="4332" y="3690"/>
                  </a:lnTo>
                  <a:lnTo>
                    <a:pt x="4358" y="3706"/>
                  </a:lnTo>
                  <a:lnTo>
                    <a:pt x="4386" y="3722"/>
                  </a:lnTo>
                  <a:lnTo>
                    <a:pt x="4417" y="3736"/>
                  </a:lnTo>
                  <a:lnTo>
                    <a:pt x="4449" y="3749"/>
                  </a:lnTo>
                  <a:lnTo>
                    <a:pt x="4482" y="3761"/>
                  </a:lnTo>
                  <a:lnTo>
                    <a:pt x="4516" y="3772"/>
                  </a:lnTo>
                  <a:lnTo>
                    <a:pt x="4553" y="3782"/>
                  </a:lnTo>
                  <a:lnTo>
                    <a:pt x="4590" y="3790"/>
                  </a:lnTo>
                  <a:lnTo>
                    <a:pt x="4629" y="3797"/>
                  </a:lnTo>
                  <a:lnTo>
                    <a:pt x="4669" y="3803"/>
                  </a:lnTo>
                  <a:lnTo>
                    <a:pt x="4712" y="3807"/>
                  </a:lnTo>
                  <a:lnTo>
                    <a:pt x="4754" y="3809"/>
                  </a:lnTo>
                  <a:lnTo>
                    <a:pt x="4799" y="3810"/>
                  </a:lnTo>
                  <a:lnTo>
                    <a:pt x="5175" y="3809"/>
                  </a:lnTo>
                  <a:lnTo>
                    <a:pt x="5186" y="3808"/>
                  </a:lnTo>
                  <a:lnTo>
                    <a:pt x="5198" y="3807"/>
                  </a:lnTo>
                  <a:lnTo>
                    <a:pt x="5208" y="3803"/>
                  </a:lnTo>
                  <a:lnTo>
                    <a:pt x="5217" y="3801"/>
                  </a:lnTo>
                  <a:lnTo>
                    <a:pt x="5203" y="3786"/>
                  </a:lnTo>
                  <a:lnTo>
                    <a:pt x="5189" y="3772"/>
                  </a:lnTo>
                  <a:lnTo>
                    <a:pt x="5176" y="3756"/>
                  </a:lnTo>
                  <a:lnTo>
                    <a:pt x="5163" y="3738"/>
                  </a:lnTo>
                  <a:lnTo>
                    <a:pt x="5151" y="3718"/>
                  </a:lnTo>
                  <a:lnTo>
                    <a:pt x="5140" y="3698"/>
                  </a:lnTo>
                  <a:lnTo>
                    <a:pt x="5131" y="3677"/>
                  </a:lnTo>
                  <a:lnTo>
                    <a:pt x="5121" y="3654"/>
                  </a:lnTo>
                  <a:lnTo>
                    <a:pt x="5113" y="3630"/>
                  </a:lnTo>
                  <a:lnTo>
                    <a:pt x="5106" y="3605"/>
                  </a:lnTo>
                  <a:lnTo>
                    <a:pt x="5100" y="3579"/>
                  </a:lnTo>
                  <a:lnTo>
                    <a:pt x="5094" y="3552"/>
                  </a:lnTo>
                  <a:lnTo>
                    <a:pt x="5091" y="3525"/>
                  </a:lnTo>
                  <a:lnTo>
                    <a:pt x="5087" y="3496"/>
                  </a:lnTo>
                  <a:lnTo>
                    <a:pt x="5086" y="3467"/>
                  </a:lnTo>
                  <a:lnTo>
                    <a:pt x="5085" y="3436"/>
                  </a:lnTo>
                  <a:lnTo>
                    <a:pt x="5086" y="3407"/>
                  </a:lnTo>
                  <a:lnTo>
                    <a:pt x="5087" y="3377"/>
                  </a:lnTo>
                  <a:lnTo>
                    <a:pt x="5091" y="3349"/>
                  </a:lnTo>
                  <a:lnTo>
                    <a:pt x="5094" y="3320"/>
                  </a:lnTo>
                  <a:lnTo>
                    <a:pt x="5100" y="3293"/>
                  </a:lnTo>
                  <a:lnTo>
                    <a:pt x="5106" y="3267"/>
                  </a:lnTo>
                  <a:lnTo>
                    <a:pt x="5113" y="3242"/>
                  </a:lnTo>
                  <a:lnTo>
                    <a:pt x="5121" y="3219"/>
                  </a:lnTo>
                  <a:lnTo>
                    <a:pt x="5131" y="3196"/>
                  </a:lnTo>
                  <a:lnTo>
                    <a:pt x="5140" y="3174"/>
                  </a:lnTo>
                  <a:lnTo>
                    <a:pt x="5151" y="3154"/>
                  </a:lnTo>
                  <a:lnTo>
                    <a:pt x="5163" y="3135"/>
                  </a:lnTo>
                  <a:lnTo>
                    <a:pt x="5176" y="3117"/>
                  </a:lnTo>
                  <a:lnTo>
                    <a:pt x="5189" y="3101"/>
                  </a:lnTo>
                  <a:lnTo>
                    <a:pt x="5203" y="3086"/>
                  </a:lnTo>
                  <a:lnTo>
                    <a:pt x="5217" y="3073"/>
                  </a:lnTo>
                  <a:close/>
                  <a:moveTo>
                    <a:pt x="4446" y="1241"/>
                  </a:moveTo>
                  <a:lnTo>
                    <a:pt x="2921" y="0"/>
                  </a:lnTo>
                  <a:lnTo>
                    <a:pt x="2341" y="0"/>
                  </a:lnTo>
                  <a:lnTo>
                    <a:pt x="2419" y="160"/>
                  </a:lnTo>
                  <a:lnTo>
                    <a:pt x="2600" y="533"/>
                  </a:lnTo>
                  <a:lnTo>
                    <a:pt x="2702" y="746"/>
                  </a:lnTo>
                  <a:lnTo>
                    <a:pt x="2800" y="949"/>
                  </a:lnTo>
                  <a:lnTo>
                    <a:pt x="2882" y="1121"/>
                  </a:lnTo>
                  <a:lnTo>
                    <a:pt x="2912" y="1189"/>
                  </a:lnTo>
                  <a:lnTo>
                    <a:pt x="2936" y="1241"/>
                  </a:lnTo>
                  <a:lnTo>
                    <a:pt x="4446" y="1241"/>
                  </a:lnTo>
                  <a:close/>
                  <a:moveTo>
                    <a:pt x="7728" y="2274"/>
                  </a:moveTo>
                  <a:lnTo>
                    <a:pt x="7728" y="2274"/>
                  </a:lnTo>
                  <a:lnTo>
                    <a:pt x="7727" y="2286"/>
                  </a:lnTo>
                  <a:lnTo>
                    <a:pt x="7724" y="2297"/>
                  </a:lnTo>
                  <a:lnTo>
                    <a:pt x="7720" y="2309"/>
                  </a:lnTo>
                  <a:lnTo>
                    <a:pt x="7716" y="2320"/>
                  </a:lnTo>
                  <a:lnTo>
                    <a:pt x="7711" y="2332"/>
                  </a:lnTo>
                  <a:lnTo>
                    <a:pt x="7705" y="2342"/>
                  </a:lnTo>
                  <a:lnTo>
                    <a:pt x="7699" y="2353"/>
                  </a:lnTo>
                  <a:lnTo>
                    <a:pt x="7690" y="2365"/>
                  </a:lnTo>
                  <a:lnTo>
                    <a:pt x="7674" y="2385"/>
                  </a:lnTo>
                  <a:lnTo>
                    <a:pt x="7654" y="2405"/>
                  </a:lnTo>
                  <a:lnTo>
                    <a:pt x="7633" y="2425"/>
                  </a:lnTo>
                  <a:lnTo>
                    <a:pt x="7608" y="2442"/>
                  </a:lnTo>
                  <a:lnTo>
                    <a:pt x="7582" y="2461"/>
                  </a:lnTo>
                  <a:lnTo>
                    <a:pt x="7552" y="2478"/>
                  </a:lnTo>
                  <a:lnTo>
                    <a:pt x="7522" y="2494"/>
                  </a:lnTo>
                  <a:lnTo>
                    <a:pt x="7490" y="2510"/>
                  </a:lnTo>
                  <a:lnTo>
                    <a:pt x="7457" y="2525"/>
                  </a:lnTo>
                  <a:lnTo>
                    <a:pt x="7421" y="2539"/>
                  </a:lnTo>
                  <a:lnTo>
                    <a:pt x="7385" y="2552"/>
                  </a:lnTo>
                  <a:lnTo>
                    <a:pt x="7347" y="2565"/>
                  </a:lnTo>
                  <a:lnTo>
                    <a:pt x="7309" y="2577"/>
                  </a:lnTo>
                  <a:lnTo>
                    <a:pt x="7270" y="2588"/>
                  </a:lnTo>
                  <a:lnTo>
                    <a:pt x="7231" y="2598"/>
                  </a:lnTo>
                  <a:lnTo>
                    <a:pt x="7191" y="2608"/>
                  </a:lnTo>
                  <a:lnTo>
                    <a:pt x="7151" y="2616"/>
                  </a:lnTo>
                  <a:lnTo>
                    <a:pt x="7111" y="2624"/>
                  </a:lnTo>
                  <a:lnTo>
                    <a:pt x="7070" y="2631"/>
                  </a:lnTo>
                  <a:lnTo>
                    <a:pt x="7031" y="2638"/>
                  </a:lnTo>
                  <a:lnTo>
                    <a:pt x="6952" y="2649"/>
                  </a:lnTo>
                  <a:lnTo>
                    <a:pt x="6876" y="2656"/>
                  </a:lnTo>
                  <a:lnTo>
                    <a:pt x="6804" y="2661"/>
                  </a:lnTo>
                  <a:lnTo>
                    <a:pt x="6771" y="2662"/>
                  </a:lnTo>
                  <a:lnTo>
                    <a:pt x="6739" y="2662"/>
                  </a:lnTo>
                  <a:lnTo>
                    <a:pt x="5300" y="2662"/>
                  </a:lnTo>
                  <a:lnTo>
                    <a:pt x="2175" y="4700"/>
                  </a:lnTo>
                  <a:lnTo>
                    <a:pt x="1595" y="4701"/>
                  </a:lnTo>
                  <a:lnTo>
                    <a:pt x="1726" y="4535"/>
                  </a:lnTo>
                  <a:lnTo>
                    <a:pt x="2027" y="4153"/>
                  </a:lnTo>
                  <a:lnTo>
                    <a:pt x="2197" y="3938"/>
                  </a:lnTo>
                  <a:lnTo>
                    <a:pt x="2357" y="3733"/>
                  </a:lnTo>
                  <a:lnTo>
                    <a:pt x="2489" y="3563"/>
                  </a:lnTo>
                  <a:lnTo>
                    <a:pt x="2539" y="3497"/>
                  </a:lnTo>
                  <a:lnTo>
                    <a:pt x="2576" y="3449"/>
                  </a:lnTo>
                  <a:lnTo>
                    <a:pt x="2634" y="3372"/>
                  </a:lnTo>
                  <a:lnTo>
                    <a:pt x="2695" y="3290"/>
                  </a:lnTo>
                  <a:lnTo>
                    <a:pt x="2726" y="3246"/>
                  </a:lnTo>
                  <a:lnTo>
                    <a:pt x="2758" y="3201"/>
                  </a:lnTo>
                  <a:lnTo>
                    <a:pt x="2787" y="3154"/>
                  </a:lnTo>
                  <a:lnTo>
                    <a:pt x="2817" y="3107"/>
                  </a:lnTo>
                  <a:lnTo>
                    <a:pt x="2844" y="3057"/>
                  </a:lnTo>
                  <a:lnTo>
                    <a:pt x="2857" y="3031"/>
                  </a:lnTo>
                  <a:lnTo>
                    <a:pt x="2869" y="3005"/>
                  </a:lnTo>
                  <a:lnTo>
                    <a:pt x="2880" y="2979"/>
                  </a:lnTo>
                  <a:lnTo>
                    <a:pt x="2891" y="2952"/>
                  </a:lnTo>
                  <a:lnTo>
                    <a:pt x="2902" y="2925"/>
                  </a:lnTo>
                  <a:lnTo>
                    <a:pt x="2911" y="2898"/>
                  </a:lnTo>
                  <a:lnTo>
                    <a:pt x="2919" y="2870"/>
                  </a:lnTo>
                  <a:lnTo>
                    <a:pt x="2927" y="2841"/>
                  </a:lnTo>
                  <a:lnTo>
                    <a:pt x="2934" y="2813"/>
                  </a:lnTo>
                  <a:lnTo>
                    <a:pt x="2939" y="2783"/>
                  </a:lnTo>
                  <a:lnTo>
                    <a:pt x="2943" y="2754"/>
                  </a:lnTo>
                  <a:lnTo>
                    <a:pt x="2947" y="2723"/>
                  </a:lnTo>
                  <a:lnTo>
                    <a:pt x="2949" y="2694"/>
                  </a:lnTo>
                  <a:lnTo>
                    <a:pt x="2950" y="2662"/>
                  </a:lnTo>
                  <a:lnTo>
                    <a:pt x="2686" y="2662"/>
                  </a:lnTo>
                  <a:lnTo>
                    <a:pt x="2617" y="2661"/>
                  </a:lnTo>
                  <a:lnTo>
                    <a:pt x="2548" y="2657"/>
                  </a:lnTo>
                  <a:lnTo>
                    <a:pt x="2477" y="2650"/>
                  </a:lnTo>
                  <a:lnTo>
                    <a:pt x="2405" y="2642"/>
                  </a:lnTo>
                  <a:lnTo>
                    <a:pt x="2331" y="2631"/>
                  </a:lnTo>
                  <a:lnTo>
                    <a:pt x="2257" y="2618"/>
                  </a:lnTo>
                  <a:lnTo>
                    <a:pt x="2182" y="2603"/>
                  </a:lnTo>
                  <a:lnTo>
                    <a:pt x="2106" y="2586"/>
                  </a:lnTo>
                  <a:lnTo>
                    <a:pt x="2030" y="2568"/>
                  </a:lnTo>
                  <a:lnTo>
                    <a:pt x="1953" y="2547"/>
                  </a:lnTo>
                  <a:lnTo>
                    <a:pt x="1876" y="2526"/>
                  </a:lnTo>
                  <a:lnTo>
                    <a:pt x="1800" y="2504"/>
                  </a:lnTo>
                  <a:lnTo>
                    <a:pt x="1722" y="2480"/>
                  </a:lnTo>
                  <a:lnTo>
                    <a:pt x="1645" y="2454"/>
                  </a:lnTo>
                  <a:lnTo>
                    <a:pt x="1568" y="2429"/>
                  </a:lnTo>
                  <a:lnTo>
                    <a:pt x="1492" y="2402"/>
                  </a:lnTo>
                  <a:lnTo>
                    <a:pt x="1339" y="2347"/>
                  </a:lnTo>
                  <a:lnTo>
                    <a:pt x="1189" y="2290"/>
                  </a:lnTo>
                  <a:lnTo>
                    <a:pt x="1044" y="2234"/>
                  </a:lnTo>
                  <a:lnTo>
                    <a:pt x="904" y="2177"/>
                  </a:lnTo>
                  <a:lnTo>
                    <a:pt x="640" y="2070"/>
                  </a:lnTo>
                  <a:lnTo>
                    <a:pt x="519" y="2021"/>
                  </a:lnTo>
                  <a:lnTo>
                    <a:pt x="406" y="1978"/>
                  </a:lnTo>
                  <a:lnTo>
                    <a:pt x="375" y="1965"/>
                  </a:lnTo>
                  <a:lnTo>
                    <a:pt x="346" y="1950"/>
                  </a:lnTo>
                  <a:lnTo>
                    <a:pt x="319" y="1934"/>
                  </a:lnTo>
                  <a:lnTo>
                    <a:pt x="294" y="1919"/>
                  </a:lnTo>
                  <a:lnTo>
                    <a:pt x="273" y="1901"/>
                  </a:lnTo>
                  <a:lnTo>
                    <a:pt x="251" y="1882"/>
                  </a:lnTo>
                  <a:lnTo>
                    <a:pt x="234" y="1863"/>
                  </a:lnTo>
                  <a:lnTo>
                    <a:pt x="218" y="1844"/>
                  </a:lnTo>
                  <a:lnTo>
                    <a:pt x="204" y="1824"/>
                  </a:lnTo>
                  <a:lnTo>
                    <a:pt x="192" y="1804"/>
                  </a:lnTo>
                  <a:lnTo>
                    <a:pt x="183" y="1783"/>
                  </a:lnTo>
                  <a:lnTo>
                    <a:pt x="176" y="1762"/>
                  </a:lnTo>
                  <a:lnTo>
                    <a:pt x="170" y="1742"/>
                  </a:lnTo>
                  <a:lnTo>
                    <a:pt x="166" y="1720"/>
                  </a:lnTo>
                  <a:lnTo>
                    <a:pt x="164" y="1700"/>
                  </a:lnTo>
                  <a:lnTo>
                    <a:pt x="165" y="1680"/>
                  </a:lnTo>
                  <a:lnTo>
                    <a:pt x="166" y="1660"/>
                  </a:lnTo>
                  <a:lnTo>
                    <a:pt x="171" y="1640"/>
                  </a:lnTo>
                  <a:lnTo>
                    <a:pt x="177" y="1621"/>
                  </a:lnTo>
                  <a:lnTo>
                    <a:pt x="184" y="1603"/>
                  </a:lnTo>
                  <a:lnTo>
                    <a:pt x="193" y="1587"/>
                  </a:lnTo>
                  <a:lnTo>
                    <a:pt x="204" y="1570"/>
                  </a:lnTo>
                  <a:lnTo>
                    <a:pt x="217" y="1555"/>
                  </a:lnTo>
                  <a:lnTo>
                    <a:pt x="231" y="1541"/>
                  </a:lnTo>
                  <a:lnTo>
                    <a:pt x="247" y="1528"/>
                  </a:lnTo>
                  <a:lnTo>
                    <a:pt x="264" y="1516"/>
                  </a:lnTo>
                  <a:lnTo>
                    <a:pt x="284" y="1507"/>
                  </a:lnTo>
                  <a:lnTo>
                    <a:pt x="304" y="1497"/>
                  </a:lnTo>
                  <a:lnTo>
                    <a:pt x="327" y="1491"/>
                  </a:lnTo>
                  <a:lnTo>
                    <a:pt x="350" y="1485"/>
                  </a:lnTo>
                  <a:lnTo>
                    <a:pt x="375" y="1483"/>
                  </a:lnTo>
                  <a:lnTo>
                    <a:pt x="402" y="1482"/>
                  </a:lnTo>
                  <a:lnTo>
                    <a:pt x="407" y="1482"/>
                  </a:lnTo>
                  <a:lnTo>
                    <a:pt x="0" y="87"/>
                  </a:lnTo>
                  <a:lnTo>
                    <a:pt x="447" y="87"/>
                  </a:lnTo>
                  <a:lnTo>
                    <a:pt x="533" y="199"/>
                  </a:lnTo>
                  <a:lnTo>
                    <a:pt x="739" y="464"/>
                  </a:lnTo>
                  <a:lnTo>
                    <a:pt x="859" y="619"/>
                  </a:lnTo>
                  <a:lnTo>
                    <a:pt x="977" y="770"/>
                  </a:lnTo>
                  <a:lnTo>
                    <a:pt x="1084" y="904"/>
                  </a:lnTo>
                  <a:lnTo>
                    <a:pt x="1168" y="1008"/>
                  </a:lnTo>
                  <a:lnTo>
                    <a:pt x="1192" y="1035"/>
                  </a:lnTo>
                  <a:lnTo>
                    <a:pt x="1215" y="1061"/>
                  </a:lnTo>
                  <a:lnTo>
                    <a:pt x="1239" y="1087"/>
                  </a:lnTo>
                  <a:lnTo>
                    <a:pt x="1264" y="1111"/>
                  </a:lnTo>
                  <a:lnTo>
                    <a:pt x="1289" y="1136"/>
                  </a:lnTo>
                  <a:lnTo>
                    <a:pt x="1313" y="1159"/>
                  </a:lnTo>
                  <a:lnTo>
                    <a:pt x="1339" y="1181"/>
                  </a:lnTo>
                  <a:lnTo>
                    <a:pt x="1366" y="1203"/>
                  </a:lnTo>
                  <a:lnTo>
                    <a:pt x="1392" y="1223"/>
                  </a:lnTo>
                  <a:lnTo>
                    <a:pt x="1421" y="1244"/>
                  </a:lnTo>
                  <a:lnTo>
                    <a:pt x="1448" y="1264"/>
                  </a:lnTo>
                  <a:lnTo>
                    <a:pt x="1476" y="1281"/>
                  </a:lnTo>
                  <a:lnTo>
                    <a:pt x="1506" y="1299"/>
                  </a:lnTo>
                  <a:lnTo>
                    <a:pt x="1535" y="1316"/>
                  </a:lnTo>
                  <a:lnTo>
                    <a:pt x="1565" y="1332"/>
                  </a:lnTo>
                  <a:lnTo>
                    <a:pt x="1595" y="1347"/>
                  </a:lnTo>
                  <a:lnTo>
                    <a:pt x="1627" y="1362"/>
                  </a:lnTo>
                  <a:lnTo>
                    <a:pt x="1659" y="1375"/>
                  </a:lnTo>
                  <a:lnTo>
                    <a:pt x="1692" y="1388"/>
                  </a:lnTo>
                  <a:lnTo>
                    <a:pt x="1725" y="1399"/>
                  </a:lnTo>
                  <a:lnTo>
                    <a:pt x="1759" y="1411"/>
                  </a:lnTo>
                  <a:lnTo>
                    <a:pt x="1794" y="1421"/>
                  </a:lnTo>
                  <a:lnTo>
                    <a:pt x="1829" y="1431"/>
                  </a:lnTo>
                  <a:lnTo>
                    <a:pt x="1866" y="1439"/>
                  </a:lnTo>
                  <a:lnTo>
                    <a:pt x="1902" y="1448"/>
                  </a:lnTo>
                  <a:lnTo>
                    <a:pt x="1940" y="1455"/>
                  </a:lnTo>
                  <a:lnTo>
                    <a:pt x="1979" y="1461"/>
                  </a:lnTo>
                  <a:lnTo>
                    <a:pt x="2018" y="1467"/>
                  </a:lnTo>
                  <a:lnTo>
                    <a:pt x="2058" y="1471"/>
                  </a:lnTo>
                  <a:lnTo>
                    <a:pt x="2099" y="1476"/>
                  </a:lnTo>
                  <a:lnTo>
                    <a:pt x="2141" y="1480"/>
                  </a:lnTo>
                  <a:lnTo>
                    <a:pt x="2183" y="1482"/>
                  </a:lnTo>
                  <a:lnTo>
                    <a:pt x="5975" y="1482"/>
                  </a:lnTo>
                  <a:lnTo>
                    <a:pt x="6025" y="1482"/>
                  </a:lnTo>
                  <a:lnTo>
                    <a:pt x="6075" y="1484"/>
                  </a:lnTo>
                  <a:lnTo>
                    <a:pt x="6125" y="1487"/>
                  </a:lnTo>
                  <a:lnTo>
                    <a:pt x="6174" y="1491"/>
                  </a:lnTo>
                  <a:lnTo>
                    <a:pt x="6224" y="1496"/>
                  </a:lnTo>
                  <a:lnTo>
                    <a:pt x="6273" y="1502"/>
                  </a:lnTo>
                  <a:lnTo>
                    <a:pt x="6323" y="1509"/>
                  </a:lnTo>
                  <a:lnTo>
                    <a:pt x="6371" y="1517"/>
                  </a:lnTo>
                  <a:lnTo>
                    <a:pt x="6420" y="1526"/>
                  </a:lnTo>
                  <a:lnTo>
                    <a:pt x="6468" y="1536"/>
                  </a:lnTo>
                  <a:lnTo>
                    <a:pt x="6515" y="1547"/>
                  </a:lnTo>
                  <a:lnTo>
                    <a:pt x="6562" y="1557"/>
                  </a:lnTo>
                  <a:lnTo>
                    <a:pt x="6610" y="1570"/>
                  </a:lnTo>
                  <a:lnTo>
                    <a:pt x="6656" y="1582"/>
                  </a:lnTo>
                  <a:lnTo>
                    <a:pt x="6700" y="1596"/>
                  </a:lnTo>
                  <a:lnTo>
                    <a:pt x="6746" y="1611"/>
                  </a:lnTo>
                  <a:lnTo>
                    <a:pt x="6825" y="1638"/>
                  </a:lnTo>
                  <a:lnTo>
                    <a:pt x="6901" y="1666"/>
                  </a:lnTo>
                  <a:lnTo>
                    <a:pt x="6974" y="1696"/>
                  </a:lnTo>
                  <a:lnTo>
                    <a:pt x="7044" y="1725"/>
                  </a:lnTo>
                  <a:lnTo>
                    <a:pt x="7110" y="1756"/>
                  </a:lnTo>
                  <a:lnTo>
                    <a:pt x="7174" y="1788"/>
                  </a:lnTo>
                  <a:lnTo>
                    <a:pt x="7234" y="1818"/>
                  </a:lnTo>
                  <a:lnTo>
                    <a:pt x="7290" y="1850"/>
                  </a:lnTo>
                  <a:lnTo>
                    <a:pt x="7344" y="1882"/>
                  </a:lnTo>
                  <a:lnTo>
                    <a:pt x="7394" y="1915"/>
                  </a:lnTo>
                  <a:lnTo>
                    <a:pt x="7443" y="1947"/>
                  </a:lnTo>
                  <a:lnTo>
                    <a:pt x="7488" y="1979"/>
                  </a:lnTo>
                  <a:lnTo>
                    <a:pt x="7529" y="2011"/>
                  </a:lnTo>
                  <a:lnTo>
                    <a:pt x="7567" y="2042"/>
                  </a:lnTo>
                  <a:lnTo>
                    <a:pt x="7602" y="2073"/>
                  </a:lnTo>
                  <a:lnTo>
                    <a:pt x="7635" y="2104"/>
                  </a:lnTo>
                  <a:lnTo>
                    <a:pt x="7660" y="2131"/>
                  </a:lnTo>
                  <a:lnTo>
                    <a:pt x="7681" y="2155"/>
                  </a:lnTo>
                  <a:lnTo>
                    <a:pt x="7698" y="2178"/>
                  </a:lnTo>
                  <a:lnTo>
                    <a:pt x="7711" y="2199"/>
                  </a:lnTo>
                  <a:lnTo>
                    <a:pt x="7720" y="2219"/>
                  </a:lnTo>
                  <a:lnTo>
                    <a:pt x="7724" y="2230"/>
                  </a:lnTo>
                  <a:lnTo>
                    <a:pt x="7726" y="2238"/>
                  </a:lnTo>
                  <a:lnTo>
                    <a:pt x="7728" y="2248"/>
                  </a:lnTo>
                  <a:lnTo>
                    <a:pt x="7729" y="2256"/>
                  </a:lnTo>
                  <a:lnTo>
                    <a:pt x="7729" y="2265"/>
                  </a:lnTo>
                  <a:lnTo>
                    <a:pt x="7728" y="2274"/>
                  </a:lnTo>
                  <a:close/>
                  <a:moveTo>
                    <a:pt x="3133" y="2032"/>
                  </a:moveTo>
                  <a:lnTo>
                    <a:pt x="3133" y="2032"/>
                  </a:lnTo>
                  <a:lnTo>
                    <a:pt x="3132" y="2014"/>
                  </a:lnTo>
                  <a:lnTo>
                    <a:pt x="3128" y="1995"/>
                  </a:lnTo>
                  <a:lnTo>
                    <a:pt x="3125" y="1979"/>
                  </a:lnTo>
                  <a:lnTo>
                    <a:pt x="3119" y="1962"/>
                  </a:lnTo>
                  <a:lnTo>
                    <a:pt x="3111" y="1946"/>
                  </a:lnTo>
                  <a:lnTo>
                    <a:pt x="3101" y="1932"/>
                  </a:lnTo>
                  <a:lnTo>
                    <a:pt x="3092" y="1917"/>
                  </a:lnTo>
                  <a:lnTo>
                    <a:pt x="3080" y="1904"/>
                  </a:lnTo>
                  <a:lnTo>
                    <a:pt x="3067" y="1893"/>
                  </a:lnTo>
                  <a:lnTo>
                    <a:pt x="3053" y="1882"/>
                  </a:lnTo>
                  <a:lnTo>
                    <a:pt x="3037" y="1873"/>
                  </a:lnTo>
                  <a:lnTo>
                    <a:pt x="3022" y="1865"/>
                  </a:lnTo>
                  <a:lnTo>
                    <a:pt x="3006" y="1860"/>
                  </a:lnTo>
                  <a:lnTo>
                    <a:pt x="2988" y="1855"/>
                  </a:lnTo>
                  <a:lnTo>
                    <a:pt x="2970" y="1852"/>
                  </a:lnTo>
                  <a:lnTo>
                    <a:pt x="2951" y="1851"/>
                  </a:lnTo>
                  <a:lnTo>
                    <a:pt x="2932" y="1852"/>
                  </a:lnTo>
                  <a:lnTo>
                    <a:pt x="2915" y="1855"/>
                  </a:lnTo>
                  <a:lnTo>
                    <a:pt x="2898" y="1860"/>
                  </a:lnTo>
                  <a:lnTo>
                    <a:pt x="2880" y="1865"/>
                  </a:lnTo>
                  <a:lnTo>
                    <a:pt x="2865" y="1873"/>
                  </a:lnTo>
                  <a:lnTo>
                    <a:pt x="2850" y="1882"/>
                  </a:lnTo>
                  <a:lnTo>
                    <a:pt x="2837" y="1893"/>
                  </a:lnTo>
                  <a:lnTo>
                    <a:pt x="2824" y="1904"/>
                  </a:lnTo>
                  <a:lnTo>
                    <a:pt x="2812" y="1917"/>
                  </a:lnTo>
                  <a:lnTo>
                    <a:pt x="2801" y="1932"/>
                  </a:lnTo>
                  <a:lnTo>
                    <a:pt x="2792" y="1946"/>
                  </a:lnTo>
                  <a:lnTo>
                    <a:pt x="2785" y="1962"/>
                  </a:lnTo>
                  <a:lnTo>
                    <a:pt x="2778" y="1979"/>
                  </a:lnTo>
                  <a:lnTo>
                    <a:pt x="2774" y="1995"/>
                  </a:lnTo>
                  <a:lnTo>
                    <a:pt x="2771" y="2014"/>
                  </a:lnTo>
                  <a:lnTo>
                    <a:pt x="2771" y="2032"/>
                  </a:lnTo>
                  <a:lnTo>
                    <a:pt x="2771" y="2051"/>
                  </a:lnTo>
                  <a:lnTo>
                    <a:pt x="2774" y="2068"/>
                  </a:lnTo>
                  <a:lnTo>
                    <a:pt x="2778" y="2086"/>
                  </a:lnTo>
                  <a:lnTo>
                    <a:pt x="2785" y="2103"/>
                  </a:lnTo>
                  <a:lnTo>
                    <a:pt x="2792" y="2118"/>
                  </a:lnTo>
                  <a:lnTo>
                    <a:pt x="2801" y="2133"/>
                  </a:lnTo>
                  <a:lnTo>
                    <a:pt x="2812" y="2147"/>
                  </a:lnTo>
                  <a:lnTo>
                    <a:pt x="2824" y="2160"/>
                  </a:lnTo>
                  <a:lnTo>
                    <a:pt x="2837" y="2172"/>
                  </a:lnTo>
                  <a:lnTo>
                    <a:pt x="2850" y="2183"/>
                  </a:lnTo>
                  <a:lnTo>
                    <a:pt x="2865" y="2191"/>
                  </a:lnTo>
                  <a:lnTo>
                    <a:pt x="2880" y="2199"/>
                  </a:lnTo>
                  <a:lnTo>
                    <a:pt x="2898" y="2205"/>
                  </a:lnTo>
                  <a:lnTo>
                    <a:pt x="2915" y="2210"/>
                  </a:lnTo>
                  <a:lnTo>
                    <a:pt x="2932" y="2212"/>
                  </a:lnTo>
                  <a:lnTo>
                    <a:pt x="2951" y="2214"/>
                  </a:lnTo>
                  <a:lnTo>
                    <a:pt x="2970" y="2212"/>
                  </a:lnTo>
                  <a:lnTo>
                    <a:pt x="2988" y="2210"/>
                  </a:lnTo>
                  <a:lnTo>
                    <a:pt x="3006" y="2205"/>
                  </a:lnTo>
                  <a:lnTo>
                    <a:pt x="3022" y="2199"/>
                  </a:lnTo>
                  <a:lnTo>
                    <a:pt x="3037" y="2191"/>
                  </a:lnTo>
                  <a:lnTo>
                    <a:pt x="3053" y="2183"/>
                  </a:lnTo>
                  <a:lnTo>
                    <a:pt x="3067" y="2172"/>
                  </a:lnTo>
                  <a:lnTo>
                    <a:pt x="3080" y="2160"/>
                  </a:lnTo>
                  <a:lnTo>
                    <a:pt x="3092" y="2147"/>
                  </a:lnTo>
                  <a:lnTo>
                    <a:pt x="3101" y="2133"/>
                  </a:lnTo>
                  <a:lnTo>
                    <a:pt x="3111" y="2118"/>
                  </a:lnTo>
                  <a:lnTo>
                    <a:pt x="3119" y="2103"/>
                  </a:lnTo>
                  <a:lnTo>
                    <a:pt x="3125" y="2086"/>
                  </a:lnTo>
                  <a:lnTo>
                    <a:pt x="3128" y="2068"/>
                  </a:lnTo>
                  <a:lnTo>
                    <a:pt x="3132" y="2051"/>
                  </a:lnTo>
                  <a:lnTo>
                    <a:pt x="3133" y="2032"/>
                  </a:lnTo>
                  <a:close/>
                  <a:moveTo>
                    <a:pt x="3749" y="2032"/>
                  </a:moveTo>
                  <a:lnTo>
                    <a:pt x="3749" y="2032"/>
                  </a:lnTo>
                  <a:lnTo>
                    <a:pt x="3748" y="2014"/>
                  </a:lnTo>
                  <a:lnTo>
                    <a:pt x="3745" y="1995"/>
                  </a:lnTo>
                  <a:lnTo>
                    <a:pt x="3741" y="1979"/>
                  </a:lnTo>
                  <a:lnTo>
                    <a:pt x="3735" y="1962"/>
                  </a:lnTo>
                  <a:lnTo>
                    <a:pt x="3727" y="1946"/>
                  </a:lnTo>
                  <a:lnTo>
                    <a:pt x="3718" y="1930"/>
                  </a:lnTo>
                  <a:lnTo>
                    <a:pt x="3708" y="1917"/>
                  </a:lnTo>
                  <a:lnTo>
                    <a:pt x="3696" y="1904"/>
                  </a:lnTo>
                  <a:lnTo>
                    <a:pt x="3683" y="1893"/>
                  </a:lnTo>
                  <a:lnTo>
                    <a:pt x="3669" y="1882"/>
                  </a:lnTo>
                  <a:lnTo>
                    <a:pt x="3653" y="1873"/>
                  </a:lnTo>
                  <a:lnTo>
                    <a:pt x="3638" y="1865"/>
                  </a:lnTo>
                  <a:lnTo>
                    <a:pt x="3622" y="1860"/>
                  </a:lnTo>
                  <a:lnTo>
                    <a:pt x="3604" y="1855"/>
                  </a:lnTo>
                  <a:lnTo>
                    <a:pt x="3586" y="1852"/>
                  </a:lnTo>
                  <a:lnTo>
                    <a:pt x="3567" y="1851"/>
                  </a:lnTo>
                  <a:lnTo>
                    <a:pt x="3550" y="1852"/>
                  </a:lnTo>
                  <a:lnTo>
                    <a:pt x="3531" y="1855"/>
                  </a:lnTo>
                  <a:lnTo>
                    <a:pt x="3514" y="1860"/>
                  </a:lnTo>
                  <a:lnTo>
                    <a:pt x="3498" y="1865"/>
                  </a:lnTo>
                  <a:lnTo>
                    <a:pt x="3481" y="1873"/>
                  </a:lnTo>
                  <a:lnTo>
                    <a:pt x="3466" y="1882"/>
                  </a:lnTo>
                  <a:lnTo>
                    <a:pt x="3453" y="1893"/>
                  </a:lnTo>
                  <a:lnTo>
                    <a:pt x="3440" y="1904"/>
                  </a:lnTo>
                  <a:lnTo>
                    <a:pt x="3428" y="1917"/>
                  </a:lnTo>
                  <a:lnTo>
                    <a:pt x="3417" y="1930"/>
                  </a:lnTo>
                  <a:lnTo>
                    <a:pt x="3408" y="1946"/>
                  </a:lnTo>
                  <a:lnTo>
                    <a:pt x="3401" y="1962"/>
                  </a:lnTo>
                  <a:lnTo>
                    <a:pt x="3395" y="1979"/>
                  </a:lnTo>
                  <a:lnTo>
                    <a:pt x="3390" y="1995"/>
                  </a:lnTo>
                  <a:lnTo>
                    <a:pt x="3388" y="2014"/>
                  </a:lnTo>
                  <a:lnTo>
                    <a:pt x="3387" y="2032"/>
                  </a:lnTo>
                  <a:lnTo>
                    <a:pt x="3388" y="2051"/>
                  </a:lnTo>
                  <a:lnTo>
                    <a:pt x="3390" y="2068"/>
                  </a:lnTo>
                  <a:lnTo>
                    <a:pt x="3395" y="2086"/>
                  </a:lnTo>
                  <a:lnTo>
                    <a:pt x="3401" y="2103"/>
                  </a:lnTo>
                  <a:lnTo>
                    <a:pt x="3408" y="2118"/>
                  </a:lnTo>
                  <a:lnTo>
                    <a:pt x="3417" y="2133"/>
                  </a:lnTo>
                  <a:lnTo>
                    <a:pt x="3428" y="2147"/>
                  </a:lnTo>
                  <a:lnTo>
                    <a:pt x="3440" y="2160"/>
                  </a:lnTo>
                  <a:lnTo>
                    <a:pt x="3453" y="2172"/>
                  </a:lnTo>
                  <a:lnTo>
                    <a:pt x="3466" y="2183"/>
                  </a:lnTo>
                  <a:lnTo>
                    <a:pt x="3481" y="2191"/>
                  </a:lnTo>
                  <a:lnTo>
                    <a:pt x="3498" y="2199"/>
                  </a:lnTo>
                  <a:lnTo>
                    <a:pt x="3514" y="2205"/>
                  </a:lnTo>
                  <a:lnTo>
                    <a:pt x="3531" y="2210"/>
                  </a:lnTo>
                  <a:lnTo>
                    <a:pt x="3550" y="2212"/>
                  </a:lnTo>
                  <a:lnTo>
                    <a:pt x="3567" y="2214"/>
                  </a:lnTo>
                  <a:lnTo>
                    <a:pt x="3586" y="2212"/>
                  </a:lnTo>
                  <a:lnTo>
                    <a:pt x="3604" y="2210"/>
                  </a:lnTo>
                  <a:lnTo>
                    <a:pt x="3622" y="2205"/>
                  </a:lnTo>
                  <a:lnTo>
                    <a:pt x="3638" y="2199"/>
                  </a:lnTo>
                  <a:lnTo>
                    <a:pt x="3653" y="2191"/>
                  </a:lnTo>
                  <a:lnTo>
                    <a:pt x="3669" y="2183"/>
                  </a:lnTo>
                  <a:lnTo>
                    <a:pt x="3683" y="2172"/>
                  </a:lnTo>
                  <a:lnTo>
                    <a:pt x="3696" y="2160"/>
                  </a:lnTo>
                  <a:lnTo>
                    <a:pt x="3708" y="2147"/>
                  </a:lnTo>
                  <a:lnTo>
                    <a:pt x="3718" y="2133"/>
                  </a:lnTo>
                  <a:lnTo>
                    <a:pt x="3727" y="2118"/>
                  </a:lnTo>
                  <a:lnTo>
                    <a:pt x="3735" y="2103"/>
                  </a:lnTo>
                  <a:lnTo>
                    <a:pt x="3741" y="2086"/>
                  </a:lnTo>
                  <a:lnTo>
                    <a:pt x="3745" y="2068"/>
                  </a:lnTo>
                  <a:lnTo>
                    <a:pt x="3748" y="2051"/>
                  </a:lnTo>
                  <a:lnTo>
                    <a:pt x="3749" y="2032"/>
                  </a:lnTo>
                  <a:close/>
                  <a:moveTo>
                    <a:pt x="4365" y="2032"/>
                  </a:moveTo>
                  <a:lnTo>
                    <a:pt x="4365" y="2032"/>
                  </a:lnTo>
                  <a:lnTo>
                    <a:pt x="4364" y="2014"/>
                  </a:lnTo>
                  <a:lnTo>
                    <a:pt x="4361" y="1995"/>
                  </a:lnTo>
                  <a:lnTo>
                    <a:pt x="4357" y="1979"/>
                  </a:lnTo>
                  <a:lnTo>
                    <a:pt x="4351" y="1962"/>
                  </a:lnTo>
                  <a:lnTo>
                    <a:pt x="4343" y="1946"/>
                  </a:lnTo>
                  <a:lnTo>
                    <a:pt x="4334" y="1932"/>
                  </a:lnTo>
                  <a:lnTo>
                    <a:pt x="4324" y="1917"/>
                  </a:lnTo>
                  <a:lnTo>
                    <a:pt x="4312" y="1904"/>
                  </a:lnTo>
                  <a:lnTo>
                    <a:pt x="4299" y="1893"/>
                  </a:lnTo>
                  <a:lnTo>
                    <a:pt x="4285" y="1882"/>
                  </a:lnTo>
                  <a:lnTo>
                    <a:pt x="4271" y="1873"/>
                  </a:lnTo>
                  <a:lnTo>
                    <a:pt x="4254" y="1865"/>
                  </a:lnTo>
                  <a:lnTo>
                    <a:pt x="4238" y="1860"/>
                  </a:lnTo>
                  <a:lnTo>
                    <a:pt x="4220" y="1855"/>
                  </a:lnTo>
                  <a:lnTo>
                    <a:pt x="4202" y="1852"/>
                  </a:lnTo>
                  <a:lnTo>
                    <a:pt x="4183" y="1851"/>
                  </a:lnTo>
                  <a:lnTo>
                    <a:pt x="4166" y="1852"/>
                  </a:lnTo>
                  <a:lnTo>
                    <a:pt x="4148" y="1855"/>
                  </a:lnTo>
                  <a:lnTo>
                    <a:pt x="4130" y="1860"/>
                  </a:lnTo>
                  <a:lnTo>
                    <a:pt x="4114" y="1865"/>
                  </a:lnTo>
                  <a:lnTo>
                    <a:pt x="4097" y="1873"/>
                  </a:lnTo>
                  <a:lnTo>
                    <a:pt x="4083" y="1882"/>
                  </a:lnTo>
                  <a:lnTo>
                    <a:pt x="4069" y="1893"/>
                  </a:lnTo>
                  <a:lnTo>
                    <a:pt x="4056" y="1904"/>
                  </a:lnTo>
                  <a:lnTo>
                    <a:pt x="4044" y="1917"/>
                  </a:lnTo>
                  <a:lnTo>
                    <a:pt x="4033" y="1932"/>
                  </a:lnTo>
                  <a:lnTo>
                    <a:pt x="4024" y="1946"/>
                  </a:lnTo>
                  <a:lnTo>
                    <a:pt x="4017" y="1962"/>
                  </a:lnTo>
                  <a:lnTo>
                    <a:pt x="4011" y="1979"/>
                  </a:lnTo>
                  <a:lnTo>
                    <a:pt x="4006" y="1995"/>
                  </a:lnTo>
                  <a:lnTo>
                    <a:pt x="4004" y="2014"/>
                  </a:lnTo>
                  <a:lnTo>
                    <a:pt x="4003" y="2032"/>
                  </a:lnTo>
                  <a:lnTo>
                    <a:pt x="4004" y="2051"/>
                  </a:lnTo>
                  <a:lnTo>
                    <a:pt x="4006" y="2068"/>
                  </a:lnTo>
                  <a:lnTo>
                    <a:pt x="4011" y="2086"/>
                  </a:lnTo>
                  <a:lnTo>
                    <a:pt x="4017" y="2103"/>
                  </a:lnTo>
                  <a:lnTo>
                    <a:pt x="4024" y="2118"/>
                  </a:lnTo>
                  <a:lnTo>
                    <a:pt x="4033" y="2133"/>
                  </a:lnTo>
                  <a:lnTo>
                    <a:pt x="4044" y="2147"/>
                  </a:lnTo>
                  <a:lnTo>
                    <a:pt x="4056" y="2160"/>
                  </a:lnTo>
                  <a:lnTo>
                    <a:pt x="4069" y="2172"/>
                  </a:lnTo>
                  <a:lnTo>
                    <a:pt x="4083" y="2183"/>
                  </a:lnTo>
                  <a:lnTo>
                    <a:pt x="4097" y="2191"/>
                  </a:lnTo>
                  <a:lnTo>
                    <a:pt x="4114" y="2199"/>
                  </a:lnTo>
                  <a:lnTo>
                    <a:pt x="4130" y="2205"/>
                  </a:lnTo>
                  <a:lnTo>
                    <a:pt x="4148" y="2210"/>
                  </a:lnTo>
                  <a:lnTo>
                    <a:pt x="4166" y="2212"/>
                  </a:lnTo>
                  <a:lnTo>
                    <a:pt x="4183" y="2214"/>
                  </a:lnTo>
                  <a:lnTo>
                    <a:pt x="4202" y="2212"/>
                  </a:lnTo>
                  <a:lnTo>
                    <a:pt x="4220" y="2210"/>
                  </a:lnTo>
                  <a:lnTo>
                    <a:pt x="4238" y="2205"/>
                  </a:lnTo>
                  <a:lnTo>
                    <a:pt x="4254" y="2199"/>
                  </a:lnTo>
                  <a:lnTo>
                    <a:pt x="4271" y="2191"/>
                  </a:lnTo>
                  <a:lnTo>
                    <a:pt x="4285" y="2183"/>
                  </a:lnTo>
                  <a:lnTo>
                    <a:pt x="4299" y="2172"/>
                  </a:lnTo>
                  <a:lnTo>
                    <a:pt x="4312" y="2160"/>
                  </a:lnTo>
                  <a:lnTo>
                    <a:pt x="4324" y="2147"/>
                  </a:lnTo>
                  <a:lnTo>
                    <a:pt x="4334" y="2133"/>
                  </a:lnTo>
                  <a:lnTo>
                    <a:pt x="4343" y="2118"/>
                  </a:lnTo>
                  <a:lnTo>
                    <a:pt x="4351" y="2103"/>
                  </a:lnTo>
                  <a:lnTo>
                    <a:pt x="4357" y="2086"/>
                  </a:lnTo>
                  <a:lnTo>
                    <a:pt x="4361" y="2068"/>
                  </a:lnTo>
                  <a:lnTo>
                    <a:pt x="4364" y="2051"/>
                  </a:lnTo>
                  <a:lnTo>
                    <a:pt x="4365" y="2032"/>
                  </a:lnTo>
                  <a:close/>
                  <a:moveTo>
                    <a:pt x="4981" y="2032"/>
                  </a:moveTo>
                  <a:lnTo>
                    <a:pt x="4981" y="2032"/>
                  </a:lnTo>
                  <a:lnTo>
                    <a:pt x="4980" y="2014"/>
                  </a:lnTo>
                  <a:lnTo>
                    <a:pt x="4977" y="1995"/>
                  </a:lnTo>
                  <a:lnTo>
                    <a:pt x="4973" y="1979"/>
                  </a:lnTo>
                  <a:lnTo>
                    <a:pt x="4967" y="1962"/>
                  </a:lnTo>
                  <a:lnTo>
                    <a:pt x="4960" y="1946"/>
                  </a:lnTo>
                  <a:lnTo>
                    <a:pt x="4950" y="1930"/>
                  </a:lnTo>
                  <a:lnTo>
                    <a:pt x="4940" y="1917"/>
                  </a:lnTo>
                  <a:lnTo>
                    <a:pt x="4928" y="1904"/>
                  </a:lnTo>
                  <a:lnTo>
                    <a:pt x="4915" y="1893"/>
                  </a:lnTo>
                  <a:lnTo>
                    <a:pt x="4901" y="1882"/>
                  </a:lnTo>
                  <a:lnTo>
                    <a:pt x="4887" y="1873"/>
                  </a:lnTo>
                  <a:lnTo>
                    <a:pt x="4870" y="1865"/>
                  </a:lnTo>
                  <a:lnTo>
                    <a:pt x="4854" y="1860"/>
                  </a:lnTo>
                  <a:lnTo>
                    <a:pt x="4837" y="1855"/>
                  </a:lnTo>
                  <a:lnTo>
                    <a:pt x="4818" y="1852"/>
                  </a:lnTo>
                  <a:lnTo>
                    <a:pt x="4800" y="1851"/>
                  </a:lnTo>
                  <a:lnTo>
                    <a:pt x="4782" y="1852"/>
                  </a:lnTo>
                  <a:lnTo>
                    <a:pt x="4764" y="1855"/>
                  </a:lnTo>
                  <a:lnTo>
                    <a:pt x="4746" y="1860"/>
                  </a:lnTo>
                  <a:lnTo>
                    <a:pt x="4730" y="1865"/>
                  </a:lnTo>
                  <a:lnTo>
                    <a:pt x="4713" y="1873"/>
                  </a:lnTo>
                  <a:lnTo>
                    <a:pt x="4699" y="1882"/>
                  </a:lnTo>
                  <a:lnTo>
                    <a:pt x="4685" y="1893"/>
                  </a:lnTo>
                  <a:lnTo>
                    <a:pt x="4672" y="1904"/>
                  </a:lnTo>
                  <a:lnTo>
                    <a:pt x="4660" y="1917"/>
                  </a:lnTo>
                  <a:lnTo>
                    <a:pt x="4649" y="1930"/>
                  </a:lnTo>
                  <a:lnTo>
                    <a:pt x="4641" y="1946"/>
                  </a:lnTo>
                  <a:lnTo>
                    <a:pt x="4633" y="1962"/>
                  </a:lnTo>
                  <a:lnTo>
                    <a:pt x="4627" y="1979"/>
                  </a:lnTo>
                  <a:lnTo>
                    <a:pt x="4622" y="1995"/>
                  </a:lnTo>
                  <a:lnTo>
                    <a:pt x="4620" y="2014"/>
                  </a:lnTo>
                  <a:lnTo>
                    <a:pt x="4619" y="2032"/>
                  </a:lnTo>
                  <a:lnTo>
                    <a:pt x="4620" y="2051"/>
                  </a:lnTo>
                  <a:lnTo>
                    <a:pt x="4622" y="2068"/>
                  </a:lnTo>
                  <a:lnTo>
                    <a:pt x="4627" y="2086"/>
                  </a:lnTo>
                  <a:lnTo>
                    <a:pt x="4633" y="2103"/>
                  </a:lnTo>
                  <a:lnTo>
                    <a:pt x="4641" y="2118"/>
                  </a:lnTo>
                  <a:lnTo>
                    <a:pt x="4649" y="2133"/>
                  </a:lnTo>
                  <a:lnTo>
                    <a:pt x="4660" y="2147"/>
                  </a:lnTo>
                  <a:lnTo>
                    <a:pt x="4672" y="2160"/>
                  </a:lnTo>
                  <a:lnTo>
                    <a:pt x="4685" y="2172"/>
                  </a:lnTo>
                  <a:lnTo>
                    <a:pt x="4699" y="2183"/>
                  </a:lnTo>
                  <a:lnTo>
                    <a:pt x="4713" y="2191"/>
                  </a:lnTo>
                  <a:lnTo>
                    <a:pt x="4730" y="2199"/>
                  </a:lnTo>
                  <a:lnTo>
                    <a:pt x="4746" y="2205"/>
                  </a:lnTo>
                  <a:lnTo>
                    <a:pt x="4764" y="2210"/>
                  </a:lnTo>
                  <a:lnTo>
                    <a:pt x="4782" y="2212"/>
                  </a:lnTo>
                  <a:lnTo>
                    <a:pt x="4800" y="2214"/>
                  </a:lnTo>
                  <a:lnTo>
                    <a:pt x="4818" y="2212"/>
                  </a:lnTo>
                  <a:lnTo>
                    <a:pt x="4837" y="2210"/>
                  </a:lnTo>
                  <a:lnTo>
                    <a:pt x="4854" y="2205"/>
                  </a:lnTo>
                  <a:lnTo>
                    <a:pt x="4870" y="2199"/>
                  </a:lnTo>
                  <a:lnTo>
                    <a:pt x="4887" y="2191"/>
                  </a:lnTo>
                  <a:lnTo>
                    <a:pt x="4901" y="2183"/>
                  </a:lnTo>
                  <a:lnTo>
                    <a:pt x="4915" y="2172"/>
                  </a:lnTo>
                  <a:lnTo>
                    <a:pt x="4928" y="2160"/>
                  </a:lnTo>
                  <a:lnTo>
                    <a:pt x="4940" y="2147"/>
                  </a:lnTo>
                  <a:lnTo>
                    <a:pt x="4950" y="2133"/>
                  </a:lnTo>
                  <a:lnTo>
                    <a:pt x="4960" y="2118"/>
                  </a:lnTo>
                  <a:lnTo>
                    <a:pt x="4967" y="2103"/>
                  </a:lnTo>
                  <a:lnTo>
                    <a:pt x="4973" y="2086"/>
                  </a:lnTo>
                  <a:lnTo>
                    <a:pt x="4977" y="2068"/>
                  </a:lnTo>
                  <a:lnTo>
                    <a:pt x="4980" y="2051"/>
                  </a:lnTo>
                  <a:lnTo>
                    <a:pt x="4981" y="2032"/>
                  </a:lnTo>
                  <a:close/>
                  <a:moveTo>
                    <a:pt x="5597" y="2032"/>
                  </a:moveTo>
                  <a:lnTo>
                    <a:pt x="5597" y="2032"/>
                  </a:lnTo>
                  <a:lnTo>
                    <a:pt x="5596" y="2014"/>
                  </a:lnTo>
                  <a:lnTo>
                    <a:pt x="5593" y="1995"/>
                  </a:lnTo>
                  <a:lnTo>
                    <a:pt x="5589" y="1979"/>
                  </a:lnTo>
                  <a:lnTo>
                    <a:pt x="5583" y="1962"/>
                  </a:lnTo>
                  <a:lnTo>
                    <a:pt x="5576" y="1946"/>
                  </a:lnTo>
                  <a:lnTo>
                    <a:pt x="5566" y="1930"/>
                  </a:lnTo>
                  <a:lnTo>
                    <a:pt x="5556" y="1917"/>
                  </a:lnTo>
                  <a:lnTo>
                    <a:pt x="5544" y="1904"/>
                  </a:lnTo>
                  <a:lnTo>
                    <a:pt x="5531" y="1893"/>
                  </a:lnTo>
                  <a:lnTo>
                    <a:pt x="5518" y="1882"/>
                  </a:lnTo>
                  <a:lnTo>
                    <a:pt x="5503" y="1873"/>
                  </a:lnTo>
                  <a:lnTo>
                    <a:pt x="5487" y="1865"/>
                  </a:lnTo>
                  <a:lnTo>
                    <a:pt x="5470" y="1860"/>
                  </a:lnTo>
                  <a:lnTo>
                    <a:pt x="5453" y="1855"/>
                  </a:lnTo>
                  <a:lnTo>
                    <a:pt x="5434" y="1852"/>
                  </a:lnTo>
                  <a:lnTo>
                    <a:pt x="5416" y="1851"/>
                  </a:lnTo>
                  <a:lnTo>
                    <a:pt x="5398" y="1852"/>
                  </a:lnTo>
                  <a:lnTo>
                    <a:pt x="5380" y="1855"/>
                  </a:lnTo>
                  <a:lnTo>
                    <a:pt x="5362" y="1860"/>
                  </a:lnTo>
                  <a:lnTo>
                    <a:pt x="5346" y="1865"/>
                  </a:lnTo>
                  <a:lnTo>
                    <a:pt x="5330" y="1873"/>
                  </a:lnTo>
                  <a:lnTo>
                    <a:pt x="5315" y="1882"/>
                  </a:lnTo>
                  <a:lnTo>
                    <a:pt x="5301" y="1893"/>
                  </a:lnTo>
                  <a:lnTo>
                    <a:pt x="5288" y="1904"/>
                  </a:lnTo>
                  <a:lnTo>
                    <a:pt x="5276" y="1917"/>
                  </a:lnTo>
                  <a:lnTo>
                    <a:pt x="5267" y="1930"/>
                  </a:lnTo>
                  <a:lnTo>
                    <a:pt x="5257" y="1946"/>
                  </a:lnTo>
                  <a:lnTo>
                    <a:pt x="5249" y="1962"/>
                  </a:lnTo>
                  <a:lnTo>
                    <a:pt x="5243" y="1979"/>
                  </a:lnTo>
                  <a:lnTo>
                    <a:pt x="5238" y="1995"/>
                  </a:lnTo>
                  <a:lnTo>
                    <a:pt x="5236" y="2014"/>
                  </a:lnTo>
                  <a:lnTo>
                    <a:pt x="5235" y="2032"/>
                  </a:lnTo>
                  <a:lnTo>
                    <a:pt x="5236" y="2051"/>
                  </a:lnTo>
                  <a:lnTo>
                    <a:pt x="5238" y="2068"/>
                  </a:lnTo>
                  <a:lnTo>
                    <a:pt x="5243" y="2086"/>
                  </a:lnTo>
                  <a:lnTo>
                    <a:pt x="5249" y="2103"/>
                  </a:lnTo>
                  <a:lnTo>
                    <a:pt x="5257" y="2118"/>
                  </a:lnTo>
                  <a:lnTo>
                    <a:pt x="5267" y="2133"/>
                  </a:lnTo>
                  <a:lnTo>
                    <a:pt x="5276" y="2147"/>
                  </a:lnTo>
                  <a:lnTo>
                    <a:pt x="5288" y="2160"/>
                  </a:lnTo>
                  <a:lnTo>
                    <a:pt x="5301" y="2172"/>
                  </a:lnTo>
                  <a:lnTo>
                    <a:pt x="5315" y="2183"/>
                  </a:lnTo>
                  <a:lnTo>
                    <a:pt x="5330" y="2191"/>
                  </a:lnTo>
                  <a:lnTo>
                    <a:pt x="5346" y="2199"/>
                  </a:lnTo>
                  <a:lnTo>
                    <a:pt x="5362" y="2205"/>
                  </a:lnTo>
                  <a:lnTo>
                    <a:pt x="5380" y="2210"/>
                  </a:lnTo>
                  <a:lnTo>
                    <a:pt x="5398" y="2212"/>
                  </a:lnTo>
                  <a:lnTo>
                    <a:pt x="5416" y="2214"/>
                  </a:lnTo>
                  <a:lnTo>
                    <a:pt x="5434" y="2212"/>
                  </a:lnTo>
                  <a:lnTo>
                    <a:pt x="5453" y="2210"/>
                  </a:lnTo>
                  <a:lnTo>
                    <a:pt x="5470" y="2205"/>
                  </a:lnTo>
                  <a:lnTo>
                    <a:pt x="5487" y="2199"/>
                  </a:lnTo>
                  <a:lnTo>
                    <a:pt x="5503" y="2191"/>
                  </a:lnTo>
                  <a:lnTo>
                    <a:pt x="5518" y="2183"/>
                  </a:lnTo>
                  <a:lnTo>
                    <a:pt x="5531" y="2172"/>
                  </a:lnTo>
                  <a:lnTo>
                    <a:pt x="5544" y="2160"/>
                  </a:lnTo>
                  <a:lnTo>
                    <a:pt x="5556" y="2147"/>
                  </a:lnTo>
                  <a:lnTo>
                    <a:pt x="5566" y="2133"/>
                  </a:lnTo>
                  <a:lnTo>
                    <a:pt x="5576" y="2118"/>
                  </a:lnTo>
                  <a:lnTo>
                    <a:pt x="5583" y="2103"/>
                  </a:lnTo>
                  <a:lnTo>
                    <a:pt x="5589" y="2086"/>
                  </a:lnTo>
                  <a:lnTo>
                    <a:pt x="5593" y="2068"/>
                  </a:lnTo>
                  <a:lnTo>
                    <a:pt x="5596" y="2051"/>
                  </a:lnTo>
                  <a:lnTo>
                    <a:pt x="5597" y="2032"/>
                  </a:lnTo>
                  <a:close/>
                  <a:moveTo>
                    <a:pt x="7255" y="2052"/>
                  </a:moveTo>
                  <a:lnTo>
                    <a:pt x="7255" y="2052"/>
                  </a:lnTo>
                  <a:lnTo>
                    <a:pt x="7222" y="2031"/>
                  </a:lnTo>
                  <a:lnTo>
                    <a:pt x="7187" y="2011"/>
                  </a:lnTo>
                  <a:lnTo>
                    <a:pt x="7149" y="1991"/>
                  </a:lnTo>
                  <a:lnTo>
                    <a:pt x="7110" y="1969"/>
                  </a:lnTo>
                  <a:lnTo>
                    <a:pt x="7069" y="1949"/>
                  </a:lnTo>
                  <a:lnTo>
                    <a:pt x="7025" y="1928"/>
                  </a:lnTo>
                  <a:lnTo>
                    <a:pt x="6979" y="1907"/>
                  </a:lnTo>
                  <a:lnTo>
                    <a:pt x="6932" y="1885"/>
                  </a:lnTo>
                  <a:lnTo>
                    <a:pt x="6901" y="1898"/>
                  </a:lnTo>
                  <a:lnTo>
                    <a:pt x="6867" y="1910"/>
                  </a:lnTo>
                  <a:lnTo>
                    <a:pt x="6830" y="1920"/>
                  </a:lnTo>
                  <a:lnTo>
                    <a:pt x="6789" y="1928"/>
                  </a:lnTo>
                  <a:lnTo>
                    <a:pt x="6745" y="1935"/>
                  </a:lnTo>
                  <a:lnTo>
                    <a:pt x="6698" y="1940"/>
                  </a:lnTo>
                  <a:lnTo>
                    <a:pt x="6647" y="1943"/>
                  </a:lnTo>
                  <a:lnTo>
                    <a:pt x="6594" y="1944"/>
                  </a:lnTo>
                  <a:lnTo>
                    <a:pt x="6578" y="1946"/>
                  </a:lnTo>
                  <a:lnTo>
                    <a:pt x="6561" y="1948"/>
                  </a:lnTo>
                  <a:lnTo>
                    <a:pt x="6546" y="1952"/>
                  </a:lnTo>
                  <a:lnTo>
                    <a:pt x="6532" y="1956"/>
                  </a:lnTo>
                  <a:lnTo>
                    <a:pt x="6520" y="1962"/>
                  </a:lnTo>
                  <a:lnTo>
                    <a:pt x="6507" y="1970"/>
                  </a:lnTo>
                  <a:lnTo>
                    <a:pt x="6496" y="1979"/>
                  </a:lnTo>
                  <a:lnTo>
                    <a:pt x="6487" y="1988"/>
                  </a:lnTo>
                  <a:lnTo>
                    <a:pt x="6479" y="1998"/>
                  </a:lnTo>
                  <a:lnTo>
                    <a:pt x="6470" y="2009"/>
                  </a:lnTo>
                  <a:lnTo>
                    <a:pt x="6464" y="2020"/>
                  </a:lnTo>
                  <a:lnTo>
                    <a:pt x="6460" y="2033"/>
                  </a:lnTo>
                  <a:lnTo>
                    <a:pt x="6455" y="2045"/>
                  </a:lnTo>
                  <a:lnTo>
                    <a:pt x="6453" y="2058"/>
                  </a:lnTo>
                  <a:lnTo>
                    <a:pt x="6451" y="2071"/>
                  </a:lnTo>
                  <a:lnTo>
                    <a:pt x="6450" y="2084"/>
                  </a:lnTo>
                  <a:lnTo>
                    <a:pt x="6451" y="2097"/>
                  </a:lnTo>
                  <a:lnTo>
                    <a:pt x="6453" y="2110"/>
                  </a:lnTo>
                  <a:lnTo>
                    <a:pt x="6456" y="2123"/>
                  </a:lnTo>
                  <a:lnTo>
                    <a:pt x="6461" y="2136"/>
                  </a:lnTo>
                  <a:lnTo>
                    <a:pt x="6467" y="2147"/>
                  </a:lnTo>
                  <a:lnTo>
                    <a:pt x="6474" y="2159"/>
                  </a:lnTo>
                  <a:lnTo>
                    <a:pt x="6482" y="2171"/>
                  </a:lnTo>
                  <a:lnTo>
                    <a:pt x="6492" y="2182"/>
                  </a:lnTo>
                  <a:lnTo>
                    <a:pt x="6502" y="2191"/>
                  </a:lnTo>
                  <a:lnTo>
                    <a:pt x="6514" y="2199"/>
                  </a:lnTo>
                  <a:lnTo>
                    <a:pt x="6527" y="2208"/>
                  </a:lnTo>
                  <a:lnTo>
                    <a:pt x="6542" y="2215"/>
                  </a:lnTo>
                  <a:lnTo>
                    <a:pt x="6558" y="2221"/>
                  </a:lnTo>
                  <a:lnTo>
                    <a:pt x="6575" y="2224"/>
                  </a:lnTo>
                  <a:lnTo>
                    <a:pt x="6594" y="2228"/>
                  </a:lnTo>
                  <a:lnTo>
                    <a:pt x="6614" y="2229"/>
                  </a:lnTo>
                  <a:lnTo>
                    <a:pt x="6664" y="2229"/>
                  </a:lnTo>
                  <a:lnTo>
                    <a:pt x="6712" y="2228"/>
                  </a:lnTo>
                  <a:lnTo>
                    <a:pt x="6761" y="2224"/>
                  </a:lnTo>
                  <a:lnTo>
                    <a:pt x="6809" y="2218"/>
                  </a:lnTo>
                  <a:lnTo>
                    <a:pt x="6857" y="2211"/>
                  </a:lnTo>
                  <a:lnTo>
                    <a:pt x="6903" y="2202"/>
                  </a:lnTo>
                  <a:lnTo>
                    <a:pt x="6949" y="2191"/>
                  </a:lnTo>
                  <a:lnTo>
                    <a:pt x="6993" y="2180"/>
                  </a:lnTo>
                  <a:lnTo>
                    <a:pt x="7036" y="2168"/>
                  </a:lnTo>
                  <a:lnTo>
                    <a:pt x="7074" y="2153"/>
                  </a:lnTo>
                  <a:lnTo>
                    <a:pt x="7112" y="2138"/>
                  </a:lnTo>
                  <a:lnTo>
                    <a:pt x="7148" y="2121"/>
                  </a:lnTo>
                  <a:lnTo>
                    <a:pt x="7180" y="2105"/>
                  </a:lnTo>
                  <a:lnTo>
                    <a:pt x="7208" y="2087"/>
                  </a:lnTo>
                  <a:lnTo>
                    <a:pt x="7234" y="2070"/>
                  </a:lnTo>
                  <a:lnTo>
                    <a:pt x="7255" y="205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grpSp>
      <p:cxnSp>
        <p:nvCxnSpPr>
          <p:cNvPr id="764" name="Google Shape;764;p37"/>
          <p:cNvCxnSpPr/>
          <p:nvPr/>
        </p:nvCxnSpPr>
        <p:spPr>
          <a:xfrm>
            <a:off x="4870639" y="1935904"/>
            <a:ext cx="0" cy="3200400"/>
          </a:xfrm>
          <a:prstGeom prst="straightConnector1">
            <a:avLst/>
          </a:prstGeom>
          <a:noFill/>
          <a:ln cap="flat" cmpd="sng" w="9525">
            <a:solidFill>
              <a:srgbClr val="A5A5A5"/>
            </a:solidFill>
            <a:prstDash val="lgDash"/>
            <a:miter lim="800000"/>
            <a:headEnd len="sm" w="sm" type="none"/>
            <a:tailEnd len="sm" w="sm" type="none"/>
          </a:ln>
        </p:spPr>
      </p:cxnSp>
      <p:cxnSp>
        <p:nvCxnSpPr>
          <p:cNvPr id="765" name="Google Shape;765;p37"/>
          <p:cNvCxnSpPr/>
          <p:nvPr/>
        </p:nvCxnSpPr>
        <p:spPr>
          <a:xfrm>
            <a:off x="7334439" y="1935904"/>
            <a:ext cx="0" cy="3200400"/>
          </a:xfrm>
          <a:prstGeom prst="straightConnector1">
            <a:avLst/>
          </a:prstGeom>
          <a:noFill/>
          <a:ln cap="flat" cmpd="sng" w="9525">
            <a:solidFill>
              <a:srgbClr val="A5A5A5"/>
            </a:solidFill>
            <a:prstDash val="lgDash"/>
            <a:miter lim="800000"/>
            <a:headEnd len="sm" w="sm" type="none"/>
            <a:tailEnd len="sm" w="sm" type="none"/>
          </a:ln>
        </p:spPr>
      </p:cxnSp>
      <p:sp>
        <p:nvSpPr>
          <p:cNvPr id="766" name="Google Shape;766;p37"/>
          <p:cNvSpPr/>
          <p:nvPr/>
        </p:nvSpPr>
        <p:spPr>
          <a:xfrm>
            <a:off x="3022601" y="3163783"/>
            <a:ext cx="1537076"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Everyone wants, happiness. No one wants pain. But you can’t have a rainbow without a little rain.</a:t>
            </a:r>
            <a:endParaRPr sz="1400">
              <a:solidFill>
                <a:srgbClr val="B73A4F"/>
              </a:solidFill>
              <a:latin typeface="Twentieth Century"/>
              <a:ea typeface="Twentieth Century"/>
              <a:cs typeface="Twentieth Century"/>
              <a:sym typeface="Twentieth Century"/>
            </a:endParaRPr>
          </a:p>
        </p:txBody>
      </p:sp>
      <p:sp>
        <p:nvSpPr>
          <p:cNvPr id="767" name="Google Shape;767;p37"/>
          <p:cNvSpPr/>
          <p:nvPr/>
        </p:nvSpPr>
        <p:spPr>
          <a:xfrm>
            <a:off x="5430124" y="3163783"/>
            <a:ext cx="1537076"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Enjoy the little things in life, because one day you will look back and realize they were the big things.</a:t>
            </a:r>
            <a:endParaRPr sz="1400">
              <a:solidFill>
                <a:srgbClr val="B73A4F"/>
              </a:solidFill>
              <a:latin typeface="Twentieth Century"/>
              <a:ea typeface="Twentieth Century"/>
              <a:cs typeface="Twentieth Century"/>
              <a:sym typeface="Twentieth Century"/>
            </a:endParaRPr>
          </a:p>
        </p:txBody>
      </p:sp>
      <p:sp>
        <p:nvSpPr>
          <p:cNvPr id="768" name="Google Shape;768;p37"/>
          <p:cNvSpPr/>
          <p:nvPr/>
        </p:nvSpPr>
        <p:spPr>
          <a:xfrm>
            <a:off x="7801164" y="3163783"/>
            <a:ext cx="1537076"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B73A4F"/>
                </a:solidFill>
                <a:latin typeface="Twentieth Century"/>
                <a:ea typeface="Twentieth Century"/>
                <a:cs typeface="Twentieth Century"/>
                <a:sym typeface="Twentieth Century"/>
              </a:rPr>
              <a:t>Do you wonder what the difference between ignorance and genius is? A Genius has limits but an ignorant doesn’t have any.</a:t>
            </a:r>
            <a:endParaRPr sz="1400">
              <a:solidFill>
                <a:srgbClr val="B73A4F"/>
              </a:solidFill>
              <a:latin typeface="Twentieth Century"/>
              <a:ea typeface="Twentieth Century"/>
              <a:cs typeface="Twentieth Century"/>
              <a:sym typeface="Twentieth Century"/>
            </a:endParaRPr>
          </a:p>
        </p:txBody>
      </p:sp>
      <p:sp>
        <p:nvSpPr>
          <p:cNvPr id="769" name="Google Shape;769;p37"/>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gtEl>
                                        <p:attrNameLst>
                                          <p:attrName>style.visibility</p:attrName>
                                        </p:attrNameLst>
                                      </p:cBhvr>
                                      <p:to>
                                        <p:strVal val="visible"/>
                                      </p:to>
                                    </p:set>
                                    <p:anim calcmode="lin" valueType="num">
                                      <p:cBhvr additive="base">
                                        <p:cTn dur="500"/>
                                        <p:tgtEl>
                                          <p:spTgt spid="755"/>
                                        </p:tgtEl>
                                        <p:attrNameLst>
                                          <p:attrName>ppt_w</p:attrName>
                                        </p:attrNameLst>
                                      </p:cBhvr>
                                      <p:tavLst>
                                        <p:tav fmla="" tm="0">
                                          <p:val>
                                            <p:strVal val="0"/>
                                          </p:val>
                                        </p:tav>
                                        <p:tav fmla="" tm="100000">
                                          <p:val>
                                            <p:strVal val="#ppt_w"/>
                                          </p:val>
                                        </p:tav>
                                      </p:tavLst>
                                    </p:anim>
                                    <p:anim calcmode="lin" valueType="num">
                                      <p:cBhvr additive="base">
                                        <p:cTn dur="500"/>
                                        <p:tgtEl>
                                          <p:spTgt spid="7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1"/>
                                        </p:tgtEl>
                                        <p:attrNameLst>
                                          <p:attrName>style.visibility</p:attrName>
                                        </p:attrNameLst>
                                      </p:cBhvr>
                                      <p:to>
                                        <p:strVal val="visible"/>
                                      </p:to>
                                    </p:set>
                                    <p:anim calcmode="lin" valueType="num">
                                      <p:cBhvr additive="base">
                                        <p:cTn dur="500"/>
                                        <p:tgtEl>
                                          <p:spTgt spid="761"/>
                                        </p:tgtEl>
                                        <p:attrNameLst>
                                          <p:attrName>ppt_w</p:attrName>
                                        </p:attrNameLst>
                                      </p:cBhvr>
                                      <p:tavLst>
                                        <p:tav fmla="" tm="0">
                                          <p:val>
                                            <p:strVal val="0"/>
                                          </p:val>
                                        </p:tav>
                                        <p:tav fmla="" tm="100000">
                                          <p:val>
                                            <p:strVal val="#ppt_w"/>
                                          </p:val>
                                        </p:tav>
                                      </p:tavLst>
                                    </p:anim>
                                    <p:anim calcmode="lin" valueType="num">
                                      <p:cBhvr additive="base">
                                        <p:cTn dur="500"/>
                                        <p:tgtEl>
                                          <p:spTgt spid="7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8"/>
                                        </p:tgtEl>
                                        <p:attrNameLst>
                                          <p:attrName>style.visibility</p:attrName>
                                        </p:attrNameLst>
                                      </p:cBhvr>
                                      <p:to>
                                        <p:strVal val="visible"/>
                                      </p:to>
                                    </p:set>
                                    <p:anim calcmode="lin" valueType="num">
                                      <p:cBhvr additive="base">
                                        <p:cTn dur="500"/>
                                        <p:tgtEl>
                                          <p:spTgt spid="758"/>
                                        </p:tgtEl>
                                        <p:attrNameLst>
                                          <p:attrName>ppt_w</p:attrName>
                                        </p:attrNameLst>
                                      </p:cBhvr>
                                      <p:tavLst>
                                        <p:tav fmla="" tm="0">
                                          <p:val>
                                            <p:strVal val="0"/>
                                          </p:val>
                                        </p:tav>
                                        <p:tav fmla="" tm="100000">
                                          <p:val>
                                            <p:strVal val="#ppt_w"/>
                                          </p:val>
                                        </p:tav>
                                      </p:tavLst>
                                    </p:anim>
                                    <p:anim calcmode="lin" valueType="num">
                                      <p:cBhvr additive="base">
                                        <p:cTn dur="500"/>
                                        <p:tgtEl>
                                          <p:spTgt spid="7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1000"/>
                                        <p:tgtEl>
                                          <p:spTgt spid="7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grpSp>
        <p:nvGrpSpPr>
          <p:cNvPr id="775" name="Google Shape;775;p38"/>
          <p:cNvGrpSpPr/>
          <p:nvPr/>
        </p:nvGrpSpPr>
        <p:grpSpPr>
          <a:xfrm>
            <a:off x="7813904" y="2972048"/>
            <a:ext cx="1161166" cy="1431677"/>
            <a:chOff x="6385154" y="3267323"/>
            <a:chExt cx="1161166" cy="1431677"/>
          </a:xfrm>
        </p:grpSpPr>
        <p:cxnSp>
          <p:nvCxnSpPr>
            <p:cNvPr id="776" name="Google Shape;776;p38"/>
            <p:cNvCxnSpPr/>
            <p:nvPr/>
          </p:nvCxnSpPr>
          <p:spPr>
            <a:xfrm rot="10800000">
              <a:off x="6967496" y="3538271"/>
              <a:ext cx="0" cy="895169"/>
            </a:xfrm>
            <a:prstGeom prst="straightConnector1">
              <a:avLst/>
            </a:prstGeom>
            <a:noFill/>
            <a:ln cap="flat" cmpd="sng" w="9525">
              <a:solidFill>
                <a:srgbClr val="E78D97"/>
              </a:solidFill>
              <a:prstDash val="solid"/>
              <a:miter lim="800000"/>
              <a:headEnd len="sm" w="sm" type="none"/>
              <a:tailEnd len="sm" w="sm" type="none"/>
            </a:ln>
          </p:spPr>
        </p:cxnSp>
        <p:sp>
          <p:nvSpPr>
            <p:cNvPr id="777" name="Google Shape;777;p38"/>
            <p:cNvSpPr/>
            <p:nvPr/>
          </p:nvSpPr>
          <p:spPr>
            <a:xfrm>
              <a:off x="6702016" y="4169637"/>
              <a:ext cx="527441" cy="529363"/>
            </a:xfrm>
            <a:prstGeom prst="ellipse">
              <a:avLst/>
            </a:pr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78" name="Google Shape;778;p38"/>
            <p:cNvSpPr/>
            <p:nvPr/>
          </p:nvSpPr>
          <p:spPr>
            <a:xfrm>
              <a:off x="6385154" y="3267323"/>
              <a:ext cx="1161166" cy="540138"/>
            </a:xfrm>
            <a:custGeom>
              <a:rect b="b" l="l" r="r" t="t"/>
              <a:pathLst>
                <a:path extrusionOk="0" h="202"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79" name="Google Shape;779;p38"/>
            <p:cNvSpPr/>
            <p:nvPr/>
          </p:nvSpPr>
          <p:spPr>
            <a:xfrm>
              <a:off x="6853071" y="4284865"/>
              <a:ext cx="225332" cy="297149"/>
            </a:xfrm>
            <a:custGeom>
              <a:rect b="b" l="l" r="r" t="t"/>
              <a:pathLst>
                <a:path extrusionOk="0" h="219" w="166">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grpSp>
      <p:grpSp>
        <p:nvGrpSpPr>
          <p:cNvPr id="780" name="Google Shape;780;p38"/>
          <p:cNvGrpSpPr/>
          <p:nvPr/>
        </p:nvGrpSpPr>
        <p:grpSpPr>
          <a:xfrm>
            <a:off x="3362740" y="2084025"/>
            <a:ext cx="1577801" cy="1428161"/>
            <a:chOff x="1933990" y="2379300"/>
            <a:chExt cx="1577801" cy="1428161"/>
          </a:xfrm>
        </p:grpSpPr>
        <p:cxnSp>
          <p:nvCxnSpPr>
            <p:cNvPr id="781" name="Google Shape;781;p38"/>
            <p:cNvCxnSpPr/>
            <p:nvPr/>
          </p:nvCxnSpPr>
          <p:spPr>
            <a:xfrm rot="10800000">
              <a:off x="2727277" y="2641344"/>
              <a:ext cx="0" cy="896927"/>
            </a:xfrm>
            <a:prstGeom prst="straightConnector1">
              <a:avLst/>
            </a:prstGeom>
            <a:noFill/>
            <a:ln cap="flat" cmpd="sng" w="9525">
              <a:solidFill>
                <a:srgbClr val="F599B7"/>
              </a:solidFill>
              <a:prstDash val="solid"/>
              <a:miter lim="800000"/>
              <a:headEnd len="sm" w="sm" type="none"/>
              <a:tailEnd len="sm" w="sm" type="none"/>
            </a:ln>
          </p:spPr>
        </p:cxnSp>
        <p:sp>
          <p:nvSpPr>
            <p:cNvPr id="782" name="Google Shape;782;p38"/>
            <p:cNvSpPr/>
            <p:nvPr/>
          </p:nvSpPr>
          <p:spPr>
            <a:xfrm>
              <a:off x="2463558" y="2379300"/>
              <a:ext cx="525684" cy="525846"/>
            </a:xfrm>
            <a:prstGeom prst="ellipse">
              <a:avLst/>
            </a:pr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83" name="Google Shape;783;p38"/>
            <p:cNvSpPr/>
            <p:nvPr/>
          </p:nvSpPr>
          <p:spPr>
            <a:xfrm>
              <a:off x="1933990" y="3267323"/>
              <a:ext cx="1577801" cy="540138"/>
            </a:xfrm>
            <a:custGeom>
              <a:rect b="b" l="l" r="r" t="t"/>
              <a:pathLst>
                <a:path extrusionOk="0" h="202" w="591">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84" name="Google Shape;784;p38"/>
            <p:cNvSpPr/>
            <p:nvPr/>
          </p:nvSpPr>
          <p:spPr>
            <a:xfrm>
              <a:off x="2628822" y="2509892"/>
              <a:ext cx="196911" cy="264661"/>
            </a:xfrm>
            <a:custGeom>
              <a:rect b="b" l="l" r="r" t="t"/>
              <a:pathLst>
                <a:path extrusionOk="0"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85" name="Google Shape;785;p38"/>
            <p:cNvSpPr/>
            <p:nvPr/>
          </p:nvSpPr>
          <p:spPr>
            <a:xfrm>
              <a:off x="2019190" y="3357563"/>
              <a:ext cx="136153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Authorize</a:t>
              </a:r>
              <a:endParaRPr b="1" sz="1400">
                <a:solidFill>
                  <a:schemeClr val="lt1"/>
                </a:solidFill>
                <a:latin typeface="Twentieth Century"/>
                <a:ea typeface="Twentieth Century"/>
                <a:cs typeface="Twentieth Century"/>
                <a:sym typeface="Twentieth Century"/>
              </a:endParaRPr>
            </a:p>
          </p:txBody>
        </p:sp>
      </p:grpSp>
      <p:grpSp>
        <p:nvGrpSpPr>
          <p:cNvPr id="786" name="Google Shape;786;p38"/>
          <p:cNvGrpSpPr/>
          <p:nvPr/>
        </p:nvGrpSpPr>
        <p:grpSpPr>
          <a:xfrm>
            <a:off x="5064754" y="2972048"/>
            <a:ext cx="1361539" cy="1431677"/>
            <a:chOff x="3636004" y="3267323"/>
            <a:chExt cx="1361539" cy="1431677"/>
          </a:xfrm>
        </p:grpSpPr>
        <p:cxnSp>
          <p:nvCxnSpPr>
            <p:cNvPr id="787" name="Google Shape;787;p38"/>
            <p:cNvCxnSpPr/>
            <p:nvPr/>
          </p:nvCxnSpPr>
          <p:spPr>
            <a:xfrm rot="10800000">
              <a:off x="4256062" y="3538271"/>
              <a:ext cx="0" cy="895169"/>
            </a:xfrm>
            <a:prstGeom prst="straightConnector1">
              <a:avLst/>
            </a:prstGeom>
            <a:noFill/>
            <a:ln cap="flat" cmpd="sng" w="9525">
              <a:solidFill>
                <a:srgbClr val="E78D97"/>
              </a:solidFill>
              <a:prstDash val="solid"/>
              <a:miter lim="800000"/>
              <a:headEnd len="sm" w="sm" type="none"/>
              <a:tailEnd len="sm" w="sm" type="none"/>
            </a:ln>
          </p:spPr>
        </p:cxnSp>
        <p:sp>
          <p:nvSpPr>
            <p:cNvPr id="788" name="Google Shape;788;p38"/>
            <p:cNvSpPr/>
            <p:nvPr/>
          </p:nvSpPr>
          <p:spPr>
            <a:xfrm>
              <a:off x="3994100" y="4169637"/>
              <a:ext cx="523925" cy="529363"/>
            </a:xfrm>
            <a:prstGeom prst="ellipse">
              <a:avLst/>
            </a:pr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89" name="Google Shape;789;p38"/>
            <p:cNvSpPr/>
            <p:nvPr/>
          </p:nvSpPr>
          <p:spPr>
            <a:xfrm>
              <a:off x="3676983" y="3267323"/>
              <a:ext cx="1158158" cy="540138"/>
            </a:xfrm>
            <a:custGeom>
              <a:rect b="b" l="l" r="r" t="t"/>
              <a:pathLst>
                <a:path extrusionOk="0" h="202" w="434">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E78D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90" name="Google Shape;790;p38"/>
            <p:cNvSpPr/>
            <p:nvPr/>
          </p:nvSpPr>
          <p:spPr>
            <a:xfrm>
              <a:off x="4125802" y="4312819"/>
              <a:ext cx="260519" cy="242998"/>
            </a:xfrm>
            <a:custGeom>
              <a:rect b="b" l="l" r="r" t="t"/>
              <a:pathLst>
                <a:path extrusionOk="0" h="179" w="192">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91" name="Google Shape;791;p38"/>
            <p:cNvSpPr/>
            <p:nvPr/>
          </p:nvSpPr>
          <p:spPr>
            <a:xfrm>
              <a:off x="3636004" y="3357563"/>
              <a:ext cx="136153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Bill</a:t>
              </a:r>
              <a:endParaRPr b="1" sz="1400">
                <a:solidFill>
                  <a:schemeClr val="lt1"/>
                </a:solidFill>
                <a:latin typeface="Twentieth Century"/>
                <a:ea typeface="Twentieth Century"/>
                <a:cs typeface="Twentieth Century"/>
                <a:sym typeface="Twentieth Century"/>
              </a:endParaRPr>
            </a:p>
          </p:txBody>
        </p:sp>
      </p:grpSp>
      <p:sp>
        <p:nvSpPr>
          <p:cNvPr id="792" name="Google Shape;792;p38"/>
          <p:cNvSpPr/>
          <p:nvPr/>
        </p:nvSpPr>
        <p:spPr>
          <a:xfrm>
            <a:off x="7789044" y="3076065"/>
            <a:ext cx="136153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Budget</a:t>
            </a:r>
            <a:endParaRPr b="1" sz="1400">
              <a:solidFill>
                <a:schemeClr val="lt1"/>
              </a:solidFill>
              <a:latin typeface="Twentieth Century"/>
              <a:ea typeface="Twentieth Century"/>
              <a:cs typeface="Twentieth Century"/>
              <a:sym typeface="Twentieth Century"/>
            </a:endParaRPr>
          </a:p>
        </p:txBody>
      </p:sp>
      <p:sp>
        <p:nvSpPr>
          <p:cNvPr id="793" name="Google Shape;793;p38"/>
          <p:cNvSpPr/>
          <p:nvPr/>
        </p:nvSpPr>
        <p:spPr>
          <a:xfrm>
            <a:off x="7601826" y="1865736"/>
            <a:ext cx="160720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You can’t change what’s going on around you until you start changing what’s going on with you.</a:t>
            </a:r>
            <a:endParaRPr sz="1200">
              <a:solidFill>
                <a:srgbClr val="B73A4F"/>
              </a:solidFill>
              <a:latin typeface="Twentieth Century"/>
              <a:ea typeface="Twentieth Century"/>
              <a:cs typeface="Twentieth Century"/>
              <a:sym typeface="Twentieth Century"/>
            </a:endParaRPr>
          </a:p>
        </p:txBody>
      </p:sp>
      <p:sp>
        <p:nvSpPr>
          <p:cNvPr id="794" name="Google Shape;794;p38"/>
          <p:cNvSpPr/>
          <p:nvPr/>
        </p:nvSpPr>
        <p:spPr>
          <a:xfrm>
            <a:off x="4925237" y="2035289"/>
            <a:ext cx="160720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Everybody has three chars ; the one is come out ,the one is owned ,the one is thought to have.</a:t>
            </a:r>
            <a:endParaRPr sz="1200">
              <a:solidFill>
                <a:srgbClr val="B73A4F"/>
              </a:solidFill>
              <a:latin typeface="Twentieth Century"/>
              <a:ea typeface="Twentieth Century"/>
              <a:cs typeface="Twentieth Century"/>
              <a:sym typeface="Twentieth Century"/>
            </a:endParaRPr>
          </a:p>
        </p:txBody>
      </p:sp>
      <p:grpSp>
        <p:nvGrpSpPr>
          <p:cNvPr id="795" name="Google Shape;795;p38"/>
          <p:cNvGrpSpPr/>
          <p:nvPr/>
        </p:nvGrpSpPr>
        <p:grpSpPr>
          <a:xfrm>
            <a:off x="6409392" y="2084025"/>
            <a:ext cx="1361539" cy="1428161"/>
            <a:chOff x="4980642" y="2379300"/>
            <a:chExt cx="1361539" cy="1428161"/>
          </a:xfrm>
        </p:grpSpPr>
        <p:cxnSp>
          <p:nvCxnSpPr>
            <p:cNvPr id="796" name="Google Shape;796;p38"/>
            <p:cNvCxnSpPr/>
            <p:nvPr/>
          </p:nvCxnSpPr>
          <p:spPr>
            <a:xfrm rot="10800000">
              <a:off x="5611779" y="2641344"/>
              <a:ext cx="0" cy="896927"/>
            </a:xfrm>
            <a:prstGeom prst="straightConnector1">
              <a:avLst/>
            </a:prstGeom>
            <a:noFill/>
            <a:ln cap="flat" cmpd="sng" w="9525">
              <a:solidFill>
                <a:srgbClr val="F599B7"/>
              </a:solidFill>
              <a:prstDash val="solid"/>
              <a:miter lim="800000"/>
              <a:headEnd len="sm" w="sm" type="none"/>
              <a:tailEnd len="sm" w="sm" type="none"/>
            </a:ln>
          </p:spPr>
        </p:cxnSp>
        <p:sp>
          <p:nvSpPr>
            <p:cNvPr id="797" name="Google Shape;797;p38"/>
            <p:cNvSpPr/>
            <p:nvPr/>
          </p:nvSpPr>
          <p:spPr>
            <a:xfrm>
              <a:off x="5349818" y="2379300"/>
              <a:ext cx="523925" cy="525846"/>
            </a:xfrm>
            <a:prstGeom prst="ellipse">
              <a:avLst/>
            </a:pr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98" name="Google Shape;798;p38"/>
            <p:cNvSpPr/>
            <p:nvPr/>
          </p:nvSpPr>
          <p:spPr>
            <a:xfrm>
              <a:off x="5032701" y="3267323"/>
              <a:ext cx="1158158" cy="540138"/>
            </a:xfrm>
            <a:custGeom>
              <a:rect b="b" l="l" r="r" t="t"/>
              <a:pathLst>
                <a:path extrusionOk="0" h="202" w="434">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799" name="Google Shape;799;p38"/>
            <p:cNvSpPr/>
            <p:nvPr/>
          </p:nvSpPr>
          <p:spPr>
            <a:xfrm>
              <a:off x="5501820" y="2511045"/>
              <a:ext cx="219918" cy="260598"/>
            </a:xfrm>
            <a:custGeom>
              <a:rect b="b" l="l" r="r" t="t"/>
              <a:pathLst>
                <a:path extrusionOk="0" h="192" w="16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
          <p:nvSpPr>
            <p:cNvPr id="800" name="Google Shape;800;p38"/>
            <p:cNvSpPr/>
            <p:nvPr/>
          </p:nvSpPr>
          <p:spPr>
            <a:xfrm>
              <a:off x="4980642" y="3365089"/>
              <a:ext cx="136153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Brand</a:t>
              </a:r>
              <a:endParaRPr b="1" sz="1400">
                <a:solidFill>
                  <a:schemeClr val="lt1"/>
                </a:solidFill>
                <a:latin typeface="Twentieth Century"/>
                <a:ea typeface="Twentieth Century"/>
                <a:cs typeface="Twentieth Century"/>
                <a:sym typeface="Twentieth Century"/>
              </a:endParaRPr>
            </a:p>
          </p:txBody>
        </p:sp>
      </p:grpSp>
      <p:sp>
        <p:nvSpPr>
          <p:cNvPr id="801" name="Google Shape;801;p38"/>
          <p:cNvSpPr/>
          <p:nvPr/>
        </p:nvSpPr>
        <p:spPr>
          <a:xfrm>
            <a:off x="6252426" y="3671984"/>
            <a:ext cx="160720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Everybody has three chars ; the one is come out ,the one is owned ,the one is thought to have.</a:t>
            </a:r>
            <a:endParaRPr sz="1200">
              <a:solidFill>
                <a:srgbClr val="B73A4F"/>
              </a:solidFill>
              <a:latin typeface="Twentieth Century"/>
              <a:ea typeface="Twentieth Century"/>
              <a:cs typeface="Twentieth Century"/>
              <a:sym typeface="Twentieth Century"/>
            </a:endParaRPr>
          </a:p>
        </p:txBody>
      </p:sp>
      <p:sp>
        <p:nvSpPr>
          <p:cNvPr id="802" name="Google Shape;802;p38"/>
          <p:cNvSpPr/>
          <p:nvPr/>
        </p:nvSpPr>
        <p:spPr>
          <a:xfrm>
            <a:off x="3380765" y="3654290"/>
            <a:ext cx="160720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B73A4F"/>
                </a:solidFill>
                <a:latin typeface="Twentieth Century"/>
                <a:ea typeface="Twentieth Century"/>
                <a:cs typeface="Twentieth Century"/>
                <a:sym typeface="Twentieth Century"/>
              </a:rPr>
              <a:t>You can’t change what’s going on around you until you start changing what’s going on with you.</a:t>
            </a:r>
            <a:endParaRPr sz="1200">
              <a:solidFill>
                <a:srgbClr val="B73A4F"/>
              </a:solidFill>
              <a:latin typeface="Twentieth Century"/>
              <a:ea typeface="Twentieth Century"/>
              <a:cs typeface="Twentieth Century"/>
              <a:sym typeface="Twentieth Century"/>
            </a:endParaRPr>
          </a:p>
        </p:txBody>
      </p:sp>
      <p:sp>
        <p:nvSpPr>
          <p:cNvPr id="803" name="Google Shape;803;p38"/>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2"/>
                                        </p:tgtEl>
                                        <p:attrNameLst>
                                          <p:attrName>style.visibility</p:attrName>
                                        </p:attrNameLst>
                                      </p:cBhvr>
                                      <p:to>
                                        <p:strVal val="visible"/>
                                      </p:to>
                                    </p:set>
                                    <p:anim calcmode="lin" valueType="num">
                                      <p:cBhvr additive="base">
                                        <p:cTn dur="500"/>
                                        <p:tgtEl>
                                          <p:spTgt spid="8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94"/>
                                        </p:tgtEl>
                                        <p:attrNameLst>
                                          <p:attrName>style.visibility</p:attrName>
                                        </p:attrNameLst>
                                      </p:cBhvr>
                                      <p:to>
                                        <p:strVal val="visible"/>
                                      </p:to>
                                    </p:set>
                                    <p:anim calcmode="lin" valueType="num">
                                      <p:cBhvr additive="base">
                                        <p:cTn dur="500"/>
                                        <p:tgtEl>
                                          <p:spTgt spid="7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1"/>
                                        </p:tgtEl>
                                        <p:attrNameLst>
                                          <p:attrName>style.visibility</p:attrName>
                                        </p:attrNameLst>
                                      </p:cBhvr>
                                      <p:to>
                                        <p:strVal val="visible"/>
                                      </p:to>
                                    </p:set>
                                    <p:anim calcmode="lin" valueType="num">
                                      <p:cBhvr additive="base">
                                        <p:cTn dur="500"/>
                                        <p:tgtEl>
                                          <p:spTgt spid="8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500"/>
                                        <p:tgtEl>
                                          <p:spTgt spid="7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9"/>
          <p:cNvSpPr/>
          <p:nvPr/>
        </p:nvSpPr>
        <p:spPr>
          <a:xfrm>
            <a:off x="2491808" y="1421874"/>
            <a:ext cx="3577278" cy="2184817"/>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2078">
              <a:solidFill>
                <a:schemeClr val="lt1"/>
              </a:solidFill>
              <a:latin typeface="Twentieth Century"/>
              <a:ea typeface="Twentieth Century"/>
              <a:cs typeface="Twentieth Century"/>
              <a:sym typeface="Twentieth Century"/>
            </a:endParaRPr>
          </a:p>
        </p:txBody>
      </p:sp>
      <p:sp>
        <p:nvSpPr>
          <p:cNvPr id="810" name="Google Shape;810;p39"/>
          <p:cNvSpPr/>
          <p:nvPr/>
        </p:nvSpPr>
        <p:spPr>
          <a:xfrm>
            <a:off x="2491808" y="3606692"/>
            <a:ext cx="3577278" cy="1613107"/>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2078">
              <a:solidFill>
                <a:schemeClr val="lt1"/>
              </a:solidFill>
              <a:latin typeface="Twentieth Century"/>
              <a:ea typeface="Twentieth Century"/>
              <a:cs typeface="Twentieth Century"/>
              <a:sym typeface="Twentieth Century"/>
            </a:endParaRPr>
          </a:p>
        </p:txBody>
      </p:sp>
      <p:sp>
        <p:nvSpPr>
          <p:cNvPr id="811" name="Google Shape;811;p39"/>
          <p:cNvSpPr txBox="1"/>
          <p:nvPr/>
        </p:nvSpPr>
        <p:spPr>
          <a:xfrm>
            <a:off x="2858681" y="4066614"/>
            <a:ext cx="2918677" cy="769441"/>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1400">
                <a:solidFill>
                  <a:schemeClr val="lt1"/>
                </a:solidFill>
                <a:latin typeface="Twentieth Century"/>
                <a:ea typeface="Twentieth Century"/>
                <a:cs typeface="Twentieth Century"/>
                <a:sym typeface="Twentieth Century"/>
              </a:rPr>
              <a:t>Calculate</a:t>
            </a:r>
            <a:endParaRPr b="1" sz="1400">
              <a:solidFill>
                <a:schemeClr val="lt1"/>
              </a:solidFill>
              <a:latin typeface="Twentieth Century"/>
              <a:ea typeface="Twentieth Century"/>
              <a:cs typeface="Twentieth Century"/>
              <a:sym typeface="Twentieth Century"/>
            </a:endParaRPr>
          </a:p>
          <a:p>
            <a:pPr indent="0" lvl="0" marL="0" marR="0" rtl="0" algn="just">
              <a:spcBef>
                <a:spcPts val="0"/>
              </a:spcBef>
              <a:spcAft>
                <a:spcPts val="0"/>
              </a:spcAft>
              <a:buNone/>
            </a:pPr>
            <a:r>
              <a:rPr lang="en-US" sz="1200">
                <a:solidFill>
                  <a:schemeClr val="lt1"/>
                </a:solidFill>
                <a:latin typeface="Twentieth Century"/>
                <a:ea typeface="Twentieth Century"/>
                <a:cs typeface="Twentieth Century"/>
                <a:sym typeface="Twentieth Century"/>
              </a:rPr>
              <a:t>You can’t change what’s going on around you until you start changing what’s going on with you.</a:t>
            </a:r>
            <a:endParaRPr sz="1200">
              <a:solidFill>
                <a:schemeClr val="lt1"/>
              </a:solidFill>
              <a:latin typeface="Twentieth Century"/>
              <a:ea typeface="Twentieth Century"/>
              <a:cs typeface="Twentieth Century"/>
              <a:sym typeface="Twentieth Century"/>
            </a:endParaRPr>
          </a:p>
        </p:txBody>
      </p:sp>
      <p:sp>
        <p:nvSpPr>
          <p:cNvPr id="812" name="Google Shape;812;p39"/>
          <p:cNvSpPr/>
          <p:nvPr/>
        </p:nvSpPr>
        <p:spPr>
          <a:xfrm>
            <a:off x="6252523" y="1421874"/>
            <a:ext cx="3577278" cy="2184817"/>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2078">
              <a:solidFill>
                <a:schemeClr val="lt1"/>
              </a:solidFill>
              <a:latin typeface="Twentieth Century"/>
              <a:ea typeface="Twentieth Century"/>
              <a:cs typeface="Twentieth Century"/>
              <a:sym typeface="Twentieth Century"/>
            </a:endParaRPr>
          </a:p>
        </p:txBody>
      </p:sp>
      <p:sp>
        <p:nvSpPr>
          <p:cNvPr id="813" name="Google Shape;813;p39"/>
          <p:cNvSpPr/>
          <p:nvPr/>
        </p:nvSpPr>
        <p:spPr>
          <a:xfrm>
            <a:off x="6252523" y="3606691"/>
            <a:ext cx="3577278" cy="1613107"/>
          </a:xfrm>
          <a:prstGeom prst="rect">
            <a:avLst/>
          </a:prstGeom>
          <a:solidFill>
            <a:srgbClr val="E78D97"/>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2078">
              <a:solidFill>
                <a:schemeClr val="lt1"/>
              </a:solidFill>
              <a:latin typeface="Twentieth Century"/>
              <a:ea typeface="Twentieth Century"/>
              <a:cs typeface="Twentieth Century"/>
              <a:sym typeface="Twentieth Century"/>
            </a:endParaRPr>
          </a:p>
        </p:txBody>
      </p:sp>
      <p:sp>
        <p:nvSpPr>
          <p:cNvPr id="814" name="Google Shape;814;p39"/>
          <p:cNvSpPr txBox="1"/>
          <p:nvPr/>
        </p:nvSpPr>
        <p:spPr>
          <a:xfrm>
            <a:off x="6619397" y="4066613"/>
            <a:ext cx="2918677" cy="584775"/>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1400">
                <a:solidFill>
                  <a:schemeClr val="lt1"/>
                </a:solidFill>
                <a:latin typeface="Twentieth Century"/>
                <a:ea typeface="Twentieth Century"/>
                <a:cs typeface="Twentieth Century"/>
                <a:sym typeface="Twentieth Century"/>
              </a:rPr>
              <a:t>Buy</a:t>
            </a:r>
            <a:endParaRPr/>
          </a:p>
          <a:p>
            <a:pPr indent="0" lvl="0" marL="0" marR="0" rtl="0" algn="just">
              <a:spcBef>
                <a:spcPts val="0"/>
              </a:spcBef>
              <a:spcAft>
                <a:spcPts val="0"/>
              </a:spcAft>
              <a:buNone/>
            </a:pPr>
            <a:r>
              <a:rPr lang="en-US" sz="1200">
                <a:solidFill>
                  <a:schemeClr val="lt1"/>
                </a:solidFill>
                <a:latin typeface="Twentieth Century"/>
                <a:ea typeface="Twentieth Century"/>
                <a:cs typeface="Twentieth Century"/>
                <a:sym typeface="Twentieth Century"/>
              </a:rPr>
              <a:t>Be not afraid of going slowly, be afraid only of standing still</a:t>
            </a:r>
            <a:endParaRPr sz="1200">
              <a:solidFill>
                <a:schemeClr val="lt1"/>
              </a:solidFill>
              <a:latin typeface="Twentieth Century"/>
              <a:ea typeface="Twentieth Century"/>
              <a:cs typeface="Twentieth Century"/>
              <a:sym typeface="Twentieth Century"/>
            </a:endParaRPr>
          </a:p>
        </p:txBody>
      </p:sp>
      <p:sp>
        <p:nvSpPr>
          <p:cNvPr id="815" name="Google Shape;815;p39"/>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500"/>
                                        <p:tgtEl>
                                          <p:spTgt spid="8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810"/>
                                        </p:tgtEl>
                                        <p:attrNameLst>
                                          <p:attrName>style.visibility</p:attrName>
                                        </p:attrNameLst>
                                      </p:cBhvr>
                                      <p:to>
                                        <p:strVal val="visible"/>
                                      </p:to>
                                    </p:set>
                                    <p:anim calcmode="lin" valueType="num">
                                      <p:cBhvr additive="base">
                                        <p:cTn dur="500"/>
                                        <p:tgtEl>
                                          <p:spTgt spid="8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500"/>
                                  </p:stCondLst>
                                  <p:childTnLst>
                                    <p:set>
                                      <p:cBhvr>
                                        <p:cTn dur="1" fill="hold">
                                          <p:stCondLst>
                                            <p:cond delay="0"/>
                                          </p:stCondLst>
                                        </p:cTn>
                                        <p:tgtEl>
                                          <p:spTgt spid="811"/>
                                        </p:tgtEl>
                                        <p:attrNameLst>
                                          <p:attrName>style.visibility</p:attrName>
                                        </p:attrNameLst>
                                      </p:cBhvr>
                                      <p:to>
                                        <p:strVal val="visible"/>
                                      </p:to>
                                    </p:set>
                                    <p:anim calcmode="lin" valueType="num">
                                      <p:cBhvr additive="base">
                                        <p:cTn dur="500"/>
                                        <p:tgtEl>
                                          <p:spTgt spid="8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500"/>
                                  </p:stCondLst>
                                  <p:childTnLst>
                                    <p:set>
                                      <p:cBhvr>
                                        <p:cTn dur="1" fill="hold">
                                          <p:stCondLst>
                                            <p:cond delay="0"/>
                                          </p:stCondLst>
                                        </p:cTn>
                                        <p:tgtEl>
                                          <p:spTgt spid="812"/>
                                        </p:tgtEl>
                                        <p:attrNameLst>
                                          <p:attrName>style.visibility</p:attrName>
                                        </p:attrNameLst>
                                      </p:cBhvr>
                                      <p:to>
                                        <p:strVal val="visible"/>
                                      </p:to>
                                    </p:set>
                                    <p:anim calcmode="lin" valueType="num">
                                      <p:cBhvr additive="base">
                                        <p:cTn dur="500"/>
                                        <p:tgtEl>
                                          <p:spTgt spid="8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813"/>
                                        </p:tgtEl>
                                        <p:attrNameLst>
                                          <p:attrName>style.visibility</p:attrName>
                                        </p:attrNameLst>
                                      </p:cBhvr>
                                      <p:to>
                                        <p:strVal val="visible"/>
                                      </p:to>
                                    </p:set>
                                    <p:anim calcmode="lin" valueType="num">
                                      <p:cBhvr additive="base">
                                        <p:cTn dur="500"/>
                                        <p:tgtEl>
                                          <p:spTgt spid="8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500"/>
                                  </p:stCondLst>
                                  <p:childTnLst>
                                    <p:set>
                                      <p:cBhvr>
                                        <p:cTn dur="1" fill="hold">
                                          <p:stCondLst>
                                            <p:cond delay="0"/>
                                          </p:stCondLst>
                                        </p:cTn>
                                        <p:tgtEl>
                                          <p:spTgt spid="814"/>
                                        </p:tgtEl>
                                        <p:attrNameLst>
                                          <p:attrName>style.visibility</p:attrName>
                                        </p:attrNameLst>
                                      </p:cBhvr>
                                      <p:to>
                                        <p:strVal val="visible"/>
                                      </p:to>
                                    </p:set>
                                    <p:anim calcmode="lin" valueType="num">
                                      <p:cBhvr additive="base">
                                        <p:cTn dur="500"/>
                                        <p:tgtEl>
                                          <p:spTgt spid="8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pic>
        <p:nvPicPr>
          <p:cNvPr id="821" name="Google Shape;821;p40"/>
          <p:cNvPicPr preferRelativeResize="0"/>
          <p:nvPr/>
        </p:nvPicPr>
        <p:blipFill rotWithShape="1">
          <a:blip r:embed="rId3">
            <a:alphaModFix/>
          </a:blip>
          <a:srcRect b="0" l="0" r="0" t="0"/>
          <a:stretch/>
        </p:blipFill>
        <p:spPr>
          <a:xfrm>
            <a:off x="0" y="0"/>
            <a:ext cx="12192000" cy="6858000"/>
          </a:xfrm>
          <a:prstGeom prst="rect">
            <a:avLst/>
          </a:prstGeom>
          <a:solidFill>
            <a:srgbClr val="B73A4F"/>
          </a:solidFill>
          <a:ln>
            <a:noFill/>
          </a:ln>
        </p:spPr>
      </p:pic>
      <p:sp>
        <p:nvSpPr>
          <p:cNvPr id="822" name="Google Shape;822;p40"/>
          <p:cNvSpPr txBox="1"/>
          <p:nvPr/>
        </p:nvSpPr>
        <p:spPr>
          <a:xfrm>
            <a:off x="1" y="1724025"/>
            <a:ext cx="12192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FBE4D4"/>
                </a:solidFill>
                <a:latin typeface="Microsoft Yahei"/>
                <a:ea typeface="Microsoft Yahei"/>
                <a:cs typeface="Microsoft Yahei"/>
                <a:sym typeface="Microsoft Yahei"/>
              </a:rPr>
              <a:t>THANK YOU</a:t>
            </a:r>
            <a:endParaRPr b="1" sz="4400">
              <a:solidFill>
                <a:srgbClr val="FBE4D4"/>
              </a:solidFill>
              <a:latin typeface="Microsoft Yahei"/>
              <a:ea typeface="Microsoft Yahei"/>
              <a:cs typeface="Microsoft Yahei"/>
              <a:sym typeface="Microsoft Yahei"/>
            </a:endParaRPr>
          </a:p>
        </p:txBody>
      </p:sp>
      <p:cxnSp>
        <p:nvCxnSpPr>
          <p:cNvPr id="823" name="Google Shape;823;p40"/>
          <p:cNvCxnSpPr/>
          <p:nvPr/>
        </p:nvCxnSpPr>
        <p:spPr>
          <a:xfrm>
            <a:off x="3876675" y="2778904"/>
            <a:ext cx="4673600" cy="0"/>
          </a:xfrm>
          <a:prstGeom prst="straightConnector1">
            <a:avLst/>
          </a:prstGeom>
          <a:noFill/>
          <a:ln cap="flat" cmpd="sng" w="19050">
            <a:solidFill>
              <a:srgbClr val="FBE5D6"/>
            </a:solidFill>
            <a:prstDash val="lgDashDot"/>
            <a:miter lim="800000"/>
            <a:headEnd len="sm" w="sm" type="none"/>
            <a:tailEnd len="sm" w="sm" type="none"/>
          </a:ln>
        </p:spPr>
      </p:cxnSp>
      <p:sp>
        <p:nvSpPr>
          <p:cNvPr id="824" name="Google Shape;824;p40"/>
          <p:cNvSpPr/>
          <p:nvPr/>
        </p:nvSpPr>
        <p:spPr>
          <a:xfrm>
            <a:off x="1" y="2967247"/>
            <a:ext cx="12192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FBE4D4"/>
                </a:solidFill>
                <a:latin typeface="Rockwell"/>
                <a:ea typeface="Rockwell"/>
                <a:cs typeface="Rockwell"/>
                <a:sym typeface="Rockwell"/>
              </a:rPr>
              <a:t>Pastel Makeup PTT Template</a:t>
            </a:r>
            <a:endParaRPr sz="3600">
              <a:solidFill>
                <a:srgbClr val="FBE4D4"/>
              </a:solidFill>
              <a:latin typeface="Rockwell"/>
              <a:ea typeface="Rockwell"/>
              <a:cs typeface="Rockwell"/>
              <a:sym typeface="Rockwell"/>
            </a:endParaRPr>
          </a:p>
        </p:txBody>
      </p:sp>
      <p:sp>
        <p:nvSpPr>
          <p:cNvPr id="825" name="Google Shape;825;p40"/>
          <p:cNvSpPr/>
          <p:nvPr/>
        </p:nvSpPr>
        <p:spPr>
          <a:xfrm>
            <a:off x="1" y="3933680"/>
            <a:ext cx="121920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FBE4D4"/>
                </a:solidFill>
                <a:latin typeface="Rockwell"/>
                <a:ea typeface="Rockwell"/>
                <a:cs typeface="Rockwell"/>
                <a:sym typeface="Rockwell"/>
              </a:rPr>
              <a:t>www.freepptbackgrounds.net</a:t>
            </a:r>
            <a:endParaRPr sz="1400">
              <a:solidFill>
                <a:srgbClr val="FBE4D4"/>
              </a:solidFill>
              <a:latin typeface="Rockwell"/>
              <a:ea typeface="Rockwell"/>
              <a:cs typeface="Rockwell"/>
              <a:sym typeface="Rockwell"/>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4"/>
                                        </p:tgtEl>
                                        <p:attrNameLst>
                                          <p:attrName>style.visibility</p:attrName>
                                        </p:attrNameLst>
                                      </p:cBhvr>
                                      <p:to>
                                        <p:strVal val="visible"/>
                                      </p:to>
                                    </p:set>
                                    <p:anim calcmode="lin" valueType="num">
                                      <p:cBhvr additive="base">
                                        <p:cTn dur="1000"/>
                                        <p:tgtEl>
                                          <p:spTgt spid="824"/>
                                        </p:tgtEl>
                                        <p:attrNameLst>
                                          <p:attrName>ppt_w</p:attrName>
                                        </p:attrNameLst>
                                      </p:cBhvr>
                                      <p:tavLst>
                                        <p:tav fmla="" tm="0">
                                          <p:val>
                                            <p:strVal val="0"/>
                                          </p:val>
                                        </p:tav>
                                        <p:tav fmla="" tm="100000">
                                          <p:val>
                                            <p:strVal val="#ppt_w"/>
                                          </p:val>
                                        </p:tav>
                                      </p:tavLst>
                                    </p:anim>
                                    <p:anim calcmode="lin" valueType="num">
                                      <p:cBhvr additive="base">
                                        <p:cTn dur="1000"/>
                                        <p:tgtEl>
                                          <p:spTgt spid="8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5"/>
                                        </p:tgtEl>
                                        <p:attrNameLst>
                                          <p:attrName>style.visibility</p:attrName>
                                        </p:attrNameLst>
                                      </p:cBhvr>
                                      <p:to>
                                        <p:strVal val="visible"/>
                                      </p:to>
                                    </p:set>
                                    <p:anim calcmode="lin" valueType="num">
                                      <p:cBhvr additive="base">
                                        <p:cTn dur="1000"/>
                                        <p:tgtEl>
                                          <p:spTgt spid="825"/>
                                        </p:tgtEl>
                                        <p:attrNameLst>
                                          <p:attrName>ppt_w</p:attrName>
                                        </p:attrNameLst>
                                      </p:cBhvr>
                                      <p:tavLst>
                                        <p:tav fmla="" tm="0">
                                          <p:val>
                                            <p:strVal val="0"/>
                                          </p:val>
                                        </p:tav>
                                        <p:tav fmla="" tm="100000">
                                          <p:val>
                                            <p:strVal val="#ppt_w"/>
                                          </p:val>
                                        </p:tav>
                                      </p:tavLst>
                                    </p:anim>
                                    <p:anim calcmode="lin" valueType="num">
                                      <p:cBhvr additive="base">
                                        <p:cTn dur="1000"/>
                                        <p:tgtEl>
                                          <p:spTgt spid="8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5" name="Google Shape;125;p17"/>
          <p:cNvSpPr txBox="1"/>
          <p:nvPr/>
        </p:nvSpPr>
        <p:spPr>
          <a:xfrm>
            <a:off x="4302971" y="1361506"/>
            <a:ext cx="162095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FBE4D4"/>
                </a:solidFill>
                <a:latin typeface="Twentieth Century"/>
                <a:ea typeface="Twentieth Century"/>
                <a:cs typeface="Twentieth Century"/>
                <a:sym typeface="Twentieth Century"/>
              </a:rPr>
              <a:t>0NE</a:t>
            </a:r>
            <a:endParaRPr b="1" sz="6600">
              <a:solidFill>
                <a:srgbClr val="FBE4D4"/>
              </a:solidFill>
              <a:latin typeface="Twentieth Century"/>
              <a:ea typeface="Twentieth Century"/>
              <a:cs typeface="Twentieth Century"/>
              <a:sym typeface="Twentieth Century"/>
            </a:endParaRPr>
          </a:p>
        </p:txBody>
      </p:sp>
      <p:sp>
        <p:nvSpPr>
          <p:cNvPr id="126" name="Google Shape;126;p17"/>
          <p:cNvSpPr txBox="1"/>
          <p:nvPr/>
        </p:nvSpPr>
        <p:spPr>
          <a:xfrm>
            <a:off x="5347881" y="3239040"/>
            <a:ext cx="2013585" cy="8935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BE5D6"/>
                </a:solidFill>
                <a:latin typeface="Twentieth Century"/>
                <a:ea typeface="Twentieth Century"/>
                <a:cs typeface="Twentieth Century"/>
                <a:sym typeface="Twentieth Century"/>
              </a:rPr>
              <a:t>Show and explain your  web, app or software  projects using these  gadget templates</a:t>
            </a:r>
            <a:endParaRPr sz="1200">
              <a:solidFill>
                <a:srgbClr val="FBE5D6"/>
              </a:solidFill>
              <a:latin typeface="Twentieth Century"/>
              <a:ea typeface="Twentieth Century"/>
              <a:cs typeface="Twentieth Century"/>
              <a:sym typeface="Twentieth Century"/>
            </a:endParaRPr>
          </a:p>
        </p:txBody>
      </p:sp>
      <p:grpSp>
        <p:nvGrpSpPr>
          <p:cNvPr id="127" name="Google Shape;127;p17"/>
          <p:cNvGrpSpPr/>
          <p:nvPr/>
        </p:nvGrpSpPr>
        <p:grpSpPr>
          <a:xfrm>
            <a:off x="4872395" y="2469502"/>
            <a:ext cx="3306778" cy="461665"/>
            <a:chOff x="4872395" y="2469502"/>
            <a:chExt cx="3306778" cy="461665"/>
          </a:xfrm>
        </p:grpSpPr>
        <p:sp>
          <p:nvSpPr>
            <p:cNvPr id="128" name="Google Shape;128;p17"/>
            <p:cNvSpPr/>
            <p:nvPr/>
          </p:nvSpPr>
          <p:spPr>
            <a:xfrm>
              <a:off x="4872395" y="2560943"/>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9" name="Google Shape;129;p17"/>
            <p:cNvSpPr/>
            <p:nvPr/>
          </p:nvSpPr>
          <p:spPr>
            <a:xfrm>
              <a:off x="5233075" y="2469502"/>
              <a:ext cx="265716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FBE4D4"/>
                  </a:solidFill>
                  <a:latin typeface="Twentieth Century"/>
                  <a:ea typeface="Twentieth Century"/>
                  <a:cs typeface="Twentieth Century"/>
                  <a:sym typeface="Twentieth Century"/>
                </a:rPr>
                <a:t>WHAT WE DO?</a:t>
              </a:r>
              <a:endParaRPr b="1" sz="2400">
                <a:solidFill>
                  <a:srgbClr val="FBE4D4"/>
                </a:solidFill>
                <a:latin typeface="Twentieth Century"/>
                <a:ea typeface="Twentieth Century"/>
                <a:cs typeface="Twentieth Century"/>
                <a:sym typeface="Twentieth Century"/>
              </a:endParaRPr>
            </a:p>
          </p:txBody>
        </p:sp>
        <p:sp>
          <p:nvSpPr>
            <p:cNvPr id="130" name="Google Shape;130;p17"/>
            <p:cNvSpPr/>
            <p:nvPr/>
          </p:nvSpPr>
          <p:spPr>
            <a:xfrm>
              <a:off x="7890235" y="2555865"/>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18"/>
          <p:cNvGrpSpPr/>
          <p:nvPr/>
        </p:nvGrpSpPr>
        <p:grpSpPr>
          <a:xfrm>
            <a:off x="6327843" y="2130153"/>
            <a:ext cx="1369219" cy="1370410"/>
            <a:chOff x="0" y="0"/>
            <a:chExt cx="1417477" cy="1418740"/>
          </a:xfrm>
        </p:grpSpPr>
        <p:sp>
          <p:nvSpPr>
            <p:cNvPr id="137" name="Google Shape;137;p18"/>
            <p:cNvSpPr/>
            <p:nvPr/>
          </p:nvSpPr>
          <p:spPr>
            <a:xfrm>
              <a:off x="120018" y="1040999"/>
              <a:ext cx="147812" cy="146548"/>
            </a:xfrm>
            <a:custGeom>
              <a:rect b="b" l="l" r="r" t="t"/>
              <a:pathLst>
                <a:path extrusionOk="0" h="187" w="189">
                  <a:moveTo>
                    <a:pt x="189" y="81"/>
                  </a:moveTo>
                  <a:cubicBezTo>
                    <a:pt x="165" y="56"/>
                    <a:pt x="144" y="29"/>
                    <a:pt x="125" y="0"/>
                  </a:cubicBezTo>
                  <a:cubicBezTo>
                    <a:pt x="0" y="84"/>
                    <a:pt x="0" y="84"/>
                    <a:pt x="0" y="84"/>
                  </a:cubicBezTo>
                  <a:cubicBezTo>
                    <a:pt x="25" y="120"/>
                    <a:pt x="53" y="155"/>
                    <a:pt x="82" y="187"/>
                  </a:cubicBezTo>
                  <a:lnTo>
                    <a:pt x="189" y="8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38" name="Google Shape;138;p18"/>
            <p:cNvSpPr/>
            <p:nvPr/>
          </p:nvSpPr>
          <p:spPr>
            <a:xfrm>
              <a:off x="564716" y="1263"/>
              <a:ext cx="104858" cy="128862"/>
            </a:xfrm>
            <a:custGeom>
              <a:rect b="b" l="l" r="r" t="t"/>
              <a:pathLst>
                <a:path extrusionOk="0" h="164" w="135">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39" name="Google Shape;139;p18"/>
            <p:cNvSpPr/>
            <p:nvPr/>
          </p:nvSpPr>
          <p:spPr>
            <a:xfrm>
              <a:off x="207189" y="1128170"/>
              <a:ext cx="144022" cy="151602"/>
            </a:xfrm>
            <a:custGeom>
              <a:rect b="b" l="l" r="r" t="t"/>
              <a:pathLst>
                <a:path extrusionOk="0" h="193" w="184">
                  <a:moveTo>
                    <a:pt x="184" y="68"/>
                  </a:moveTo>
                  <a:cubicBezTo>
                    <a:pt x="156" y="47"/>
                    <a:pt x="130" y="25"/>
                    <a:pt x="106" y="0"/>
                  </a:cubicBezTo>
                  <a:cubicBezTo>
                    <a:pt x="0" y="106"/>
                    <a:pt x="0" y="106"/>
                    <a:pt x="0" y="106"/>
                  </a:cubicBezTo>
                  <a:cubicBezTo>
                    <a:pt x="31" y="138"/>
                    <a:pt x="65" y="167"/>
                    <a:pt x="100" y="193"/>
                  </a:cubicBezTo>
                  <a:lnTo>
                    <a:pt x="184" y="68"/>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0" name="Google Shape;140;p18"/>
            <p:cNvSpPr/>
            <p:nvPr/>
          </p:nvSpPr>
          <p:spPr>
            <a:xfrm>
              <a:off x="13896" y="836337"/>
              <a:ext cx="137705" cy="122545"/>
            </a:xfrm>
            <a:custGeom>
              <a:rect b="b" l="l" r="r" t="t"/>
              <a:pathLst>
                <a:path extrusionOk="0" h="155" w="176">
                  <a:moveTo>
                    <a:pt x="176" y="97"/>
                  </a:moveTo>
                  <a:cubicBezTo>
                    <a:pt x="164" y="66"/>
                    <a:pt x="155" y="33"/>
                    <a:pt x="148" y="0"/>
                  </a:cubicBezTo>
                  <a:cubicBezTo>
                    <a:pt x="0" y="29"/>
                    <a:pt x="0" y="29"/>
                    <a:pt x="0" y="29"/>
                  </a:cubicBezTo>
                  <a:cubicBezTo>
                    <a:pt x="10" y="72"/>
                    <a:pt x="22" y="114"/>
                    <a:pt x="37" y="155"/>
                  </a:cubicBezTo>
                  <a:lnTo>
                    <a:pt x="176" y="9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1" name="Google Shape;141;p18"/>
            <p:cNvSpPr/>
            <p:nvPr/>
          </p:nvSpPr>
          <p:spPr>
            <a:xfrm>
              <a:off x="0" y="725162"/>
              <a:ext cx="123808" cy="102332"/>
            </a:xfrm>
            <a:custGeom>
              <a:rect b="b" l="l" r="r" t="t"/>
              <a:pathLst>
                <a:path extrusionOk="0" h="130" w="159">
                  <a:moveTo>
                    <a:pt x="159" y="101"/>
                  </a:moveTo>
                  <a:cubicBezTo>
                    <a:pt x="154" y="68"/>
                    <a:pt x="150" y="34"/>
                    <a:pt x="149" y="0"/>
                  </a:cubicBezTo>
                  <a:cubicBezTo>
                    <a:pt x="0" y="0"/>
                    <a:pt x="0" y="0"/>
                    <a:pt x="0" y="0"/>
                  </a:cubicBezTo>
                  <a:cubicBezTo>
                    <a:pt x="1" y="44"/>
                    <a:pt x="5" y="88"/>
                    <a:pt x="12" y="130"/>
                  </a:cubicBezTo>
                  <a:lnTo>
                    <a:pt x="159" y="10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2" name="Google Shape;142;p18"/>
            <p:cNvSpPr/>
            <p:nvPr/>
          </p:nvSpPr>
          <p:spPr>
            <a:xfrm>
              <a:off x="564716" y="1289878"/>
              <a:ext cx="104858" cy="128862"/>
            </a:xfrm>
            <a:custGeom>
              <a:rect b="b" l="l" r="r" t="t"/>
              <a:pathLst>
                <a:path extrusionOk="0" h="164" w="135">
                  <a:moveTo>
                    <a:pt x="135" y="14"/>
                  </a:moveTo>
                  <a:cubicBezTo>
                    <a:pt x="99" y="11"/>
                    <a:pt x="64" y="7"/>
                    <a:pt x="29" y="0"/>
                  </a:cubicBezTo>
                  <a:cubicBezTo>
                    <a:pt x="0" y="147"/>
                    <a:pt x="0" y="147"/>
                    <a:pt x="0" y="147"/>
                  </a:cubicBezTo>
                  <a:cubicBezTo>
                    <a:pt x="44" y="156"/>
                    <a:pt x="89" y="162"/>
                    <a:pt x="135" y="164"/>
                  </a:cubicBezTo>
                  <a:lnTo>
                    <a:pt x="135" y="1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3" name="Google Shape;143;p18"/>
            <p:cNvSpPr/>
            <p:nvPr/>
          </p:nvSpPr>
          <p:spPr>
            <a:xfrm>
              <a:off x="312047" y="1201444"/>
              <a:ext cx="136442" cy="149075"/>
            </a:xfrm>
            <a:custGeom>
              <a:rect b="b" l="l" r="r" t="t"/>
              <a:pathLst>
                <a:path extrusionOk="0" h="190" w="174">
                  <a:moveTo>
                    <a:pt x="174" y="52"/>
                  </a:moveTo>
                  <a:cubicBezTo>
                    <a:pt x="142" y="36"/>
                    <a:pt x="112" y="19"/>
                    <a:pt x="83" y="0"/>
                  </a:cubicBezTo>
                  <a:cubicBezTo>
                    <a:pt x="0" y="124"/>
                    <a:pt x="0" y="124"/>
                    <a:pt x="0" y="124"/>
                  </a:cubicBezTo>
                  <a:cubicBezTo>
                    <a:pt x="37" y="149"/>
                    <a:pt x="76" y="171"/>
                    <a:pt x="116" y="190"/>
                  </a:cubicBezTo>
                  <a:lnTo>
                    <a:pt x="174" y="52"/>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4" name="Google Shape;144;p18"/>
            <p:cNvSpPr/>
            <p:nvPr/>
          </p:nvSpPr>
          <p:spPr>
            <a:xfrm>
              <a:off x="432065" y="1255768"/>
              <a:ext cx="123808" cy="141495"/>
            </a:xfrm>
            <a:custGeom>
              <a:rect b="b" l="l" r="r" t="t"/>
              <a:pathLst>
                <a:path extrusionOk="0" h="181" w="157">
                  <a:moveTo>
                    <a:pt x="157" y="34"/>
                  </a:moveTo>
                  <a:cubicBezTo>
                    <a:pt x="123" y="25"/>
                    <a:pt x="89" y="14"/>
                    <a:pt x="57" y="0"/>
                  </a:cubicBezTo>
                  <a:cubicBezTo>
                    <a:pt x="0" y="138"/>
                    <a:pt x="0" y="138"/>
                    <a:pt x="0" y="138"/>
                  </a:cubicBezTo>
                  <a:cubicBezTo>
                    <a:pt x="41" y="156"/>
                    <a:pt x="84" y="170"/>
                    <a:pt x="128" y="181"/>
                  </a:cubicBezTo>
                  <a:lnTo>
                    <a:pt x="157" y="3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5" name="Google Shape;145;p18"/>
            <p:cNvSpPr/>
            <p:nvPr/>
          </p:nvSpPr>
          <p:spPr>
            <a:xfrm>
              <a:off x="55587" y="943721"/>
              <a:ext cx="145285" cy="136442"/>
            </a:xfrm>
            <a:custGeom>
              <a:rect b="b" l="l" r="r" t="t"/>
              <a:pathLst>
                <a:path extrusionOk="0" h="174" w="185">
                  <a:moveTo>
                    <a:pt x="185" y="91"/>
                  </a:moveTo>
                  <a:cubicBezTo>
                    <a:pt x="167" y="61"/>
                    <a:pt x="152" y="31"/>
                    <a:pt x="138" y="0"/>
                  </a:cubicBezTo>
                  <a:cubicBezTo>
                    <a:pt x="0" y="57"/>
                    <a:pt x="0" y="57"/>
                    <a:pt x="0" y="57"/>
                  </a:cubicBezTo>
                  <a:cubicBezTo>
                    <a:pt x="17" y="98"/>
                    <a:pt x="37" y="137"/>
                    <a:pt x="60" y="174"/>
                  </a:cubicBezTo>
                  <a:lnTo>
                    <a:pt x="185" y="9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6" name="Google Shape;146;p18"/>
            <p:cNvSpPr/>
            <p:nvPr/>
          </p:nvSpPr>
          <p:spPr>
            <a:xfrm>
              <a:off x="312047" y="68221"/>
              <a:ext cx="136442" cy="150339"/>
            </a:xfrm>
            <a:custGeom>
              <a:rect b="b" l="l" r="r" t="t"/>
              <a:pathLst>
                <a:path extrusionOk="0" h="191" w="174">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7" name="Google Shape;147;p18"/>
            <p:cNvSpPr/>
            <p:nvPr/>
          </p:nvSpPr>
          <p:spPr>
            <a:xfrm>
              <a:off x="0" y="591247"/>
              <a:ext cx="123808" cy="102332"/>
            </a:xfrm>
            <a:custGeom>
              <a:rect b="b" l="l" r="r" t="t"/>
              <a:pathLst>
                <a:path extrusionOk="0" h="131" w="159">
                  <a:moveTo>
                    <a:pt x="149" y="131"/>
                  </a:moveTo>
                  <a:cubicBezTo>
                    <a:pt x="150" y="96"/>
                    <a:pt x="154" y="63"/>
                    <a:pt x="159" y="29"/>
                  </a:cubicBezTo>
                  <a:cubicBezTo>
                    <a:pt x="12" y="0"/>
                    <a:pt x="12" y="0"/>
                    <a:pt x="12" y="0"/>
                  </a:cubicBezTo>
                  <a:cubicBezTo>
                    <a:pt x="5" y="43"/>
                    <a:pt x="1" y="86"/>
                    <a:pt x="0" y="131"/>
                  </a:cubicBezTo>
                  <a:lnTo>
                    <a:pt x="149" y="13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8" name="Google Shape;148;p18"/>
            <p:cNvSpPr/>
            <p:nvPr/>
          </p:nvSpPr>
          <p:spPr>
            <a:xfrm>
              <a:off x="207189" y="138968"/>
              <a:ext cx="144022" cy="151602"/>
            </a:xfrm>
            <a:custGeom>
              <a:rect b="b" l="l" r="r" t="t"/>
              <a:pathLst>
                <a:path extrusionOk="0" h="193" w="184">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49" name="Google Shape;149;p18"/>
            <p:cNvSpPr/>
            <p:nvPr/>
          </p:nvSpPr>
          <p:spPr>
            <a:xfrm>
              <a:off x="432065" y="21477"/>
              <a:ext cx="123808" cy="142759"/>
            </a:xfrm>
            <a:custGeom>
              <a:rect b="b" l="l" r="r" t="t"/>
              <a:pathLst>
                <a:path extrusionOk="0" h="182" w="157">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0" name="Google Shape;150;p18"/>
            <p:cNvSpPr/>
            <p:nvPr/>
          </p:nvSpPr>
          <p:spPr>
            <a:xfrm>
              <a:off x="13896" y="461122"/>
              <a:ext cx="137705" cy="121281"/>
            </a:xfrm>
            <a:custGeom>
              <a:rect b="b" l="l" r="r" t="t"/>
              <a:pathLst>
                <a:path extrusionOk="0" h="155" w="176">
                  <a:moveTo>
                    <a:pt x="148" y="155"/>
                  </a:moveTo>
                  <a:cubicBezTo>
                    <a:pt x="155" y="122"/>
                    <a:pt x="164" y="89"/>
                    <a:pt x="176" y="57"/>
                  </a:cubicBezTo>
                  <a:cubicBezTo>
                    <a:pt x="37" y="0"/>
                    <a:pt x="37" y="0"/>
                    <a:pt x="37" y="0"/>
                  </a:cubicBezTo>
                  <a:cubicBezTo>
                    <a:pt x="22" y="40"/>
                    <a:pt x="10" y="83"/>
                    <a:pt x="0" y="125"/>
                  </a:cubicBezTo>
                  <a:lnTo>
                    <a:pt x="148" y="155"/>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1" name="Google Shape;151;p18"/>
            <p:cNvSpPr/>
            <p:nvPr/>
          </p:nvSpPr>
          <p:spPr>
            <a:xfrm>
              <a:off x="55587" y="339840"/>
              <a:ext cx="145285" cy="136442"/>
            </a:xfrm>
            <a:custGeom>
              <a:rect b="b" l="l" r="r" t="t"/>
              <a:pathLst>
                <a:path extrusionOk="0" h="174" w="185">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2" name="Google Shape;152;p18"/>
            <p:cNvSpPr/>
            <p:nvPr/>
          </p:nvSpPr>
          <p:spPr>
            <a:xfrm>
              <a:off x="120018" y="231192"/>
              <a:ext cx="147812" cy="145285"/>
            </a:xfrm>
            <a:custGeom>
              <a:rect b="b" l="l" r="r" t="t"/>
              <a:pathLst>
                <a:path extrusionOk="0" h="187" w="189">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3" name="Google Shape;153;p18"/>
            <p:cNvSpPr/>
            <p:nvPr/>
          </p:nvSpPr>
          <p:spPr>
            <a:xfrm>
              <a:off x="1291142" y="725162"/>
              <a:ext cx="126335" cy="111175"/>
            </a:xfrm>
            <a:custGeom>
              <a:rect b="b" l="l" r="r" t="t"/>
              <a:pathLst>
                <a:path extrusionOk="0" h="141" w="161">
                  <a:moveTo>
                    <a:pt x="12" y="0"/>
                  </a:moveTo>
                  <a:cubicBezTo>
                    <a:pt x="10" y="38"/>
                    <a:pt x="7" y="76"/>
                    <a:pt x="0" y="112"/>
                  </a:cubicBezTo>
                  <a:cubicBezTo>
                    <a:pt x="147" y="141"/>
                    <a:pt x="147" y="141"/>
                    <a:pt x="147" y="141"/>
                  </a:cubicBezTo>
                  <a:cubicBezTo>
                    <a:pt x="156" y="95"/>
                    <a:pt x="160" y="48"/>
                    <a:pt x="161" y="0"/>
                  </a:cubicBezTo>
                  <a:lnTo>
                    <a:pt x="12"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4" name="Google Shape;154;p18"/>
            <p:cNvSpPr/>
            <p:nvPr/>
          </p:nvSpPr>
          <p:spPr>
            <a:xfrm>
              <a:off x="1258295" y="845180"/>
              <a:ext cx="141495" cy="128862"/>
            </a:xfrm>
            <a:custGeom>
              <a:rect b="b" l="l" r="r" t="t"/>
              <a:pathLst>
                <a:path extrusionOk="0" h="164" w="181">
                  <a:moveTo>
                    <a:pt x="34" y="0"/>
                  </a:moveTo>
                  <a:cubicBezTo>
                    <a:pt x="25" y="37"/>
                    <a:pt x="14" y="72"/>
                    <a:pt x="0" y="107"/>
                  </a:cubicBezTo>
                  <a:cubicBezTo>
                    <a:pt x="139" y="164"/>
                    <a:pt x="139" y="164"/>
                    <a:pt x="139" y="164"/>
                  </a:cubicBezTo>
                  <a:cubicBezTo>
                    <a:pt x="156" y="121"/>
                    <a:pt x="170" y="76"/>
                    <a:pt x="181" y="29"/>
                  </a:cubicBezTo>
                  <a:lnTo>
                    <a:pt x="34"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5" name="Google Shape;155;p18"/>
            <p:cNvSpPr/>
            <p:nvPr/>
          </p:nvSpPr>
          <p:spPr>
            <a:xfrm>
              <a:off x="1202708" y="958881"/>
              <a:ext cx="151602" cy="141495"/>
            </a:xfrm>
            <a:custGeom>
              <a:rect b="b" l="l" r="r" t="t"/>
              <a:pathLst>
                <a:path extrusionOk="0" h="181" w="193">
                  <a:moveTo>
                    <a:pt x="55" y="0"/>
                  </a:moveTo>
                  <a:cubicBezTo>
                    <a:pt x="39" y="34"/>
                    <a:pt x="21" y="67"/>
                    <a:pt x="0" y="97"/>
                  </a:cubicBezTo>
                  <a:cubicBezTo>
                    <a:pt x="125" y="181"/>
                    <a:pt x="125" y="181"/>
                    <a:pt x="125" y="181"/>
                  </a:cubicBezTo>
                  <a:cubicBezTo>
                    <a:pt x="151" y="142"/>
                    <a:pt x="174" y="100"/>
                    <a:pt x="193" y="57"/>
                  </a:cubicBezTo>
                  <a:lnTo>
                    <a:pt x="55"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6" name="Google Shape;156;p18"/>
            <p:cNvSpPr/>
            <p:nvPr/>
          </p:nvSpPr>
          <p:spPr>
            <a:xfrm>
              <a:off x="1034682" y="1149647"/>
              <a:ext cx="152866" cy="150339"/>
            </a:xfrm>
            <a:custGeom>
              <a:rect b="b" l="l" r="r" t="t"/>
              <a:pathLst>
                <a:path extrusionOk="0" h="192" w="194">
                  <a:moveTo>
                    <a:pt x="88" y="0"/>
                  </a:moveTo>
                  <a:cubicBezTo>
                    <a:pt x="61" y="25"/>
                    <a:pt x="31" y="47"/>
                    <a:pt x="0" y="68"/>
                  </a:cubicBezTo>
                  <a:cubicBezTo>
                    <a:pt x="83" y="192"/>
                    <a:pt x="83" y="192"/>
                    <a:pt x="83" y="192"/>
                  </a:cubicBezTo>
                  <a:cubicBezTo>
                    <a:pt x="123" y="166"/>
                    <a:pt x="160" y="138"/>
                    <a:pt x="194" y="106"/>
                  </a:cubicBezTo>
                  <a:lnTo>
                    <a:pt x="8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7" name="Google Shape;157;p18"/>
            <p:cNvSpPr/>
            <p:nvPr/>
          </p:nvSpPr>
          <p:spPr>
            <a:xfrm>
              <a:off x="1126907" y="1061213"/>
              <a:ext cx="155392" cy="150339"/>
            </a:xfrm>
            <a:custGeom>
              <a:rect b="b" l="l" r="r" t="t"/>
              <a:pathLst>
                <a:path extrusionOk="0" h="191" w="197">
                  <a:moveTo>
                    <a:pt x="73" y="0"/>
                  </a:moveTo>
                  <a:cubicBezTo>
                    <a:pt x="50" y="30"/>
                    <a:pt x="26" y="58"/>
                    <a:pt x="0" y="85"/>
                  </a:cubicBezTo>
                  <a:cubicBezTo>
                    <a:pt x="106" y="191"/>
                    <a:pt x="106" y="191"/>
                    <a:pt x="106" y="191"/>
                  </a:cubicBezTo>
                  <a:cubicBezTo>
                    <a:pt x="139" y="157"/>
                    <a:pt x="170" y="122"/>
                    <a:pt x="197" y="84"/>
                  </a:cubicBezTo>
                  <a:lnTo>
                    <a:pt x="73"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8" name="Google Shape;158;p18"/>
            <p:cNvSpPr/>
            <p:nvPr/>
          </p:nvSpPr>
          <p:spPr>
            <a:xfrm>
              <a:off x="702422" y="1296195"/>
              <a:ext cx="107385" cy="122545"/>
            </a:xfrm>
            <a:custGeom>
              <a:rect b="b" l="l" r="r" t="t"/>
              <a:pathLst>
                <a:path extrusionOk="0" h="156" w="137">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59" name="Google Shape;159;p18"/>
            <p:cNvSpPr/>
            <p:nvPr/>
          </p:nvSpPr>
          <p:spPr>
            <a:xfrm>
              <a:off x="702422" y="0"/>
              <a:ext cx="107385" cy="122545"/>
            </a:xfrm>
            <a:custGeom>
              <a:rect b="b" l="l" r="r" t="t"/>
              <a:pathLst>
                <a:path extrusionOk="0" h="157" w="13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0" name="Google Shape;160;p18"/>
            <p:cNvSpPr/>
            <p:nvPr/>
          </p:nvSpPr>
          <p:spPr>
            <a:xfrm>
              <a:off x="1291142" y="583667"/>
              <a:ext cx="126335" cy="109912"/>
            </a:xfrm>
            <a:custGeom>
              <a:rect b="b" l="l" r="r" t="t"/>
              <a:pathLst>
                <a:path extrusionOk="0" h="141" w="161">
                  <a:moveTo>
                    <a:pt x="0" y="29"/>
                  </a:moveTo>
                  <a:cubicBezTo>
                    <a:pt x="7" y="65"/>
                    <a:pt x="10" y="103"/>
                    <a:pt x="12" y="141"/>
                  </a:cubicBezTo>
                  <a:cubicBezTo>
                    <a:pt x="161" y="141"/>
                    <a:pt x="161" y="141"/>
                    <a:pt x="161" y="141"/>
                  </a:cubicBezTo>
                  <a:cubicBezTo>
                    <a:pt x="160" y="93"/>
                    <a:pt x="156" y="45"/>
                    <a:pt x="147" y="0"/>
                  </a:cubicBezTo>
                  <a:lnTo>
                    <a:pt x="0" y="2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1" name="Google Shape;161;p18"/>
            <p:cNvSpPr/>
            <p:nvPr/>
          </p:nvSpPr>
          <p:spPr>
            <a:xfrm>
              <a:off x="1035946" y="118755"/>
              <a:ext cx="151602" cy="150339"/>
            </a:xfrm>
            <a:custGeom>
              <a:rect b="b" l="l" r="r" t="t"/>
              <a:pathLst>
                <a:path extrusionOk="0" h="192" w="193">
                  <a:moveTo>
                    <a:pt x="0" y="124"/>
                  </a:moveTo>
                  <a:cubicBezTo>
                    <a:pt x="30" y="145"/>
                    <a:pt x="60" y="167"/>
                    <a:pt x="87" y="192"/>
                  </a:cubicBezTo>
                  <a:cubicBezTo>
                    <a:pt x="193" y="86"/>
                    <a:pt x="193" y="86"/>
                    <a:pt x="193" y="86"/>
                  </a:cubicBezTo>
                  <a:cubicBezTo>
                    <a:pt x="159" y="54"/>
                    <a:pt x="122" y="25"/>
                    <a:pt x="83" y="0"/>
                  </a:cubicBezTo>
                  <a:lnTo>
                    <a:pt x="0" y="12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2" name="Google Shape;162;p18"/>
            <p:cNvSpPr/>
            <p:nvPr/>
          </p:nvSpPr>
          <p:spPr>
            <a:xfrm>
              <a:off x="1126907" y="208452"/>
              <a:ext cx="155392" cy="149075"/>
            </a:xfrm>
            <a:custGeom>
              <a:rect b="b" l="l" r="r" t="t"/>
              <a:pathLst>
                <a:path extrusionOk="0" h="191" w="197">
                  <a:moveTo>
                    <a:pt x="0" y="106"/>
                  </a:moveTo>
                  <a:cubicBezTo>
                    <a:pt x="26" y="132"/>
                    <a:pt x="51" y="161"/>
                    <a:pt x="73" y="191"/>
                  </a:cubicBezTo>
                  <a:cubicBezTo>
                    <a:pt x="197" y="108"/>
                    <a:pt x="197" y="108"/>
                    <a:pt x="197" y="108"/>
                  </a:cubicBezTo>
                  <a:cubicBezTo>
                    <a:pt x="170" y="69"/>
                    <a:pt x="139" y="33"/>
                    <a:pt x="106" y="0"/>
                  </a:cubicBezTo>
                  <a:lnTo>
                    <a:pt x="0" y="106"/>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3" name="Google Shape;163;p18"/>
            <p:cNvSpPr/>
            <p:nvPr/>
          </p:nvSpPr>
          <p:spPr>
            <a:xfrm>
              <a:off x="1202708" y="318364"/>
              <a:ext cx="151602" cy="141495"/>
            </a:xfrm>
            <a:custGeom>
              <a:rect b="b" l="l" r="r" t="t"/>
              <a:pathLst>
                <a:path extrusionOk="0" h="181" w="194">
                  <a:moveTo>
                    <a:pt x="0" y="84"/>
                  </a:moveTo>
                  <a:cubicBezTo>
                    <a:pt x="21" y="115"/>
                    <a:pt x="39" y="147"/>
                    <a:pt x="55" y="181"/>
                  </a:cubicBezTo>
                  <a:cubicBezTo>
                    <a:pt x="194" y="124"/>
                    <a:pt x="194" y="124"/>
                    <a:pt x="194" y="124"/>
                  </a:cubicBezTo>
                  <a:cubicBezTo>
                    <a:pt x="174" y="81"/>
                    <a:pt x="151" y="40"/>
                    <a:pt x="125" y="0"/>
                  </a:cubicBezTo>
                  <a:lnTo>
                    <a:pt x="0" y="8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4" name="Google Shape;164;p18"/>
            <p:cNvSpPr/>
            <p:nvPr/>
          </p:nvSpPr>
          <p:spPr>
            <a:xfrm>
              <a:off x="1258295" y="444699"/>
              <a:ext cx="141495" cy="128862"/>
            </a:xfrm>
            <a:custGeom>
              <a:rect b="b" l="l" r="r" t="t"/>
              <a:pathLst>
                <a:path extrusionOk="0" h="164" w="181">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5" name="Google Shape;165;p18"/>
            <p:cNvSpPr/>
            <p:nvPr/>
          </p:nvSpPr>
          <p:spPr>
            <a:xfrm>
              <a:off x="931087" y="51797"/>
              <a:ext cx="142759" cy="146548"/>
            </a:xfrm>
            <a:custGeom>
              <a:rect b="b" l="l" r="r" t="t"/>
              <a:pathLst>
                <a:path extrusionOk="0" h="187" w="182">
                  <a:moveTo>
                    <a:pt x="0" y="139"/>
                  </a:moveTo>
                  <a:cubicBezTo>
                    <a:pt x="34" y="153"/>
                    <a:pt x="67" y="169"/>
                    <a:pt x="99" y="187"/>
                  </a:cubicBezTo>
                  <a:cubicBezTo>
                    <a:pt x="182" y="62"/>
                    <a:pt x="182" y="62"/>
                    <a:pt x="182" y="62"/>
                  </a:cubicBezTo>
                  <a:cubicBezTo>
                    <a:pt x="142" y="39"/>
                    <a:pt x="101" y="18"/>
                    <a:pt x="58" y="0"/>
                  </a:cubicBezTo>
                  <a:lnTo>
                    <a:pt x="0" y="13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6" name="Google Shape;166;p18"/>
            <p:cNvSpPr/>
            <p:nvPr/>
          </p:nvSpPr>
          <p:spPr>
            <a:xfrm>
              <a:off x="818650" y="1269665"/>
              <a:ext cx="127599" cy="136442"/>
            </a:xfrm>
            <a:custGeom>
              <a:rect b="b" l="l" r="r" t="t"/>
              <a:pathLst>
                <a:path extrusionOk="0" h="174" w="163">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7" name="Google Shape;167;p18"/>
            <p:cNvSpPr/>
            <p:nvPr/>
          </p:nvSpPr>
          <p:spPr>
            <a:xfrm>
              <a:off x="931087" y="1220395"/>
              <a:ext cx="142759" cy="146548"/>
            </a:xfrm>
            <a:custGeom>
              <a:rect b="b" l="l" r="r" t="t"/>
              <a:pathLst>
                <a:path extrusionOk="0" h="187" w="182">
                  <a:moveTo>
                    <a:pt x="98" y="0"/>
                  </a:moveTo>
                  <a:cubicBezTo>
                    <a:pt x="67" y="18"/>
                    <a:pt x="34" y="34"/>
                    <a:pt x="0" y="48"/>
                  </a:cubicBezTo>
                  <a:cubicBezTo>
                    <a:pt x="57" y="187"/>
                    <a:pt x="57" y="187"/>
                    <a:pt x="57" y="187"/>
                  </a:cubicBezTo>
                  <a:cubicBezTo>
                    <a:pt x="100" y="169"/>
                    <a:pt x="142" y="148"/>
                    <a:pt x="182" y="124"/>
                  </a:cubicBezTo>
                  <a:lnTo>
                    <a:pt x="9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sp>
          <p:nvSpPr>
            <p:cNvPr id="168" name="Google Shape;168;p18"/>
            <p:cNvSpPr/>
            <p:nvPr/>
          </p:nvSpPr>
          <p:spPr>
            <a:xfrm>
              <a:off x="818650" y="12634"/>
              <a:ext cx="127599" cy="136442"/>
            </a:xfrm>
            <a:custGeom>
              <a:rect b="b" l="l" r="r" t="t"/>
              <a:pathLst>
                <a:path extrusionOk="0" h="174" w="163">
                  <a:moveTo>
                    <a:pt x="0" y="147"/>
                  </a:moveTo>
                  <a:cubicBezTo>
                    <a:pt x="37" y="153"/>
                    <a:pt x="72" y="163"/>
                    <a:pt x="106" y="174"/>
                  </a:cubicBezTo>
                  <a:cubicBezTo>
                    <a:pt x="163" y="36"/>
                    <a:pt x="163" y="36"/>
                    <a:pt x="163" y="36"/>
                  </a:cubicBezTo>
                  <a:cubicBezTo>
                    <a:pt x="120" y="20"/>
                    <a:pt x="76" y="8"/>
                    <a:pt x="30" y="0"/>
                  </a:cubicBezTo>
                  <a:lnTo>
                    <a:pt x="0" y="14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Twentieth Century"/>
                <a:ea typeface="Twentieth Century"/>
                <a:cs typeface="Twentieth Century"/>
                <a:sym typeface="Twentieth Century"/>
              </a:endParaRPr>
            </a:p>
          </p:txBody>
        </p:sp>
      </p:grpSp>
      <p:grpSp>
        <p:nvGrpSpPr>
          <p:cNvPr id="169" name="Google Shape;169;p18"/>
          <p:cNvGrpSpPr/>
          <p:nvPr/>
        </p:nvGrpSpPr>
        <p:grpSpPr>
          <a:xfrm>
            <a:off x="1952058" y="2130153"/>
            <a:ext cx="1426607" cy="1370410"/>
            <a:chOff x="1952058" y="2130153"/>
            <a:chExt cx="1426607" cy="1370410"/>
          </a:xfrm>
        </p:grpSpPr>
        <p:sp>
          <p:nvSpPr>
            <p:cNvPr id="170" name="Google Shape;170;p18"/>
            <p:cNvSpPr/>
            <p:nvPr/>
          </p:nvSpPr>
          <p:spPr>
            <a:xfrm>
              <a:off x="2067990" y="3135690"/>
              <a:ext cx="142780" cy="141556"/>
            </a:xfrm>
            <a:custGeom>
              <a:rect b="b" l="l" r="r" t="t"/>
              <a:pathLst>
                <a:path extrusionOk="0" h="187" w="189">
                  <a:moveTo>
                    <a:pt x="189" y="81"/>
                  </a:moveTo>
                  <a:cubicBezTo>
                    <a:pt x="165" y="56"/>
                    <a:pt x="144" y="29"/>
                    <a:pt x="125" y="0"/>
                  </a:cubicBezTo>
                  <a:cubicBezTo>
                    <a:pt x="0" y="84"/>
                    <a:pt x="0" y="84"/>
                    <a:pt x="0" y="84"/>
                  </a:cubicBezTo>
                  <a:cubicBezTo>
                    <a:pt x="25" y="120"/>
                    <a:pt x="53" y="155"/>
                    <a:pt x="82" y="187"/>
                  </a:cubicBezTo>
                  <a:lnTo>
                    <a:pt x="189" y="8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1" name="Google Shape;171;p18"/>
            <p:cNvSpPr/>
            <p:nvPr/>
          </p:nvSpPr>
          <p:spPr>
            <a:xfrm>
              <a:off x="2497548" y="2131373"/>
              <a:ext cx="101288" cy="124472"/>
            </a:xfrm>
            <a:custGeom>
              <a:rect b="b" l="l" r="r" t="t"/>
              <a:pathLst>
                <a:path extrusionOk="0" h="164" w="135">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2" name="Google Shape;172;p18"/>
            <p:cNvSpPr/>
            <p:nvPr/>
          </p:nvSpPr>
          <p:spPr>
            <a:xfrm>
              <a:off x="2152193" y="3219891"/>
              <a:ext cx="139119" cy="146438"/>
            </a:xfrm>
            <a:custGeom>
              <a:rect b="b" l="l" r="r" t="t"/>
              <a:pathLst>
                <a:path extrusionOk="0" h="193" w="184">
                  <a:moveTo>
                    <a:pt x="184" y="68"/>
                  </a:moveTo>
                  <a:cubicBezTo>
                    <a:pt x="156" y="47"/>
                    <a:pt x="130" y="25"/>
                    <a:pt x="106" y="0"/>
                  </a:cubicBezTo>
                  <a:cubicBezTo>
                    <a:pt x="0" y="106"/>
                    <a:pt x="0" y="106"/>
                    <a:pt x="0" y="106"/>
                  </a:cubicBezTo>
                  <a:cubicBezTo>
                    <a:pt x="31" y="138"/>
                    <a:pt x="65" y="167"/>
                    <a:pt x="100" y="193"/>
                  </a:cubicBezTo>
                  <a:lnTo>
                    <a:pt x="184" y="68"/>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3" name="Google Shape;173;p18"/>
            <p:cNvSpPr/>
            <p:nvPr/>
          </p:nvSpPr>
          <p:spPr>
            <a:xfrm>
              <a:off x="1965481" y="2938000"/>
              <a:ext cx="133017" cy="118370"/>
            </a:xfrm>
            <a:custGeom>
              <a:rect b="b" l="l" r="r" t="t"/>
              <a:pathLst>
                <a:path extrusionOk="0" h="155" w="176">
                  <a:moveTo>
                    <a:pt x="176" y="97"/>
                  </a:moveTo>
                  <a:cubicBezTo>
                    <a:pt x="164" y="66"/>
                    <a:pt x="155" y="33"/>
                    <a:pt x="148" y="0"/>
                  </a:cubicBezTo>
                  <a:cubicBezTo>
                    <a:pt x="0" y="29"/>
                    <a:pt x="0" y="29"/>
                    <a:pt x="0" y="29"/>
                  </a:cubicBezTo>
                  <a:cubicBezTo>
                    <a:pt x="10" y="72"/>
                    <a:pt x="22" y="114"/>
                    <a:pt x="37" y="155"/>
                  </a:cubicBezTo>
                  <a:lnTo>
                    <a:pt x="176" y="9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4" name="Google Shape;174;p18"/>
            <p:cNvSpPr/>
            <p:nvPr/>
          </p:nvSpPr>
          <p:spPr>
            <a:xfrm>
              <a:off x="1952058" y="2830612"/>
              <a:ext cx="119593" cy="98846"/>
            </a:xfrm>
            <a:custGeom>
              <a:rect b="b" l="l" r="r" t="t"/>
              <a:pathLst>
                <a:path extrusionOk="0" h="130" w="159">
                  <a:moveTo>
                    <a:pt x="159" y="101"/>
                  </a:moveTo>
                  <a:cubicBezTo>
                    <a:pt x="154" y="68"/>
                    <a:pt x="150" y="34"/>
                    <a:pt x="149" y="0"/>
                  </a:cubicBezTo>
                  <a:cubicBezTo>
                    <a:pt x="0" y="0"/>
                    <a:pt x="0" y="0"/>
                    <a:pt x="0" y="0"/>
                  </a:cubicBezTo>
                  <a:cubicBezTo>
                    <a:pt x="1" y="44"/>
                    <a:pt x="5" y="88"/>
                    <a:pt x="12" y="130"/>
                  </a:cubicBezTo>
                  <a:lnTo>
                    <a:pt x="159" y="10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5" name="Google Shape;175;p18"/>
            <p:cNvSpPr/>
            <p:nvPr/>
          </p:nvSpPr>
          <p:spPr>
            <a:xfrm>
              <a:off x="2497548" y="3376091"/>
              <a:ext cx="101288" cy="124472"/>
            </a:xfrm>
            <a:custGeom>
              <a:rect b="b" l="l" r="r" t="t"/>
              <a:pathLst>
                <a:path extrusionOk="0" h="164" w="135">
                  <a:moveTo>
                    <a:pt x="135" y="14"/>
                  </a:moveTo>
                  <a:cubicBezTo>
                    <a:pt x="99" y="11"/>
                    <a:pt x="64" y="7"/>
                    <a:pt x="29" y="0"/>
                  </a:cubicBezTo>
                  <a:cubicBezTo>
                    <a:pt x="0" y="147"/>
                    <a:pt x="0" y="147"/>
                    <a:pt x="0" y="147"/>
                  </a:cubicBezTo>
                  <a:cubicBezTo>
                    <a:pt x="44" y="156"/>
                    <a:pt x="89" y="162"/>
                    <a:pt x="135" y="164"/>
                  </a:cubicBezTo>
                  <a:lnTo>
                    <a:pt x="135" y="1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6" name="Google Shape;176;p18"/>
            <p:cNvSpPr/>
            <p:nvPr/>
          </p:nvSpPr>
          <p:spPr>
            <a:xfrm>
              <a:off x="2253481" y="3290669"/>
              <a:ext cx="131797" cy="143997"/>
            </a:xfrm>
            <a:custGeom>
              <a:rect b="b" l="l" r="r" t="t"/>
              <a:pathLst>
                <a:path extrusionOk="0" h="190" w="174">
                  <a:moveTo>
                    <a:pt x="174" y="52"/>
                  </a:moveTo>
                  <a:cubicBezTo>
                    <a:pt x="142" y="36"/>
                    <a:pt x="112" y="19"/>
                    <a:pt x="83" y="0"/>
                  </a:cubicBezTo>
                  <a:cubicBezTo>
                    <a:pt x="0" y="124"/>
                    <a:pt x="0" y="124"/>
                    <a:pt x="0" y="124"/>
                  </a:cubicBezTo>
                  <a:cubicBezTo>
                    <a:pt x="37" y="149"/>
                    <a:pt x="76" y="171"/>
                    <a:pt x="116" y="190"/>
                  </a:cubicBezTo>
                  <a:lnTo>
                    <a:pt x="174" y="52"/>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7" name="Google Shape;177;p18"/>
            <p:cNvSpPr/>
            <p:nvPr/>
          </p:nvSpPr>
          <p:spPr>
            <a:xfrm>
              <a:off x="2369413" y="3343143"/>
              <a:ext cx="119593" cy="136675"/>
            </a:xfrm>
            <a:custGeom>
              <a:rect b="b" l="l" r="r" t="t"/>
              <a:pathLst>
                <a:path extrusionOk="0" h="181" w="157">
                  <a:moveTo>
                    <a:pt x="157" y="34"/>
                  </a:moveTo>
                  <a:cubicBezTo>
                    <a:pt x="123" y="25"/>
                    <a:pt x="89" y="14"/>
                    <a:pt x="57" y="0"/>
                  </a:cubicBezTo>
                  <a:cubicBezTo>
                    <a:pt x="0" y="138"/>
                    <a:pt x="0" y="138"/>
                    <a:pt x="0" y="138"/>
                  </a:cubicBezTo>
                  <a:cubicBezTo>
                    <a:pt x="41" y="156"/>
                    <a:pt x="84" y="170"/>
                    <a:pt x="128" y="181"/>
                  </a:cubicBezTo>
                  <a:lnTo>
                    <a:pt x="157" y="3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8" name="Google Shape;178;p18"/>
            <p:cNvSpPr/>
            <p:nvPr/>
          </p:nvSpPr>
          <p:spPr>
            <a:xfrm>
              <a:off x="2005753" y="3041726"/>
              <a:ext cx="140339" cy="131794"/>
            </a:xfrm>
            <a:custGeom>
              <a:rect b="b" l="l" r="r" t="t"/>
              <a:pathLst>
                <a:path extrusionOk="0" h="174" w="185">
                  <a:moveTo>
                    <a:pt x="185" y="91"/>
                  </a:moveTo>
                  <a:cubicBezTo>
                    <a:pt x="167" y="61"/>
                    <a:pt x="152" y="31"/>
                    <a:pt x="138" y="0"/>
                  </a:cubicBezTo>
                  <a:cubicBezTo>
                    <a:pt x="0" y="57"/>
                    <a:pt x="0" y="57"/>
                    <a:pt x="0" y="57"/>
                  </a:cubicBezTo>
                  <a:cubicBezTo>
                    <a:pt x="17" y="98"/>
                    <a:pt x="37" y="137"/>
                    <a:pt x="60" y="174"/>
                  </a:cubicBezTo>
                  <a:lnTo>
                    <a:pt x="185" y="9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79" name="Google Shape;179;p18"/>
            <p:cNvSpPr/>
            <p:nvPr/>
          </p:nvSpPr>
          <p:spPr>
            <a:xfrm>
              <a:off x="2253481" y="2196050"/>
              <a:ext cx="131797" cy="145218"/>
            </a:xfrm>
            <a:custGeom>
              <a:rect b="b" l="l" r="r" t="t"/>
              <a:pathLst>
                <a:path extrusionOk="0" h="191" w="174">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0" name="Google Shape;180;p18"/>
            <p:cNvSpPr/>
            <p:nvPr/>
          </p:nvSpPr>
          <p:spPr>
            <a:xfrm>
              <a:off x="1952058" y="2701259"/>
              <a:ext cx="119593" cy="98846"/>
            </a:xfrm>
            <a:custGeom>
              <a:rect b="b" l="l" r="r" t="t"/>
              <a:pathLst>
                <a:path extrusionOk="0" h="131" w="159">
                  <a:moveTo>
                    <a:pt x="149" y="131"/>
                  </a:moveTo>
                  <a:cubicBezTo>
                    <a:pt x="150" y="96"/>
                    <a:pt x="154" y="63"/>
                    <a:pt x="159" y="29"/>
                  </a:cubicBezTo>
                  <a:cubicBezTo>
                    <a:pt x="12" y="0"/>
                    <a:pt x="12" y="0"/>
                    <a:pt x="12" y="0"/>
                  </a:cubicBezTo>
                  <a:cubicBezTo>
                    <a:pt x="5" y="43"/>
                    <a:pt x="1" y="86"/>
                    <a:pt x="0" y="131"/>
                  </a:cubicBezTo>
                  <a:lnTo>
                    <a:pt x="149" y="13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1" name="Google Shape;181;p18"/>
            <p:cNvSpPr/>
            <p:nvPr/>
          </p:nvSpPr>
          <p:spPr>
            <a:xfrm>
              <a:off x="2152193" y="2264387"/>
              <a:ext cx="139119" cy="146438"/>
            </a:xfrm>
            <a:custGeom>
              <a:rect b="b" l="l" r="r" t="t"/>
              <a:pathLst>
                <a:path extrusionOk="0" h="193" w="184">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2" name="Google Shape;182;p18"/>
            <p:cNvSpPr/>
            <p:nvPr/>
          </p:nvSpPr>
          <p:spPr>
            <a:xfrm>
              <a:off x="2369413" y="2150898"/>
              <a:ext cx="119593" cy="137896"/>
            </a:xfrm>
            <a:custGeom>
              <a:rect b="b" l="l" r="r" t="t"/>
              <a:pathLst>
                <a:path extrusionOk="0" h="182" w="157">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3" name="Google Shape;183;p18"/>
            <p:cNvSpPr/>
            <p:nvPr/>
          </p:nvSpPr>
          <p:spPr>
            <a:xfrm>
              <a:off x="1965481" y="2575567"/>
              <a:ext cx="133017" cy="117150"/>
            </a:xfrm>
            <a:custGeom>
              <a:rect b="b" l="l" r="r" t="t"/>
              <a:pathLst>
                <a:path extrusionOk="0" h="155" w="176">
                  <a:moveTo>
                    <a:pt x="148" y="155"/>
                  </a:moveTo>
                  <a:cubicBezTo>
                    <a:pt x="155" y="122"/>
                    <a:pt x="164" y="89"/>
                    <a:pt x="176" y="57"/>
                  </a:cubicBezTo>
                  <a:cubicBezTo>
                    <a:pt x="37" y="0"/>
                    <a:pt x="37" y="0"/>
                    <a:pt x="37" y="0"/>
                  </a:cubicBezTo>
                  <a:cubicBezTo>
                    <a:pt x="22" y="40"/>
                    <a:pt x="10" y="83"/>
                    <a:pt x="0" y="125"/>
                  </a:cubicBezTo>
                  <a:lnTo>
                    <a:pt x="148" y="15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4" name="Google Shape;184;p18"/>
            <p:cNvSpPr/>
            <p:nvPr/>
          </p:nvSpPr>
          <p:spPr>
            <a:xfrm>
              <a:off x="2005753" y="2458416"/>
              <a:ext cx="140339" cy="131794"/>
            </a:xfrm>
            <a:custGeom>
              <a:rect b="b" l="l" r="r" t="t"/>
              <a:pathLst>
                <a:path extrusionOk="0" h="174" w="185">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5" name="Google Shape;185;p18"/>
            <p:cNvSpPr/>
            <p:nvPr/>
          </p:nvSpPr>
          <p:spPr>
            <a:xfrm>
              <a:off x="2067990" y="2353469"/>
              <a:ext cx="142780" cy="140336"/>
            </a:xfrm>
            <a:custGeom>
              <a:rect b="b" l="l" r="r" t="t"/>
              <a:pathLst>
                <a:path extrusionOk="0" h="187" w="189">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6" name="Google Shape;186;p18"/>
            <p:cNvSpPr/>
            <p:nvPr/>
          </p:nvSpPr>
          <p:spPr>
            <a:xfrm>
              <a:off x="3199243" y="2830612"/>
              <a:ext cx="122034" cy="107388"/>
            </a:xfrm>
            <a:custGeom>
              <a:rect b="b" l="l" r="r" t="t"/>
              <a:pathLst>
                <a:path extrusionOk="0" h="141" w="161">
                  <a:moveTo>
                    <a:pt x="12" y="0"/>
                  </a:moveTo>
                  <a:cubicBezTo>
                    <a:pt x="10" y="38"/>
                    <a:pt x="7" y="76"/>
                    <a:pt x="0" y="112"/>
                  </a:cubicBezTo>
                  <a:cubicBezTo>
                    <a:pt x="147" y="141"/>
                    <a:pt x="147" y="141"/>
                    <a:pt x="147" y="141"/>
                  </a:cubicBezTo>
                  <a:cubicBezTo>
                    <a:pt x="156" y="95"/>
                    <a:pt x="160" y="48"/>
                    <a:pt x="161" y="0"/>
                  </a:cubicBezTo>
                  <a:lnTo>
                    <a:pt x="12"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7" name="Google Shape;187;p18"/>
            <p:cNvSpPr/>
            <p:nvPr/>
          </p:nvSpPr>
          <p:spPr>
            <a:xfrm>
              <a:off x="3167514" y="2946542"/>
              <a:ext cx="136678" cy="124472"/>
            </a:xfrm>
            <a:custGeom>
              <a:rect b="b" l="l" r="r" t="t"/>
              <a:pathLst>
                <a:path extrusionOk="0" h="164" w="181">
                  <a:moveTo>
                    <a:pt x="34" y="0"/>
                  </a:moveTo>
                  <a:cubicBezTo>
                    <a:pt x="25" y="37"/>
                    <a:pt x="14" y="72"/>
                    <a:pt x="0" y="107"/>
                  </a:cubicBezTo>
                  <a:cubicBezTo>
                    <a:pt x="139" y="164"/>
                    <a:pt x="139" y="164"/>
                    <a:pt x="139" y="164"/>
                  </a:cubicBezTo>
                  <a:cubicBezTo>
                    <a:pt x="156" y="121"/>
                    <a:pt x="170" y="76"/>
                    <a:pt x="181" y="29"/>
                  </a:cubicBezTo>
                  <a:lnTo>
                    <a:pt x="34"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8" name="Google Shape;188;p18"/>
            <p:cNvSpPr/>
            <p:nvPr/>
          </p:nvSpPr>
          <p:spPr>
            <a:xfrm>
              <a:off x="3113820" y="3056369"/>
              <a:ext cx="146441" cy="136675"/>
            </a:xfrm>
            <a:custGeom>
              <a:rect b="b" l="l" r="r" t="t"/>
              <a:pathLst>
                <a:path extrusionOk="0" h="181" w="193">
                  <a:moveTo>
                    <a:pt x="55" y="0"/>
                  </a:moveTo>
                  <a:cubicBezTo>
                    <a:pt x="39" y="34"/>
                    <a:pt x="21" y="67"/>
                    <a:pt x="0" y="97"/>
                  </a:cubicBezTo>
                  <a:cubicBezTo>
                    <a:pt x="125" y="181"/>
                    <a:pt x="125" y="181"/>
                    <a:pt x="125" y="181"/>
                  </a:cubicBezTo>
                  <a:cubicBezTo>
                    <a:pt x="151" y="142"/>
                    <a:pt x="174" y="100"/>
                    <a:pt x="193" y="57"/>
                  </a:cubicBezTo>
                  <a:lnTo>
                    <a:pt x="55"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89" name="Google Shape;189;p18"/>
            <p:cNvSpPr/>
            <p:nvPr/>
          </p:nvSpPr>
          <p:spPr>
            <a:xfrm>
              <a:off x="2951514" y="3240637"/>
              <a:ext cx="147662" cy="145218"/>
            </a:xfrm>
            <a:custGeom>
              <a:rect b="b" l="l" r="r" t="t"/>
              <a:pathLst>
                <a:path extrusionOk="0" h="192" w="194">
                  <a:moveTo>
                    <a:pt x="88" y="0"/>
                  </a:moveTo>
                  <a:cubicBezTo>
                    <a:pt x="61" y="25"/>
                    <a:pt x="31" y="47"/>
                    <a:pt x="0" y="68"/>
                  </a:cubicBezTo>
                  <a:cubicBezTo>
                    <a:pt x="83" y="192"/>
                    <a:pt x="83" y="192"/>
                    <a:pt x="83" y="192"/>
                  </a:cubicBezTo>
                  <a:cubicBezTo>
                    <a:pt x="123" y="166"/>
                    <a:pt x="160" y="138"/>
                    <a:pt x="194" y="106"/>
                  </a:cubicBezTo>
                  <a:lnTo>
                    <a:pt x="8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0" name="Google Shape;190;p18"/>
            <p:cNvSpPr/>
            <p:nvPr/>
          </p:nvSpPr>
          <p:spPr>
            <a:xfrm>
              <a:off x="3040599" y="3155215"/>
              <a:ext cx="150102" cy="145218"/>
            </a:xfrm>
            <a:custGeom>
              <a:rect b="b" l="l" r="r" t="t"/>
              <a:pathLst>
                <a:path extrusionOk="0" h="191" w="197">
                  <a:moveTo>
                    <a:pt x="73" y="0"/>
                  </a:moveTo>
                  <a:cubicBezTo>
                    <a:pt x="50" y="30"/>
                    <a:pt x="26" y="58"/>
                    <a:pt x="0" y="85"/>
                  </a:cubicBezTo>
                  <a:cubicBezTo>
                    <a:pt x="106" y="191"/>
                    <a:pt x="106" y="191"/>
                    <a:pt x="106" y="191"/>
                  </a:cubicBezTo>
                  <a:cubicBezTo>
                    <a:pt x="139" y="157"/>
                    <a:pt x="170" y="122"/>
                    <a:pt x="197" y="84"/>
                  </a:cubicBezTo>
                  <a:lnTo>
                    <a:pt x="73"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1" name="Google Shape;191;p18"/>
            <p:cNvSpPr/>
            <p:nvPr/>
          </p:nvSpPr>
          <p:spPr>
            <a:xfrm>
              <a:off x="2630566" y="3382193"/>
              <a:ext cx="103729" cy="118370"/>
            </a:xfrm>
            <a:custGeom>
              <a:rect b="b" l="l" r="r" t="t"/>
              <a:pathLst>
                <a:path extrusionOk="0" h="156" w="137">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2" name="Google Shape;192;p18"/>
            <p:cNvSpPr/>
            <p:nvPr/>
          </p:nvSpPr>
          <p:spPr>
            <a:xfrm>
              <a:off x="2630566" y="2130153"/>
              <a:ext cx="103729" cy="118370"/>
            </a:xfrm>
            <a:custGeom>
              <a:rect b="b" l="l" r="r" t="t"/>
              <a:pathLst>
                <a:path extrusionOk="0" h="157" w="13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3" name="Google Shape;193;p18"/>
            <p:cNvSpPr/>
            <p:nvPr/>
          </p:nvSpPr>
          <p:spPr>
            <a:xfrm>
              <a:off x="3199243" y="2693937"/>
              <a:ext cx="122034" cy="106168"/>
            </a:xfrm>
            <a:custGeom>
              <a:rect b="b" l="l" r="r" t="t"/>
              <a:pathLst>
                <a:path extrusionOk="0" h="141" w="161">
                  <a:moveTo>
                    <a:pt x="0" y="29"/>
                  </a:moveTo>
                  <a:cubicBezTo>
                    <a:pt x="7" y="65"/>
                    <a:pt x="10" y="103"/>
                    <a:pt x="12" y="141"/>
                  </a:cubicBezTo>
                  <a:cubicBezTo>
                    <a:pt x="161" y="141"/>
                    <a:pt x="161" y="141"/>
                    <a:pt x="161" y="141"/>
                  </a:cubicBezTo>
                  <a:cubicBezTo>
                    <a:pt x="160" y="93"/>
                    <a:pt x="156" y="45"/>
                    <a:pt x="147" y="0"/>
                  </a:cubicBezTo>
                  <a:lnTo>
                    <a:pt x="0" y="2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4" name="Google Shape;194;p18"/>
            <p:cNvSpPr/>
            <p:nvPr/>
          </p:nvSpPr>
          <p:spPr>
            <a:xfrm>
              <a:off x="2952735" y="2244863"/>
              <a:ext cx="146441" cy="145218"/>
            </a:xfrm>
            <a:custGeom>
              <a:rect b="b" l="l" r="r" t="t"/>
              <a:pathLst>
                <a:path extrusionOk="0" h="192" w="193">
                  <a:moveTo>
                    <a:pt x="0" y="124"/>
                  </a:moveTo>
                  <a:cubicBezTo>
                    <a:pt x="30" y="145"/>
                    <a:pt x="60" y="167"/>
                    <a:pt x="87" y="192"/>
                  </a:cubicBezTo>
                  <a:cubicBezTo>
                    <a:pt x="193" y="86"/>
                    <a:pt x="193" y="86"/>
                    <a:pt x="193" y="86"/>
                  </a:cubicBezTo>
                  <a:cubicBezTo>
                    <a:pt x="159" y="54"/>
                    <a:pt x="122" y="25"/>
                    <a:pt x="83" y="0"/>
                  </a:cubicBezTo>
                  <a:lnTo>
                    <a:pt x="0" y="12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5" name="Google Shape;195;p18"/>
            <p:cNvSpPr/>
            <p:nvPr/>
          </p:nvSpPr>
          <p:spPr>
            <a:xfrm>
              <a:off x="3040599" y="2331504"/>
              <a:ext cx="150102" cy="143997"/>
            </a:xfrm>
            <a:custGeom>
              <a:rect b="b" l="l" r="r" t="t"/>
              <a:pathLst>
                <a:path extrusionOk="0" h="191" w="197">
                  <a:moveTo>
                    <a:pt x="0" y="106"/>
                  </a:moveTo>
                  <a:cubicBezTo>
                    <a:pt x="26" y="132"/>
                    <a:pt x="51" y="161"/>
                    <a:pt x="73" y="191"/>
                  </a:cubicBezTo>
                  <a:cubicBezTo>
                    <a:pt x="197" y="108"/>
                    <a:pt x="197" y="108"/>
                    <a:pt x="197" y="108"/>
                  </a:cubicBezTo>
                  <a:cubicBezTo>
                    <a:pt x="170" y="69"/>
                    <a:pt x="139" y="33"/>
                    <a:pt x="106" y="0"/>
                  </a:cubicBezTo>
                  <a:lnTo>
                    <a:pt x="0" y="106"/>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6" name="Google Shape;196;p18"/>
            <p:cNvSpPr/>
            <p:nvPr/>
          </p:nvSpPr>
          <p:spPr>
            <a:xfrm>
              <a:off x="3113820" y="2437672"/>
              <a:ext cx="146441" cy="136675"/>
            </a:xfrm>
            <a:custGeom>
              <a:rect b="b" l="l" r="r" t="t"/>
              <a:pathLst>
                <a:path extrusionOk="0" h="181" w="194">
                  <a:moveTo>
                    <a:pt x="0" y="84"/>
                  </a:moveTo>
                  <a:cubicBezTo>
                    <a:pt x="21" y="115"/>
                    <a:pt x="39" y="147"/>
                    <a:pt x="55" y="181"/>
                  </a:cubicBezTo>
                  <a:cubicBezTo>
                    <a:pt x="194" y="124"/>
                    <a:pt x="194" y="124"/>
                    <a:pt x="194" y="124"/>
                  </a:cubicBezTo>
                  <a:cubicBezTo>
                    <a:pt x="174" y="81"/>
                    <a:pt x="151" y="40"/>
                    <a:pt x="125" y="0"/>
                  </a:cubicBezTo>
                  <a:lnTo>
                    <a:pt x="0" y="8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7" name="Google Shape;197;p18"/>
            <p:cNvSpPr/>
            <p:nvPr/>
          </p:nvSpPr>
          <p:spPr>
            <a:xfrm>
              <a:off x="3167514" y="2559703"/>
              <a:ext cx="136678" cy="124472"/>
            </a:xfrm>
            <a:custGeom>
              <a:rect b="b" l="l" r="r" t="t"/>
              <a:pathLst>
                <a:path extrusionOk="0" h="164" w="181">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8" name="Google Shape;198;p18"/>
            <p:cNvSpPr/>
            <p:nvPr/>
          </p:nvSpPr>
          <p:spPr>
            <a:xfrm>
              <a:off x="2851446" y="2180186"/>
              <a:ext cx="137899" cy="141556"/>
            </a:xfrm>
            <a:custGeom>
              <a:rect b="b" l="l" r="r" t="t"/>
              <a:pathLst>
                <a:path extrusionOk="0" h="187" w="182">
                  <a:moveTo>
                    <a:pt x="0" y="139"/>
                  </a:moveTo>
                  <a:cubicBezTo>
                    <a:pt x="34" y="153"/>
                    <a:pt x="67" y="169"/>
                    <a:pt x="99" y="187"/>
                  </a:cubicBezTo>
                  <a:cubicBezTo>
                    <a:pt x="182" y="62"/>
                    <a:pt x="182" y="62"/>
                    <a:pt x="182" y="62"/>
                  </a:cubicBezTo>
                  <a:cubicBezTo>
                    <a:pt x="142" y="39"/>
                    <a:pt x="101" y="18"/>
                    <a:pt x="58" y="0"/>
                  </a:cubicBezTo>
                  <a:lnTo>
                    <a:pt x="0" y="13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199" name="Google Shape;199;p18"/>
            <p:cNvSpPr/>
            <p:nvPr/>
          </p:nvSpPr>
          <p:spPr>
            <a:xfrm>
              <a:off x="2742837" y="3356566"/>
              <a:ext cx="123255" cy="131794"/>
            </a:xfrm>
            <a:custGeom>
              <a:rect b="b" l="l" r="r" t="t"/>
              <a:pathLst>
                <a:path extrusionOk="0" h="174" w="163">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0" name="Google Shape;200;p18"/>
            <p:cNvSpPr/>
            <p:nvPr/>
          </p:nvSpPr>
          <p:spPr>
            <a:xfrm>
              <a:off x="2851446" y="3308975"/>
              <a:ext cx="137899" cy="141556"/>
            </a:xfrm>
            <a:custGeom>
              <a:rect b="b" l="l" r="r" t="t"/>
              <a:pathLst>
                <a:path extrusionOk="0" h="187" w="182">
                  <a:moveTo>
                    <a:pt x="98" y="0"/>
                  </a:moveTo>
                  <a:cubicBezTo>
                    <a:pt x="67" y="18"/>
                    <a:pt x="34" y="34"/>
                    <a:pt x="0" y="48"/>
                  </a:cubicBezTo>
                  <a:cubicBezTo>
                    <a:pt x="57" y="187"/>
                    <a:pt x="57" y="187"/>
                    <a:pt x="57" y="187"/>
                  </a:cubicBezTo>
                  <a:cubicBezTo>
                    <a:pt x="100" y="169"/>
                    <a:pt x="142" y="148"/>
                    <a:pt x="182" y="124"/>
                  </a:cubicBezTo>
                  <a:lnTo>
                    <a:pt x="9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1" name="Google Shape;201;p18"/>
            <p:cNvSpPr/>
            <p:nvPr/>
          </p:nvSpPr>
          <p:spPr>
            <a:xfrm>
              <a:off x="2742837" y="2142357"/>
              <a:ext cx="123255" cy="131794"/>
            </a:xfrm>
            <a:custGeom>
              <a:rect b="b" l="l" r="r" t="t"/>
              <a:pathLst>
                <a:path extrusionOk="0" h="174" w="163">
                  <a:moveTo>
                    <a:pt x="0" y="147"/>
                  </a:moveTo>
                  <a:cubicBezTo>
                    <a:pt x="37" y="153"/>
                    <a:pt x="72" y="163"/>
                    <a:pt x="106" y="174"/>
                  </a:cubicBezTo>
                  <a:cubicBezTo>
                    <a:pt x="163" y="36"/>
                    <a:pt x="163" y="36"/>
                    <a:pt x="163" y="36"/>
                  </a:cubicBezTo>
                  <a:cubicBezTo>
                    <a:pt x="120" y="20"/>
                    <a:pt x="76" y="8"/>
                    <a:pt x="30" y="0"/>
                  </a:cubicBezTo>
                  <a:lnTo>
                    <a:pt x="0" y="14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2" name="Google Shape;202;p18"/>
            <p:cNvSpPr/>
            <p:nvPr/>
          </p:nvSpPr>
          <p:spPr>
            <a:xfrm>
              <a:off x="2241618" y="2549253"/>
              <a:ext cx="113704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B73A4F"/>
                </a:buClr>
                <a:buSzPts val="2800"/>
                <a:buFont typeface="Arial"/>
                <a:buNone/>
              </a:pPr>
              <a:r>
                <a:rPr b="1" lang="en-US" sz="2800">
                  <a:solidFill>
                    <a:srgbClr val="B73A4F"/>
                  </a:solidFill>
                  <a:latin typeface="Twentieth Century"/>
                  <a:ea typeface="Twentieth Century"/>
                  <a:cs typeface="Twentieth Century"/>
                  <a:sym typeface="Twentieth Century"/>
                </a:rPr>
                <a:t>70%</a:t>
              </a:r>
              <a:endParaRPr b="1" sz="2800">
                <a:solidFill>
                  <a:srgbClr val="B73A4F"/>
                </a:solidFill>
                <a:latin typeface="Twentieth Century"/>
                <a:ea typeface="Twentieth Century"/>
                <a:cs typeface="Twentieth Century"/>
                <a:sym typeface="Twentieth Century"/>
              </a:endParaRPr>
            </a:p>
          </p:txBody>
        </p:sp>
      </p:grpSp>
      <p:grpSp>
        <p:nvGrpSpPr>
          <p:cNvPr id="203" name="Google Shape;203;p18"/>
          <p:cNvGrpSpPr/>
          <p:nvPr/>
        </p:nvGrpSpPr>
        <p:grpSpPr>
          <a:xfrm>
            <a:off x="4143047" y="2130153"/>
            <a:ext cx="1369219" cy="1370410"/>
            <a:chOff x="4143047" y="2130153"/>
            <a:chExt cx="1369219" cy="1370410"/>
          </a:xfrm>
        </p:grpSpPr>
        <p:sp>
          <p:nvSpPr>
            <p:cNvPr id="204" name="Google Shape;204;p18"/>
            <p:cNvSpPr/>
            <p:nvPr/>
          </p:nvSpPr>
          <p:spPr>
            <a:xfrm>
              <a:off x="4258979" y="3135690"/>
              <a:ext cx="142780" cy="141556"/>
            </a:xfrm>
            <a:custGeom>
              <a:rect b="b" l="l" r="r" t="t"/>
              <a:pathLst>
                <a:path extrusionOk="0" h="187" w="189">
                  <a:moveTo>
                    <a:pt x="189" y="81"/>
                  </a:moveTo>
                  <a:cubicBezTo>
                    <a:pt x="165" y="56"/>
                    <a:pt x="144" y="29"/>
                    <a:pt x="125" y="0"/>
                  </a:cubicBezTo>
                  <a:cubicBezTo>
                    <a:pt x="0" y="84"/>
                    <a:pt x="0" y="84"/>
                    <a:pt x="0" y="84"/>
                  </a:cubicBezTo>
                  <a:cubicBezTo>
                    <a:pt x="25" y="120"/>
                    <a:pt x="53" y="155"/>
                    <a:pt x="82" y="187"/>
                  </a:cubicBezTo>
                  <a:lnTo>
                    <a:pt x="189" y="8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5" name="Google Shape;205;p18"/>
            <p:cNvSpPr/>
            <p:nvPr/>
          </p:nvSpPr>
          <p:spPr>
            <a:xfrm>
              <a:off x="4688537" y="2131373"/>
              <a:ext cx="101288" cy="124472"/>
            </a:xfrm>
            <a:custGeom>
              <a:rect b="b" l="l" r="r" t="t"/>
              <a:pathLst>
                <a:path extrusionOk="0" h="164" w="135">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6" name="Google Shape;206;p18"/>
            <p:cNvSpPr/>
            <p:nvPr/>
          </p:nvSpPr>
          <p:spPr>
            <a:xfrm>
              <a:off x="4343182" y="3219891"/>
              <a:ext cx="139119" cy="146438"/>
            </a:xfrm>
            <a:custGeom>
              <a:rect b="b" l="l" r="r" t="t"/>
              <a:pathLst>
                <a:path extrusionOk="0" h="193" w="184">
                  <a:moveTo>
                    <a:pt x="184" y="68"/>
                  </a:moveTo>
                  <a:cubicBezTo>
                    <a:pt x="156" y="47"/>
                    <a:pt x="130" y="25"/>
                    <a:pt x="106" y="0"/>
                  </a:cubicBezTo>
                  <a:cubicBezTo>
                    <a:pt x="0" y="106"/>
                    <a:pt x="0" y="106"/>
                    <a:pt x="0" y="106"/>
                  </a:cubicBezTo>
                  <a:cubicBezTo>
                    <a:pt x="31" y="138"/>
                    <a:pt x="65" y="167"/>
                    <a:pt x="100" y="193"/>
                  </a:cubicBezTo>
                  <a:lnTo>
                    <a:pt x="184" y="6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7" name="Google Shape;207;p18"/>
            <p:cNvSpPr/>
            <p:nvPr/>
          </p:nvSpPr>
          <p:spPr>
            <a:xfrm>
              <a:off x="4156470" y="2938000"/>
              <a:ext cx="133017" cy="118370"/>
            </a:xfrm>
            <a:custGeom>
              <a:rect b="b" l="l" r="r" t="t"/>
              <a:pathLst>
                <a:path extrusionOk="0" h="155" w="176">
                  <a:moveTo>
                    <a:pt x="176" y="97"/>
                  </a:moveTo>
                  <a:cubicBezTo>
                    <a:pt x="164" y="66"/>
                    <a:pt x="155" y="33"/>
                    <a:pt x="148" y="0"/>
                  </a:cubicBezTo>
                  <a:cubicBezTo>
                    <a:pt x="0" y="29"/>
                    <a:pt x="0" y="29"/>
                    <a:pt x="0" y="29"/>
                  </a:cubicBezTo>
                  <a:cubicBezTo>
                    <a:pt x="10" y="72"/>
                    <a:pt x="22" y="114"/>
                    <a:pt x="37" y="155"/>
                  </a:cubicBezTo>
                  <a:lnTo>
                    <a:pt x="176" y="9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8" name="Google Shape;208;p18"/>
            <p:cNvSpPr/>
            <p:nvPr/>
          </p:nvSpPr>
          <p:spPr>
            <a:xfrm>
              <a:off x="4143047" y="2830612"/>
              <a:ext cx="119593" cy="98846"/>
            </a:xfrm>
            <a:custGeom>
              <a:rect b="b" l="l" r="r" t="t"/>
              <a:pathLst>
                <a:path extrusionOk="0" h="130" w="159">
                  <a:moveTo>
                    <a:pt x="159" y="101"/>
                  </a:moveTo>
                  <a:cubicBezTo>
                    <a:pt x="154" y="68"/>
                    <a:pt x="150" y="34"/>
                    <a:pt x="149" y="0"/>
                  </a:cubicBezTo>
                  <a:cubicBezTo>
                    <a:pt x="0" y="0"/>
                    <a:pt x="0" y="0"/>
                    <a:pt x="0" y="0"/>
                  </a:cubicBezTo>
                  <a:cubicBezTo>
                    <a:pt x="1" y="44"/>
                    <a:pt x="5" y="88"/>
                    <a:pt x="12" y="130"/>
                  </a:cubicBezTo>
                  <a:lnTo>
                    <a:pt x="159" y="10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09" name="Google Shape;209;p18"/>
            <p:cNvSpPr/>
            <p:nvPr/>
          </p:nvSpPr>
          <p:spPr>
            <a:xfrm>
              <a:off x="4688537" y="3376091"/>
              <a:ext cx="101288" cy="124472"/>
            </a:xfrm>
            <a:custGeom>
              <a:rect b="b" l="l" r="r" t="t"/>
              <a:pathLst>
                <a:path extrusionOk="0" h="164" w="135">
                  <a:moveTo>
                    <a:pt x="135" y="14"/>
                  </a:moveTo>
                  <a:cubicBezTo>
                    <a:pt x="99" y="11"/>
                    <a:pt x="64" y="7"/>
                    <a:pt x="29" y="0"/>
                  </a:cubicBezTo>
                  <a:cubicBezTo>
                    <a:pt x="0" y="147"/>
                    <a:pt x="0" y="147"/>
                    <a:pt x="0" y="147"/>
                  </a:cubicBezTo>
                  <a:cubicBezTo>
                    <a:pt x="44" y="156"/>
                    <a:pt x="89" y="162"/>
                    <a:pt x="135" y="164"/>
                  </a:cubicBezTo>
                  <a:lnTo>
                    <a:pt x="135"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0" name="Google Shape;210;p18"/>
            <p:cNvSpPr/>
            <p:nvPr/>
          </p:nvSpPr>
          <p:spPr>
            <a:xfrm>
              <a:off x="4444470" y="3290669"/>
              <a:ext cx="131797" cy="143997"/>
            </a:xfrm>
            <a:custGeom>
              <a:rect b="b" l="l" r="r" t="t"/>
              <a:pathLst>
                <a:path extrusionOk="0" h="190" w="174">
                  <a:moveTo>
                    <a:pt x="174" y="52"/>
                  </a:moveTo>
                  <a:cubicBezTo>
                    <a:pt x="142" y="36"/>
                    <a:pt x="112" y="19"/>
                    <a:pt x="83" y="0"/>
                  </a:cubicBezTo>
                  <a:cubicBezTo>
                    <a:pt x="0" y="124"/>
                    <a:pt x="0" y="124"/>
                    <a:pt x="0" y="124"/>
                  </a:cubicBezTo>
                  <a:cubicBezTo>
                    <a:pt x="37" y="149"/>
                    <a:pt x="76" y="171"/>
                    <a:pt x="116" y="190"/>
                  </a:cubicBezTo>
                  <a:lnTo>
                    <a:pt x="174" y="5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1" name="Google Shape;211;p18"/>
            <p:cNvSpPr/>
            <p:nvPr/>
          </p:nvSpPr>
          <p:spPr>
            <a:xfrm>
              <a:off x="4560402" y="3343143"/>
              <a:ext cx="119593" cy="136675"/>
            </a:xfrm>
            <a:custGeom>
              <a:rect b="b" l="l" r="r" t="t"/>
              <a:pathLst>
                <a:path extrusionOk="0" h="181" w="157">
                  <a:moveTo>
                    <a:pt x="157" y="34"/>
                  </a:moveTo>
                  <a:cubicBezTo>
                    <a:pt x="123" y="25"/>
                    <a:pt x="89" y="14"/>
                    <a:pt x="57" y="0"/>
                  </a:cubicBezTo>
                  <a:cubicBezTo>
                    <a:pt x="0" y="138"/>
                    <a:pt x="0" y="138"/>
                    <a:pt x="0" y="138"/>
                  </a:cubicBezTo>
                  <a:cubicBezTo>
                    <a:pt x="41" y="156"/>
                    <a:pt x="84" y="170"/>
                    <a:pt x="128" y="181"/>
                  </a:cubicBezTo>
                  <a:lnTo>
                    <a:pt x="157" y="3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2" name="Google Shape;212;p18"/>
            <p:cNvSpPr/>
            <p:nvPr/>
          </p:nvSpPr>
          <p:spPr>
            <a:xfrm>
              <a:off x="4196742" y="3041726"/>
              <a:ext cx="140339" cy="131794"/>
            </a:xfrm>
            <a:custGeom>
              <a:rect b="b" l="l" r="r" t="t"/>
              <a:pathLst>
                <a:path extrusionOk="0" h="174" w="185">
                  <a:moveTo>
                    <a:pt x="185" y="91"/>
                  </a:moveTo>
                  <a:cubicBezTo>
                    <a:pt x="167" y="61"/>
                    <a:pt x="152" y="31"/>
                    <a:pt x="138" y="0"/>
                  </a:cubicBezTo>
                  <a:cubicBezTo>
                    <a:pt x="0" y="57"/>
                    <a:pt x="0" y="57"/>
                    <a:pt x="0" y="57"/>
                  </a:cubicBezTo>
                  <a:cubicBezTo>
                    <a:pt x="17" y="98"/>
                    <a:pt x="37" y="137"/>
                    <a:pt x="60" y="174"/>
                  </a:cubicBezTo>
                  <a:lnTo>
                    <a:pt x="185" y="9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3" name="Google Shape;213;p18"/>
            <p:cNvSpPr/>
            <p:nvPr/>
          </p:nvSpPr>
          <p:spPr>
            <a:xfrm>
              <a:off x="4444470" y="2186525"/>
              <a:ext cx="131797" cy="145218"/>
            </a:xfrm>
            <a:custGeom>
              <a:rect b="b" l="l" r="r" t="t"/>
              <a:pathLst>
                <a:path extrusionOk="0" h="191" w="174">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4" name="Google Shape;214;p18"/>
            <p:cNvSpPr/>
            <p:nvPr/>
          </p:nvSpPr>
          <p:spPr>
            <a:xfrm>
              <a:off x="4143047" y="2701259"/>
              <a:ext cx="119593" cy="98846"/>
            </a:xfrm>
            <a:custGeom>
              <a:rect b="b" l="l" r="r" t="t"/>
              <a:pathLst>
                <a:path extrusionOk="0" h="131" w="159">
                  <a:moveTo>
                    <a:pt x="149" y="131"/>
                  </a:moveTo>
                  <a:cubicBezTo>
                    <a:pt x="150" y="96"/>
                    <a:pt x="154" y="63"/>
                    <a:pt x="159" y="29"/>
                  </a:cubicBezTo>
                  <a:cubicBezTo>
                    <a:pt x="12" y="0"/>
                    <a:pt x="12" y="0"/>
                    <a:pt x="12" y="0"/>
                  </a:cubicBezTo>
                  <a:cubicBezTo>
                    <a:pt x="5" y="43"/>
                    <a:pt x="1" y="86"/>
                    <a:pt x="0" y="131"/>
                  </a:cubicBezTo>
                  <a:lnTo>
                    <a:pt x="149" y="13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5" name="Google Shape;215;p18"/>
            <p:cNvSpPr/>
            <p:nvPr/>
          </p:nvSpPr>
          <p:spPr>
            <a:xfrm>
              <a:off x="4343182" y="2264387"/>
              <a:ext cx="139119" cy="146438"/>
            </a:xfrm>
            <a:custGeom>
              <a:rect b="b" l="l" r="r" t="t"/>
              <a:pathLst>
                <a:path extrusionOk="0" h="193" w="184">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6" name="Google Shape;216;p18"/>
            <p:cNvSpPr/>
            <p:nvPr/>
          </p:nvSpPr>
          <p:spPr>
            <a:xfrm>
              <a:off x="4560402" y="2150898"/>
              <a:ext cx="119593" cy="137896"/>
            </a:xfrm>
            <a:custGeom>
              <a:rect b="b" l="l" r="r" t="t"/>
              <a:pathLst>
                <a:path extrusionOk="0" h="182" w="157">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7" name="Google Shape;217;p18"/>
            <p:cNvSpPr/>
            <p:nvPr/>
          </p:nvSpPr>
          <p:spPr>
            <a:xfrm>
              <a:off x="4156470" y="2575567"/>
              <a:ext cx="133017" cy="117150"/>
            </a:xfrm>
            <a:custGeom>
              <a:rect b="b" l="l" r="r" t="t"/>
              <a:pathLst>
                <a:path extrusionOk="0" h="155" w="176">
                  <a:moveTo>
                    <a:pt x="148" y="155"/>
                  </a:moveTo>
                  <a:cubicBezTo>
                    <a:pt x="155" y="122"/>
                    <a:pt x="164" y="89"/>
                    <a:pt x="176" y="57"/>
                  </a:cubicBezTo>
                  <a:cubicBezTo>
                    <a:pt x="37" y="0"/>
                    <a:pt x="37" y="0"/>
                    <a:pt x="37" y="0"/>
                  </a:cubicBezTo>
                  <a:cubicBezTo>
                    <a:pt x="22" y="40"/>
                    <a:pt x="10" y="83"/>
                    <a:pt x="0" y="125"/>
                  </a:cubicBezTo>
                  <a:lnTo>
                    <a:pt x="148" y="15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8" name="Google Shape;218;p18"/>
            <p:cNvSpPr/>
            <p:nvPr/>
          </p:nvSpPr>
          <p:spPr>
            <a:xfrm>
              <a:off x="4196742" y="2458416"/>
              <a:ext cx="140339" cy="131794"/>
            </a:xfrm>
            <a:custGeom>
              <a:rect b="b" l="l" r="r" t="t"/>
              <a:pathLst>
                <a:path extrusionOk="0" h="174" w="185">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19" name="Google Shape;219;p18"/>
            <p:cNvSpPr/>
            <p:nvPr/>
          </p:nvSpPr>
          <p:spPr>
            <a:xfrm>
              <a:off x="4258979" y="2353469"/>
              <a:ext cx="142780" cy="140336"/>
            </a:xfrm>
            <a:custGeom>
              <a:rect b="b" l="l" r="r" t="t"/>
              <a:pathLst>
                <a:path extrusionOk="0" h="187" w="189">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0" name="Google Shape;220;p18"/>
            <p:cNvSpPr/>
            <p:nvPr/>
          </p:nvSpPr>
          <p:spPr>
            <a:xfrm>
              <a:off x="5390232" y="2830612"/>
              <a:ext cx="122034" cy="107388"/>
            </a:xfrm>
            <a:custGeom>
              <a:rect b="b" l="l" r="r" t="t"/>
              <a:pathLst>
                <a:path extrusionOk="0" h="141" w="161">
                  <a:moveTo>
                    <a:pt x="12" y="0"/>
                  </a:moveTo>
                  <a:cubicBezTo>
                    <a:pt x="10" y="38"/>
                    <a:pt x="7" y="76"/>
                    <a:pt x="0" y="112"/>
                  </a:cubicBezTo>
                  <a:cubicBezTo>
                    <a:pt x="147" y="141"/>
                    <a:pt x="147" y="141"/>
                    <a:pt x="147" y="141"/>
                  </a:cubicBezTo>
                  <a:cubicBezTo>
                    <a:pt x="156" y="95"/>
                    <a:pt x="160" y="48"/>
                    <a:pt x="161" y="0"/>
                  </a:cubicBezTo>
                  <a:lnTo>
                    <a:pt x="12"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1" name="Google Shape;221;p18"/>
            <p:cNvSpPr/>
            <p:nvPr/>
          </p:nvSpPr>
          <p:spPr>
            <a:xfrm>
              <a:off x="5358503" y="2946542"/>
              <a:ext cx="136678" cy="124472"/>
            </a:xfrm>
            <a:custGeom>
              <a:rect b="b" l="l" r="r" t="t"/>
              <a:pathLst>
                <a:path extrusionOk="0" h="164" w="181">
                  <a:moveTo>
                    <a:pt x="34" y="0"/>
                  </a:moveTo>
                  <a:cubicBezTo>
                    <a:pt x="25" y="37"/>
                    <a:pt x="14" y="72"/>
                    <a:pt x="0" y="107"/>
                  </a:cubicBezTo>
                  <a:cubicBezTo>
                    <a:pt x="139" y="164"/>
                    <a:pt x="139" y="164"/>
                    <a:pt x="139" y="164"/>
                  </a:cubicBezTo>
                  <a:cubicBezTo>
                    <a:pt x="156" y="121"/>
                    <a:pt x="170" y="76"/>
                    <a:pt x="181" y="29"/>
                  </a:cubicBezTo>
                  <a:lnTo>
                    <a:pt x="34"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2" name="Google Shape;222;p18"/>
            <p:cNvSpPr/>
            <p:nvPr/>
          </p:nvSpPr>
          <p:spPr>
            <a:xfrm>
              <a:off x="5304809" y="3056369"/>
              <a:ext cx="146441" cy="136675"/>
            </a:xfrm>
            <a:custGeom>
              <a:rect b="b" l="l" r="r" t="t"/>
              <a:pathLst>
                <a:path extrusionOk="0" h="181" w="193">
                  <a:moveTo>
                    <a:pt x="55" y="0"/>
                  </a:moveTo>
                  <a:cubicBezTo>
                    <a:pt x="39" y="34"/>
                    <a:pt x="21" y="67"/>
                    <a:pt x="0" y="97"/>
                  </a:cubicBezTo>
                  <a:cubicBezTo>
                    <a:pt x="125" y="181"/>
                    <a:pt x="125" y="181"/>
                    <a:pt x="125" y="181"/>
                  </a:cubicBezTo>
                  <a:cubicBezTo>
                    <a:pt x="151" y="142"/>
                    <a:pt x="174" y="100"/>
                    <a:pt x="193" y="57"/>
                  </a:cubicBezTo>
                  <a:lnTo>
                    <a:pt x="55"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3" name="Google Shape;223;p18"/>
            <p:cNvSpPr/>
            <p:nvPr/>
          </p:nvSpPr>
          <p:spPr>
            <a:xfrm>
              <a:off x="5142503" y="3240637"/>
              <a:ext cx="147662" cy="145218"/>
            </a:xfrm>
            <a:custGeom>
              <a:rect b="b" l="l" r="r" t="t"/>
              <a:pathLst>
                <a:path extrusionOk="0" h="192" w="194">
                  <a:moveTo>
                    <a:pt x="88" y="0"/>
                  </a:moveTo>
                  <a:cubicBezTo>
                    <a:pt x="61" y="25"/>
                    <a:pt x="31" y="47"/>
                    <a:pt x="0" y="68"/>
                  </a:cubicBezTo>
                  <a:cubicBezTo>
                    <a:pt x="83" y="192"/>
                    <a:pt x="83" y="192"/>
                    <a:pt x="83" y="192"/>
                  </a:cubicBezTo>
                  <a:cubicBezTo>
                    <a:pt x="123" y="166"/>
                    <a:pt x="160" y="138"/>
                    <a:pt x="194" y="106"/>
                  </a:cubicBezTo>
                  <a:lnTo>
                    <a:pt x="8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4" name="Google Shape;224;p18"/>
            <p:cNvSpPr/>
            <p:nvPr/>
          </p:nvSpPr>
          <p:spPr>
            <a:xfrm>
              <a:off x="5231588" y="3155215"/>
              <a:ext cx="150102" cy="145218"/>
            </a:xfrm>
            <a:custGeom>
              <a:rect b="b" l="l" r="r" t="t"/>
              <a:pathLst>
                <a:path extrusionOk="0" h="191" w="197">
                  <a:moveTo>
                    <a:pt x="73" y="0"/>
                  </a:moveTo>
                  <a:cubicBezTo>
                    <a:pt x="50" y="30"/>
                    <a:pt x="26" y="58"/>
                    <a:pt x="0" y="85"/>
                  </a:cubicBezTo>
                  <a:cubicBezTo>
                    <a:pt x="106" y="191"/>
                    <a:pt x="106" y="191"/>
                    <a:pt x="106" y="191"/>
                  </a:cubicBezTo>
                  <a:cubicBezTo>
                    <a:pt x="139" y="157"/>
                    <a:pt x="170" y="122"/>
                    <a:pt x="197" y="84"/>
                  </a:cubicBezTo>
                  <a:lnTo>
                    <a:pt x="73"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5" name="Google Shape;225;p18"/>
            <p:cNvSpPr/>
            <p:nvPr/>
          </p:nvSpPr>
          <p:spPr>
            <a:xfrm>
              <a:off x="4821555" y="3382193"/>
              <a:ext cx="103729" cy="118370"/>
            </a:xfrm>
            <a:custGeom>
              <a:rect b="b" l="l" r="r" t="t"/>
              <a:pathLst>
                <a:path extrusionOk="0" h="156" w="137">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6" name="Google Shape;226;p18"/>
            <p:cNvSpPr/>
            <p:nvPr/>
          </p:nvSpPr>
          <p:spPr>
            <a:xfrm>
              <a:off x="4821555" y="2130153"/>
              <a:ext cx="103729" cy="118370"/>
            </a:xfrm>
            <a:custGeom>
              <a:rect b="b" l="l" r="r" t="t"/>
              <a:pathLst>
                <a:path extrusionOk="0" h="157" w="13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7" name="Google Shape;227;p18"/>
            <p:cNvSpPr/>
            <p:nvPr/>
          </p:nvSpPr>
          <p:spPr>
            <a:xfrm>
              <a:off x="5390232" y="2693937"/>
              <a:ext cx="122034" cy="106168"/>
            </a:xfrm>
            <a:custGeom>
              <a:rect b="b" l="l" r="r" t="t"/>
              <a:pathLst>
                <a:path extrusionOk="0" h="141" w="161">
                  <a:moveTo>
                    <a:pt x="0" y="29"/>
                  </a:moveTo>
                  <a:cubicBezTo>
                    <a:pt x="7" y="65"/>
                    <a:pt x="10" y="103"/>
                    <a:pt x="12" y="141"/>
                  </a:cubicBezTo>
                  <a:cubicBezTo>
                    <a:pt x="161" y="141"/>
                    <a:pt x="161" y="141"/>
                    <a:pt x="161" y="141"/>
                  </a:cubicBezTo>
                  <a:cubicBezTo>
                    <a:pt x="160" y="93"/>
                    <a:pt x="156" y="45"/>
                    <a:pt x="147" y="0"/>
                  </a:cubicBezTo>
                  <a:lnTo>
                    <a:pt x="0" y="2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8" name="Google Shape;228;p18"/>
            <p:cNvSpPr/>
            <p:nvPr/>
          </p:nvSpPr>
          <p:spPr>
            <a:xfrm>
              <a:off x="5143724" y="2244863"/>
              <a:ext cx="146441" cy="145218"/>
            </a:xfrm>
            <a:custGeom>
              <a:rect b="b" l="l" r="r" t="t"/>
              <a:pathLst>
                <a:path extrusionOk="0" h="192" w="193">
                  <a:moveTo>
                    <a:pt x="0" y="124"/>
                  </a:moveTo>
                  <a:cubicBezTo>
                    <a:pt x="30" y="145"/>
                    <a:pt x="60" y="167"/>
                    <a:pt x="87" y="192"/>
                  </a:cubicBezTo>
                  <a:cubicBezTo>
                    <a:pt x="193" y="86"/>
                    <a:pt x="193" y="86"/>
                    <a:pt x="193" y="86"/>
                  </a:cubicBezTo>
                  <a:cubicBezTo>
                    <a:pt x="159" y="54"/>
                    <a:pt x="122" y="25"/>
                    <a:pt x="83" y="0"/>
                  </a:cubicBezTo>
                  <a:lnTo>
                    <a:pt x="0" y="12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29" name="Google Shape;229;p18"/>
            <p:cNvSpPr/>
            <p:nvPr/>
          </p:nvSpPr>
          <p:spPr>
            <a:xfrm>
              <a:off x="5231588" y="2331504"/>
              <a:ext cx="150102" cy="143997"/>
            </a:xfrm>
            <a:custGeom>
              <a:rect b="b" l="l" r="r" t="t"/>
              <a:pathLst>
                <a:path extrusionOk="0" h="191" w="197">
                  <a:moveTo>
                    <a:pt x="0" y="106"/>
                  </a:moveTo>
                  <a:cubicBezTo>
                    <a:pt x="26" y="132"/>
                    <a:pt x="51" y="161"/>
                    <a:pt x="73" y="191"/>
                  </a:cubicBezTo>
                  <a:cubicBezTo>
                    <a:pt x="197" y="108"/>
                    <a:pt x="197" y="108"/>
                    <a:pt x="197" y="108"/>
                  </a:cubicBezTo>
                  <a:cubicBezTo>
                    <a:pt x="170" y="69"/>
                    <a:pt x="139" y="33"/>
                    <a:pt x="106" y="0"/>
                  </a:cubicBezTo>
                  <a:lnTo>
                    <a:pt x="0" y="106"/>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0" name="Google Shape;230;p18"/>
            <p:cNvSpPr/>
            <p:nvPr/>
          </p:nvSpPr>
          <p:spPr>
            <a:xfrm>
              <a:off x="5304809" y="2437672"/>
              <a:ext cx="146441" cy="136675"/>
            </a:xfrm>
            <a:custGeom>
              <a:rect b="b" l="l" r="r" t="t"/>
              <a:pathLst>
                <a:path extrusionOk="0" h="181" w="194">
                  <a:moveTo>
                    <a:pt x="0" y="84"/>
                  </a:moveTo>
                  <a:cubicBezTo>
                    <a:pt x="21" y="115"/>
                    <a:pt x="39" y="147"/>
                    <a:pt x="55" y="181"/>
                  </a:cubicBezTo>
                  <a:cubicBezTo>
                    <a:pt x="194" y="124"/>
                    <a:pt x="194" y="124"/>
                    <a:pt x="194" y="124"/>
                  </a:cubicBezTo>
                  <a:cubicBezTo>
                    <a:pt x="174" y="81"/>
                    <a:pt x="151" y="40"/>
                    <a:pt x="125" y="0"/>
                  </a:cubicBezTo>
                  <a:lnTo>
                    <a:pt x="0" y="8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1" name="Google Shape;231;p18"/>
            <p:cNvSpPr/>
            <p:nvPr/>
          </p:nvSpPr>
          <p:spPr>
            <a:xfrm>
              <a:off x="5358503" y="2559703"/>
              <a:ext cx="136678" cy="124472"/>
            </a:xfrm>
            <a:custGeom>
              <a:rect b="b" l="l" r="r" t="t"/>
              <a:pathLst>
                <a:path extrusionOk="0" h="164" w="181">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2" name="Google Shape;232;p18"/>
            <p:cNvSpPr/>
            <p:nvPr/>
          </p:nvSpPr>
          <p:spPr>
            <a:xfrm>
              <a:off x="5042435" y="2180186"/>
              <a:ext cx="137899" cy="141556"/>
            </a:xfrm>
            <a:custGeom>
              <a:rect b="b" l="l" r="r" t="t"/>
              <a:pathLst>
                <a:path extrusionOk="0" h="187" w="182">
                  <a:moveTo>
                    <a:pt x="0" y="139"/>
                  </a:moveTo>
                  <a:cubicBezTo>
                    <a:pt x="34" y="153"/>
                    <a:pt x="67" y="169"/>
                    <a:pt x="99" y="187"/>
                  </a:cubicBezTo>
                  <a:cubicBezTo>
                    <a:pt x="182" y="62"/>
                    <a:pt x="182" y="62"/>
                    <a:pt x="182" y="62"/>
                  </a:cubicBezTo>
                  <a:cubicBezTo>
                    <a:pt x="142" y="39"/>
                    <a:pt x="101" y="18"/>
                    <a:pt x="58" y="0"/>
                  </a:cubicBezTo>
                  <a:lnTo>
                    <a:pt x="0" y="13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3" name="Google Shape;233;p18"/>
            <p:cNvSpPr/>
            <p:nvPr/>
          </p:nvSpPr>
          <p:spPr>
            <a:xfrm>
              <a:off x="4933826" y="3356566"/>
              <a:ext cx="123255" cy="131794"/>
            </a:xfrm>
            <a:custGeom>
              <a:rect b="b" l="l" r="r" t="t"/>
              <a:pathLst>
                <a:path extrusionOk="0" h="174" w="163">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4" name="Google Shape;234;p18"/>
            <p:cNvSpPr/>
            <p:nvPr/>
          </p:nvSpPr>
          <p:spPr>
            <a:xfrm>
              <a:off x="5042435" y="3308975"/>
              <a:ext cx="137899" cy="141556"/>
            </a:xfrm>
            <a:custGeom>
              <a:rect b="b" l="l" r="r" t="t"/>
              <a:pathLst>
                <a:path extrusionOk="0" h="187" w="182">
                  <a:moveTo>
                    <a:pt x="98" y="0"/>
                  </a:moveTo>
                  <a:cubicBezTo>
                    <a:pt x="67" y="18"/>
                    <a:pt x="34" y="34"/>
                    <a:pt x="0" y="48"/>
                  </a:cubicBezTo>
                  <a:cubicBezTo>
                    <a:pt x="57" y="187"/>
                    <a:pt x="57" y="187"/>
                    <a:pt x="57" y="187"/>
                  </a:cubicBezTo>
                  <a:cubicBezTo>
                    <a:pt x="100" y="169"/>
                    <a:pt x="142" y="148"/>
                    <a:pt x="182" y="124"/>
                  </a:cubicBezTo>
                  <a:lnTo>
                    <a:pt x="9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5" name="Google Shape;235;p18"/>
            <p:cNvSpPr/>
            <p:nvPr/>
          </p:nvSpPr>
          <p:spPr>
            <a:xfrm>
              <a:off x="4933826" y="2142357"/>
              <a:ext cx="123255" cy="131794"/>
            </a:xfrm>
            <a:custGeom>
              <a:rect b="b" l="l" r="r" t="t"/>
              <a:pathLst>
                <a:path extrusionOk="0" h="174" w="163">
                  <a:moveTo>
                    <a:pt x="0" y="147"/>
                  </a:moveTo>
                  <a:cubicBezTo>
                    <a:pt x="37" y="153"/>
                    <a:pt x="72" y="163"/>
                    <a:pt x="106" y="174"/>
                  </a:cubicBezTo>
                  <a:cubicBezTo>
                    <a:pt x="163" y="36"/>
                    <a:pt x="163" y="36"/>
                    <a:pt x="163" y="36"/>
                  </a:cubicBezTo>
                  <a:cubicBezTo>
                    <a:pt x="120" y="20"/>
                    <a:pt x="76" y="8"/>
                    <a:pt x="30" y="0"/>
                  </a:cubicBezTo>
                  <a:lnTo>
                    <a:pt x="0" y="14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36" name="Google Shape;236;p18"/>
            <p:cNvSpPr/>
            <p:nvPr/>
          </p:nvSpPr>
          <p:spPr>
            <a:xfrm>
              <a:off x="4401412" y="2537347"/>
              <a:ext cx="94297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B73A4F"/>
                </a:buClr>
                <a:buSzPts val="2800"/>
                <a:buFont typeface="Arial"/>
                <a:buNone/>
              </a:pPr>
              <a:r>
                <a:rPr b="1" lang="en-US" sz="2800">
                  <a:solidFill>
                    <a:srgbClr val="B73A4F"/>
                  </a:solidFill>
                  <a:latin typeface="Twentieth Century"/>
                  <a:ea typeface="Twentieth Century"/>
                  <a:cs typeface="Twentieth Century"/>
                  <a:sym typeface="Twentieth Century"/>
                </a:rPr>
                <a:t>50%</a:t>
              </a:r>
              <a:endParaRPr b="1" sz="2800">
                <a:solidFill>
                  <a:srgbClr val="B73A4F"/>
                </a:solidFill>
                <a:latin typeface="Twentieth Century"/>
                <a:ea typeface="Twentieth Century"/>
                <a:cs typeface="Twentieth Century"/>
                <a:sym typeface="Twentieth Century"/>
              </a:endParaRPr>
            </a:p>
          </p:txBody>
        </p:sp>
      </p:grpSp>
      <p:sp>
        <p:nvSpPr>
          <p:cNvPr id="237" name="Google Shape;237;p18"/>
          <p:cNvSpPr/>
          <p:nvPr/>
        </p:nvSpPr>
        <p:spPr>
          <a:xfrm>
            <a:off x="6654074" y="2558778"/>
            <a:ext cx="942975"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B73A4F"/>
              </a:buClr>
              <a:buSzPts val="3300"/>
              <a:buFont typeface="Arial"/>
              <a:buNone/>
            </a:pPr>
            <a:r>
              <a:rPr b="1" lang="en-US" sz="3300">
                <a:solidFill>
                  <a:srgbClr val="B73A4F"/>
                </a:solidFill>
                <a:latin typeface="Twentieth Century"/>
                <a:ea typeface="Twentieth Century"/>
                <a:cs typeface="Twentieth Century"/>
                <a:sym typeface="Twentieth Century"/>
              </a:rPr>
              <a:t>90</a:t>
            </a:r>
            <a:r>
              <a:rPr b="1" lang="en-US" sz="2400">
                <a:solidFill>
                  <a:srgbClr val="B73A4F"/>
                </a:solidFill>
                <a:latin typeface="Twentieth Century"/>
                <a:ea typeface="Twentieth Century"/>
                <a:cs typeface="Twentieth Century"/>
                <a:sym typeface="Twentieth Century"/>
              </a:rPr>
              <a:t>%</a:t>
            </a:r>
            <a:endParaRPr b="1" sz="2400">
              <a:solidFill>
                <a:srgbClr val="B73A4F"/>
              </a:solidFill>
              <a:latin typeface="Twentieth Century"/>
              <a:ea typeface="Twentieth Century"/>
              <a:cs typeface="Twentieth Century"/>
              <a:sym typeface="Twentieth Century"/>
            </a:endParaRPr>
          </a:p>
        </p:txBody>
      </p:sp>
      <p:grpSp>
        <p:nvGrpSpPr>
          <p:cNvPr id="238" name="Google Shape;238;p18"/>
          <p:cNvGrpSpPr/>
          <p:nvPr/>
        </p:nvGrpSpPr>
        <p:grpSpPr>
          <a:xfrm>
            <a:off x="8512640" y="2130153"/>
            <a:ext cx="1369219" cy="1370410"/>
            <a:chOff x="8512640" y="2130153"/>
            <a:chExt cx="1369219" cy="1370410"/>
          </a:xfrm>
        </p:grpSpPr>
        <p:sp>
          <p:nvSpPr>
            <p:cNvPr id="239" name="Google Shape;239;p18"/>
            <p:cNvSpPr/>
            <p:nvPr/>
          </p:nvSpPr>
          <p:spPr>
            <a:xfrm>
              <a:off x="8628572" y="3135690"/>
              <a:ext cx="142780" cy="141556"/>
            </a:xfrm>
            <a:custGeom>
              <a:rect b="b" l="l" r="r" t="t"/>
              <a:pathLst>
                <a:path extrusionOk="0" h="187" w="189">
                  <a:moveTo>
                    <a:pt x="189" y="81"/>
                  </a:moveTo>
                  <a:cubicBezTo>
                    <a:pt x="165" y="56"/>
                    <a:pt x="144" y="29"/>
                    <a:pt x="125" y="0"/>
                  </a:cubicBezTo>
                  <a:cubicBezTo>
                    <a:pt x="0" y="84"/>
                    <a:pt x="0" y="84"/>
                    <a:pt x="0" y="84"/>
                  </a:cubicBezTo>
                  <a:cubicBezTo>
                    <a:pt x="25" y="120"/>
                    <a:pt x="53" y="155"/>
                    <a:pt x="82" y="187"/>
                  </a:cubicBezTo>
                  <a:lnTo>
                    <a:pt x="189" y="8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0" name="Google Shape;240;p18"/>
            <p:cNvSpPr/>
            <p:nvPr/>
          </p:nvSpPr>
          <p:spPr>
            <a:xfrm>
              <a:off x="9058130" y="2131373"/>
              <a:ext cx="101288" cy="124472"/>
            </a:xfrm>
            <a:custGeom>
              <a:rect b="b" l="l" r="r" t="t"/>
              <a:pathLst>
                <a:path extrusionOk="0" h="164" w="135">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1" name="Google Shape;241;p18"/>
            <p:cNvSpPr/>
            <p:nvPr/>
          </p:nvSpPr>
          <p:spPr>
            <a:xfrm>
              <a:off x="8712775" y="3219891"/>
              <a:ext cx="139119" cy="146438"/>
            </a:xfrm>
            <a:custGeom>
              <a:rect b="b" l="l" r="r" t="t"/>
              <a:pathLst>
                <a:path extrusionOk="0" h="193" w="184">
                  <a:moveTo>
                    <a:pt x="184" y="68"/>
                  </a:moveTo>
                  <a:cubicBezTo>
                    <a:pt x="156" y="47"/>
                    <a:pt x="130" y="25"/>
                    <a:pt x="106" y="0"/>
                  </a:cubicBezTo>
                  <a:cubicBezTo>
                    <a:pt x="0" y="106"/>
                    <a:pt x="0" y="106"/>
                    <a:pt x="0" y="106"/>
                  </a:cubicBezTo>
                  <a:cubicBezTo>
                    <a:pt x="31" y="138"/>
                    <a:pt x="65" y="167"/>
                    <a:pt x="100" y="193"/>
                  </a:cubicBezTo>
                  <a:lnTo>
                    <a:pt x="184" y="68"/>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2" name="Google Shape;242;p18"/>
            <p:cNvSpPr/>
            <p:nvPr/>
          </p:nvSpPr>
          <p:spPr>
            <a:xfrm>
              <a:off x="8526063" y="2938000"/>
              <a:ext cx="133017" cy="118370"/>
            </a:xfrm>
            <a:custGeom>
              <a:rect b="b" l="l" r="r" t="t"/>
              <a:pathLst>
                <a:path extrusionOk="0" h="155" w="176">
                  <a:moveTo>
                    <a:pt x="176" y="97"/>
                  </a:moveTo>
                  <a:cubicBezTo>
                    <a:pt x="164" y="66"/>
                    <a:pt x="155" y="33"/>
                    <a:pt x="148" y="0"/>
                  </a:cubicBezTo>
                  <a:cubicBezTo>
                    <a:pt x="0" y="29"/>
                    <a:pt x="0" y="29"/>
                    <a:pt x="0" y="29"/>
                  </a:cubicBezTo>
                  <a:cubicBezTo>
                    <a:pt x="10" y="72"/>
                    <a:pt x="22" y="114"/>
                    <a:pt x="37" y="155"/>
                  </a:cubicBezTo>
                  <a:lnTo>
                    <a:pt x="176" y="9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3" name="Google Shape;243;p18"/>
            <p:cNvSpPr/>
            <p:nvPr/>
          </p:nvSpPr>
          <p:spPr>
            <a:xfrm>
              <a:off x="8512640" y="2830612"/>
              <a:ext cx="119593" cy="98846"/>
            </a:xfrm>
            <a:custGeom>
              <a:rect b="b" l="l" r="r" t="t"/>
              <a:pathLst>
                <a:path extrusionOk="0" h="130" w="159">
                  <a:moveTo>
                    <a:pt x="159" y="101"/>
                  </a:moveTo>
                  <a:cubicBezTo>
                    <a:pt x="154" y="68"/>
                    <a:pt x="150" y="34"/>
                    <a:pt x="149" y="0"/>
                  </a:cubicBezTo>
                  <a:cubicBezTo>
                    <a:pt x="0" y="0"/>
                    <a:pt x="0" y="0"/>
                    <a:pt x="0" y="0"/>
                  </a:cubicBezTo>
                  <a:cubicBezTo>
                    <a:pt x="1" y="44"/>
                    <a:pt x="5" y="88"/>
                    <a:pt x="12" y="130"/>
                  </a:cubicBezTo>
                  <a:lnTo>
                    <a:pt x="159" y="10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4" name="Google Shape;244;p18"/>
            <p:cNvSpPr/>
            <p:nvPr/>
          </p:nvSpPr>
          <p:spPr>
            <a:xfrm>
              <a:off x="9058130" y="3376091"/>
              <a:ext cx="101288" cy="124472"/>
            </a:xfrm>
            <a:custGeom>
              <a:rect b="b" l="l" r="r" t="t"/>
              <a:pathLst>
                <a:path extrusionOk="0" h="164" w="135">
                  <a:moveTo>
                    <a:pt x="135" y="14"/>
                  </a:moveTo>
                  <a:cubicBezTo>
                    <a:pt x="99" y="11"/>
                    <a:pt x="64" y="7"/>
                    <a:pt x="29" y="0"/>
                  </a:cubicBezTo>
                  <a:cubicBezTo>
                    <a:pt x="0" y="147"/>
                    <a:pt x="0" y="147"/>
                    <a:pt x="0" y="147"/>
                  </a:cubicBezTo>
                  <a:cubicBezTo>
                    <a:pt x="44" y="156"/>
                    <a:pt x="89" y="162"/>
                    <a:pt x="135" y="164"/>
                  </a:cubicBezTo>
                  <a:lnTo>
                    <a:pt x="135" y="1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5" name="Google Shape;245;p18"/>
            <p:cNvSpPr/>
            <p:nvPr/>
          </p:nvSpPr>
          <p:spPr>
            <a:xfrm>
              <a:off x="8814063" y="3290669"/>
              <a:ext cx="131797" cy="143997"/>
            </a:xfrm>
            <a:custGeom>
              <a:rect b="b" l="l" r="r" t="t"/>
              <a:pathLst>
                <a:path extrusionOk="0" h="190" w="174">
                  <a:moveTo>
                    <a:pt x="174" y="52"/>
                  </a:moveTo>
                  <a:cubicBezTo>
                    <a:pt x="142" y="36"/>
                    <a:pt x="112" y="19"/>
                    <a:pt x="83" y="0"/>
                  </a:cubicBezTo>
                  <a:cubicBezTo>
                    <a:pt x="0" y="124"/>
                    <a:pt x="0" y="124"/>
                    <a:pt x="0" y="124"/>
                  </a:cubicBezTo>
                  <a:cubicBezTo>
                    <a:pt x="37" y="149"/>
                    <a:pt x="76" y="171"/>
                    <a:pt x="116" y="190"/>
                  </a:cubicBezTo>
                  <a:lnTo>
                    <a:pt x="174" y="52"/>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6" name="Google Shape;246;p18"/>
            <p:cNvSpPr/>
            <p:nvPr/>
          </p:nvSpPr>
          <p:spPr>
            <a:xfrm>
              <a:off x="8929995" y="3343143"/>
              <a:ext cx="119593" cy="136675"/>
            </a:xfrm>
            <a:custGeom>
              <a:rect b="b" l="l" r="r" t="t"/>
              <a:pathLst>
                <a:path extrusionOk="0" h="181" w="157">
                  <a:moveTo>
                    <a:pt x="157" y="34"/>
                  </a:moveTo>
                  <a:cubicBezTo>
                    <a:pt x="123" y="25"/>
                    <a:pt x="89" y="14"/>
                    <a:pt x="57" y="0"/>
                  </a:cubicBezTo>
                  <a:cubicBezTo>
                    <a:pt x="0" y="138"/>
                    <a:pt x="0" y="138"/>
                    <a:pt x="0" y="138"/>
                  </a:cubicBezTo>
                  <a:cubicBezTo>
                    <a:pt x="41" y="156"/>
                    <a:pt x="84" y="170"/>
                    <a:pt x="128" y="181"/>
                  </a:cubicBezTo>
                  <a:lnTo>
                    <a:pt x="157" y="3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7" name="Google Shape;247;p18"/>
            <p:cNvSpPr/>
            <p:nvPr/>
          </p:nvSpPr>
          <p:spPr>
            <a:xfrm>
              <a:off x="8566335" y="3041726"/>
              <a:ext cx="140339" cy="131794"/>
            </a:xfrm>
            <a:custGeom>
              <a:rect b="b" l="l" r="r" t="t"/>
              <a:pathLst>
                <a:path extrusionOk="0" h="174" w="185">
                  <a:moveTo>
                    <a:pt x="185" y="91"/>
                  </a:moveTo>
                  <a:cubicBezTo>
                    <a:pt x="167" y="61"/>
                    <a:pt x="152" y="31"/>
                    <a:pt x="138" y="0"/>
                  </a:cubicBezTo>
                  <a:cubicBezTo>
                    <a:pt x="0" y="57"/>
                    <a:pt x="0" y="57"/>
                    <a:pt x="0" y="57"/>
                  </a:cubicBezTo>
                  <a:cubicBezTo>
                    <a:pt x="17" y="98"/>
                    <a:pt x="37" y="137"/>
                    <a:pt x="60" y="174"/>
                  </a:cubicBezTo>
                  <a:lnTo>
                    <a:pt x="185" y="9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8" name="Google Shape;248;p18"/>
            <p:cNvSpPr/>
            <p:nvPr/>
          </p:nvSpPr>
          <p:spPr>
            <a:xfrm>
              <a:off x="8814063" y="2196050"/>
              <a:ext cx="131797" cy="145218"/>
            </a:xfrm>
            <a:custGeom>
              <a:rect b="b" l="l" r="r" t="t"/>
              <a:pathLst>
                <a:path extrusionOk="0" h="191" w="174">
                  <a:moveTo>
                    <a:pt x="84" y="191"/>
                  </a:moveTo>
                  <a:cubicBezTo>
                    <a:pt x="112" y="172"/>
                    <a:pt x="143" y="154"/>
                    <a:pt x="174" y="139"/>
                  </a:cubicBezTo>
                  <a:cubicBezTo>
                    <a:pt x="117" y="0"/>
                    <a:pt x="117" y="0"/>
                    <a:pt x="117" y="0"/>
                  </a:cubicBezTo>
                  <a:cubicBezTo>
                    <a:pt x="76" y="20"/>
                    <a:pt x="37" y="42"/>
                    <a:pt x="0" y="67"/>
                  </a:cubicBezTo>
                  <a:lnTo>
                    <a:pt x="84" y="19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49" name="Google Shape;249;p18"/>
            <p:cNvSpPr/>
            <p:nvPr/>
          </p:nvSpPr>
          <p:spPr>
            <a:xfrm>
              <a:off x="8512640" y="2701259"/>
              <a:ext cx="119593" cy="98846"/>
            </a:xfrm>
            <a:custGeom>
              <a:rect b="b" l="l" r="r" t="t"/>
              <a:pathLst>
                <a:path extrusionOk="0" h="131" w="159">
                  <a:moveTo>
                    <a:pt x="149" y="131"/>
                  </a:moveTo>
                  <a:cubicBezTo>
                    <a:pt x="150" y="96"/>
                    <a:pt x="154" y="63"/>
                    <a:pt x="159" y="29"/>
                  </a:cubicBezTo>
                  <a:cubicBezTo>
                    <a:pt x="12" y="0"/>
                    <a:pt x="12" y="0"/>
                    <a:pt x="12" y="0"/>
                  </a:cubicBezTo>
                  <a:cubicBezTo>
                    <a:pt x="5" y="43"/>
                    <a:pt x="1" y="86"/>
                    <a:pt x="0" y="131"/>
                  </a:cubicBezTo>
                  <a:lnTo>
                    <a:pt x="149" y="13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0" name="Google Shape;250;p18"/>
            <p:cNvSpPr/>
            <p:nvPr/>
          </p:nvSpPr>
          <p:spPr>
            <a:xfrm>
              <a:off x="8712775" y="2264387"/>
              <a:ext cx="139119" cy="146438"/>
            </a:xfrm>
            <a:custGeom>
              <a:rect b="b" l="l" r="r" t="t"/>
              <a:pathLst>
                <a:path extrusionOk="0" h="193" w="184">
                  <a:moveTo>
                    <a:pt x="106" y="193"/>
                  </a:moveTo>
                  <a:cubicBezTo>
                    <a:pt x="130" y="169"/>
                    <a:pt x="156" y="146"/>
                    <a:pt x="184" y="125"/>
                  </a:cubicBezTo>
                  <a:cubicBezTo>
                    <a:pt x="101" y="0"/>
                    <a:pt x="101" y="0"/>
                    <a:pt x="101" y="0"/>
                  </a:cubicBezTo>
                  <a:cubicBezTo>
                    <a:pt x="65" y="27"/>
                    <a:pt x="31" y="56"/>
                    <a:pt x="0" y="87"/>
                  </a:cubicBezTo>
                  <a:lnTo>
                    <a:pt x="106" y="1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1" name="Google Shape;251;p18"/>
            <p:cNvSpPr/>
            <p:nvPr/>
          </p:nvSpPr>
          <p:spPr>
            <a:xfrm>
              <a:off x="8929995" y="2150898"/>
              <a:ext cx="119593" cy="137896"/>
            </a:xfrm>
            <a:custGeom>
              <a:rect b="b" l="l" r="r" t="t"/>
              <a:pathLst>
                <a:path extrusionOk="0" h="182" w="157">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2" name="Google Shape;252;p18"/>
            <p:cNvSpPr/>
            <p:nvPr/>
          </p:nvSpPr>
          <p:spPr>
            <a:xfrm>
              <a:off x="8526063" y="2575567"/>
              <a:ext cx="133017" cy="117150"/>
            </a:xfrm>
            <a:custGeom>
              <a:rect b="b" l="l" r="r" t="t"/>
              <a:pathLst>
                <a:path extrusionOk="0" h="155" w="176">
                  <a:moveTo>
                    <a:pt x="148" y="155"/>
                  </a:moveTo>
                  <a:cubicBezTo>
                    <a:pt x="155" y="122"/>
                    <a:pt x="164" y="89"/>
                    <a:pt x="176" y="57"/>
                  </a:cubicBezTo>
                  <a:cubicBezTo>
                    <a:pt x="37" y="0"/>
                    <a:pt x="37" y="0"/>
                    <a:pt x="37" y="0"/>
                  </a:cubicBezTo>
                  <a:cubicBezTo>
                    <a:pt x="22" y="40"/>
                    <a:pt x="10" y="83"/>
                    <a:pt x="0" y="125"/>
                  </a:cubicBezTo>
                  <a:lnTo>
                    <a:pt x="148" y="155"/>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3" name="Google Shape;253;p18"/>
            <p:cNvSpPr/>
            <p:nvPr/>
          </p:nvSpPr>
          <p:spPr>
            <a:xfrm>
              <a:off x="8566335" y="2458416"/>
              <a:ext cx="140339" cy="131794"/>
            </a:xfrm>
            <a:custGeom>
              <a:rect b="b" l="l" r="r" t="t"/>
              <a:pathLst>
                <a:path extrusionOk="0" h="174" w="185">
                  <a:moveTo>
                    <a:pt x="138" y="174"/>
                  </a:moveTo>
                  <a:cubicBezTo>
                    <a:pt x="152" y="142"/>
                    <a:pt x="167" y="112"/>
                    <a:pt x="185" y="83"/>
                  </a:cubicBezTo>
                  <a:cubicBezTo>
                    <a:pt x="60" y="0"/>
                    <a:pt x="60" y="0"/>
                    <a:pt x="60" y="0"/>
                  </a:cubicBezTo>
                  <a:cubicBezTo>
                    <a:pt x="37" y="37"/>
                    <a:pt x="17" y="76"/>
                    <a:pt x="0" y="116"/>
                  </a:cubicBezTo>
                  <a:lnTo>
                    <a:pt x="138" y="17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4" name="Google Shape;254;p18"/>
            <p:cNvSpPr/>
            <p:nvPr/>
          </p:nvSpPr>
          <p:spPr>
            <a:xfrm>
              <a:off x="8628572" y="2353469"/>
              <a:ext cx="142780" cy="140336"/>
            </a:xfrm>
            <a:custGeom>
              <a:rect b="b" l="l" r="r" t="t"/>
              <a:pathLst>
                <a:path extrusionOk="0" h="187" w="189">
                  <a:moveTo>
                    <a:pt x="125" y="187"/>
                  </a:moveTo>
                  <a:cubicBezTo>
                    <a:pt x="144" y="159"/>
                    <a:pt x="165" y="132"/>
                    <a:pt x="189" y="107"/>
                  </a:cubicBezTo>
                  <a:cubicBezTo>
                    <a:pt x="82" y="0"/>
                    <a:pt x="82" y="0"/>
                    <a:pt x="82" y="0"/>
                  </a:cubicBezTo>
                  <a:cubicBezTo>
                    <a:pt x="53" y="33"/>
                    <a:pt x="25" y="68"/>
                    <a:pt x="0" y="104"/>
                  </a:cubicBezTo>
                  <a:lnTo>
                    <a:pt x="125" y="1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5" name="Google Shape;255;p18"/>
            <p:cNvSpPr/>
            <p:nvPr/>
          </p:nvSpPr>
          <p:spPr>
            <a:xfrm>
              <a:off x="9759825" y="2830612"/>
              <a:ext cx="122034" cy="107388"/>
            </a:xfrm>
            <a:custGeom>
              <a:rect b="b" l="l" r="r" t="t"/>
              <a:pathLst>
                <a:path extrusionOk="0" h="141" w="161">
                  <a:moveTo>
                    <a:pt x="12" y="0"/>
                  </a:moveTo>
                  <a:cubicBezTo>
                    <a:pt x="10" y="38"/>
                    <a:pt x="7" y="76"/>
                    <a:pt x="0" y="112"/>
                  </a:cubicBezTo>
                  <a:cubicBezTo>
                    <a:pt x="147" y="141"/>
                    <a:pt x="147" y="141"/>
                    <a:pt x="147" y="141"/>
                  </a:cubicBezTo>
                  <a:cubicBezTo>
                    <a:pt x="156" y="95"/>
                    <a:pt x="160" y="48"/>
                    <a:pt x="161" y="0"/>
                  </a:cubicBezTo>
                  <a:lnTo>
                    <a:pt x="12"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6" name="Google Shape;256;p18"/>
            <p:cNvSpPr/>
            <p:nvPr/>
          </p:nvSpPr>
          <p:spPr>
            <a:xfrm>
              <a:off x="9728096" y="2946542"/>
              <a:ext cx="136678" cy="124472"/>
            </a:xfrm>
            <a:custGeom>
              <a:rect b="b" l="l" r="r" t="t"/>
              <a:pathLst>
                <a:path extrusionOk="0" h="164" w="181">
                  <a:moveTo>
                    <a:pt x="34" y="0"/>
                  </a:moveTo>
                  <a:cubicBezTo>
                    <a:pt x="25" y="37"/>
                    <a:pt x="14" y="72"/>
                    <a:pt x="0" y="107"/>
                  </a:cubicBezTo>
                  <a:cubicBezTo>
                    <a:pt x="139" y="164"/>
                    <a:pt x="139" y="164"/>
                    <a:pt x="139" y="164"/>
                  </a:cubicBezTo>
                  <a:cubicBezTo>
                    <a:pt x="156" y="121"/>
                    <a:pt x="170" y="76"/>
                    <a:pt x="181" y="29"/>
                  </a:cubicBezTo>
                  <a:lnTo>
                    <a:pt x="34"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7" name="Google Shape;257;p18"/>
            <p:cNvSpPr/>
            <p:nvPr/>
          </p:nvSpPr>
          <p:spPr>
            <a:xfrm>
              <a:off x="9674402" y="3056369"/>
              <a:ext cx="146441" cy="136675"/>
            </a:xfrm>
            <a:custGeom>
              <a:rect b="b" l="l" r="r" t="t"/>
              <a:pathLst>
                <a:path extrusionOk="0" h="181" w="193">
                  <a:moveTo>
                    <a:pt x="55" y="0"/>
                  </a:moveTo>
                  <a:cubicBezTo>
                    <a:pt x="39" y="34"/>
                    <a:pt x="21" y="67"/>
                    <a:pt x="0" y="97"/>
                  </a:cubicBezTo>
                  <a:cubicBezTo>
                    <a:pt x="125" y="181"/>
                    <a:pt x="125" y="181"/>
                    <a:pt x="125" y="181"/>
                  </a:cubicBezTo>
                  <a:cubicBezTo>
                    <a:pt x="151" y="142"/>
                    <a:pt x="174" y="100"/>
                    <a:pt x="193" y="57"/>
                  </a:cubicBezTo>
                  <a:lnTo>
                    <a:pt x="55"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8" name="Google Shape;258;p18"/>
            <p:cNvSpPr/>
            <p:nvPr/>
          </p:nvSpPr>
          <p:spPr>
            <a:xfrm>
              <a:off x="9512096" y="3240637"/>
              <a:ext cx="147662" cy="145218"/>
            </a:xfrm>
            <a:custGeom>
              <a:rect b="b" l="l" r="r" t="t"/>
              <a:pathLst>
                <a:path extrusionOk="0" h="192" w="194">
                  <a:moveTo>
                    <a:pt x="88" y="0"/>
                  </a:moveTo>
                  <a:cubicBezTo>
                    <a:pt x="61" y="25"/>
                    <a:pt x="31" y="47"/>
                    <a:pt x="0" y="68"/>
                  </a:cubicBezTo>
                  <a:cubicBezTo>
                    <a:pt x="83" y="192"/>
                    <a:pt x="83" y="192"/>
                    <a:pt x="83" y="192"/>
                  </a:cubicBezTo>
                  <a:cubicBezTo>
                    <a:pt x="123" y="166"/>
                    <a:pt x="160" y="138"/>
                    <a:pt x="194" y="106"/>
                  </a:cubicBezTo>
                  <a:lnTo>
                    <a:pt x="8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59" name="Google Shape;259;p18"/>
            <p:cNvSpPr/>
            <p:nvPr/>
          </p:nvSpPr>
          <p:spPr>
            <a:xfrm>
              <a:off x="9601181" y="3155215"/>
              <a:ext cx="150102" cy="145218"/>
            </a:xfrm>
            <a:custGeom>
              <a:rect b="b" l="l" r="r" t="t"/>
              <a:pathLst>
                <a:path extrusionOk="0" h="191" w="197">
                  <a:moveTo>
                    <a:pt x="73" y="0"/>
                  </a:moveTo>
                  <a:cubicBezTo>
                    <a:pt x="50" y="30"/>
                    <a:pt x="26" y="58"/>
                    <a:pt x="0" y="85"/>
                  </a:cubicBezTo>
                  <a:cubicBezTo>
                    <a:pt x="106" y="191"/>
                    <a:pt x="106" y="191"/>
                    <a:pt x="106" y="191"/>
                  </a:cubicBezTo>
                  <a:cubicBezTo>
                    <a:pt x="139" y="157"/>
                    <a:pt x="170" y="122"/>
                    <a:pt x="197" y="84"/>
                  </a:cubicBezTo>
                  <a:lnTo>
                    <a:pt x="73"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0" name="Google Shape;260;p18"/>
            <p:cNvSpPr/>
            <p:nvPr/>
          </p:nvSpPr>
          <p:spPr>
            <a:xfrm>
              <a:off x="9191148" y="3382193"/>
              <a:ext cx="103729" cy="118370"/>
            </a:xfrm>
            <a:custGeom>
              <a:rect b="b" l="l" r="r" t="t"/>
              <a:pathLst>
                <a:path extrusionOk="0" h="156" w="137">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1" name="Google Shape;261;p18"/>
            <p:cNvSpPr/>
            <p:nvPr/>
          </p:nvSpPr>
          <p:spPr>
            <a:xfrm>
              <a:off x="9191148" y="2130153"/>
              <a:ext cx="103729" cy="118370"/>
            </a:xfrm>
            <a:custGeom>
              <a:rect b="b" l="l" r="r" t="t"/>
              <a:pathLst>
                <a:path extrusionOk="0" h="157" w="13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2" name="Google Shape;262;p18"/>
            <p:cNvSpPr/>
            <p:nvPr/>
          </p:nvSpPr>
          <p:spPr>
            <a:xfrm>
              <a:off x="9759825" y="2693937"/>
              <a:ext cx="122034" cy="106168"/>
            </a:xfrm>
            <a:custGeom>
              <a:rect b="b" l="l" r="r" t="t"/>
              <a:pathLst>
                <a:path extrusionOk="0" h="141" w="161">
                  <a:moveTo>
                    <a:pt x="0" y="29"/>
                  </a:moveTo>
                  <a:cubicBezTo>
                    <a:pt x="7" y="65"/>
                    <a:pt x="10" y="103"/>
                    <a:pt x="12" y="141"/>
                  </a:cubicBezTo>
                  <a:cubicBezTo>
                    <a:pt x="161" y="141"/>
                    <a:pt x="161" y="141"/>
                    <a:pt x="161" y="141"/>
                  </a:cubicBezTo>
                  <a:cubicBezTo>
                    <a:pt x="160" y="93"/>
                    <a:pt x="156" y="45"/>
                    <a:pt x="147" y="0"/>
                  </a:cubicBezTo>
                  <a:lnTo>
                    <a:pt x="0" y="2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3" name="Google Shape;263;p18"/>
            <p:cNvSpPr/>
            <p:nvPr/>
          </p:nvSpPr>
          <p:spPr>
            <a:xfrm>
              <a:off x="9513317" y="2244863"/>
              <a:ext cx="146441" cy="145218"/>
            </a:xfrm>
            <a:custGeom>
              <a:rect b="b" l="l" r="r" t="t"/>
              <a:pathLst>
                <a:path extrusionOk="0" h="192" w="193">
                  <a:moveTo>
                    <a:pt x="0" y="124"/>
                  </a:moveTo>
                  <a:cubicBezTo>
                    <a:pt x="30" y="145"/>
                    <a:pt x="60" y="167"/>
                    <a:pt x="87" y="192"/>
                  </a:cubicBezTo>
                  <a:cubicBezTo>
                    <a:pt x="193" y="86"/>
                    <a:pt x="193" y="86"/>
                    <a:pt x="193" y="86"/>
                  </a:cubicBezTo>
                  <a:cubicBezTo>
                    <a:pt x="159" y="54"/>
                    <a:pt x="122" y="25"/>
                    <a:pt x="83" y="0"/>
                  </a:cubicBezTo>
                  <a:lnTo>
                    <a:pt x="0" y="12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4" name="Google Shape;264;p18"/>
            <p:cNvSpPr/>
            <p:nvPr/>
          </p:nvSpPr>
          <p:spPr>
            <a:xfrm>
              <a:off x="9601181" y="2331504"/>
              <a:ext cx="150102" cy="143997"/>
            </a:xfrm>
            <a:custGeom>
              <a:rect b="b" l="l" r="r" t="t"/>
              <a:pathLst>
                <a:path extrusionOk="0" h="191" w="197">
                  <a:moveTo>
                    <a:pt x="0" y="106"/>
                  </a:moveTo>
                  <a:cubicBezTo>
                    <a:pt x="26" y="132"/>
                    <a:pt x="51" y="161"/>
                    <a:pt x="73" y="191"/>
                  </a:cubicBezTo>
                  <a:cubicBezTo>
                    <a:pt x="197" y="108"/>
                    <a:pt x="197" y="108"/>
                    <a:pt x="197" y="108"/>
                  </a:cubicBezTo>
                  <a:cubicBezTo>
                    <a:pt x="170" y="69"/>
                    <a:pt x="139" y="33"/>
                    <a:pt x="106" y="0"/>
                  </a:cubicBezTo>
                  <a:lnTo>
                    <a:pt x="0" y="106"/>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5" name="Google Shape;265;p18"/>
            <p:cNvSpPr/>
            <p:nvPr/>
          </p:nvSpPr>
          <p:spPr>
            <a:xfrm>
              <a:off x="9674402" y="2437672"/>
              <a:ext cx="146441" cy="136675"/>
            </a:xfrm>
            <a:custGeom>
              <a:rect b="b" l="l" r="r" t="t"/>
              <a:pathLst>
                <a:path extrusionOk="0" h="181" w="194">
                  <a:moveTo>
                    <a:pt x="0" y="84"/>
                  </a:moveTo>
                  <a:cubicBezTo>
                    <a:pt x="21" y="115"/>
                    <a:pt x="39" y="147"/>
                    <a:pt x="55" y="181"/>
                  </a:cubicBezTo>
                  <a:cubicBezTo>
                    <a:pt x="194" y="124"/>
                    <a:pt x="194" y="124"/>
                    <a:pt x="194" y="124"/>
                  </a:cubicBezTo>
                  <a:cubicBezTo>
                    <a:pt x="174" y="81"/>
                    <a:pt x="151" y="40"/>
                    <a:pt x="125" y="0"/>
                  </a:cubicBezTo>
                  <a:lnTo>
                    <a:pt x="0" y="84"/>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6" name="Google Shape;266;p18"/>
            <p:cNvSpPr/>
            <p:nvPr/>
          </p:nvSpPr>
          <p:spPr>
            <a:xfrm>
              <a:off x="9728096" y="2559703"/>
              <a:ext cx="136678" cy="124472"/>
            </a:xfrm>
            <a:custGeom>
              <a:rect b="b" l="l" r="r" t="t"/>
              <a:pathLst>
                <a:path extrusionOk="0" h="164" w="181">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7" name="Google Shape;267;p18"/>
            <p:cNvSpPr/>
            <p:nvPr/>
          </p:nvSpPr>
          <p:spPr>
            <a:xfrm>
              <a:off x="9412028" y="2180186"/>
              <a:ext cx="137899" cy="141556"/>
            </a:xfrm>
            <a:custGeom>
              <a:rect b="b" l="l" r="r" t="t"/>
              <a:pathLst>
                <a:path extrusionOk="0" h="187" w="182">
                  <a:moveTo>
                    <a:pt x="0" y="139"/>
                  </a:moveTo>
                  <a:cubicBezTo>
                    <a:pt x="34" y="153"/>
                    <a:pt x="67" y="169"/>
                    <a:pt x="99" y="187"/>
                  </a:cubicBezTo>
                  <a:cubicBezTo>
                    <a:pt x="182" y="62"/>
                    <a:pt x="182" y="62"/>
                    <a:pt x="182" y="62"/>
                  </a:cubicBezTo>
                  <a:cubicBezTo>
                    <a:pt x="142" y="39"/>
                    <a:pt x="101" y="18"/>
                    <a:pt x="58" y="0"/>
                  </a:cubicBezTo>
                  <a:lnTo>
                    <a:pt x="0" y="139"/>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8" name="Google Shape;268;p18"/>
            <p:cNvSpPr/>
            <p:nvPr/>
          </p:nvSpPr>
          <p:spPr>
            <a:xfrm>
              <a:off x="9303419" y="3356566"/>
              <a:ext cx="123255" cy="131794"/>
            </a:xfrm>
            <a:custGeom>
              <a:rect b="b" l="l" r="r" t="t"/>
              <a:pathLst>
                <a:path extrusionOk="0" h="174" w="163">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69" name="Google Shape;269;p18"/>
            <p:cNvSpPr/>
            <p:nvPr/>
          </p:nvSpPr>
          <p:spPr>
            <a:xfrm>
              <a:off x="9412028" y="3308975"/>
              <a:ext cx="137899" cy="141556"/>
            </a:xfrm>
            <a:custGeom>
              <a:rect b="b" l="l" r="r" t="t"/>
              <a:pathLst>
                <a:path extrusionOk="0" h="187" w="182">
                  <a:moveTo>
                    <a:pt x="98" y="0"/>
                  </a:moveTo>
                  <a:cubicBezTo>
                    <a:pt x="67" y="18"/>
                    <a:pt x="34" y="34"/>
                    <a:pt x="0" y="48"/>
                  </a:cubicBezTo>
                  <a:cubicBezTo>
                    <a:pt x="57" y="187"/>
                    <a:pt x="57" y="187"/>
                    <a:pt x="57" y="187"/>
                  </a:cubicBezTo>
                  <a:cubicBezTo>
                    <a:pt x="100" y="169"/>
                    <a:pt x="142" y="148"/>
                    <a:pt x="182" y="124"/>
                  </a:cubicBezTo>
                  <a:lnTo>
                    <a:pt x="98" y="0"/>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70" name="Google Shape;270;p18"/>
            <p:cNvSpPr/>
            <p:nvPr/>
          </p:nvSpPr>
          <p:spPr>
            <a:xfrm>
              <a:off x="9303419" y="2142357"/>
              <a:ext cx="123255" cy="131794"/>
            </a:xfrm>
            <a:custGeom>
              <a:rect b="b" l="l" r="r" t="t"/>
              <a:pathLst>
                <a:path extrusionOk="0" h="174" w="163">
                  <a:moveTo>
                    <a:pt x="0" y="147"/>
                  </a:moveTo>
                  <a:cubicBezTo>
                    <a:pt x="37" y="153"/>
                    <a:pt x="72" y="163"/>
                    <a:pt x="106" y="174"/>
                  </a:cubicBezTo>
                  <a:cubicBezTo>
                    <a:pt x="163" y="36"/>
                    <a:pt x="163" y="36"/>
                    <a:pt x="163" y="36"/>
                  </a:cubicBezTo>
                  <a:cubicBezTo>
                    <a:pt x="120" y="20"/>
                    <a:pt x="76" y="8"/>
                    <a:pt x="30" y="0"/>
                  </a:cubicBezTo>
                  <a:lnTo>
                    <a:pt x="0" y="147"/>
                  </a:lnTo>
                  <a:close/>
                </a:path>
              </a:pathLst>
            </a:custGeom>
            <a:solidFill>
              <a:srgbClr val="B73A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B73A4F"/>
                </a:solidFill>
                <a:latin typeface="Twentieth Century"/>
                <a:ea typeface="Twentieth Century"/>
                <a:cs typeface="Twentieth Century"/>
                <a:sym typeface="Twentieth Century"/>
              </a:endParaRPr>
            </a:p>
          </p:txBody>
        </p:sp>
        <p:sp>
          <p:nvSpPr>
            <p:cNvPr id="271" name="Google Shape;271;p18"/>
            <p:cNvSpPr/>
            <p:nvPr/>
          </p:nvSpPr>
          <p:spPr>
            <a:xfrm>
              <a:off x="8807684" y="2523963"/>
              <a:ext cx="94178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B73A4F"/>
                </a:buClr>
                <a:buSzPts val="2800"/>
                <a:buFont typeface="Arial"/>
                <a:buNone/>
              </a:pPr>
              <a:r>
                <a:rPr b="1" lang="en-US" sz="2800">
                  <a:solidFill>
                    <a:srgbClr val="B73A4F"/>
                  </a:solidFill>
                  <a:latin typeface="Twentieth Century"/>
                  <a:ea typeface="Twentieth Century"/>
                  <a:cs typeface="Twentieth Century"/>
                  <a:sym typeface="Twentieth Century"/>
                </a:rPr>
                <a:t>80%</a:t>
              </a:r>
              <a:endParaRPr b="1" sz="2800">
                <a:solidFill>
                  <a:srgbClr val="B73A4F"/>
                </a:solidFill>
                <a:latin typeface="Twentieth Century"/>
                <a:ea typeface="Twentieth Century"/>
                <a:cs typeface="Twentieth Century"/>
                <a:sym typeface="Twentieth Century"/>
              </a:endParaRPr>
            </a:p>
          </p:txBody>
        </p:sp>
      </p:grpSp>
      <p:sp>
        <p:nvSpPr>
          <p:cNvPr id="272" name="Google Shape;272;p18"/>
          <p:cNvSpPr txBox="1"/>
          <p:nvPr/>
        </p:nvSpPr>
        <p:spPr>
          <a:xfrm>
            <a:off x="1622762" y="3851028"/>
            <a:ext cx="2013585" cy="61657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Easy to change colors, photos and Text.</a:t>
            </a:r>
            <a:endParaRPr sz="1200">
              <a:solidFill>
                <a:srgbClr val="B73A4F"/>
              </a:solidFill>
              <a:latin typeface="Twentieth Century"/>
              <a:ea typeface="Twentieth Century"/>
              <a:cs typeface="Twentieth Century"/>
              <a:sym typeface="Twentieth Century"/>
            </a:endParaRPr>
          </a:p>
        </p:txBody>
      </p:sp>
      <p:sp>
        <p:nvSpPr>
          <p:cNvPr id="273" name="Google Shape;273;p18"/>
          <p:cNvSpPr txBox="1"/>
          <p:nvPr/>
        </p:nvSpPr>
        <p:spPr>
          <a:xfrm>
            <a:off x="2209515" y="3533400"/>
            <a:ext cx="84830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Suggest</a:t>
            </a:r>
            <a:endParaRPr b="1" sz="1600">
              <a:solidFill>
                <a:srgbClr val="B73A4F"/>
              </a:solidFill>
              <a:latin typeface="Twentieth Century"/>
              <a:ea typeface="Twentieth Century"/>
              <a:cs typeface="Twentieth Century"/>
              <a:sym typeface="Twentieth Century"/>
            </a:endParaRPr>
          </a:p>
        </p:txBody>
      </p:sp>
      <p:sp>
        <p:nvSpPr>
          <p:cNvPr id="274" name="Google Shape;274;p18"/>
          <p:cNvSpPr txBox="1"/>
          <p:nvPr/>
        </p:nvSpPr>
        <p:spPr>
          <a:xfrm>
            <a:off x="3783032" y="3833443"/>
            <a:ext cx="2013585" cy="8935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I hope and I believe that this Template will your Time, Money and Reputation.</a:t>
            </a:r>
            <a:endParaRPr sz="1200">
              <a:solidFill>
                <a:srgbClr val="B73A4F"/>
              </a:solidFill>
              <a:latin typeface="Twentieth Century"/>
              <a:ea typeface="Twentieth Century"/>
              <a:cs typeface="Twentieth Century"/>
              <a:sym typeface="Twentieth Century"/>
            </a:endParaRPr>
          </a:p>
        </p:txBody>
      </p:sp>
      <p:sp>
        <p:nvSpPr>
          <p:cNvPr id="275" name="Google Shape;275;p18"/>
          <p:cNvSpPr txBox="1"/>
          <p:nvPr/>
        </p:nvSpPr>
        <p:spPr>
          <a:xfrm>
            <a:off x="4377799" y="3533400"/>
            <a:ext cx="8322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Success</a:t>
            </a:r>
            <a:endParaRPr b="1" sz="1600">
              <a:solidFill>
                <a:srgbClr val="B73A4F"/>
              </a:solidFill>
              <a:latin typeface="Twentieth Century"/>
              <a:ea typeface="Twentieth Century"/>
              <a:cs typeface="Twentieth Century"/>
              <a:sym typeface="Twentieth Century"/>
            </a:endParaRPr>
          </a:p>
        </p:txBody>
      </p:sp>
      <p:sp>
        <p:nvSpPr>
          <p:cNvPr id="276" name="Google Shape;276;p18"/>
          <p:cNvSpPr txBox="1"/>
          <p:nvPr/>
        </p:nvSpPr>
        <p:spPr>
          <a:xfrm>
            <a:off x="6000452" y="3833444"/>
            <a:ext cx="2013585" cy="61657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Easy to change colors, photos and Text.</a:t>
            </a:r>
            <a:endParaRPr sz="1200">
              <a:solidFill>
                <a:srgbClr val="B73A4F"/>
              </a:solidFill>
              <a:latin typeface="Twentieth Century"/>
              <a:ea typeface="Twentieth Century"/>
              <a:cs typeface="Twentieth Century"/>
              <a:sym typeface="Twentieth Century"/>
            </a:endParaRPr>
          </a:p>
        </p:txBody>
      </p:sp>
      <p:sp>
        <p:nvSpPr>
          <p:cNvPr id="277" name="Google Shape;277;p18"/>
          <p:cNvSpPr txBox="1"/>
          <p:nvPr/>
        </p:nvSpPr>
        <p:spPr>
          <a:xfrm>
            <a:off x="6736282" y="3533400"/>
            <a:ext cx="55015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Split</a:t>
            </a:r>
            <a:endParaRPr b="1" sz="1600">
              <a:solidFill>
                <a:srgbClr val="B73A4F"/>
              </a:solidFill>
              <a:latin typeface="Twentieth Century"/>
              <a:ea typeface="Twentieth Century"/>
              <a:cs typeface="Twentieth Century"/>
              <a:sym typeface="Twentieth Century"/>
            </a:endParaRPr>
          </a:p>
        </p:txBody>
      </p:sp>
      <p:sp>
        <p:nvSpPr>
          <p:cNvPr id="278" name="Google Shape;278;p18"/>
          <p:cNvSpPr txBox="1"/>
          <p:nvPr/>
        </p:nvSpPr>
        <p:spPr>
          <a:xfrm>
            <a:off x="8232160" y="3763105"/>
            <a:ext cx="2013585" cy="8935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I hope and I believe that this Template will your Time, Money and Reputation.</a:t>
            </a:r>
            <a:endParaRPr sz="1200">
              <a:solidFill>
                <a:srgbClr val="B73A4F"/>
              </a:solidFill>
              <a:latin typeface="Twentieth Century"/>
              <a:ea typeface="Twentieth Century"/>
              <a:cs typeface="Twentieth Century"/>
              <a:sym typeface="Twentieth Century"/>
            </a:endParaRPr>
          </a:p>
        </p:txBody>
      </p:sp>
      <p:sp>
        <p:nvSpPr>
          <p:cNvPr id="279" name="Google Shape;279;p18"/>
          <p:cNvSpPr txBox="1"/>
          <p:nvPr/>
        </p:nvSpPr>
        <p:spPr>
          <a:xfrm>
            <a:off x="8929518" y="3533400"/>
            <a:ext cx="6270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Skills</a:t>
            </a:r>
            <a:endParaRPr b="1" sz="1600">
              <a:solidFill>
                <a:srgbClr val="B73A4F"/>
              </a:solidFill>
              <a:latin typeface="Twentieth Century"/>
              <a:ea typeface="Twentieth Century"/>
              <a:cs typeface="Twentieth Century"/>
              <a:sym typeface="Twentieth Century"/>
            </a:endParaRPr>
          </a:p>
        </p:txBody>
      </p:sp>
      <p:cxnSp>
        <p:nvCxnSpPr>
          <p:cNvPr id="280" name="Google Shape;280;p18"/>
          <p:cNvCxnSpPr/>
          <p:nvPr/>
        </p:nvCxnSpPr>
        <p:spPr>
          <a:xfrm>
            <a:off x="3701324" y="2095863"/>
            <a:ext cx="0" cy="1478280"/>
          </a:xfrm>
          <a:prstGeom prst="straightConnector1">
            <a:avLst/>
          </a:prstGeom>
          <a:noFill/>
          <a:ln cap="flat" cmpd="sng" w="9525">
            <a:solidFill>
              <a:srgbClr val="B73A4F"/>
            </a:solidFill>
            <a:prstDash val="dash"/>
            <a:miter lim="800000"/>
            <a:headEnd len="sm" w="sm" type="none"/>
            <a:tailEnd len="sm" w="sm" type="none"/>
          </a:ln>
        </p:spPr>
      </p:cxnSp>
      <p:cxnSp>
        <p:nvCxnSpPr>
          <p:cNvPr id="281" name="Google Shape;281;p18"/>
          <p:cNvCxnSpPr/>
          <p:nvPr/>
        </p:nvCxnSpPr>
        <p:spPr>
          <a:xfrm>
            <a:off x="5907314" y="2083957"/>
            <a:ext cx="0" cy="1478280"/>
          </a:xfrm>
          <a:prstGeom prst="straightConnector1">
            <a:avLst/>
          </a:prstGeom>
          <a:noFill/>
          <a:ln cap="flat" cmpd="sng" w="9525">
            <a:solidFill>
              <a:srgbClr val="B73A4F"/>
            </a:solidFill>
            <a:prstDash val="dash"/>
            <a:miter lim="800000"/>
            <a:headEnd len="sm" w="sm" type="none"/>
            <a:tailEnd len="sm" w="sm" type="none"/>
          </a:ln>
        </p:spPr>
      </p:cxnSp>
      <p:cxnSp>
        <p:nvCxnSpPr>
          <p:cNvPr id="282" name="Google Shape;282;p18"/>
          <p:cNvCxnSpPr/>
          <p:nvPr/>
        </p:nvCxnSpPr>
        <p:spPr>
          <a:xfrm>
            <a:off x="8178074" y="2011567"/>
            <a:ext cx="0" cy="1478280"/>
          </a:xfrm>
          <a:prstGeom prst="straightConnector1">
            <a:avLst/>
          </a:prstGeom>
          <a:noFill/>
          <a:ln cap="flat" cmpd="sng" w="9525">
            <a:solidFill>
              <a:srgbClr val="B73A4F"/>
            </a:solidFill>
            <a:prstDash val="dash"/>
            <a:miter lim="800000"/>
            <a:headEnd len="sm" w="sm" type="none"/>
            <a:tailEnd len="sm" w="sm" type="none"/>
          </a:ln>
        </p:spPr>
      </p:cxnSp>
      <p:sp>
        <p:nvSpPr>
          <p:cNvPr id="283" name="Google Shape;283;p18"/>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2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2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2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2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2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2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p:nvPr/>
        </p:nvSpPr>
        <p:spPr>
          <a:xfrm>
            <a:off x="2994925" y="1847888"/>
            <a:ext cx="1371600" cy="1371600"/>
          </a:xfrm>
          <a:prstGeom prst="ellipse">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290" name="Google Shape;290;p19"/>
          <p:cNvSpPr/>
          <p:nvPr/>
        </p:nvSpPr>
        <p:spPr>
          <a:xfrm>
            <a:off x="2949736" y="1802699"/>
            <a:ext cx="1461978" cy="1461978"/>
          </a:xfrm>
          <a:prstGeom prst="ellipse">
            <a:avLst/>
          </a:prstGeom>
          <a:noFill/>
          <a:ln cap="flat" cmpd="sng" w="28575">
            <a:solidFill>
              <a:srgbClr val="B73A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291" name="Google Shape;291;p19"/>
          <p:cNvSpPr/>
          <p:nvPr/>
        </p:nvSpPr>
        <p:spPr>
          <a:xfrm>
            <a:off x="2997424" y="3532698"/>
            <a:ext cx="1371600" cy="1371600"/>
          </a:xfrm>
          <a:prstGeom prst="ellipse">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292" name="Google Shape;292;p19"/>
          <p:cNvSpPr/>
          <p:nvPr/>
        </p:nvSpPr>
        <p:spPr>
          <a:xfrm>
            <a:off x="2952235" y="3487509"/>
            <a:ext cx="1461978" cy="1461978"/>
          </a:xfrm>
          <a:prstGeom prst="ellipse">
            <a:avLst/>
          </a:prstGeom>
          <a:noFill/>
          <a:ln cap="flat" cmpd="sng" w="28575">
            <a:solidFill>
              <a:srgbClr val="E78D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293" name="Google Shape;293;p19"/>
          <p:cNvSpPr txBox="1"/>
          <p:nvPr/>
        </p:nvSpPr>
        <p:spPr>
          <a:xfrm>
            <a:off x="4414470" y="2312763"/>
            <a:ext cx="460152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Add or delete slides. You have to be signed in to your  Google account. in PowerPoint. Remember to download and install the fonts used in this presentation (you’ll find the links to the font files needed in the Presentation design slide)</a:t>
            </a:r>
            <a:endParaRPr sz="1200">
              <a:solidFill>
                <a:srgbClr val="B73A4F"/>
              </a:solidFill>
              <a:latin typeface="Twentieth Century"/>
              <a:ea typeface="Twentieth Century"/>
              <a:cs typeface="Twentieth Century"/>
              <a:sym typeface="Twentieth Century"/>
            </a:endParaRPr>
          </a:p>
        </p:txBody>
      </p:sp>
      <p:sp>
        <p:nvSpPr>
          <p:cNvPr id="294" name="Google Shape;294;p19"/>
          <p:cNvSpPr txBox="1"/>
          <p:nvPr/>
        </p:nvSpPr>
        <p:spPr>
          <a:xfrm>
            <a:off x="4452685" y="1884937"/>
            <a:ext cx="9943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Signature</a:t>
            </a:r>
            <a:endParaRPr b="1" sz="1600">
              <a:solidFill>
                <a:srgbClr val="B73A4F"/>
              </a:solidFill>
              <a:latin typeface="Twentieth Century"/>
              <a:ea typeface="Twentieth Century"/>
              <a:cs typeface="Twentieth Century"/>
              <a:sym typeface="Twentieth Century"/>
            </a:endParaRPr>
          </a:p>
        </p:txBody>
      </p:sp>
      <p:sp>
        <p:nvSpPr>
          <p:cNvPr id="295" name="Google Shape;295;p19"/>
          <p:cNvSpPr txBox="1"/>
          <p:nvPr/>
        </p:nvSpPr>
        <p:spPr>
          <a:xfrm>
            <a:off x="4414470" y="4000593"/>
            <a:ext cx="460152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Add or delete slides. You have to be signed in to your  Google account. in PowerPoint. Remember to download and install the fonts used in this presentation (you’ll find the links to the font files needed in the Presentation design slide)</a:t>
            </a:r>
            <a:endParaRPr sz="1200">
              <a:solidFill>
                <a:srgbClr val="B73A4F"/>
              </a:solidFill>
              <a:latin typeface="Twentieth Century"/>
              <a:ea typeface="Twentieth Century"/>
              <a:cs typeface="Twentieth Century"/>
              <a:sym typeface="Twentieth Century"/>
            </a:endParaRPr>
          </a:p>
        </p:txBody>
      </p:sp>
      <p:sp>
        <p:nvSpPr>
          <p:cNvPr id="296" name="Google Shape;296;p19"/>
          <p:cNvSpPr txBox="1"/>
          <p:nvPr/>
        </p:nvSpPr>
        <p:spPr>
          <a:xfrm>
            <a:off x="4461247" y="3662039"/>
            <a:ext cx="66646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Share</a:t>
            </a:r>
            <a:endParaRPr b="1" sz="1600">
              <a:solidFill>
                <a:srgbClr val="B73A4F"/>
              </a:solidFill>
              <a:latin typeface="Twentieth Century"/>
              <a:ea typeface="Twentieth Century"/>
              <a:cs typeface="Twentieth Century"/>
              <a:sym typeface="Twentieth Century"/>
            </a:endParaRPr>
          </a:p>
        </p:txBody>
      </p:sp>
      <p:sp>
        <p:nvSpPr>
          <p:cNvPr id="297" name="Google Shape;297;p19"/>
          <p:cNvSpPr/>
          <p:nvPr/>
        </p:nvSpPr>
        <p:spPr>
          <a:xfrm>
            <a:off x="3493402" y="2375152"/>
            <a:ext cx="380048" cy="378619"/>
          </a:xfrm>
          <a:custGeom>
            <a:rect b="b" l="l" r="r" t="t"/>
            <a:pathLst>
              <a:path extrusionOk="0" h="104" w="109">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lt1"/>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sz="1050">
              <a:solidFill>
                <a:srgbClr val="000000"/>
              </a:solidFill>
              <a:latin typeface="Twentieth Century"/>
              <a:ea typeface="Twentieth Century"/>
              <a:cs typeface="Twentieth Century"/>
              <a:sym typeface="Twentieth Century"/>
            </a:endParaRPr>
          </a:p>
        </p:txBody>
      </p:sp>
      <p:sp>
        <p:nvSpPr>
          <p:cNvPr id="298" name="Google Shape;298;p19"/>
          <p:cNvSpPr/>
          <p:nvPr/>
        </p:nvSpPr>
        <p:spPr>
          <a:xfrm>
            <a:off x="3490545" y="4093462"/>
            <a:ext cx="380048" cy="372904"/>
          </a:xfrm>
          <a:custGeom>
            <a:rect b="b" l="l" r="r" t="t"/>
            <a:pathLst>
              <a:path extrusionOk="0" h="88" w="98">
                <a:moveTo>
                  <a:pt x="9" y="24"/>
                </a:moveTo>
                <a:cubicBezTo>
                  <a:pt x="8" y="24"/>
                  <a:pt x="6" y="23"/>
                  <a:pt x="6" y="21"/>
                </a:cubicBezTo>
                <a:cubicBezTo>
                  <a:pt x="6" y="11"/>
                  <a:pt x="6" y="11"/>
                  <a:pt x="6" y="11"/>
                </a:cubicBezTo>
                <a:cubicBezTo>
                  <a:pt x="6" y="9"/>
                  <a:pt x="8" y="8"/>
                  <a:pt x="9" y="8"/>
                </a:cubicBezTo>
                <a:cubicBezTo>
                  <a:pt x="19" y="8"/>
                  <a:pt x="19" y="8"/>
                  <a:pt x="19" y="8"/>
                </a:cubicBezTo>
                <a:cubicBezTo>
                  <a:pt x="21" y="8"/>
                  <a:pt x="22" y="9"/>
                  <a:pt x="22" y="11"/>
                </a:cubicBezTo>
                <a:cubicBezTo>
                  <a:pt x="22" y="21"/>
                  <a:pt x="22" y="21"/>
                  <a:pt x="22" y="21"/>
                </a:cubicBezTo>
                <a:cubicBezTo>
                  <a:pt x="22" y="23"/>
                  <a:pt x="21" y="24"/>
                  <a:pt x="19" y="24"/>
                </a:cubicBezTo>
                <a:cubicBezTo>
                  <a:pt x="9" y="24"/>
                  <a:pt x="9" y="24"/>
                  <a:pt x="9" y="24"/>
                </a:cubicBezTo>
                <a:moveTo>
                  <a:pt x="16" y="0"/>
                </a:moveTo>
                <a:cubicBezTo>
                  <a:pt x="13" y="0"/>
                  <a:pt x="13" y="0"/>
                  <a:pt x="13" y="0"/>
                </a:cubicBezTo>
                <a:cubicBezTo>
                  <a:pt x="6" y="0"/>
                  <a:pt x="0" y="3"/>
                  <a:pt x="0" y="10"/>
                </a:cubicBezTo>
                <a:cubicBezTo>
                  <a:pt x="0" y="78"/>
                  <a:pt x="0" y="78"/>
                  <a:pt x="0" y="78"/>
                </a:cubicBezTo>
                <a:cubicBezTo>
                  <a:pt x="0" y="85"/>
                  <a:pt x="6" y="88"/>
                  <a:pt x="13" y="88"/>
                </a:cubicBezTo>
                <a:cubicBezTo>
                  <a:pt x="16" y="88"/>
                  <a:pt x="16" y="88"/>
                  <a:pt x="16" y="88"/>
                </a:cubicBezTo>
                <a:cubicBezTo>
                  <a:pt x="23" y="88"/>
                  <a:pt x="29" y="85"/>
                  <a:pt x="29" y="78"/>
                </a:cubicBezTo>
                <a:cubicBezTo>
                  <a:pt x="29" y="10"/>
                  <a:pt x="29" y="10"/>
                  <a:pt x="29" y="10"/>
                </a:cubicBezTo>
                <a:cubicBezTo>
                  <a:pt x="29" y="3"/>
                  <a:pt x="23" y="0"/>
                  <a:pt x="16" y="0"/>
                </a:cubicBezTo>
                <a:moveTo>
                  <a:pt x="44" y="24"/>
                </a:moveTo>
                <a:cubicBezTo>
                  <a:pt x="42" y="24"/>
                  <a:pt x="41" y="23"/>
                  <a:pt x="41" y="21"/>
                </a:cubicBezTo>
                <a:cubicBezTo>
                  <a:pt x="41" y="11"/>
                  <a:pt x="41" y="11"/>
                  <a:pt x="41" y="11"/>
                </a:cubicBezTo>
                <a:cubicBezTo>
                  <a:pt x="41" y="9"/>
                  <a:pt x="42" y="8"/>
                  <a:pt x="44" y="8"/>
                </a:cubicBezTo>
                <a:cubicBezTo>
                  <a:pt x="54" y="8"/>
                  <a:pt x="54" y="8"/>
                  <a:pt x="54" y="8"/>
                </a:cubicBezTo>
                <a:cubicBezTo>
                  <a:pt x="55" y="8"/>
                  <a:pt x="56" y="9"/>
                  <a:pt x="56" y="11"/>
                </a:cubicBezTo>
                <a:cubicBezTo>
                  <a:pt x="56" y="21"/>
                  <a:pt x="56" y="21"/>
                  <a:pt x="56" y="21"/>
                </a:cubicBezTo>
                <a:cubicBezTo>
                  <a:pt x="56" y="23"/>
                  <a:pt x="55" y="24"/>
                  <a:pt x="54" y="24"/>
                </a:cubicBezTo>
                <a:cubicBezTo>
                  <a:pt x="44" y="24"/>
                  <a:pt x="44" y="24"/>
                  <a:pt x="44" y="24"/>
                </a:cubicBezTo>
                <a:moveTo>
                  <a:pt x="51" y="0"/>
                </a:moveTo>
                <a:cubicBezTo>
                  <a:pt x="47" y="0"/>
                  <a:pt x="47" y="0"/>
                  <a:pt x="47" y="0"/>
                </a:cubicBezTo>
                <a:cubicBezTo>
                  <a:pt x="40" y="0"/>
                  <a:pt x="35" y="3"/>
                  <a:pt x="35" y="10"/>
                </a:cubicBezTo>
                <a:cubicBezTo>
                  <a:pt x="35" y="78"/>
                  <a:pt x="35" y="78"/>
                  <a:pt x="35" y="78"/>
                </a:cubicBezTo>
                <a:cubicBezTo>
                  <a:pt x="35" y="85"/>
                  <a:pt x="40" y="88"/>
                  <a:pt x="47" y="88"/>
                </a:cubicBezTo>
                <a:cubicBezTo>
                  <a:pt x="51" y="88"/>
                  <a:pt x="51" y="88"/>
                  <a:pt x="51" y="88"/>
                </a:cubicBezTo>
                <a:cubicBezTo>
                  <a:pt x="58" y="88"/>
                  <a:pt x="63" y="85"/>
                  <a:pt x="63" y="78"/>
                </a:cubicBezTo>
                <a:cubicBezTo>
                  <a:pt x="63" y="10"/>
                  <a:pt x="63" y="10"/>
                  <a:pt x="63" y="10"/>
                </a:cubicBezTo>
                <a:cubicBezTo>
                  <a:pt x="63" y="3"/>
                  <a:pt x="58" y="0"/>
                  <a:pt x="51" y="0"/>
                </a:cubicBezTo>
                <a:moveTo>
                  <a:pt x="78" y="24"/>
                </a:moveTo>
                <a:cubicBezTo>
                  <a:pt x="77" y="24"/>
                  <a:pt x="75" y="23"/>
                  <a:pt x="75" y="21"/>
                </a:cubicBezTo>
                <a:cubicBezTo>
                  <a:pt x="75" y="11"/>
                  <a:pt x="75" y="11"/>
                  <a:pt x="75" y="11"/>
                </a:cubicBezTo>
                <a:cubicBezTo>
                  <a:pt x="75" y="9"/>
                  <a:pt x="77" y="8"/>
                  <a:pt x="78" y="8"/>
                </a:cubicBezTo>
                <a:cubicBezTo>
                  <a:pt x="88" y="8"/>
                  <a:pt x="88" y="8"/>
                  <a:pt x="88" y="8"/>
                </a:cubicBezTo>
                <a:cubicBezTo>
                  <a:pt x="90" y="8"/>
                  <a:pt x="91" y="9"/>
                  <a:pt x="91" y="11"/>
                </a:cubicBezTo>
                <a:cubicBezTo>
                  <a:pt x="91" y="21"/>
                  <a:pt x="91" y="21"/>
                  <a:pt x="91" y="21"/>
                </a:cubicBezTo>
                <a:cubicBezTo>
                  <a:pt x="91" y="23"/>
                  <a:pt x="90" y="24"/>
                  <a:pt x="88" y="24"/>
                </a:cubicBezTo>
                <a:cubicBezTo>
                  <a:pt x="78" y="24"/>
                  <a:pt x="78" y="24"/>
                  <a:pt x="78" y="24"/>
                </a:cubicBezTo>
                <a:moveTo>
                  <a:pt x="85" y="0"/>
                </a:moveTo>
                <a:cubicBezTo>
                  <a:pt x="82" y="0"/>
                  <a:pt x="82" y="0"/>
                  <a:pt x="82" y="0"/>
                </a:cubicBezTo>
                <a:cubicBezTo>
                  <a:pt x="75" y="0"/>
                  <a:pt x="69" y="3"/>
                  <a:pt x="69" y="10"/>
                </a:cubicBezTo>
                <a:cubicBezTo>
                  <a:pt x="69" y="78"/>
                  <a:pt x="69" y="78"/>
                  <a:pt x="69" y="78"/>
                </a:cubicBezTo>
                <a:cubicBezTo>
                  <a:pt x="69" y="85"/>
                  <a:pt x="75" y="88"/>
                  <a:pt x="82" y="88"/>
                </a:cubicBezTo>
                <a:cubicBezTo>
                  <a:pt x="85" y="88"/>
                  <a:pt x="85" y="88"/>
                  <a:pt x="85" y="88"/>
                </a:cubicBezTo>
                <a:cubicBezTo>
                  <a:pt x="92" y="88"/>
                  <a:pt x="98" y="85"/>
                  <a:pt x="98" y="78"/>
                </a:cubicBezTo>
                <a:cubicBezTo>
                  <a:pt x="98" y="10"/>
                  <a:pt x="98" y="10"/>
                  <a:pt x="98" y="10"/>
                </a:cubicBezTo>
                <a:cubicBezTo>
                  <a:pt x="98" y="3"/>
                  <a:pt x="92" y="0"/>
                  <a:pt x="85" y="0"/>
                </a:cubicBezTo>
              </a:path>
            </a:pathLst>
          </a:custGeom>
          <a:solidFill>
            <a:schemeClr val="lt1"/>
          </a:solidFill>
          <a:ln>
            <a:noFill/>
          </a:ln>
        </p:spPr>
        <p:txBody>
          <a:bodyPr anchorCtr="0" anchor="t" bIns="25700" lIns="51425" spcFirstLastPara="1" rIns="51425" wrap="square" tIns="25700">
            <a:noAutofit/>
          </a:bodyPr>
          <a:lstStyle/>
          <a:p>
            <a:pPr indent="0" lvl="0" marL="0" marR="0" rtl="0" algn="l">
              <a:spcBef>
                <a:spcPts val="0"/>
              </a:spcBef>
              <a:spcAft>
                <a:spcPts val="0"/>
              </a:spcAft>
              <a:buNone/>
            </a:pPr>
            <a:r>
              <a:t/>
            </a:r>
            <a:endParaRPr sz="1050">
              <a:solidFill>
                <a:srgbClr val="000000"/>
              </a:solidFill>
              <a:latin typeface="Twentieth Century"/>
              <a:ea typeface="Twentieth Century"/>
              <a:cs typeface="Twentieth Century"/>
              <a:sym typeface="Twentieth Century"/>
            </a:endParaRPr>
          </a:p>
        </p:txBody>
      </p:sp>
      <p:sp>
        <p:nvSpPr>
          <p:cNvPr id="299" name="Google Shape;299;p19"/>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20"/>
          <p:cNvGrpSpPr/>
          <p:nvPr/>
        </p:nvGrpSpPr>
        <p:grpSpPr>
          <a:xfrm>
            <a:off x="2344189" y="2500449"/>
            <a:ext cx="535085" cy="401890"/>
            <a:chOff x="7586663" y="2316885"/>
            <a:chExt cx="713446" cy="535853"/>
          </a:xfrm>
        </p:grpSpPr>
        <p:sp>
          <p:nvSpPr>
            <p:cNvPr id="306" name="Google Shape;306;p20"/>
            <p:cNvSpPr/>
            <p:nvPr/>
          </p:nvSpPr>
          <p:spPr>
            <a:xfrm>
              <a:off x="7586663" y="2316885"/>
              <a:ext cx="535853" cy="535853"/>
            </a:xfrm>
            <a:prstGeom prst="ellipse">
              <a:avLst/>
            </a:prstGeom>
            <a:solidFill>
              <a:srgbClr val="E78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307" name="Google Shape;307;p20"/>
            <p:cNvSpPr/>
            <p:nvPr/>
          </p:nvSpPr>
          <p:spPr>
            <a:xfrm>
              <a:off x="7944922" y="2497551"/>
              <a:ext cx="355187" cy="355187"/>
            </a:xfrm>
            <a:prstGeom prst="ellipse">
              <a:avLst/>
            </a:prstGeom>
            <a:solidFill>
              <a:srgbClr val="B73A4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grpSp>
      <p:sp>
        <p:nvSpPr>
          <p:cNvPr id="308" name="Google Shape;308;p20"/>
          <p:cNvSpPr txBox="1"/>
          <p:nvPr/>
        </p:nvSpPr>
        <p:spPr>
          <a:xfrm>
            <a:off x="2344427" y="2988302"/>
            <a:ext cx="3455670" cy="144757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Click on the button under the  presentation preview that says "Use as  Google Slides Theme. You will get a copy of this document on  your Google Drive and will be able to  edit, add or delete slides. You have to be signed in to your  Google account.</a:t>
            </a:r>
            <a:endParaRPr sz="1200">
              <a:solidFill>
                <a:srgbClr val="B73A4F"/>
              </a:solidFill>
              <a:latin typeface="Twentieth Century"/>
              <a:ea typeface="Twentieth Century"/>
              <a:cs typeface="Twentieth Century"/>
              <a:sym typeface="Twentieth Century"/>
            </a:endParaRPr>
          </a:p>
        </p:txBody>
      </p:sp>
      <p:sp>
        <p:nvSpPr>
          <p:cNvPr id="309" name="Google Shape;309;p20"/>
          <p:cNvSpPr txBox="1"/>
          <p:nvPr/>
        </p:nvSpPr>
        <p:spPr>
          <a:xfrm>
            <a:off x="2928967" y="2548243"/>
            <a:ext cx="59824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Send</a:t>
            </a:r>
            <a:endParaRPr b="1" sz="1600">
              <a:solidFill>
                <a:srgbClr val="B73A4F"/>
              </a:solidFill>
              <a:latin typeface="Twentieth Century"/>
              <a:ea typeface="Twentieth Century"/>
              <a:cs typeface="Twentieth Century"/>
              <a:sym typeface="Twentieth Century"/>
            </a:endParaRPr>
          </a:p>
        </p:txBody>
      </p:sp>
      <p:grpSp>
        <p:nvGrpSpPr>
          <p:cNvPr id="310" name="Google Shape;310;p20"/>
          <p:cNvGrpSpPr/>
          <p:nvPr/>
        </p:nvGrpSpPr>
        <p:grpSpPr>
          <a:xfrm>
            <a:off x="6965481" y="2187249"/>
            <a:ext cx="3392329" cy="2751773"/>
            <a:chOff x="11043" y="2319"/>
            <a:chExt cx="7123" cy="5778"/>
          </a:xfrm>
        </p:grpSpPr>
        <p:grpSp>
          <p:nvGrpSpPr>
            <p:cNvPr id="311" name="Google Shape;311;p20"/>
            <p:cNvGrpSpPr/>
            <p:nvPr/>
          </p:nvGrpSpPr>
          <p:grpSpPr>
            <a:xfrm>
              <a:off x="11043" y="3035"/>
              <a:ext cx="5480" cy="5062"/>
              <a:chOff x="1155" y="3649"/>
              <a:chExt cx="5480" cy="5062"/>
            </a:xfrm>
          </p:grpSpPr>
          <p:sp>
            <p:nvSpPr>
              <p:cNvPr id="312" name="Google Shape;312;p20"/>
              <p:cNvSpPr/>
              <p:nvPr/>
            </p:nvSpPr>
            <p:spPr>
              <a:xfrm>
                <a:off x="1155" y="6425"/>
                <a:ext cx="1864" cy="2286"/>
              </a:xfrm>
              <a:prstGeom prst="triangle">
                <a:avLst>
                  <a:gd fmla="val 49999" name="adj"/>
                </a:avLst>
              </a:prstGeom>
              <a:solidFill>
                <a:srgbClr val="E78D97">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313" name="Google Shape;313;p20"/>
              <p:cNvSpPr/>
              <p:nvPr/>
            </p:nvSpPr>
            <p:spPr>
              <a:xfrm>
                <a:off x="1774" y="3649"/>
                <a:ext cx="3712" cy="5062"/>
              </a:xfrm>
              <a:prstGeom prst="triangle">
                <a:avLst>
                  <a:gd fmla="val 50000" name="adj"/>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314" name="Google Shape;314;p20"/>
              <p:cNvSpPr/>
              <p:nvPr/>
            </p:nvSpPr>
            <p:spPr>
              <a:xfrm>
                <a:off x="3957" y="5060"/>
                <a:ext cx="2678" cy="3651"/>
              </a:xfrm>
              <a:prstGeom prst="triangle">
                <a:avLst>
                  <a:gd fmla="val 50000" name="adj"/>
                </a:avLst>
              </a:prstGeom>
              <a:solidFill>
                <a:srgbClr val="E78D97">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grpSp>
        <p:sp>
          <p:nvSpPr>
            <p:cNvPr id="315" name="Google Shape;315;p20"/>
            <p:cNvSpPr/>
            <p:nvPr/>
          </p:nvSpPr>
          <p:spPr>
            <a:xfrm>
              <a:off x="15238" y="5147"/>
              <a:ext cx="2928" cy="2950"/>
            </a:xfrm>
            <a:prstGeom prst="triangle">
              <a:avLst>
                <a:gd fmla="val 50000" name="adj"/>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Twentieth Century"/>
                <a:ea typeface="Twentieth Century"/>
                <a:cs typeface="Twentieth Century"/>
                <a:sym typeface="Twentieth Century"/>
              </a:endParaRPr>
            </a:p>
          </p:txBody>
        </p:sp>
        <p:sp>
          <p:nvSpPr>
            <p:cNvPr id="316" name="Google Shape;316;p20"/>
            <p:cNvSpPr txBox="1"/>
            <p:nvPr/>
          </p:nvSpPr>
          <p:spPr>
            <a:xfrm>
              <a:off x="11416" y="4567"/>
              <a:ext cx="920" cy="5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13">
                  <a:solidFill>
                    <a:schemeClr val="lt1"/>
                  </a:solidFill>
                  <a:latin typeface="Twentieth Century"/>
                  <a:ea typeface="Twentieth Century"/>
                  <a:cs typeface="Twentieth Century"/>
                  <a:sym typeface="Twentieth Century"/>
                </a:rPr>
                <a:t>30%</a:t>
              </a:r>
              <a:endParaRPr/>
            </a:p>
          </p:txBody>
        </p:sp>
        <p:sp>
          <p:nvSpPr>
            <p:cNvPr id="317" name="Google Shape;317;p20"/>
            <p:cNvSpPr txBox="1"/>
            <p:nvPr/>
          </p:nvSpPr>
          <p:spPr>
            <a:xfrm>
              <a:off x="13047" y="2319"/>
              <a:ext cx="920" cy="5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13">
                  <a:solidFill>
                    <a:schemeClr val="lt1"/>
                  </a:solidFill>
                  <a:latin typeface="Twentieth Century"/>
                  <a:ea typeface="Twentieth Century"/>
                  <a:cs typeface="Twentieth Century"/>
                  <a:sym typeface="Twentieth Century"/>
                </a:rPr>
                <a:t>60%</a:t>
              </a:r>
              <a:endParaRPr/>
            </a:p>
          </p:txBody>
        </p:sp>
        <p:sp>
          <p:nvSpPr>
            <p:cNvPr id="318" name="Google Shape;318;p20"/>
            <p:cNvSpPr txBox="1"/>
            <p:nvPr/>
          </p:nvSpPr>
          <p:spPr>
            <a:xfrm>
              <a:off x="14815" y="3816"/>
              <a:ext cx="920" cy="5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13">
                  <a:solidFill>
                    <a:schemeClr val="lt1"/>
                  </a:solidFill>
                  <a:latin typeface="Twentieth Century"/>
                  <a:ea typeface="Twentieth Century"/>
                  <a:cs typeface="Twentieth Century"/>
                  <a:sym typeface="Twentieth Century"/>
                </a:rPr>
                <a:t>50%</a:t>
              </a:r>
              <a:endParaRPr/>
            </a:p>
          </p:txBody>
        </p:sp>
        <p:sp>
          <p:nvSpPr>
            <p:cNvPr id="319" name="Google Shape;319;p20"/>
            <p:cNvSpPr txBox="1"/>
            <p:nvPr/>
          </p:nvSpPr>
          <p:spPr>
            <a:xfrm>
              <a:off x="16248" y="4567"/>
              <a:ext cx="920" cy="5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13">
                  <a:solidFill>
                    <a:schemeClr val="lt1"/>
                  </a:solidFill>
                  <a:latin typeface="Twentieth Century"/>
                  <a:ea typeface="Twentieth Century"/>
                  <a:cs typeface="Twentieth Century"/>
                  <a:sym typeface="Twentieth Century"/>
                </a:rPr>
                <a:t>45%</a:t>
              </a:r>
              <a:endParaRPr/>
            </a:p>
          </p:txBody>
        </p:sp>
      </p:grpSp>
      <p:sp>
        <p:nvSpPr>
          <p:cNvPr id="320" name="Google Shape;320;p20"/>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2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2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2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2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cxnSp>
        <p:nvCxnSpPr>
          <p:cNvPr id="326" name="Google Shape;326;p21"/>
          <p:cNvCxnSpPr/>
          <p:nvPr/>
        </p:nvCxnSpPr>
        <p:spPr>
          <a:xfrm>
            <a:off x="3772444" y="2324825"/>
            <a:ext cx="7620" cy="2469833"/>
          </a:xfrm>
          <a:prstGeom prst="straightConnector1">
            <a:avLst/>
          </a:prstGeom>
          <a:noFill/>
          <a:ln cap="flat" cmpd="sng" w="15875">
            <a:solidFill>
              <a:schemeClr val="lt2"/>
            </a:solidFill>
            <a:prstDash val="solid"/>
            <a:miter lim="800000"/>
            <a:headEnd len="sm" w="sm" type="none"/>
            <a:tailEnd len="sm" w="sm" type="none"/>
          </a:ln>
        </p:spPr>
      </p:cxnSp>
      <p:pic>
        <p:nvPicPr>
          <p:cNvPr id="327" name="Google Shape;327;p21"/>
          <p:cNvPicPr preferRelativeResize="0"/>
          <p:nvPr/>
        </p:nvPicPr>
        <p:blipFill rotWithShape="1">
          <a:blip r:embed="rId3">
            <a:alphaModFix/>
          </a:blip>
          <a:srcRect b="0" l="0" r="0" t="0"/>
          <a:stretch/>
        </p:blipFill>
        <p:spPr>
          <a:xfrm>
            <a:off x="1854109" y="2995385"/>
            <a:ext cx="1522095" cy="1799273"/>
          </a:xfrm>
          <a:prstGeom prst="rect">
            <a:avLst/>
          </a:prstGeom>
          <a:noFill/>
          <a:ln>
            <a:noFill/>
          </a:ln>
        </p:spPr>
      </p:pic>
      <p:pic>
        <p:nvPicPr>
          <p:cNvPr id="328" name="Google Shape;328;p21"/>
          <p:cNvPicPr preferRelativeResize="0"/>
          <p:nvPr/>
        </p:nvPicPr>
        <p:blipFill rotWithShape="1">
          <a:blip r:embed="rId4">
            <a:alphaModFix/>
          </a:blip>
          <a:srcRect b="0" l="0" r="0" t="0"/>
          <a:stretch/>
        </p:blipFill>
        <p:spPr>
          <a:xfrm>
            <a:off x="4091055" y="2995385"/>
            <a:ext cx="1522095" cy="1799273"/>
          </a:xfrm>
          <a:prstGeom prst="rect">
            <a:avLst/>
          </a:prstGeom>
          <a:noFill/>
          <a:ln>
            <a:noFill/>
          </a:ln>
        </p:spPr>
      </p:pic>
      <p:cxnSp>
        <p:nvCxnSpPr>
          <p:cNvPr id="329" name="Google Shape;329;p21"/>
          <p:cNvCxnSpPr/>
          <p:nvPr/>
        </p:nvCxnSpPr>
        <p:spPr>
          <a:xfrm>
            <a:off x="6605148" y="2634211"/>
            <a:ext cx="573374" cy="0"/>
          </a:xfrm>
          <a:prstGeom prst="straightConnector1">
            <a:avLst/>
          </a:prstGeom>
          <a:noFill/>
          <a:ln cap="flat" cmpd="sng" w="28575">
            <a:solidFill>
              <a:srgbClr val="E78D97"/>
            </a:solidFill>
            <a:prstDash val="solid"/>
            <a:miter lim="800000"/>
            <a:headEnd len="sm" w="sm" type="none"/>
            <a:tailEnd len="sm" w="sm" type="none"/>
          </a:ln>
        </p:spPr>
      </p:cxnSp>
      <p:sp>
        <p:nvSpPr>
          <p:cNvPr id="330" name="Google Shape;330;p21"/>
          <p:cNvSpPr txBox="1"/>
          <p:nvPr/>
        </p:nvSpPr>
        <p:spPr>
          <a:xfrm>
            <a:off x="6536599" y="2694872"/>
            <a:ext cx="345567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Your Vision  Moving from creative ideas to solid strategy and execution, we help your target market resonate fully with your brand. When you get them, they will get you, quicker. We leverage digital tools, design and words, to become even more relevant.Pleasant Shopping  Simple &amp; Smooth, exactly how purchasing experiences should be. We align with your users need to build and evolve a flowing shopping interface, one that slots easily into place with each step.</a:t>
            </a:r>
            <a:endParaRPr sz="1200">
              <a:solidFill>
                <a:srgbClr val="B73A4F"/>
              </a:solidFill>
              <a:latin typeface="Twentieth Century"/>
              <a:ea typeface="Twentieth Century"/>
              <a:cs typeface="Twentieth Century"/>
              <a:sym typeface="Twentieth Century"/>
            </a:endParaRPr>
          </a:p>
        </p:txBody>
      </p:sp>
      <p:sp>
        <p:nvSpPr>
          <p:cNvPr id="331" name="Google Shape;331;p21"/>
          <p:cNvSpPr txBox="1"/>
          <p:nvPr/>
        </p:nvSpPr>
        <p:spPr>
          <a:xfrm>
            <a:off x="6553499" y="2328574"/>
            <a:ext cx="70153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Lower</a:t>
            </a:r>
            <a:endParaRPr b="1" sz="1600">
              <a:solidFill>
                <a:srgbClr val="B73A4F"/>
              </a:solidFill>
              <a:latin typeface="Twentieth Century"/>
              <a:ea typeface="Twentieth Century"/>
              <a:cs typeface="Twentieth Century"/>
              <a:sym typeface="Twentieth Century"/>
            </a:endParaRPr>
          </a:p>
        </p:txBody>
      </p:sp>
      <p:sp>
        <p:nvSpPr>
          <p:cNvPr id="332" name="Google Shape;332;p21"/>
          <p:cNvSpPr txBox="1"/>
          <p:nvPr/>
        </p:nvSpPr>
        <p:spPr>
          <a:xfrm>
            <a:off x="2261770" y="2455532"/>
            <a:ext cx="94128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Schedule</a:t>
            </a:r>
            <a:endParaRPr b="1" sz="1600">
              <a:solidFill>
                <a:srgbClr val="B73A4F"/>
              </a:solidFill>
              <a:latin typeface="Twentieth Century"/>
              <a:ea typeface="Twentieth Century"/>
              <a:cs typeface="Twentieth Century"/>
              <a:sym typeface="Twentieth Century"/>
            </a:endParaRPr>
          </a:p>
        </p:txBody>
      </p:sp>
      <p:sp>
        <p:nvSpPr>
          <p:cNvPr id="333" name="Google Shape;333;p21"/>
          <p:cNvSpPr txBox="1"/>
          <p:nvPr/>
        </p:nvSpPr>
        <p:spPr>
          <a:xfrm>
            <a:off x="4446833" y="2515063"/>
            <a:ext cx="8107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Lanage</a:t>
            </a:r>
            <a:endParaRPr b="1" sz="1600">
              <a:solidFill>
                <a:srgbClr val="B73A4F"/>
              </a:solidFill>
              <a:latin typeface="Twentieth Century"/>
              <a:ea typeface="Twentieth Century"/>
              <a:cs typeface="Twentieth Century"/>
              <a:sym typeface="Twentieth Century"/>
            </a:endParaRPr>
          </a:p>
        </p:txBody>
      </p:sp>
      <p:sp>
        <p:nvSpPr>
          <p:cNvPr id="334" name="Google Shape;334;p21"/>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1" name="Google Shape;341;p22"/>
          <p:cNvSpPr txBox="1"/>
          <p:nvPr/>
        </p:nvSpPr>
        <p:spPr>
          <a:xfrm>
            <a:off x="4302971" y="1361506"/>
            <a:ext cx="187878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FBE4D4"/>
                </a:solidFill>
                <a:latin typeface="Twentieth Century"/>
                <a:ea typeface="Twentieth Century"/>
                <a:cs typeface="Twentieth Century"/>
                <a:sym typeface="Twentieth Century"/>
              </a:rPr>
              <a:t>TWO</a:t>
            </a:r>
            <a:endParaRPr b="1" sz="6600">
              <a:solidFill>
                <a:srgbClr val="FBE4D4"/>
              </a:solidFill>
              <a:latin typeface="Twentieth Century"/>
              <a:ea typeface="Twentieth Century"/>
              <a:cs typeface="Twentieth Century"/>
              <a:sym typeface="Twentieth Century"/>
            </a:endParaRPr>
          </a:p>
        </p:txBody>
      </p:sp>
      <p:grpSp>
        <p:nvGrpSpPr>
          <p:cNvPr id="342" name="Google Shape;342;p22"/>
          <p:cNvGrpSpPr/>
          <p:nvPr/>
        </p:nvGrpSpPr>
        <p:grpSpPr>
          <a:xfrm>
            <a:off x="4872395" y="2469502"/>
            <a:ext cx="3306778" cy="461665"/>
            <a:chOff x="4872395" y="2469502"/>
            <a:chExt cx="3306778" cy="461665"/>
          </a:xfrm>
        </p:grpSpPr>
        <p:sp>
          <p:nvSpPr>
            <p:cNvPr id="343" name="Google Shape;343;p22"/>
            <p:cNvSpPr/>
            <p:nvPr/>
          </p:nvSpPr>
          <p:spPr>
            <a:xfrm>
              <a:off x="4872395" y="2560943"/>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4" name="Google Shape;344;p22"/>
            <p:cNvSpPr/>
            <p:nvPr/>
          </p:nvSpPr>
          <p:spPr>
            <a:xfrm>
              <a:off x="5233075" y="2469502"/>
              <a:ext cx="265716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FBE4D4"/>
                  </a:solidFill>
                  <a:latin typeface="Twentieth Century"/>
                  <a:ea typeface="Twentieth Century"/>
                  <a:cs typeface="Twentieth Century"/>
                  <a:sym typeface="Twentieth Century"/>
                </a:rPr>
                <a:t>ANNUAL</a:t>
              </a:r>
              <a:endParaRPr b="1" sz="2400">
                <a:solidFill>
                  <a:srgbClr val="FBE4D4"/>
                </a:solidFill>
                <a:latin typeface="Twentieth Century"/>
                <a:ea typeface="Twentieth Century"/>
                <a:cs typeface="Twentieth Century"/>
                <a:sym typeface="Twentieth Century"/>
              </a:endParaRPr>
            </a:p>
          </p:txBody>
        </p:sp>
        <p:sp>
          <p:nvSpPr>
            <p:cNvPr id="345" name="Google Shape;345;p22"/>
            <p:cNvSpPr/>
            <p:nvPr/>
          </p:nvSpPr>
          <p:spPr>
            <a:xfrm>
              <a:off x="7890235" y="2555865"/>
              <a:ext cx="288938" cy="288938"/>
            </a:xfrm>
            <a:prstGeom prst="ellipse">
              <a:avLst/>
            </a:prstGeom>
            <a:solidFill>
              <a:srgbClr val="FBE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
        <p:nvSpPr>
          <p:cNvPr id="346" name="Google Shape;346;p22"/>
          <p:cNvSpPr txBox="1"/>
          <p:nvPr/>
        </p:nvSpPr>
        <p:spPr>
          <a:xfrm>
            <a:off x="5347881" y="3239040"/>
            <a:ext cx="2013585" cy="8935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rgbClr val="FBE5D6"/>
                </a:solidFill>
                <a:latin typeface="Twentieth Century"/>
                <a:ea typeface="Twentieth Century"/>
                <a:cs typeface="Twentieth Century"/>
                <a:sym typeface="Twentieth Century"/>
              </a:rPr>
              <a:t>Show and explain your  web, app or software  projects using these  gadget templates</a:t>
            </a:r>
            <a:endParaRPr sz="1200">
              <a:solidFill>
                <a:srgbClr val="FBE5D6"/>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1000"/>
                                        <p:tgtEl>
                                          <p:spTgt spid="341"/>
                                        </p:tgtEl>
                                        <p:attrNameLst>
                                          <p:attrName>ppt_w</p:attrName>
                                        </p:attrNameLst>
                                      </p:cBhvr>
                                      <p:tavLst>
                                        <p:tav fmla="" tm="0">
                                          <p:val>
                                            <p:strVal val="0"/>
                                          </p:val>
                                        </p:tav>
                                        <p:tav fmla="" tm="100000">
                                          <p:val>
                                            <p:strVal val="#ppt_w"/>
                                          </p:val>
                                        </p:tav>
                                      </p:tavLst>
                                    </p:anim>
                                    <p:anim calcmode="lin" valueType="num">
                                      <p:cBhvr additive="base">
                                        <p:cTn dur="1000"/>
                                        <p:tgtEl>
                                          <p:spTgt spid="3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2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cxnSp>
        <p:nvCxnSpPr>
          <p:cNvPr id="352" name="Google Shape;352;p23"/>
          <p:cNvCxnSpPr/>
          <p:nvPr/>
        </p:nvCxnSpPr>
        <p:spPr>
          <a:xfrm>
            <a:off x="3135631" y="3463014"/>
            <a:ext cx="5669756" cy="1"/>
          </a:xfrm>
          <a:prstGeom prst="straightConnector1">
            <a:avLst/>
          </a:prstGeom>
          <a:noFill/>
          <a:ln cap="flat" cmpd="sng" w="19050">
            <a:solidFill>
              <a:srgbClr val="B73A4F"/>
            </a:solidFill>
            <a:prstDash val="dash"/>
            <a:miter lim="800000"/>
            <a:headEnd len="sm" w="sm" type="none"/>
            <a:tailEnd len="sm" w="sm" type="none"/>
          </a:ln>
        </p:spPr>
      </p:cxnSp>
      <p:sp>
        <p:nvSpPr>
          <p:cNvPr id="353" name="Google Shape;353;p23"/>
          <p:cNvSpPr/>
          <p:nvPr/>
        </p:nvSpPr>
        <p:spPr>
          <a:xfrm>
            <a:off x="5025390" y="2518251"/>
            <a:ext cx="944880" cy="944880"/>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Twentieth Century"/>
              <a:ea typeface="Twentieth Century"/>
              <a:cs typeface="Twentieth Century"/>
              <a:sym typeface="Twentieth Century"/>
            </a:endParaRPr>
          </a:p>
        </p:txBody>
      </p:sp>
      <p:sp>
        <p:nvSpPr>
          <p:cNvPr id="354" name="Google Shape;354;p23"/>
          <p:cNvSpPr/>
          <p:nvPr/>
        </p:nvSpPr>
        <p:spPr>
          <a:xfrm>
            <a:off x="5970746" y="2518251"/>
            <a:ext cx="944880" cy="944880"/>
          </a:xfrm>
          <a:prstGeom prst="rect">
            <a:avLst/>
          </a:prstGeom>
          <a:solidFill>
            <a:srgbClr val="E78D97">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Twentieth Century"/>
              <a:ea typeface="Twentieth Century"/>
              <a:cs typeface="Twentieth Century"/>
              <a:sym typeface="Twentieth Century"/>
            </a:endParaRPr>
          </a:p>
        </p:txBody>
      </p:sp>
      <p:sp>
        <p:nvSpPr>
          <p:cNvPr id="355" name="Google Shape;355;p23"/>
          <p:cNvSpPr/>
          <p:nvPr/>
        </p:nvSpPr>
        <p:spPr>
          <a:xfrm>
            <a:off x="5970746" y="3463131"/>
            <a:ext cx="944880" cy="944880"/>
          </a:xfrm>
          <a:prstGeom prst="rect">
            <a:avLst/>
          </a:prstGeom>
          <a:solidFill>
            <a:srgbClr val="B73A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B73A4F"/>
              </a:solidFill>
              <a:latin typeface="Twentieth Century"/>
              <a:ea typeface="Twentieth Century"/>
              <a:cs typeface="Twentieth Century"/>
              <a:sym typeface="Twentieth Century"/>
            </a:endParaRPr>
          </a:p>
        </p:txBody>
      </p:sp>
      <p:sp>
        <p:nvSpPr>
          <p:cNvPr id="356" name="Google Shape;356;p23"/>
          <p:cNvSpPr/>
          <p:nvPr/>
        </p:nvSpPr>
        <p:spPr>
          <a:xfrm>
            <a:off x="5025390" y="3463131"/>
            <a:ext cx="944880" cy="944880"/>
          </a:xfrm>
          <a:prstGeom prst="rect">
            <a:avLst/>
          </a:prstGeom>
          <a:solidFill>
            <a:srgbClr val="E78D97">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B73A4F"/>
              </a:solidFill>
              <a:latin typeface="Twentieth Century"/>
              <a:ea typeface="Twentieth Century"/>
              <a:cs typeface="Twentieth Century"/>
              <a:sym typeface="Twentieth Century"/>
            </a:endParaRPr>
          </a:p>
        </p:txBody>
      </p:sp>
      <p:cxnSp>
        <p:nvCxnSpPr>
          <p:cNvPr id="357" name="Google Shape;357;p23"/>
          <p:cNvCxnSpPr/>
          <p:nvPr/>
        </p:nvCxnSpPr>
        <p:spPr>
          <a:xfrm>
            <a:off x="5970510" y="2153921"/>
            <a:ext cx="0" cy="2618186"/>
          </a:xfrm>
          <a:prstGeom prst="straightConnector1">
            <a:avLst/>
          </a:prstGeom>
          <a:noFill/>
          <a:ln cap="flat" cmpd="sng" w="19050">
            <a:solidFill>
              <a:srgbClr val="B73A4F"/>
            </a:solidFill>
            <a:prstDash val="dash"/>
            <a:miter lim="800000"/>
            <a:headEnd len="sm" w="sm" type="none"/>
            <a:tailEnd len="sm" w="sm" type="none"/>
          </a:ln>
        </p:spPr>
      </p:cxnSp>
      <p:sp>
        <p:nvSpPr>
          <p:cNvPr id="358" name="Google Shape;358;p23"/>
          <p:cNvSpPr txBox="1"/>
          <p:nvPr/>
        </p:nvSpPr>
        <p:spPr>
          <a:xfrm>
            <a:off x="6976587" y="2851150"/>
            <a:ext cx="2405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demonstrate on a projector</a:t>
            </a:r>
            <a:endParaRPr sz="1200">
              <a:solidFill>
                <a:srgbClr val="B73A4F"/>
              </a:solidFill>
              <a:latin typeface="Twentieth Century"/>
              <a:ea typeface="Twentieth Century"/>
              <a:cs typeface="Twentieth Century"/>
              <a:sym typeface="Twentieth Century"/>
            </a:endParaRPr>
          </a:p>
        </p:txBody>
      </p:sp>
      <p:sp>
        <p:nvSpPr>
          <p:cNvPr id="359" name="Google Shape;359;p23"/>
          <p:cNvSpPr txBox="1"/>
          <p:nvPr/>
        </p:nvSpPr>
        <p:spPr>
          <a:xfrm>
            <a:off x="7087834" y="2704680"/>
            <a:ext cx="84830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Suggest</a:t>
            </a:r>
            <a:endParaRPr b="1" sz="1600">
              <a:solidFill>
                <a:srgbClr val="B73A4F"/>
              </a:solidFill>
              <a:latin typeface="Twentieth Century"/>
              <a:ea typeface="Twentieth Century"/>
              <a:cs typeface="Twentieth Century"/>
              <a:sym typeface="Twentieth Century"/>
            </a:endParaRPr>
          </a:p>
        </p:txBody>
      </p:sp>
      <p:sp>
        <p:nvSpPr>
          <p:cNvPr id="360" name="Google Shape;360;p23"/>
          <p:cNvSpPr txBox="1"/>
          <p:nvPr/>
        </p:nvSpPr>
        <p:spPr>
          <a:xfrm>
            <a:off x="6976587" y="3746500"/>
            <a:ext cx="2487453"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Your audience relate and absorb information on different sensory levels. </a:t>
            </a:r>
            <a:endParaRPr sz="1200">
              <a:solidFill>
                <a:srgbClr val="B73A4F"/>
              </a:solidFill>
              <a:latin typeface="Twentieth Century"/>
              <a:ea typeface="Twentieth Century"/>
              <a:cs typeface="Twentieth Century"/>
              <a:sym typeface="Twentieth Century"/>
            </a:endParaRPr>
          </a:p>
        </p:txBody>
      </p:sp>
      <p:sp>
        <p:nvSpPr>
          <p:cNvPr id="361" name="Google Shape;361;p23"/>
          <p:cNvSpPr txBox="1"/>
          <p:nvPr/>
        </p:nvSpPr>
        <p:spPr>
          <a:xfrm>
            <a:off x="7014063" y="3600030"/>
            <a:ext cx="99585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B73A4F"/>
                </a:solidFill>
                <a:latin typeface="Twentieth Century"/>
                <a:ea typeface="Twentieth Century"/>
                <a:cs typeface="Twentieth Century"/>
                <a:sym typeface="Twentieth Century"/>
              </a:rPr>
              <a:t>Transport</a:t>
            </a:r>
            <a:endParaRPr b="1" sz="1600">
              <a:solidFill>
                <a:srgbClr val="B73A4F"/>
              </a:solidFill>
              <a:latin typeface="Twentieth Century"/>
              <a:ea typeface="Twentieth Century"/>
              <a:cs typeface="Twentieth Century"/>
              <a:sym typeface="Twentieth Century"/>
            </a:endParaRPr>
          </a:p>
        </p:txBody>
      </p:sp>
      <p:sp>
        <p:nvSpPr>
          <p:cNvPr id="362" name="Google Shape;362;p23"/>
          <p:cNvSpPr txBox="1"/>
          <p:nvPr/>
        </p:nvSpPr>
        <p:spPr>
          <a:xfrm>
            <a:off x="2563178" y="2851150"/>
            <a:ext cx="2405539" cy="36933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make a presentation on </a:t>
            </a:r>
            <a:endParaRPr sz="1200">
              <a:solidFill>
                <a:srgbClr val="B73A4F"/>
              </a:solidFill>
              <a:latin typeface="Twentieth Century"/>
              <a:ea typeface="Twentieth Century"/>
              <a:cs typeface="Twentieth Century"/>
              <a:sym typeface="Twentieth Century"/>
            </a:endParaRPr>
          </a:p>
        </p:txBody>
      </p:sp>
      <p:sp>
        <p:nvSpPr>
          <p:cNvPr id="363" name="Google Shape;363;p23"/>
          <p:cNvSpPr txBox="1"/>
          <p:nvPr/>
        </p:nvSpPr>
        <p:spPr>
          <a:xfrm>
            <a:off x="4417233" y="2704680"/>
            <a:ext cx="55015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B73A4F"/>
                </a:solidFill>
                <a:latin typeface="Twentieth Century"/>
                <a:ea typeface="Twentieth Century"/>
                <a:cs typeface="Twentieth Century"/>
                <a:sym typeface="Twentieth Century"/>
              </a:rPr>
              <a:t>Split</a:t>
            </a:r>
            <a:endParaRPr b="1" sz="1600">
              <a:solidFill>
                <a:srgbClr val="B73A4F"/>
              </a:solidFill>
              <a:latin typeface="Twentieth Century"/>
              <a:ea typeface="Twentieth Century"/>
              <a:cs typeface="Twentieth Century"/>
              <a:sym typeface="Twentieth Century"/>
            </a:endParaRPr>
          </a:p>
        </p:txBody>
      </p:sp>
      <p:sp>
        <p:nvSpPr>
          <p:cNvPr id="364" name="Google Shape;364;p23"/>
          <p:cNvSpPr txBox="1"/>
          <p:nvPr/>
        </p:nvSpPr>
        <p:spPr>
          <a:xfrm>
            <a:off x="4097005" y="3600030"/>
            <a:ext cx="832279"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B73A4F"/>
                </a:solidFill>
                <a:latin typeface="Twentieth Century"/>
                <a:ea typeface="Twentieth Century"/>
                <a:cs typeface="Twentieth Century"/>
                <a:sym typeface="Twentieth Century"/>
              </a:rPr>
              <a:t>Success</a:t>
            </a:r>
            <a:endParaRPr b="1" sz="1600">
              <a:solidFill>
                <a:srgbClr val="B73A4F"/>
              </a:solidFill>
              <a:latin typeface="Twentieth Century"/>
              <a:ea typeface="Twentieth Century"/>
              <a:cs typeface="Twentieth Century"/>
              <a:sym typeface="Twentieth Century"/>
            </a:endParaRPr>
          </a:p>
        </p:txBody>
      </p:sp>
      <p:sp>
        <p:nvSpPr>
          <p:cNvPr id="365" name="Google Shape;365;p23"/>
          <p:cNvSpPr/>
          <p:nvPr/>
        </p:nvSpPr>
        <p:spPr>
          <a:xfrm>
            <a:off x="5325428" y="2851151"/>
            <a:ext cx="344805" cy="368141"/>
          </a:xfrm>
          <a:custGeom>
            <a:rect b="b" l="l" r="r" t="t"/>
            <a:pathLst>
              <a:path extrusionOk="0" h="131" w="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B73A4F"/>
              </a:solidFill>
              <a:latin typeface="Twentieth Century"/>
              <a:ea typeface="Twentieth Century"/>
              <a:cs typeface="Twentieth Century"/>
              <a:sym typeface="Twentieth Century"/>
            </a:endParaRPr>
          </a:p>
        </p:txBody>
      </p:sp>
      <p:sp>
        <p:nvSpPr>
          <p:cNvPr id="366" name="Google Shape;366;p23"/>
          <p:cNvSpPr/>
          <p:nvPr/>
        </p:nvSpPr>
        <p:spPr>
          <a:xfrm>
            <a:off x="6256497" y="2851151"/>
            <a:ext cx="373856" cy="335756"/>
          </a:xfrm>
          <a:custGeom>
            <a:rect b="b" l="l" r="r" t="t"/>
            <a:pathLst>
              <a:path extrusionOk="0" h="144" w="15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B73A4F"/>
              </a:solidFill>
              <a:latin typeface="Twentieth Century"/>
              <a:ea typeface="Twentieth Century"/>
              <a:cs typeface="Twentieth Century"/>
              <a:sym typeface="Twentieth Century"/>
            </a:endParaRPr>
          </a:p>
        </p:txBody>
      </p:sp>
      <p:sp>
        <p:nvSpPr>
          <p:cNvPr id="367" name="Google Shape;367;p23"/>
          <p:cNvSpPr/>
          <p:nvPr/>
        </p:nvSpPr>
        <p:spPr>
          <a:xfrm>
            <a:off x="5403057" y="3761740"/>
            <a:ext cx="267176" cy="347663"/>
          </a:xfrm>
          <a:custGeom>
            <a:rect b="b" l="l" r="r" t="t"/>
            <a:pathLst>
              <a:path extrusionOk="0" h="144" w="120">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B73A4F"/>
              </a:solidFill>
              <a:latin typeface="Twentieth Century"/>
              <a:ea typeface="Twentieth Century"/>
              <a:cs typeface="Twentieth Century"/>
              <a:sym typeface="Twentieth Century"/>
            </a:endParaRPr>
          </a:p>
        </p:txBody>
      </p:sp>
      <p:sp>
        <p:nvSpPr>
          <p:cNvPr id="368" name="Google Shape;368;p23"/>
          <p:cNvSpPr/>
          <p:nvPr/>
        </p:nvSpPr>
        <p:spPr>
          <a:xfrm>
            <a:off x="6293168" y="3790791"/>
            <a:ext cx="337185" cy="319088"/>
          </a:xfrm>
          <a:custGeom>
            <a:rect b="b" l="l" r="r" t="t"/>
            <a:pathLst>
              <a:path extrusionOk="0" h="144" w="145">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rgbClr val="B73A4F"/>
              </a:solidFill>
              <a:latin typeface="Twentieth Century"/>
              <a:ea typeface="Twentieth Century"/>
              <a:cs typeface="Twentieth Century"/>
              <a:sym typeface="Twentieth Century"/>
            </a:endParaRPr>
          </a:p>
        </p:txBody>
      </p:sp>
      <p:sp>
        <p:nvSpPr>
          <p:cNvPr id="369" name="Google Shape;369;p23"/>
          <p:cNvSpPr txBox="1"/>
          <p:nvPr/>
        </p:nvSpPr>
        <p:spPr>
          <a:xfrm>
            <a:off x="2506980" y="3875892"/>
            <a:ext cx="2504303" cy="616579"/>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lang="en-US" sz="1200">
                <a:solidFill>
                  <a:srgbClr val="B73A4F"/>
                </a:solidFill>
                <a:latin typeface="Twentieth Century"/>
                <a:ea typeface="Twentieth Century"/>
                <a:cs typeface="Twentieth Century"/>
                <a:sym typeface="Twentieth Century"/>
              </a:rPr>
              <a:t>The user can demonstrate on a projector</a:t>
            </a:r>
            <a:endParaRPr sz="1200">
              <a:solidFill>
                <a:srgbClr val="B73A4F"/>
              </a:solidFill>
              <a:latin typeface="Twentieth Century"/>
              <a:ea typeface="Twentieth Century"/>
              <a:cs typeface="Twentieth Century"/>
              <a:sym typeface="Twentieth Century"/>
            </a:endParaRPr>
          </a:p>
        </p:txBody>
      </p:sp>
      <p:sp>
        <p:nvSpPr>
          <p:cNvPr id="370" name="Google Shape;370;p23"/>
          <p:cNvSpPr txBox="1"/>
          <p:nvPr>
            <p:ph type="title"/>
          </p:nvPr>
        </p:nvSpPr>
        <p:spPr>
          <a:xfrm>
            <a:off x="3846285" y="611864"/>
            <a:ext cx="5167086" cy="6508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73A4F"/>
              </a:buClr>
              <a:buSzPts val="3200"/>
              <a:buFont typeface="Twentieth Century"/>
              <a:buNone/>
            </a:pPr>
            <a:r>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20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2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2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2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2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2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2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2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2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2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2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2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2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stel Makeup PPT Template，Freepptbackgrounds.ne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