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6" r:id="rId4"/>
    <p:sldId id="29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7/24/2025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7/24/2025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7/24/2025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7/24/2025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7/24/2025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Lời dâng</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Này tấm bánh thơm đây ly rượu nồng nàn hương nho mới. Xin góp về từ ruộng xanh dâng Chúa. Cùng tiến dâng lên tâm tình của muôn con người là những ước mơ ngày vui đến trong cuộc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47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88E97-8652-3944-62DB-6B4CBFB1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6D48DA-E198-E2DA-065A-80DEC1047FF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CD20CEB-D5B9-E370-ECA6-A3B13F6FC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41A616F-B6C5-4CB4-0A05-B3A75B3DD645}"/>
              </a:ext>
            </a:extLst>
          </p:cNvPr>
          <p:cNvSpPr/>
          <p:nvPr/>
        </p:nvSpPr>
        <p:spPr>
          <a:xfrm>
            <a:off x="438728" y="244699"/>
            <a:ext cx="10997711"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a:t>
            </a:r>
            <a:r>
              <a:rPr lang="en-US" sz="5200" b="1">
                <a:solidFill>
                  <a:srgbClr val="FF0000"/>
                </a:solidFill>
                <a:latin typeface="Arial" panose="020B0604020202020204" pitchFamily="34" charset="0"/>
                <a:cs typeface="Arial" panose="020B0604020202020204" pitchFamily="34" charset="0"/>
              </a:rPr>
              <a:t>.</a:t>
            </a:r>
            <a:r>
              <a:rPr lang="vi-VN" sz="5200" b="1">
                <a:solidFill>
                  <a:srgbClr val="FF0000"/>
                </a:solidFill>
                <a:latin typeface="Arial" panose="020B0604020202020204" pitchFamily="34" charset="0"/>
                <a:cs typeface="Arial" panose="020B0604020202020204" pitchFamily="34" charset="0"/>
              </a:rPr>
              <a:t> </a:t>
            </a:r>
            <a:r>
              <a:rPr lang="vi-VN" sz="5200" b="1">
                <a:latin typeface="Arial" panose="020B0604020202020204" pitchFamily="34" charset="0"/>
                <a:cs typeface="Arial" panose="020B0604020202020204" pitchFamily="34" charset="0"/>
              </a:rPr>
              <a:t>Xin dâng lên hy lễ mới này tấm bánh với ly rượu. Xin thương ban muôn ân phúc tràn lan trên toàn thế giới. Xin dâng lên bao mơ ước ngày mai quê hương sẽ rạng ngời, đời vui tươi thêm những nụ cười, tháng năm sống cho tình yêu người.</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754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B02D36-AD51-BD22-6571-0C9E72E522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1545CC-689F-1F01-93AA-8F60D52814B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5C1D6F04-7AC0-66E6-6150-17290A0B37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C33DEA7-3B23-F81B-423D-B8D638923E0F}"/>
              </a:ext>
            </a:extLst>
          </p:cNvPr>
          <p:cNvSpPr/>
          <p:nvPr/>
        </p:nvSpPr>
        <p:spPr>
          <a:xfrm>
            <a:off x="438728" y="244699"/>
            <a:ext cx="10997711" cy="6697307"/>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2. </a:t>
            </a:r>
            <a:r>
              <a:rPr lang="vi-VN" sz="6000" b="1">
                <a:latin typeface="Arial" panose="020B0604020202020204" pitchFamily="34" charset="0"/>
                <a:cs typeface="Arial" panose="020B0604020202020204" pitchFamily="34" charset="0"/>
              </a:rPr>
              <a:t>Của lễ hôm nay xin góp lại tình người trên thế giới. Xin dâng Ngài vạn bàn tay đổi mới. Của lễ hôm nay chính là bằng chứng muôn đời tình mến sẽ không nhạt phai đắp xây cuộc đời.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659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EFDD9-8DC0-FFE9-CD19-9BFB100AD8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59620-814C-D88F-4C3D-FF9B143E319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17D44A7-AB5D-CCA4-3718-2A6B7A15D4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B03BEA1-5809-2F48-3093-DE937A37719F}"/>
              </a:ext>
            </a:extLst>
          </p:cNvPr>
          <p:cNvSpPr/>
          <p:nvPr/>
        </p:nvSpPr>
        <p:spPr>
          <a:xfrm>
            <a:off x="438728" y="244699"/>
            <a:ext cx="10997711"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a:t>
            </a:r>
            <a:r>
              <a:rPr lang="en-US" sz="5200" b="1">
                <a:solidFill>
                  <a:srgbClr val="FF0000"/>
                </a:solidFill>
                <a:latin typeface="Arial" panose="020B0604020202020204" pitchFamily="34" charset="0"/>
                <a:cs typeface="Arial" panose="020B0604020202020204" pitchFamily="34" charset="0"/>
              </a:rPr>
              <a:t>.</a:t>
            </a:r>
            <a:r>
              <a:rPr lang="vi-VN" sz="5200" b="1">
                <a:solidFill>
                  <a:srgbClr val="FF0000"/>
                </a:solidFill>
                <a:latin typeface="Arial" panose="020B0604020202020204" pitchFamily="34" charset="0"/>
                <a:cs typeface="Arial" panose="020B0604020202020204" pitchFamily="34" charset="0"/>
              </a:rPr>
              <a:t> </a:t>
            </a:r>
            <a:r>
              <a:rPr lang="vi-VN" sz="5200" b="1">
                <a:latin typeface="Arial" panose="020B0604020202020204" pitchFamily="34" charset="0"/>
                <a:cs typeface="Arial" panose="020B0604020202020204" pitchFamily="34" charset="0"/>
              </a:rPr>
              <a:t>Xin dâng lên hy lễ mới này tấm bánh với ly rượu. Xin thương ban muôn ân phúc tràn lan trên toàn thế giới. Xin dâng lên bao mơ ước ngày mai quê hương sẽ rạng ngời, đời vui tươi thêm những nụ cười, tháng năm sống cho tình yêu người.</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647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412</TotalTime>
  <Words>208</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Garamond</vt:lpstr>
      <vt:lpstr>Savon</vt:lpstr>
      <vt:lpstr>Lời dâng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48</cp:revision>
  <dcterms:created xsi:type="dcterms:W3CDTF">2024-12-09T09:23:25Z</dcterms:created>
  <dcterms:modified xsi:type="dcterms:W3CDTF">2025-07-24T07:19:18Z</dcterms:modified>
</cp:coreProperties>
</file>