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888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A5C"/>
    <a:srgbClr val="2683C6"/>
    <a:srgbClr val="FF3902"/>
    <a:srgbClr val="2B4871"/>
    <a:srgbClr val="FF8867"/>
    <a:srgbClr val="05BADD"/>
    <a:srgbClr val="FEF1DA"/>
    <a:srgbClr val="FFB404"/>
    <a:srgbClr val="F2F2F2"/>
    <a:srgbClr val="FF80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0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468" y="7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14/10/2025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73C448E-F1E7-1AAF-02B4-CCDFE06164CF}"/>
              </a:ext>
            </a:extLst>
          </p:cNvPr>
          <p:cNvCxnSpPr/>
          <p:nvPr userDrawn="1"/>
        </p:nvCxnSpPr>
        <p:spPr>
          <a:xfrm>
            <a:off x="419099" y="841797"/>
            <a:ext cx="113433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1626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470" imgH="469" progId="TCLayout.ActiveDocument.1">
                  <p:embed/>
                </p:oleObj>
              </mc:Choice>
              <mc:Fallback>
                <p:oleObj name="think-cell Slide" r:id="rId5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3BF289-01B3-B4E7-71DA-A68F007B9D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EEB9B87C-9CEB-A257-2E87-4AA690D2E8F8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EEB9B87C-9CEB-A257-2E87-4AA690D2E8F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A551FBA7-23EB-BACC-39E7-1A5A8782E2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Timeline 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EEB09BB1-58B7-67A6-BD77-B5E366DDDB25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5" name="Google Shape;5613;p85">
            <a:extLst>
              <a:ext uri="{FF2B5EF4-FFF2-40B4-BE49-F238E27FC236}">
                <a16:creationId xmlns:a16="http://schemas.microsoft.com/office/drawing/2014/main" id="{8194AB46-8222-7134-0F7E-08621E2BDD39}"/>
              </a:ext>
            </a:extLst>
          </p:cNvPr>
          <p:cNvSpPr/>
          <p:nvPr/>
        </p:nvSpPr>
        <p:spPr>
          <a:xfrm>
            <a:off x="630475" y="1900701"/>
            <a:ext cx="10953393" cy="6552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spcFirstLastPara="1" wrap="square" lIns="150125" tIns="75042" rIns="150125" bIns="75042" anchor="ctr" anchorCtr="0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endParaRPr sz="2400" dirty="0">
              <a:cs typeface="Arial" panose="020B0604020202020204" pitchFamily="34" charset="0"/>
            </a:endParaRPr>
          </a:p>
        </p:txBody>
      </p:sp>
      <p:cxnSp>
        <p:nvCxnSpPr>
          <p:cNvPr id="26" name="Shape1_20220429_101214">
            <a:extLst>
              <a:ext uri="{FF2B5EF4-FFF2-40B4-BE49-F238E27FC236}">
                <a16:creationId xmlns:a16="http://schemas.microsoft.com/office/drawing/2014/main" id="{E2A7159D-CA32-978F-7304-B1A6E47D1BCA}"/>
              </a:ext>
            </a:extLst>
          </p:cNvPr>
          <p:cNvCxnSpPr/>
          <p:nvPr/>
        </p:nvCxnSpPr>
        <p:spPr>
          <a:xfrm>
            <a:off x="630475" y="1957894"/>
            <a:ext cx="10953393" cy="0"/>
          </a:xfrm>
          <a:prstGeom prst="straightConnector1">
            <a:avLst/>
          </a:prstGeom>
          <a:noFill/>
          <a:ln w="9525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7" name="Shape2_20220429_101214">
            <a:extLst>
              <a:ext uri="{FF2B5EF4-FFF2-40B4-BE49-F238E27FC236}">
                <a16:creationId xmlns:a16="http://schemas.microsoft.com/office/drawing/2014/main" id="{91AAC134-9759-50E2-CFEE-85B70118773A}"/>
              </a:ext>
            </a:extLst>
          </p:cNvPr>
          <p:cNvCxnSpPr/>
          <p:nvPr/>
        </p:nvCxnSpPr>
        <p:spPr>
          <a:xfrm>
            <a:off x="630475" y="2503597"/>
            <a:ext cx="10953393" cy="0"/>
          </a:xfrm>
          <a:prstGeom prst="straightConnector1">
            <a:avLst/>
          </a:prstGeom>
          <a:noFill/>
          <a:ln w="9525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" name="Shape0_20220429_101214">
            <a:extLst>
              <a:ext uri="{FF2B5EF4-FFF2-40B4-BE49-F238E27FC236}">
                <a16:creationId xmlns:a16="http://schemas.microsoft.com/office/drawing/2014/main" id="{0D528AD3-ADCE-AC93-F793-ADF1A06AFF9C}"/>
              </a:ext>
            </a:extLst>
          </p:cNvPr>
          <p:cNvCxnSpPr/>
          <p:nvPr/>
        </p:nvCxnSpPr>
        <p:spPr>
          <a:xfrm>
            <a:off x="630475" y="2230744"/>
            <a:ext cx="10953393" cy="0"/>
          </a:xfrm>
          <a:prstGeom prst="straightConnector1">
            <a:avLst/>
          </a:prstGeom>
          <a:noFill/>
          <a:ln w="9525" cap="flat" cmpd="sng">
            <a:solidFill>
              <a:schemeClr val="accent6"/>
            </a:solidFill>
            <a:prstDash val="dash"/>
            <a:miter lim="800000"/>
            <a:headEnd type="none" w="sm" len="sm"/>
            <a:tailEnd type="none" w="sm" len="sm"/>
          </a:ln>
        </p:spPr>
      </p:cxnSp>
      <p:sp>
        <p:nvSpPr>
          <p:cNvPr id="29" name="Google Shape;5623;p85">
            <a:extLst>
              <a:ext uri="{FF2B5EF4-FFF2-40B4-BE49-F238E27FC236}">
                <a16:creationId xmlns:a16="http://schemas.microsoft.com/office/drawing/2014/main" id="{E604ADA8-E563-0D80-C677-B4C195A37227}"/>
              </a:ext>
            </a:extLst>
          </p:cNvPr>
          <p:cNvSpPr txBox="1"/>
          <p:nvPr/>
        </p:nvSpPr>
        <p:spPr>
          <a:xfrm>
            <a:off x="3178615" y="2676461"/>
            <a:ext cx="1801287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Insert Text Here</a:t>
            </a:r>
            <a:endParaRPr sz="1600" dirty="0">
              <a:solidFill>
                <a:schemeClr val="tx1">
                  <a:lumMod val="100000"/>
                </a:schemeClr>
              </a:solidFill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30" name="Google Shape;5629;p85">
            <a:extLst>
              <a:ext uri="{FF2B5EF4-FFF2-40B4-BE49-F238E27FC236}">
                <a16:creationId xmlns:a16="http://schemas.microsoft.com/office/drawing/2014/main" id="{D099CFFA-7535-CC33-D99F-B950CD3AA4F9}"/>
              </a:ext>
            </a:extLst>
          </p:cNvPr>
          <p:cNvSpPr txBox="1"/>
          <p:nvPr/>
        </p:nvSpPr>
        <p:spPr>
          <a:xfrm>
            <a:off x="1150543" y="2676461"/>
            <a:ext cx="1801287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Insert Text Here</a:t>
            </a:r>
            <a:endParaRPr sz="1600" dirty="0">
              <a:solidFill>
                <a:schemeClr val="tx1">
                  <a:lumMod val="100000"/>
                </a:schemeClr>
              </a:solidFill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31" name="Google Shape;5635;p85">
            <a:extLst>
              <a:ext uri="{FF2B5EF4-FFF2-40B4-BE49-F238E27FC236}">
                <a16:creationId xmlns:a16="http://schemas.microsoft.com/office/drawing/2014/main" id="{E6B98E68-AB88-4EFA-C4DF-48EDDC403D62}"/>
              </a:ext>
            </a:extLst>
          </p:cNvPr>
          <p:cNvSpPr txBox="1"/>
          <p:nvPr/>
        </p:nvSpPr>
        <p:spPr>
          <a:xfrm>
            <a:off x="7234760" y="2676461"/>
            <a:ext cx="1801287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Insert Text Here</a:t>
            </a:r>
            <a:endParaRPr sz="1600" dirty="0">
              <a:solidFill>
                <a:schemeClr val="tx1">
                  <a:lumMod val="100000"/>
                </a:schemeClr>
              </a:solidFill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32" name="Google Shape;5641;p85">
            <a:extLst>
              <a:ext uri="{FF2B5EF4-FFF2-40B4-BE49-F238E27FC236}">
                <a16:creationId xmlns:a16="http://schemas.microsoft.com/office/drawing/2014/main" id="{2FC47CFD-0BEE-32FD-0999-F9862F722E72}"/>
              </a:ext>
            </a:extLst>
          </p:cNvPr>
          <p:cNvSpPr txBox="1"/>
          <p:nvPr/>
        </p:nvSpPr>
        <p:spPr>
          <a:xfrm>
            <a:off x="5206690" y="2676461"/>
            <a:ext cx="1801287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Insert Text Here</a:t>
            </a:r>
            <a:endParaRPr sz="1600" dirty="0">
              <a:solidFill>
                <a:schemeClr val="tx1">
                  <a:lumMod val="100000"/>
                </a:schemeClr>
              </a:solidFill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33" name="Google Shape;5651;p85">
            <a:extLst>
              <a:ext uri="{FF2B5EF4-FFF2-40B4-BE49-F238E27FC236}">
                <a16:creationId xmlns:a16="http://schemas.microsoft.com/office/drawing/2014/main" id="{A02EDDFD-4EDE-983C-4117-4ED59288CA76}"/>
              </a:ext>
            </a:extLst>
          </p:cNvPr>
          <p:cNvSpPr txBox="1"/>
          <p:nvPr/>
        </p:nvSpPr>
        <p:spPr>
          <a:xfrm>
            <a:off x="9262834" y="2676461"/>
            <a:ext cx="1801287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Insert Text Here</a:t>
            </a:r>
            <a:endParaRPr sz="1600" dirty="0">
              <a:solidFill>
                <a:schemeClr val="tx1">
                  <a:lumMod val="100000"/>
                </a:schemeClr>
              </a:solidFill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cxnSp>
        <p:nvCxnSpPr>
          <p:cNvPr id="34" name="Shape1_20221012_151024">
            <a:extLst>
              <a:ext uri="{FF2B5EF4-FFF2-40B4-BE49-F238E27FC236}">
                <a16:creationId xmlns:a16="http://schemas.microsoft.com/office/drawing/2014/main" id="{FE40E88F-E4FE-721E-495F-9B3EEA127AF9}"/>
              </a:ext>
            </a:extLst>
          </p:cNvPr>
          <p:cNvCxnSpPr/>
          <p:nvPr/>
        </p:nvCxnSpPr>
        <p:spPr>
          <a:xfrm>
            <a:off x="3065219" y="2572430"/>
            <a:ext cx="0" cy="3296435"/>
          </a:xfrm>
          <a:prstGeom prst="straightConnector1">
            <a:avLst/>
          </a:prstGeom>
          <a:noFill/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5" name="Shape0_20221012_151024">
            <a:extLst>
              <a:ext uri="{FF2B5EF4-FFF2-40B4-BE49-F238E27FC236}">
                <a16:creationId xmlns:a16="http://schemas.microsoft.com/office/drawing/2014/main" id="{AA87B042-1F0C-EF43-1FFC-2F8FE9D665A4}"/>
              </a:ext>
            </a:extLst>
          </p:cNvPr>
          <p:cNvCxnSpPr/>
          <p:nvPr/>
        </p:nvCxnSpPr>
        <p:spPr>
          <a:xfrm>
            <a:off x="5093288" y="2572430"/>
            <a:ext cx="0" cy="3296435"/>
          </a:xfrm>
          <a:prstGeom prst="straightConnector1">
            <a:avLst/>
          </a:prstGeom>
          <a:noFill/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6" name="Shape2_20221012_151024">
            <a:extLst>
              <a:ext uri="{FF2B5EF4-FFF2-40B4-BE49-F238E27FC236}">
                <a16:creationId xmlns:a16="http://schemas.microsoft.com/office/drawing/2014/main" id="{D32ADF6D-8388-B24D-A173-A85907261DAE}"/>
              </a:ext>
            </a:extLst>
          </p:cNvPr>
          <p:cNvCxnSpPr/>
          <p:nvPr/>
        </p:nvCxnSpPr>
        <p:spPr>
          <a:xfrm>
            <a:off x="7121363" y="2572430"/>
            <a:ext cx="0" cy="3296435"/>
          </a:xfrm>
          <a:prstGeom prst="straightConnector1">
            <a:avLst/>
          </a:prstGeom>
          <a:noFill/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7" name="Shape3_20221012_151024">
            <a:extLst>
              <a:ext uri="{FF2B5EF4-FFF2-40B4-BE49-F238E27FC236}">
                <a16:creationId xmlns:a16="http://schemas.microsoft.com/office/drawing/2014/main" id="{ACB0AD72-4E56-6242-36C1-F293AE1AE706}"/>
              </a:ext>
            </a:extLst>
          </p:cNvPr>
          <p:cNvCxnSpPr/>
          <p:nvPr/>
        </p:nvCxnSpPr>
        <p:spPr>
          <a:xfrm>
            <a:off x="9149437" y="2572430"/>
            <a:ext cx="0" cy="3296435"/>
          </a:xfrm>
          <a:prstGeom prst="straightConnector1">
            <a:avLst/>
          </a:prstGeom>
          <a:noFill/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</p:cxnSp>
      <p:grpSp>
        <p:nvGrpSpPr>
          <p:cNvPr id="38" name="Group 37">
            <a:extLst>
              <a:ext uri="{FF2B5EF4-FFF2-40B4-BE49-F238E27FC236}">
                <a16:creationId xmlns:a16="http://schemas.microsoft.com/office/drawing/2014/main" id="{3C5C76A4-B4E1-FCE5-2D7C-3579979CE7C9}"/>
              </a:ext>
            </a:extLst>
          </p:cNvPr>
          <p:cNvGrpSpPr/>
          <p:nvPr/>
        </p:nvGrpSpPr>
        <p:grpSpPr>
          <a:xfrm>
            <a:off x="1781229" y="1388728"/>
            <a:ext cx="539911" cy="740656"/>
            <a:chOff x="1762393" y="1525451"/>
            <a:chExt cx="540868" cy="741968"/>
          </a:xfrm>
        </p:grpSpPr>
        <p:sp>
          <p:nvSpPr>
            <p:cNvPr id="39" name="Google Shape;2244;p66">
              <a:extLst>
                <a:ext uri="{FF2B5EF4-FFF2-40B4-BE49-F238E27FC236}">
                  <a16:creationId xmlns:a16="http://schemas.microsoft.com/office/drawing/2014/main" id="{5794C850-92F8-EBCF-5275-67FB3993F290}"/>
                </a:ext>
              </a:extLst>
            </p:cNvPr>
            <p:cNvSpPr/>
            <p:nvPr/>
          </p:nvSpPr>
          <p:spPr>
            <a:xfrm>
              <a:off x="1762393" y="1529878"/>
              <a:ext cx="540866" cy="737541"/>
            </a:xfrm>
            <a:custGeom>
              <a:avLst/>
              <a:gdLst/>
              <a:ahLst/>
              <a:cxnLst/>
              <a:rect l="l" t="t" r="r" b="b"/>
              <a:pathLst>
                <a:path w="1407" h="1921" extrusionOk="0">
                  <a:moveTo>
                    <a:pt x="703" y="1921"/>
                  </a:moveTo>
                  <a:lnTo>
                    <a:pt x="680" y="1909"/>
                  </a:lnTo>
                  <a:lnTo>
                    <a:pt x="630" y="1879"/>
                  </a:lnTo>
                  <a:lnTo>
                    <a:pt x="548" y="1817"/>
                  </a:lnTo>
                  <a:lnTo>
                    <a:pt x="431" y="1703"/>
                  </a:lnTo>
                  <a:lnTo>
                    <a:pt x="315" y="1562"/>
                  </a:lnTo>
                  <a:lnTo>
                    <a:pt x="206" y="1396"/>
                  </a:lnTo>
                  <a:lnTo>
                    <a:pt x="134" y="1260"/>
                  </a:lnTo>
                  <a:lnTo>
                    <a:pt x="93" y="1164"/>
                  </a:lnTo>
                  <a:lnTo>
                    <a:pt x="58" y="1065"/>
                  </a:lnTo>
                  <a:lnTo>
                    <a:pt x="31" y="964"/>
                  </a:lnTo>
                  <a:lnTo>
                    <a:pt x="11" y="860"/>
                  </a:lnTo>
                  <a:lnTo>
                    <a:pt x="1" y="757"/>
                  </a:lnTo>
                  <a:lnTo>
                    <a:pt x="0" y="704"/>
                  </a:lnTo>
                  <a:lnTo>
                    <a:pt x="0" y="667"/>
                  </a:lnTo>
                  <a:lnTo>
                    <a:pt x="7" y="597"/>
                  </a:lnTo>
                  <a:lnTo>
                    <a:pt x="22" y="529"/>
                  </a:lnTo>
                  <a:lnTo>
                    <a:pt x="42" y="461"/>
                  </a:lnTo>
                  <a:lnTo>
                    <a:pt x="68" y="399"/>
                  </a:lnTo>
                  <a:lnTo>
                    <a:pt x="101" y="339"/>
                  </a:lnTo>
                  <a:lnTo>
                    <a:pt x="140" y="282"/>
                  </a:lnTo>
                  <a:lnTo>
                    <a:pt x="182" y="230"/>
                  </a:lnTo>
                  <a:lnTo>
                    <a:pt x="230" y="183"/>
                  </a:lnTo>
                  <a:lnTo>
                    <a:pt x="282" y="140"/>
                  </a:lnTo>
                  <a:lnTo>
                    <a:pt x="338" y="102"/>
                  </a:lnTo>
                  <a:lnTo>
                    <a:pt x="399" y="70"/>
                  </a:lnTo>
                  <a:lnTo>
                    <a:pt x="461" y="43"/>
                  </a:lnTo>
                  <a:lnTo>
                    <a:pt x="527" y="22"/>
                  </a:lnTo>
                  <a:lnTo>
                    <a:pt x="596" y="8"/>
                  </a:lnTo>
                  <a:lnTo>
                    <a:pt x="667" y="1"/>
                  </a:lnTo>
                  <a:lnTo>
                    <a:pt x="703" y="0"/>
                  </a:lnTo>
                  <a:lnTo>
                    <a:pt x="740" y="1"/>
                  </a:lnTo>
                  <a:lnTo>
                    <a:pt x="811" y="8"/>
                  </a:lnTo>
                  <a:lnTo>
                    <a:pt x="880" y="22"/>
                  </a:lnTo>
                  <a:lnTo>
                    <a:pt x="946" y="43"/>
                  </a:lnTo>
                  <a:lnTo>
                    <a:pt x="1009" y="70"/>
                  </a:lnTo>
                  <a:lnTo>
                    <a:pt x="1069" y="102"/>
                  </a:lnTo>
                  <a:lnTo>
                    <a:pt x="1125" y="140"/>
                  </a:lnTo>
                  <a:lnTo>
                    <a:pt x="1177" y="183"/>
                  </a:lnTo>
                  <a:lnTo>
                    <a:pt x="1225" y="230"/>
                  </a:lnTo>
                  <a:lnTo>
                    <a:pt x="1267" y="282"/>
                  </a:lnTo>
                  <a:lnTo>
                    <a:pt x="1306" y="339"/>
                  </a:lnTo>
                  <a:lnTo>
                    <a:pt x="1339" y="399"/>
                  </a:lnTo>
                  <a:lnTo>
                    <a:pt x="1365" y="461"/>
                  </a:lnTo>
                  <a:lnTo>
                    <a:pt x="1385" y="529"/>
                  </a:lnTo>
                  <a:lnTo>
                    <a:pt x="1400" y="597"/>
                  </a:lnTo>
                  <a:lnTo>
                    <a:pt x="1407" y="667"/>
                  </a:lnTo>
                  <a:lnTo>
                    <a:pt x="1407" y="704"/>
                  </a:lnTo>
                  <a:lnTo>
                    <a:pt x="1407" y="757"/>
                  </a:lnTo>
                  <a:lnTo>
                    <a:pt x="1397" y="860"/>
                  </a:lnTo>
                  <a:lnTo>
                    <a:pt x="1378" y="964"/>
                  </a:lnTo>
                  <a:lnTo>
                    <a:pt x="1349" y="1065"/>
                  </a:lnTo>
                  <a:lnTo>
                    <a:pt x="1314" y="1164"/>
                  </a:lnTo>
                  <a:lnTo>
                    <a:pt x="1273" y="1260"/>
                  </a:lnTo>
                  <a:lnTo>
                    <a:pt x="1201" y="1396"/>
                  </a:lnTo>
                  <a:lnTo>
                    <a:pt x="1092" y="1562"/>
                  </a:lnTo>
                  <a:lnTo>
                    <a:pt x="976" y="1703"/>
                  </a:lnTo>
                  <a:lnTo>
                    <a:pt x="859" y="1817"/>
                  </a:lnTo>
                  <a:lnTo>
                    <a:pt x="777" y="1879"/>
                  </a:lnTo>
                  <a:lnTo>
                    <a:pt x="727" y="1909"/>
                  </a:lnTo>
                  <a:lnTo>
                    <a:pt x="703" y="192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>
              <a:outerShdw blurRad="127000" sy="23000" kx="1200000" algn="br" rotWithShape="0">
                <a:srgbClr val="000000">
                  <a:alpha val="14117"/>
                </a:srgbClr>
              </a:outerShdw>
            </a:effectLst>
          </p:spPr>
          <p:txBody>
            <a:bodyPr spcFirstLastPara="1" wrap="square" lIns="150125" tIns="75042" rIns="150125" bIns="75042" anchor="t" anchorCtr="0">
              <a:noAutofit/>
            </a:bodyPr>
            <a:lstStyle/>
            <a:p>
              <a:pPr algn="ctr">
                <a:spcBef>
                  <a:spcPct val="0"/>
                </a:spcBef>
                <a:spcAft>
                  <a:spcPct val="0"/>
                </a:spcAft>
              </a:pPr>
              <a:endParaRPr sz="2000" dirty="0">
                <a:solidFill>
                  <a:schemeClr val="accent1"/>
                </a:solidFill>
              </a:endParaRPr>
            </a:p>
          </p:txBody>
        </p:sp>
        <p:sp>
          <p:nvSpPr>
            <p:cNvPr id="40" name="Google Shape;2245;p66">
              <a:extLst>
                <a:ext uri="{FF2B5EF4-FFF2-40B4-BE49-F238E27FC236}">
                  <a16:creationId xmlns:a16="http://schemas.microsoft.com/office/drawing/2014/main" id="{34CD04F3-4127-9C6C-FFED-A1549C64B655}"/>
                </a:ext>
              </a:extLst>
            </p:cNvPr>
            <p:cNvSpPr/>
            <p:nvPr/>
          </p:nvSpPr>
          <p:spPr>
            <a:xfrm>
              <a:off x="2032827" y="1525451"/>
              <a:ext cx="270434" cy="737541"/>
            </a:xfrm>
            <a:custGeom>
              <a:avLst/>
              <a:gdLst/>
              <a:ahLst/>
              <a:cxnLst/>
              <a:rect l="l" t="t" r="r" b="b"/>
              <a:pathLst>
                <a:path w="704" h="1921" extrusionOk="0">
                  <a:moveTo>
                    <a:pt x="0" y="0"/>
                  </a:moveTo>
                  <a:lnTo>
                    <a:pt x="37" y="1"/>
                  </a:lnTo>
                  <a:lnTo>
                    <a:pt x="108" y="8"/>
                  </a:lnTo>
                  <a:lnTo>
                    <a:pt x="177" y="22"/>
                  </a:lnTo>
                  <a:lnTo>
                    <a:pt x="243" y="43"/>
                  </a:lnTo>
                  <a:lnTo>
                    <a:pt x="306" y="70"/>
                  </a:lnTo>
                  <a:lnTo>
                    <a:pt x="366" y="102"/>
                  </a:lnTo>
                  <a:lnTo>
                    <a:pt x="422" y="140"/>
                  </a:lnTo>
                  <a:lnTo>
                    <a:pt x="474" y="183"/>
                  </a:lnTo>
                  <a:lnTo>
                    <a:pt x="522" y="230"/>
                  </a:lnTo>
                  <a:lnTo>
                    <a:pt x="564" y="282"/>
                  </a:lnTo>
                  <a:lnTo>
                    <a:pt x="603" y="339"/>
                  </a:lnTo>
                  <a:lnTo>
                    <a:pt x="636" y="399"/>
                  </a:lnTo>
                  <a:lnTo>
                    <a:pt x="662" y="461"/>
                  </a:lnTo>
                  <a:lnTo>
                    <a:pt x="682" y="529"/>
                  </a:lnTo>
                  <a:lnTo>
                    <a:pt x="697" y="597"/>
                  </a:lnTo>
                  <a:lnTo>
                    <a:pt x="704" y="667"/>
                  </a:lnTo>
                  <a:lnTo>
                    <a:pt x="704" y="704"/>
                  </a:lnTo>
                  <a:lnTo>
                    <a:pt x="704" y="757"/>
                  </a:lnTo>
                  <a:lnTo>
                    <a:pt x="694" y="860"/>
                  </a:lnTo>
                  <a:lnTo>
                    <a:pt x="675" y="964"/>
                  </a:lnTo>
                  <a:lnTo>
                    <a:pt x="646" y="1065"/>
                  </a:lnTo>
                  <a:lnTo>
                    <a:pt x="611" y="1164"/>
                  </a:lnTo>
                  <a:lnTo>
                    <a:pt x="570" y="1260"/>
                  </a:lnTo>
                  <a:lnTo>
                    <a:pt x="498" y="1396"/>
                  </a:lnTo>
                  <a:lnTo>
                    <a:pt x="389" y="1562"/>
                  </a:lnTo>
                  <a:lnTo>
                    <a:pt x="273" y="1703"/>
                  </a:lnTo>
                  <a:lnTo>
                    <a:pt x="156" y="1817"/>
                  </a:lnTo>
                  <a:lnTo>
                    <a:pt x="74" y="1879"/>
                  </a:lnTo>
                  <a:lnTo>
                    <a:pt x="24" y="1909"/>
                  </a:lnTo>
                  <a:lnTo>
                    <a:pt x="0" y="192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95167">
                <a:alpha val="29019"/>
              </a:srgbClr>
            </a:solidFill>
            <a:ln>
              <a:noFill/>
            </a:ln>
            <a:effectLst>
              <a:outerShdw blurRad="127000" sy="23000" kx="1200000" algn="br" rotWithShape="0">
                <a:srgbClr val="000000">
                  <a:alpha val="14117"/>
                </a:srgbClr>
              </a:outerShdw>
            </a:effectLst>
          </p:spPr>
          <p:txBody>
            <a:bodyPr spcFirstLastPara="1" wrap="square" lIns="150125" tIns="75042" rIns="150125" bIns="75042" anchor="t" anchorCtr="0">
              <a:noAutofit/>
            </a:bodyPr>
            <a:lstStyle/>
            <a:p>
              <a:pPr algn="ctr">
                <a:spcBef>
                  <a:spcPct val="0"/>
                </a:spcBef>
                <a:spcAft>
                  <a:spcPct val="0"/>
                </a:spcAft>
              </a:pPr>
              <a:endParaRPr sz="2000" dirty="0">
                <a:solidFill>
                  <a:schemeClr val="accent1"/>
                </a:solidFill>
              </a:endParaRPr>
            </a:p>
          </p:txBody>
        </p:sp>
        <p:sp>
          <p:nvSpPr>
            <p:cNvPr id="41" name="Google Shape;2246;p66">
              <a:extLst>
                <a:ext uri="{FF2B5EF4-FFF2-40B4-BE49-F238E27FC236}">
                  <a16:creationId xmlns:a16="http://schemas.microsoft.com/office/drawing/2014/main" id="{D14B256F-7FF1-C3E3-C7FF-FC25D72193D6}"/>
                </a:ext>
              </a:extLst>
            </p:cNvPr>
            <p:cNvSpPr/>
            <p:nvPr/>
          </p:nvSpPr>
          <p:spPr>
            <a:xfrm>
              <a:off x="1810026" y="1574620"/>
              <a:ext cx="444063" cy="444062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ffectLst>
              <a:outerShdw blurRad="127000" sy="23000" kx="1200000" algn="br" rotWithShape="0">
                <a:srgbClr val="000000">
                  <a:alpha val="14117"/>
                </a:srgbClr>
              </a:outerShdw>
            </a:effectLst>
          </p:spPr>
          <p:txBody>
            <a:bodyPr spcFirstLastPara="1" wrap="square" lIns="0" tIns="75042" rIns="0" bIns="75042" anchor="ctr" anchorCtr="0">
              <a:noAutofit/>
            </a:bodyPr>
            <a:lstStyle/>
            <a:p>
              <a:pPr algn="ctr">
                <a:spcBef>
                  <a:spcPct val="0"/>
                </a:spcBef>
                <a:spcAft>
                  <a:spcPct val="0"/>
                </a:spcAft>
              </a:pPr>
              <a:endParaRPr sz="2000" b="1" dirty="0">
                <a:solidFill>
                  <a:schemeClr val="accent1"/>
                </a:solidFill>
              </a:endParaRPr>
            </a:p>
          </p:txBody>
        </p:sp>
        <p:sp>
          <p:nvSpPr>
            <p:cNvPr id="42" name="Google Shape;2247;p66">
              <a:extLst>
                <a:ext uri="{FF2B5EF4-FFF2-40B4-BE49-F238E27FC236}">
                  <a16:creationId xmlns:a16="http://schemas.microsoft.com/office/drawing/2014/main" id="{014BADF8-92FC-E7D5-17F1-5F7276DEE53C}"/>
                </a:ext>
              </a:extLst>
            </p:cNvPr>
            <p:cNvSpPr/>
            <p:nvPr/>
          </p:nvSpPr>
          <p:spPr>
            <a:xfrm>
              <a:off x="1831982" y="1599827"/>
              <a:ext cx="393658" cy="393653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150125" tIns="75042" rIns="150125" bIns="75042" anchor="ctr" anchorCtr="0">
              <a:noAutofit/>
            </a:bodyPr>
            <a:lstStyle/>
            <a:p>
              <a:pPr algn="ctr">
                <a:spcBef>
                  <a:spcPct val="0"/>
                </a:spcBef>
                <a:spcAft>
                  <a:spcPct val="0"/>
                </a:spcAft>
              </a:pPr>
              <a:r>
                <a:rPr lang="en-US" sz="2000" b="1" dirty="0">
                  <a:solidFill>
                    <a:schemeClr val="tx1">
                      <a:lumMod val="100000"/>
                    </a:schemeClr>
                  </a:solidFill>
                </a:rPr>
                <a:t>1</a:t>
              </a:r>
              <a:endParaRPr sz="2000" dirty="0">
                <a:solidFill>
                  <a:schemeClr val="tx1">
                    <a:lumMod val="100000"/>
                  </a:schemeClr>
                </a:solidFill>
              </a:endParaRPr>
            </a:p>
          </p:txBody>
        </p: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2866EEFA-8731-1B30-C0E6-A3491D3E77E5}"/>
              </a:ext>
            </a:extLst>
          </p:cNvPr>
          <p:cNvGrpSpPr/>
          <p:nvPr/>
        </p:nvGrpSpPr>
        <p:grpSpPr>
          <a:xfrm>
            <a:off x="3809301" y="1388728"/>
            <a:ext cx="539911" cy="740656"/>
            <a:chOff x="3794058" y="1525451"/>
            <a:chExt cx="540868" cy="741968"/>
          </a:xfrm>
        </p:grpSpPr>
        <p:sp>
          <p:nvSpPr>
            <p:cNvPr id="44" name="Google Shape;2258;p66">
              <a:extLst>
                <a:ext uri="{FF2B5EF4-FFF2-40B4-BE49-F238E27FC236}">
                  <a16:creationId xmlns:a16="http://schemas.microsoft.com/office/drawing/2014/main" id="{25376DCF-46F2-2E29-2547-1F04FF6851FF}"/>
                </a:ext>
              </a:extLst>
            </p:cNvPr>
            <p:cNvSpPr/>
            <p:nvPr/>
          </p:nvSpPr>
          <p:spPr>
            <a:xfrm>
              <a:off x="3794058" y="1529878"/>
              <a:ext cx="540866" cy="737541"/>
            </a:xfrm>
            <a:custGeom>
              <a:avLst/>
              <a:gdLst/>
              <a:ahLst/>
              <a:cxnLst/>
              <a:rect l="l" t="t" r="r" b="b"/>
              <a:pathLst>
                <a:path w="1407" h="1921" extrusionOk="0">
                  <a:moveTo>
                    <a:pt x="703" y="1921"/>
                  </a:moveTo>
                  <a:lnTo>
                    <a:pt x="680" y="1909"/>
                  </a:lnTo>
                  <a:lnTo>
                    <a:pt x="630" y="1879"/>
                  </a:lnTo>
                  <a:lnTo>
                    <a:pt x="548" y="1817"/>
                  </a:lnTo>
                  <a:lnTo>
                    <a:pt x="431" y="1703"/>
                  </a:lnTo>
                  <a:lnTo>
                    <a:pt x="315" y="1562"/>
                  </a:lnTo>
                  <a:lnTo>
                    <a:pt x="206" y="1396"/>
                  </a:lnTo>
                  <a:lnTo>
                    <a:pt x="134" y="1260"/>
                  </a:lnTo>
                  <a:lnTo>
                    <a:pt x="93" y="1164"/>
                  </a:lnTo>
                  <a:lnTo>
                    <a:pt x="58" y="1065"/>
                  </a:lnTo>
                  <a:lnTo>
                    <a:pt x="31" y="964"/>
                  </a:lnTo>
                  <a:lnTo>
                    <a:pt x="11" y="860"/>
                  </a:lnTo>
                  <a:lnTo>
                    <a:pt x="1" y="757"/>
                  </a:lnTo>
                  <a:lnTo>
                    <a:pt x="0" y="704"/>
                  </a:lnTo>
                  <a:lnTo>
                    <a:pt x="0" y="667"/>
                  </a:lnTo>
                  <a:lnTo>
                    <a:pt x="7" y="597"/>
                  </a:lnTo>
                  <a:lnTo>
                    <a:pt x="22" y="529"/>
                  </a:lnTo>
                  <a:lnTo>
                    <a:pt x="42" y="461"/>
                  </a:lnTo>
                  <a:lnTo>
                    <a:pt x="68" y="399"/>
                  </a:lnTo>
                  <a:lnTo>
                    <a:pt x="101" y="339"/>
                  </a:lnTo>
                  <a:lnTo>
                    <a:pt x="140" y="282"/>
                  </a:lnTo>
                  <a:lnTo>
                    <a:pt x="182" y="230"/>
                  </a:lnTo>
                  <a:lnTo>
                    <a:pt x="230" y="183"/>
                  </a:lnTo>
                  <a:lnTo>
                    <a:pt x="282" y="140"/>
                  </a:lnTo>
                  <a:lnTo>
                    <a:pt x="338" y="102"/>
                  </a:lnTo>
                  <a:lnTo>
                    <a:pt x="399" y="70"/>
                  </a:lnTo>
                  <a:lnTo>
                    <a:pt x="461" y="43"/>
                  </a:lnTo>
                  <a:lnTo>
                    <a:pt x="527" y="22"/>
                  </a:lnTo>
                  <a:lnTo>
                    <a:pt x="596" y="8"/>
                  </a:lnTo>
                  <a:lnTo>
                    <a:pt x="667" y="1"/>
                  </a:lnTo>
                  <a:lnTo>
                    <a:pt x="703" y="0"/>
                  </a:lnTo>
                  <a:lnTo>
                    <a:pt x="740" y="1"/>
                  </a:lnTo>
                  <a:lnTo>
                    <a:pt x="811" y="8"/>
                  </a:lnTo>
                  <a:lnTo>
                    <a:pt x="880" y="22"/>
                  </a:lnTo>
                  <a:lnTo>
                    <a:pt x="946" y="43"/>
                  </a:lnTo>
                  <a:lnTo>
                    <a:pt x="1009" y="70"/>
                  </a:lnTo>
                  <a:lnTo>
                    <a:pt x="1069" y="102"/>
                  </a:lnTo>
                  <a:lnTo>
                    <a:pt x="1125" y="140"/>
                  </a:lnTo>
                  <a:lnTo>
                    <a:pt x="1177" y="183"/>
                  </a:lnTo>
                  <a:lnTo>
                    <a:pt x="1225" y="230"/>
                  </a:lnTo>
                  <a:lnTo>
                    <a:pt x="1267" y="282"/>
                  </a:lnTo>
                  <a:lnTo>
                    <a:pt x="1306" y="339"/>
                  </a:lnTo>
                  <a:lnTo>
                    <a:pt x="1339" y="399"/>
                  </a:lnTo>
                  <a:lnTo>
                    <a:pt x="1365" y="461"/>
                  </a:lnTo>
                  <a:lnTo>
                    <a:pt x="1385" y="529"/>
                  </a:lnTo>
                  <a:lnTo>
                    <a:pt x="1400" y="597"/>
                  </a:lnTo>
                  <a:lnTo>
                    <a:pt x="1407" y="667"/>
                  </a:lnTo>
                  <a:lnTo>
                    <a:pt x="1407" y="704"/>
                  </a:lnTo>
                  <a:lnTo>
                    <a:pt x="1407" y="757"/>
                  </a:lnTo>
                  <a:lnTo>
                    <a:pt x="1397" y="860"/>
                  </a:lnTo>
                  <a:lnTo>
                    <a:pt x="1378" y="964"/>
                  </a:lnTo>
                  <a:lnTo>
                    <a:pt x="1349" y="1065"/>
                  </a:lnTo>
                  <a:lnTo>
                    <a:pt x="1314" y="1164"/>
                  </a:lnTo>
                  <a:lnTo>
                    <a:pt x="1273" y="1260"/>
                  </a:lnTo>
                  <a:lnTo>
                    <a:pt x="1201" y="1396"/>
                  </a:lnTo>
                  <a:lnTo>
                    <a:pt x="1092" y="1562"/>
                  </a:lnTo>
                  <a:lnTo>
                    <a:pt x="976" y="1703"/>
                  </a:lnTo>
                  <a:lnTo>
                    <a:pt x="859" y="1817"/>
                  </a:lnTo>
                  <a:lnTo>
                    <a:pt x="777" y="1879"/>
                  </a:lnTo>
                  <a:lnTo>
                    <a:pt x="727" y="1909"/>
                  </a:lnTo>
                  <a:lnTo>
                    <a:pt x="703" y="192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>
              <a:outerShdw blurRad="127000" sy="23000" kx="1200000" algn="br" rotWithShape="0">
                <a:srgbClr val="000000">
                  <a:alpha val="14117"/>
                </a:srgbClr>
              </a:outerShdw>
            </a:effectLst>
          </p:spPr>
          <p:txBody>
            <a:bodyPr spcFirstLastPara="1" wrap="square" lIns="150125" tIns="75042" rIns="150125" bIns="75042" anchor="t" anchorCtr="0">
              <a:noAutofit/>
            </a:bodyPr>
            <a:lstStyle/>
            <a:p>
              <a:pPr algn="ctr">
                <a:spcBef>
                  <a:spcPct val="0"/>
                </a:spcBef>
                <a:spcAft>
                  <a:spcPct val="0"/>
                </a:spcAft>
              </a:pPr>
              <a:endParaRPr sz="2000" dirty="0">
                <a:solidFill>
                  <a:schemeClr val="accent1"/>
                </a:solidFill>
              </a:endParaRPr>
            </a:p>
          </p:txBody>
        </p:sp>
        <p:sp>
          <p:nvSpPr>
            <p:cNvPr id="45" name="Google Shape;2259;p66">
              <a:extLst>
                <a:ext uri="{FF2B5EF4-FFF2-40B4-BE49-F238E27FC236}">
                  <a16:creationId xmlns:a16="http://schemas.microsoft.com/office/drawing/2014/main" id="{556BCBC1-430C-9907-826E-98117AE8ACDF}"/>
                </a:ext>
              </a:extLst>
            </p:cNvPr>
            <p:cNvSpPr/>
            <p:nvPr/>
          </p:nvSpPr>
          <p:spPr>
            <a:xfrm>
              <a:off x="4064492" y="1525451"/>
              <a:ext cx="270434" cy="737541"/>
            </a:xfrm>
            <a:custGeom>
              <a:avLst/>
              <a:gdLst/>
              <a:ahLst/>
              <a:cxnLst/>
              <a:rect l="l" t="t" r="r" b="b"/>
              <a:pathLst>
                <a:path w="704" h="1921" extrusionOk="0">
                  <a:moveTo>
                    <a:pt x="0" y="0"/>
                  </a:moveTo>
                  <a:lnTo>
                    <a:pt x="37" y="1"/>
                  </a:lnTo>
                  <a:lnTo>
                    <a:pt x="108" y="8"/>
                  </a:lnTo>
                  <a:lnTo>
                    <a:pt x="177" y="22"/>
                  </a:lnTo>
                  <a:lnTo>
                    <a:pt x="243" y="43"/>
                  </a:lnTo>
                  <a:lnTo>
                    <a:pt x="306" y="70"/>
                  </a:lnTo>
                  <a:lnTo>
                    <a:pt x="366" y="102"/>
                  </a:lnTo>
                  <a:lnTo>
                    <a:pt x="422" y="140"/>
                  </a:lnTo>
                  <a:lnTo>
                    <a:pt x="474" y="183"/>
                  </a:lnTo>
                  <a:lnTo>
                    <a:pt x="522" y="230"/>
                  </a:lnTo>
                  <a:lnTo>
                    <a:pt x="564" y="282"/>
                  </a:lnTo>
                  <a:lnTo>
                    <a:pt x="603" y="339"/>
                  </a:lnTo>
                  <a:lnTo>
                    <a:pt x="636" y="399"/>
                  </a:lnTo>
                  <a:lnTo>
                    <a:pt x="662" y="461"/>
                  </a:lnTo>
                  <a:lnTo>
                    <a:pt x="682" y="529"/>
                  </a:lnTo>
                  <a:lnTo>
                    <a:pt x="697" y="597"/>
                  </a:lnTo>
                  <a:lnTo>
                    <a:pt x="704" y="667"/>
                  </a:lnTo>
                  <a:lnTo>
                    <a:pt x="704" y="704"/>
                  </a:lnTo>
                  <a:lnTo>
                    <a:pt x="704" y="757"/>
                  </a:lnTo>
                  <a:lnTo>
                    <a:pt x="694" y="860"/>
                  </a:lnTo>
                  <a:lnTo>
                    <a:pt x="675" y="964"/>
                  </a:lnTo>
                  <a:lnTo>
                    <a:pt x="646" y="1065"/>
                  </a:lnTo>
                  <a:lnTo>
                    <a:pt x="611" y="1164"/>
                  </a:lnTo>
                  <a:lnTo>
                    <a:pt x="570" y="1260"/>
                  </a:lnTo>
                  <a:lnTo>
                    <a:pt x="498" y="1396"/>
                  </a:lnTo>
                  <a:lnTo>
                    <a:pt x="389" y="1562"/>
                  </a:lnTo>
                  <a:lnTo>
                    <a:pt x="273" y="1703"/>
                  </a:lnTo>
                  <a:lnTo>
                    <a:pt x="156" y="1817"/>
                  </a:lnTo>
                  <a:lnTo>
                    <a:pt x="74" y="1879"/>
                  </a:lnTo>
                  <a:lnTo>
                    <a:pt x="24" y="1909"/>
                  </a:lnTo>
                  <a:lnTo>
                    <a:pt x="0" y="192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>
              <a:outerShdw blurRad="127000" sy="23000" kx="1200000" algn="br" rotWithShape="0">
                <a:srgbClr val="000000">
                  <a:alpha val="14117"/>
                </a:srgbClr>
              </a:outerShdw>
            </a:effectLst>
          </p:spPr>
          <p:txBody>
            <a:bodyPr spcFirstLastPara="1" wrap="square" lIns="150125" tIns="75042" rIns="150125" bIns="75042" anchor="t" anchorCtr="0">
              <a:noAutofit/>
            </a:bodyPr>
            <a:lstStyle/>
            <a:p>
              <a:pPr algn="ctr">
                <a:spcBef>
                  <a:spcPct val="0"/>
                </a:spcBef>
                <a:spcAft>
                  <a:spcPct val="0"/>
                </a:spcAft>
              </a:pPr>
              <a:endParaRPr sz="2000" dirty="0">
                <a:solidFill>
                  <a:schemeClr val="accent1"/>
                </a:solidFill>
              </a:endParaRPr>
            </a:p>
          </p:txBody>
        </p:sp>
        <p:sp>
          <p:nvSpPr>
            <p:cNvPr id="46" name="Google Shape;2260;p66">
              <a:extLst>
                <a:ext uri="{FF2B5EF4-FFF2-40B4-BE49-F238E27FC236}">
                  <a16:creationId xmlns:a16="http://schemas.microsoft.com/office/drawing/2014/main" id="{618EFA84-FFEF-A13E-7586-EF2BB8A2FB5B}"/>
                </a:ext>
              </a:extLst>
            </p:cNvPr>
            <p:cNvSpPr/>
            <p:nvPr/>
          </p:nvSpPr>
          <p:spPr>
            <a:xfrm>
              <a:off x="3841691" y="1574620"/>
              <a:ext cx="444063" cy="444062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ffectLst>
              <a:outerShdw blurRad="127000" sy="23000" kx="1200000" algn="br" rotWithShape="0">
                <a:srgbClr val="000000">
                  <a:alpha val="14117"/>
                </a:srgbClr>
              </a:outerShdw>
            </a:effectLst>
          </p:spPr>
          <p:txBody>
            <a:bodyPr spcFirstLastPara="1" wrap="square" lIns="0" tIns="75042" rIns="0" bIns="75042" anchor="ctr" anchorCtr="0">
              <a:noAutofit/>
            </a:bodyPr>
            <a:lstStyle/>
            <a:p>
              <a:pPr algn="ctr">
                <a:spcBef>
                  <a:spcPct val="0"/>
                </a:spcBef>
                <a:spcAft>
                  <a:spcPct val="0"/>
                </a:spcAft>
              </a:pPr>
              <a:endParaRPr sz="2000" b="1" dirty="0">
                <a:solidFill>
                  <a:schemeClr val="accent1"/>
                </a:solidFill>
              </a:endParaRPr>
            </a:p>
          </p:txBody>
        </p:sp>
        <p:sp>
          <p:nvSpPr>
            <p:cNvPr id="47" name="Google Shape;2261;p66">
              <a:extLst>
                <a:ext uri="{FF2B5EF4-FFF2-40B4-BE49-F238E27FC236}">
                  <a16:creationId xmlns:a16="http://schemas.microsoft.com/office/drawing/2014/main" id="{E156ACB8-E6E6-CC19-E63F-DD395B84C272}"/>
                </a:ext>
              </a:extLst>
            </p:cNvPr>
            <p:cNvSpPr/>
            <p:nvPr/>
          </p:nvSpPr>
          <p:spPr>
            <a:xfrm>
              <a:off x="3863647" y="1599827"/>
              <a:ext cx="393658" cy="393653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150125" tIns="75042" rIns="150125" bIns="75042" anchor="ctr" anchorCtr="0">
              <a:noAutofit/>
            </a:bodyPr>
            <a:lstStyle/>
            <a:p>
              <a:pPr algn="ctr">
                <a:spcBef>
                  <a:spcPct val="0"/>
                </a:spcBef>
                <a:spcAft>
                  <a:spcPct val="0"/>
                </a:spcAft>
              </a:pPr>
              <a:r>
                <a:rPr lang="en-US" sz="2000" b="1" dirty="0">
                  <a:solidFill>
                    <a:schemeClr val="tx1">
                      <a:lumMod val="100000"/>
                    </a:schemeClr>
                  </a:solidFill>
                </a:rPr>
                <a:t>2</a:t>
              </a:r>
              <a:endParaRPr sz="2000" dirty="0">
                <a:solidFill>
                  <a:schemeClr val="tx1">
                    <a:lumMod val="100000"/>
                  </a:schemeClr>
                </a:solidFill>
              </a:endParaRPr>
            </a:p>
          </p:txBody>
        </p: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AC935A96-DFF6-CB05-2CE6-BC280D240961}"/>
              </a:ext>
            </a:extLst>
          </p:cNvPr>
          <p:cNvGrpSpPr/>
          <p:nvPr/>
        </p:nvGrpSpPr>
        <p:grpSpPr>
          <a:xfrm>
            <a:off x="5837375" y="1388728"/>
            <a:ext cx="539911" cy="740656"/>
            <a:chOff x="5825724" y="1525451"/>
            <a:chExt cx="540868" cy="741968"/>
          </a:xfrm>
        </p:grpSpPr>
        <p:sp>
          <p:nvSpPr>
            <p:cNvPr id="49" name="Google Shape;2263;p66">
              <a:extLst>
                <a:ext uri="{FF2B5EF4-FFF2-40B4-BE49-F238E27FC236}">
                  <a16:creationId xmlns:a16="http://schemas.microsoft.com/office/drawing/2014/main" id="{5AFEFBF1-18F9-D2FE-C873-211C0DB17A37}"/>
                </a:ext>
              </a:extLst>
            </p:cNvPr>
            <p:cNvSpPr/>
            <p:nvPr/>
          </p:nvSpPr>
          <p:spPr>
            <a:xfrm>
              <a:off x="5825724" y="1529878"/>
              <a:ext cx="540866" cy="737541"/>
            </a:xfrm>
            <a:custGeom>
              <a:avLst/>
              <a:gdLst/>
              <a:ahLst/>
              <a:cxnLst/>
              <a:rect l="l" t="t" r="r" b="b"/>
              <a:pathLst>
                <a:path w="1407" h="1921" extrusionOk="0">
                  <a:moveTo>
                    <a:pt x="703" y="1921"/>
                  </a:moveTo>
                  <a:lnTo>
                    <a:pt x="680" y="1909"/>
                  </a:lnTo>
                  <a:lnTo>
                    <a:pt x="630" y="1879"/>
                  </a:lnTo>
                  <a:lnTo>
                    <a:pt x="548" y="1817"/>
                  </a:lnTo>
                  <a:lnTo>
                    <a:pt x="431" y="1703"/>
                  </a:lnTo>
                  <a:lnTo>
                    <a:pt x="315" y="1562"/>
                  </a:lnTo>
                  <a:lnTo>
                    <a:pt x="206" y="1396"/>
                  </a:lnTo>
                  <a:lnTo>
                    <a:pt x="134" y="1260"/>
                  </a:lnTo>
                  <a:lnTo>
                    <a:pt x="93" y="1164"/>
                  </a:lnTo>
                  <a:lnTo>
                    <a:pt x="58" y="1065"/>
                  </a:lnTo>
                  <a:lnTo>
                    <a:pt x="31" y="964"/>
                  </a:lnTo>
                  <a:lnTo>
                    <a:pt x="11" y="860"/>
                  </a:lnTo>
                  <a:lnTo>
                    <a:pt x="1" y="757"/>
                  </a:lnTo>
                  <a:lnTo>
                    <a:pt x="0" y="704"/>
                  </a:lnTo>
                  <a:lnTo>
                    <a:pt x="0" y="667"/>
                  </a:lnTo>
                  <a:lnTo>
                    <a:pt x="7" y="597"/>
                  </a:lnTo>
                  <a:lnTo>
                    <a:pt x="22" y="529"/>
                  </a:lnTo>
                  <a:lnTo>
                    <a:pt x="42" y="461"/>
                  </a:lnTo>
                  <a:lnTo>
                    <a:pt x="68" y="399"/>
                  </a:lnTo>
                  <a:lnTo>
                    <a:pt x="101" y="339"/>
                  </a:lnTo>
                  <a:lnTo>
                    <a:pt x="140" y="282"/>
                  </a:lnTo>
                  <a:lnTo>
                    <a:pt x="182" y="230"/>
                  </a:lnTo>
                  <a:lnTo>
                    <a:pt x="230" y="183"/>
                  </a:lnTo>
                  <a:lnTo>
                    <a:pt x="282" y="140"/>
                  </a:lnTo>
                  <a:lnTo>
                    <a:pt x="338" y="102"/>
                  </a:lnTo>
                  <a:lnTo>
                    <a:pt x="399" y="70"/>
                  </a:lnTo>
                  <a:lnTo>
                    <a:pt x="461" y="43"/>
                  </a:lnTo>
                  <a:lnTo>
                    <a:pt x="527" y="22"/>
                  </a:lnTo>
                  <a:lnTo>
                    <a:pt x="596" y="8"/>
                  </a:lnTo>
                  <a:lnTo>
                    <a:pt x="667" y="1"/>
                  </a:lnTo>
                  <a:lnTo>
                    <a:pt x="703" y="0"/>
                  </a:lnTo>
                  <a:lnTo>
                    <a:pt x="740" y="1"/>
                  </a:lnTo>
                  <a:lnTo>
                    <a:pt x="811" y="8"/>
                  </a:lnTo>
                  <a:lnTo>
                    <a:pt x="880" y="22"/>
                  </a:lnTo>
                  <a:lnTo>
                    <a:pt x="946" y="43"/>
                  </a:lnTo>
                  <a:lnTo>
                    <a:pt x="1009" y="70"/>
                  </a:lnTo>
                  <a:lnTo>
                    <a:pt x="1069" y="102"/>
                  </a:lnTo>
                  <a:lnTo>
                    <a:pt x="1125" y="140"/>
                  </a:lnTo>
                  <a:lnTo>
                    <a:pt x="1177" y="183"/>
                  </a:lnTo>
                  <a:lnTo>
                    <a:pt x="1225" y="230"/>
                  </a:lnTo>
                  <a:lnTo>
                    <a:pt x="1267" y="282"/>
                  </a:lnTo>
                  <a:lnTo>
                    <a:pt x="1306" y="339"/>
                  </a:lnTo>
                  <a:lnTo>
                    <a:pt x="1339" y="399"/>
                  </a:lnTo>
                  <a:lnTo>
                    <a:pt x="1365" y="461"/>
                  </a:lnTo>
                  <a:lnTo>
                    <a:pt x="1385" y="529"/>
                  </a:lnTo>
                  <a:lnTo>
                    <a:pt x="1400" y="597"/>
                  </a:lnTo>
                  <a:lnTo>
                    <a:pt x="1407" y="667"/>
                  </a:lnTo>
                  <a:lnTo>
                    <a:pt x="1407" y="704"/>
                  </a:lnTo>
                  <a:lnTo>
                    <a:pt x="1407" y="757"/>
                  </a:lnTo>
                  <a:lnTo>
                    <a:pt x="1397" y="860"/>
                  </a:lnTo>
                  <a:lnTo>
                    <a:pt x="1378" y="964"/>
                  </a:lnTo>
                  <a:lnTo>
                    <a:pt x="1349" y="1065"/>
                  </a:lnTo>
                  <a:lnTo>
                    <a:pt x="1314" y="1164"/>
                  </a:lnTo>
                  <a:lnTo>
                    <a:pt x="1273" y="1260"/>
                  </a:lnTo>
                  <a:lnTo>
                    <a:pt x="1201" y="1396"/>
                  </a:lnTo>
                  <a:lnTo>
                    <a:pt x="1092" y="1562"/>
                  </a:lnTo>
                  <a:lnTo>
                    <a:pt x="976" y="1703"/>
                  </a:lnTo>
                  <a:lnTo>
                    <a:pt x="859" y="1817"/>
                  </a:lnTo>
                  <a:lnTo>
                    <a:pt x="777" y="1879"/>
                  </a:lnTo>
                  <a:lnTo>
                    <a:pt x="727" y="1909"/>
                  </a:lnTo>
                  <a:lnTo>
                    <a:pt x="703" y="192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>
              <a:outerShdw blurRad="127000" sy="23000" kx="1200000" algn="br" rotWithShape="0">
                <a:srgbClr val="000000">
                  <a:alpha val="14117"/>
                </a:srgbClr>
              </a:outerShdw>
            </a:effectLst>
          </p:spPr>
          <p:txBody>
            <a:bodyPr spcFirstLastPara="1" wrap="square" lIns="150125" tIns="75042" rIns="150125" bIns="75042" anchor="t" anchorCtr="0">
              <a:noAutofit/>
            </a:bodyPr>
            <a:lstStyle/>
            <a:p>
              <a:pPr algn="ctr">
                <a:spcBef>
                  <a:spcPct val="0"/>
                </a:spcBef>
                <a:spcAft>
                  <a:spcPct val="0"/>
                </a:spcAft>
              </a:pPr>
              <a:endParaRPr sz="2000" dirty="0">
                <a:solidFill>
                  <a:schemeClr val="accent1"/>
                </a:solidFill>
              </a:endParaRPr>
            </a:p>
          </p:txBody>
        </p:sp>
        <p:sp>
          <p:nvSpPr>
            <p:cNvPr id="50" name="Google Shape;2264;p66">
              <a:extLst>
                <a:ext uri="{FF2B5EF4-FFF2-40B4-BE49-F238E27FC236}">
                  <a16:creationId xmlns:a16="http://schemas.microsoft.com/office/drawing/2014/main" id="{B97EF51C-E845-5CEC-B167-F61CB17F4EAA}"/>
                </a:ext>
              </a:extLst>
            </p:cNvPr>
            <p:cNvSpPr/>
            <p:nvPr/>
          </p:nvSpPr>
          <p:spPr>
            <a:xfrm>
              <a:off x="6096158" y="1525451"/>
              <a:ext cx="270434" cy="737541"/>
            </a:xfrm>
            <a:custGeom>
              <a:avLst/>
              <a:gdLst/>
              <a:ahLst/>
              <a:cxnLst/>
              <a:rect l="l" t="t" r="r" b="b"/>
              <a:pathLst>
                <a:path w="704" h="1921" extrusionOk="0">
                  <a:moveTo>
                    <a:pt x="0" y="0"/>
                  </a:moveTo>
                  <a:lnTo>
                    <a:pt x="37" y="1"/>
                  </a:lnTo>
                  <a:lnTo>
                    <a:pt x="108" y="8"/>
                  </a:lnTo>
                  <a:lnTo>
                    <a:pt x="177" y="22"/>
                  </a:lnTo>
                  <a:lnTo>
                    <a:pt x="243" y="43"/>
                  </a:lnTo>
                  <a:lnTo>
                    <a:pt x="306" y="70"/>
                  </a:lnTo>
                  <a:lnTo>
                    <a:pt x="366" y="102"/>
                  </a:lnTo>
                  <a:lnTo>
                    <a:pt x="422" y="140"/>
                  </a:lnTo>
                  <a:lnTo>
                    <a:pt x="474" y="183"/>
                  </a:lnTo>
                  <a:lnTo>
                    <a:pt x="522" y="230"/>
                  </a:lnTo>
                  <a:lnTo>
                    <a:pt x="564" y="282"/>
                  </a:lnTo>
                  <a:lnTo>
                    <a:pt x="603" y="339"/>
                  </a:lnTo>
                  <a:lnTo>
                    <a:pt x="636" y="399"/>
                  </a:lnTo>
                  <a:lnTo>
                    <a:pt x="662" y="461"/>
                  </a:lnTo>
                  <a:lnTo>
                    <a:pt x="682" y="529"/>
                  </a:lnTo>
                  <a:lnTo>
                    <a:pt x="697" y="597"/>
                  </a:lnTo>
                  <a:lnTo>
                    <a:pt x="704" y="667"/>
                  </a:lnTo>
                  <a:lnTo>
                    <a:pt x="704" y="704"/>
                  </a:lnTo>
                  <a:lnTo>
                    <a:pt x="704" y="757"/>
                  </a:lnTo>
                  <a:lnTo>
                    <a:pt x="694" y="860"/>
                  </a:lnTo>
                  <a:lnTo>
                    <a:pt x="675" y="964"/>
                  </a:lnTo>
                  <a:lnTo>
                    <a:pt x="646" y="1065"/>
                  </a:lnTo>
                  <a:lnTo>
                    <a:pt x="611" y="1164"/>
                  </a:lnTo>
                  <a:lnTo>
                    <a:pt x="570" y="1260"/>
                  </a:lnTo>
                  <a:lnTo>
                    <a:pt x="498" y="1396"/>
                  </a:lnTo>
                  <a:lnTo>
                    <a:pt x="389" y="1562"/>
                  </a:lnTo>
                  <a:lnTo>
                    <a:pt x="273" y="1703"/>
                  </a:lnTo>
                  <a:lnTo>
                    <a:pt x="156" y="1817"/>
                  </a:lnTo>
                  <a:lnTo>
                    <a:pt x="74" y="1879"/>
                  </a:lnTo>
                  <a:lnTo>
                    <a:pt x="24" y="1909"/>
                  </a:lnTo>
                  <a:lnTo>
                    <a:pt x="0" y="192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95167">
                <a:alpha val="29019"/>
              </a:srgbClr>
            </a:solidFill>
            <a:ln>
              <a:noFill/>
            </a:ln>
            <a:effectLst>
              <a:outerShdw blurRad="127000" sy="23000" kx="1200000" algn="br" rotWithShape="0">
                <a:srgbClr val="000000">
                  <a:alpha val="14117"/>
                </a:srgbClr>
              </a:outerShdw>
            </a:effectLst>
          </p:spPr>
          <p:txBody>
            <a:bodyPr spcFirstLastPara="1" wrap="square" lIns="150125" tIns="75042" rIns="150125" bIns="75042" anchor="t" anchorCtr="0">
              <a:noAutofit/>
            </a:bodyPr>
            <a:lstStyle/>
            <a:p>
              <a:pPr algn="ctr">
                <a:spcBef>
                  <a:spcPct val="0"/>
                </a:spcBef>
                <a:spcAft>
                  <a:spcPct val="0"/>
                </a:spcAft>
              </a:pPr>
              <a:endParaRPr sz="2000" dirty="0">
                <a:solidFill>
                  <a:schemeClr val="accent1"/>
                </a:solidFill>
              </a:endParaRPr>
            </a:p>
          </p:txBody>
        </p:sp>
        <p:sp>
          <p:nvSpPr>
            <p:cNvPr id="51" name="Google Shape;2265;p66">
              <a:extLst>
                <a:ext uri="{FF2B5EF4-FFF2-40B4-BE49-F238E27FC236}">
                  <a16:creationId xmlns:a16="http://schemas.microsoft.com/office/drawing/2014/main" id="{E9F3C4F5-30F6-6D0F-91ED-C35E6DCDB582}"/>
                </a:ext>
              </a:extLst>
            </p:cNvPr>
            <p:cNvSpPr/>
            <p:nvPr/>
          </p:nvSpPr>
          <p:spPr>
            <a:xfrm>
              <a:off x="5873357" y="1574620"/>
              <a:ext cx="444063" cy="444062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ffectLst>
              <a:outerShdw blurRad="127000" sy="23000" kx="1200000" algn="br" rotWithShape="0">
                <a:srgbClr val="000000">
                  <a:alpha val="14117"/>
                </a:srgbClr>
              </a:outerShdw>
            </a:effectLst>
          </p:spPr>
          <p:txBody>
            <a:bodyPr spcFirstLastPara="1" wrap="square" lIns="0" tIns="75042" rIns="0" bIns="75042" anchor="ctr" anchorCtr="0">
              <a:noAutofit/>
            </a:bodyPr>
            <a:lstStyle/>
            <a:p>
              <a:pPr algn="ctr">
                <a:spcBef>
                  <a:spcPct val="0"/>
                </a:spcBef>
                <a:spcAft>
                  <a:spcPct val="0"/>
                </a:spcAft>
              </a:pPr>
              <a:endParaRPr sz="2000" b="1" dirty="0">
                <a:solidFill>
                  <a:schemeClr val="accent1"/>
                </a:solidFill>
              </a:endParaRPr>
            </a:p>
          </p:txBody>
        </p:sp>
        <p:sp>
          <p:nvSpPr>
            <p:cNvPr id="52" name="Google Shape;2266;p66">
              <a:extLst>
                <a:ext uri="{FF2B5EF4-FFF2-40B4-BE49-F238E27FC236}">
                  <a16:creationId xmlns:a16="http://schemas.microsoft.com/office/drawing/2014/main" id="{463FEECD-87A4-213A-1E9E-0DFC2F1BFE17}"/>
                </a:ext>
              </a:extLst>
            </p:cNvPr>
            <p:cNvSpPr/>
            <p:nvPr/>
          </p:nvSpPr>
          <p:spPr>
            <a:xfrm>
              <a:off x="5895313" y="1599827"/>
              <a:ext cx="393658" cy="393653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150125" tIns="75042" rIns="150125" bIns="75042" anchor="ctr" anchorCtr="0">
              <a:noAutofit/>
            </a:bodyPr>
            <a:lstStyle/>
            <a:p>
              <a:pPr algn="ctr">
                <a:spcBef>
                  <a:spcPct val="0"/>
                </a:spcBef>
                <a:spcAft>
                  <a:spcPct val="0"/>
                </a:spcAft>
              </a:pPr>
              <a:r>
                <a:rPr lang="en-US" sz="2000" b="1" dirty="0">
                  <a:solidFill>
                    <a:schemeClr val="tx1">
                      <a:lumMod val="100000"/>
                    </a:schemeClr>
                  </a:solidFill>
                </a:rPr>
                <a:t>3</a:t>
              </a:r>
              <a:endParaRPr sz="2000" dirty="0">
                <a:solidFill>
                  <a:schemeClr val="tx1">
                    <a:lumMod val="100000"/>
                  </a:schemeClr>
                </a:solidFill>
              </a:endParaRPr>
            </a:p>
          </p:txBody>
        </p: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111DEE46-12CF-4B5D-F2F8-8417CA2E7586}"/>
              </a:ext>
            </a:extLst>
          </p:cNvPr>
          <p:cNvGrpSpPr/>
          <p:nvPr/>
        </p:nvGrpSpPr>
        <p:grpSpPr>
          <a:xfrm>
            <a:off x="7865446" y="1388728"/>
            <a:ext cx="539911" cy="740656"/>
            <a:chOff x="7857390" y="1525451"/>
            <a:chExt cx="540868" cy="741968"/>
          </a:xfrm>
        </p:grpSpPr>
        <p:sp>
          <p:nvSpPr>
            <p:cNvPr id="54" name="Google Shape;2268;p66">
              <a:extLst>
                <a:ext uri="{FF2B5EF4-FFF2-40B4-BE49-F238E27FC236}">
                  <a16:creationId xmlns:a16="http://schemas.microsoft.com/office/drawing/2014/main" id="{DEED2612-B675-BBB0-629E-0E1C22D99A45}"/>
                </a:ext>
              </a:extLst>
            </p:cNvPr>
            <p:cNvSpPr/>
            <p:nvPr/>
          </p:nvSpPr>
          <p:spPr>
            <a:xfrm>
              <a:off x="7857390" y="1529878"/>
              <a:ext cx="540866" cy="737541"/>
            </a:xfrm>
            <a:custGeom>
              <a:avLst/>
              <a:gdLst/>
              <a:ahLst/>
              <a:cxnLst/>
              <a:rect l="l" t="t" r="r" b="b"/>
              <a:pathLst>
                <a:path w="1407" h="1921" extrusionOk="0">
                  <a:moveTo>
                    <a:pt x="703" y="1921"/>
                  </a:moveTo>
                  <a:lnTo>
                    <a:pt x="680" y="1909"/>
                  </a:lnTo>
                  <a:lnTo>
                    <a:pt x="630" y="1879"/>
                  </a:lnTo>
                  <a:lnTo>
                    <a:pt x="548" y="1817"/>
                  </a:lnTo>
                  <a:lnTo>
                    <a:pt x="431" y="1703"/>
                  </a:lnTo>
                  <a:lnTo>
                    <a:pt x="315" y="1562"/>
                  </a:lnTo>
                  <a:lnTo>
                    <a:pt x="206" y="1396"/>
                  </a:lnTo>
                  <a:lnTo>
                    <a:pt x="134" y="1260"/>
                  </a:lnTo>
                  <a:lnTo>
                    <a:pt x="93" y="1164"/>
                  </a:lnTo>
                  <a:lnTo>
                    <a:pt x="58" y="1065"/>
                  </a:lnTo>
                  <a:lnTo>
                    <a:pt x="31" y="964"/>
                  </a:lnTo>
                  <a:lnTo>
                    <a:pt x="11" y="860"/>
                  </a:lnTo>
                  <a:lnTo>
                    <a:pt x="1" y="757"/>
                  </a:lnTo>
                  <a:lnTo>
                    <a:pt x="0" y="704"/>
                  </a:lnTo>
                  <a:lnTo>
                    <a:pt x="0" y="667"/>
                  </a:lnTo>
                  <a:lnTo>
                    <a:pt x="7" y="597"/>
                  </a:lnTo>
                  <a:lnTo>
                    <a:pt x="22" y="529"/>
                  </a:lnTo>
                  <a:lnTo>
                    <a:pt x="42" y="461"/>
                  </a:lnTo>
                  <a:lnTo>
                    <a:pt x="68" y="399"/>
                  </a:lnTo>
                  <a:lnTo>
                    <a:pt x="101" y="339"/>
                  </a:lnTo>
                  <a:lnTo>
                    <a:pt x="140" y="282"/>
                  </a:lnTo>
                  <a:lnTo>
                    <a:pt x="182" y="230"/>
                  </a:lnTo>
                  <a:lnTo>
                    <a:pt x="230" y="183"/>
                  </a:lnTo>
                  <a:lnTo>
                    <a:pt x="282" y="140"/>
                  </a:lnTo>
                  <a:lnTo>
                    <a:pt x="338" y="102"/>
                  </a:lnTo>
                  <a:lnTo>
                    <a:pt x="399" y="70"/>
                  </a:lnTo>
                  <a:lnTo>
                    <a:pt x="461" y="43"/>
                  </a:lnTo>
                  <a:lnTo>
                    <a:pt x="527" y="22"/>
                  </a:lnTo>
                  <a:lnTo>
                    <a:pt x="596" y="8"/>
                  </a:lnTo>
                  <a:lnTo>
                    <a:pt x="667" y="1"/>
                  </a:lnTo>
                  <a:lnTo>
                    <a:pt x="703" y="0"/>
                  </a:lnTo>
                  <a:lnTo>
                    <a:pt x="740" y="1"/>
                  </a:lnTo>
                  <a:lnTo>
                    <a:pt x="811" y="8"/>
                  </a:lnTo>
                  <a:lnTo>
                    <a:pt x="880" y="22"/>
                  </a:lnTo>
                  <a:lnTo>
                    <a:pt x="946" y="43"/>
                  </a:lnTo>
                  <a:lnTo>
                    <a:pt x="1009" y="70"/>
                  </a:lnTo>
                  <a:lnTo>
                    <a:pt x="1069" y="102"/>
                  </a:lnTo>
                  <a:lnTo>
                    <a:pt x="1125" y="140"/>
                  </a:lnTo>
                  <a:lnTo>
                    <a:pt x="1177" y="183"/>
                  </a:lnTo>
                  <a:lnTo>
                    <a:pt x="1225" y="230"/>
                  </a:lnTo>
                  <a:lnTo>
                    <a:pt x="1267" y="282"/>
                  </a:lnTo>
                  <a:lnTo>
                    <a:pt x="1306" y="339"/>
                  </a:lnTo>
                  <a:lnTo>
                    <a:pt x="1339" y="399"/>
                  </a:lnTo>
                  <a:lnTo>
                    <a:pt x="1365" y="461"/>
                  </a:lnTo>
                  <a:lnTo>
                    <a:pt x="1385" y="529"/>
                  </a:lnTo>
                  <a:lnTo>
                    <a:pt x="1400" y="597"/>
                  </a:lnTo>
                  <a:lnTo>
                    <a:pt x="1407" y="667"/>
                  </a:lnTo>
                  <a:lnTo>
                    <a:pt x="1407" y="704"/>
                  </a:lnTo>
                  <a:lnTo>
                    <a:pt x="1407" y="757"/>
                  </a:lnTo>
                  <a:lnTo>
                    <a:pt x="1397" y="860"/>
                  </a:lnTo>
                  <a:lnTo>
                    <a:pt x="1378" y="964"/>
                  </a:lnTo>
                  <a:lnTo>
                    <a:pt x="1349" y="1065"/>
                  </a:lnTo>
                  <a:lnTo>
                    <a:pt x="1314" y="1164"/>
                  </a:lnTo>
                  <a:lnTo>
                    <a:pt x="1273" y="1260"/>
                  </a:lnTo>
                  <a:lnTo>
                    <a:pt x="1201" y="1396"/>
                  </a:lnTo>
                  <a:lnTo>
                    <a:pt x="1092" y="1562"/>
                  </a:lnTo>
                  <a:lnTo>
                    <a:pt x="976" y="1703"/>
                  </a:lnTo>
                  <a:lnTo>
                    <a:pt x="859" y="1817"/>
                  </a:lnTo>
                  <a:lnTo>
                    <a:pt x="777" y="1879"/>
                  </a:lnTo>
                  <a:lnTo>
                    <a:pt x="727" y="1909"/>
                  </a:lnTo>
                  <a:lnTo>
                    <a:pt x="703" y="192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>
              <a:outerShdw blurRad="127000" sy="23000" kx="1200000" algn="br" rotWithShape="0">
                <a:srgbClr val="000000">
                  <a:alpha val="14117"/>
                </a:srgbClr>
              </a:outerShdw>
            </a:effectLst>
          </p:spPr>
          <p:txBody>
            <a:bodyPr spcFirstLastPara="1" wrap="square" lIns="150125" tIns="75042" rIns="150125" bIns="75042" anchor="t" anchorCtr="0">
              <a:noAutofit/>
            </a:bodyPr>
            <a:lstStyle/>
            <a:p>
              <a:pPr algn="ctr">
                <a:spcBef>
                  <a:spcPct val="0"/>
                </a:spcBef>
                <a:spcAft>
                  <a:spcPct val="0"/>
                </a:spcAft>
              </a:pPr>
              <a:endParaRPr sz="2000" dirty="0">
                <a:solidFill>
                  <a:schemeClr val="accent1"/>
                </a:solidFill>
              </a:endParaRPr>
            </a:p>
          </p:txBody>
        </p:sp>
        <p:sp>
          <p:nvSpPr>
            <p:cNvPr id="56" name="Google Shape;2269;p66">
              <a:extLst>
                <a:ext uri="{FF2B5EF4-FFF2-40B4-BE49-F238E27FC236}">
                  <a16:creationId xmlns:a16="http://schemas.microsoft.com/office/drawing/2014/main" id="{48CE5610-E381-FB94-5624-BDB96E8721AC}"/>
                </a:ext>
              </a:extLst>
            </p:cNvPr>
            <p:cNvSpPr/>
            <p:nvPr/>
          </p:nvSpPr>
          <p:spPr>
            <a:xfrm>
              <a:off x="8127824" y="1525451"/>
              <a:ext cx="270434" cy="737541"/>
            </a:xfrm>
            <a:custGeom>
              <a:avLst/>
              <a:gdLst/>
              <a:ahLst/>
              <a:cxnLst/>
              <a:rect l="l" t="t" r="r" b="b"/>
              <a:pathLst>
                <a:path w="704" h="1921" extrusionOk="0">
                  <a:moveTo>
                    <a:pt x="0" y="0"/>
                  </a:moveTo>
                  <a:lnTo>
                    <a:pt x="37" y="1"/>
                  </a:lnTo>
                  <a:lnTo>
                    <a:pt x="108" y="8"/>
                  </a:lnTo>
                  <a:lnTo>
                    <a:pt x="177" y="22"/>
                  </a:lnTo>
                  <a:lnTo>
                    <a:pt x="243" y="43"/>
                  </a:lnTo>
                  <a:lnTo>
                    <a:pt x="306" y="70"/>
                  </a:lnTo>
                  <a:lnTo>
                    <a:pt x="366" y="102"/>
                  </a:lnTo>
                  <a:lnTo>
                    <a:pt x="422" y="140"/>
                  </a:lnTo>
                  <a:lnTo>
                    <a:pt x="474" y="183"/>
                  </a:lnTo>
                  <a:lnTo>
                    <a:pt x="522" y="230"/>
                  </a:lnTo>
                  <a:lnTo>
                    <a:pt x="564" y="282"/>
                  </a:lnTo>
                  <a:lnTo>
                    <a:pt x="603" y="339"/>
                  </a:lnTo>
                  <a:lnTo>
                    <a:pt x="636" y="399"/>
                  </a:lnTo>
                  <a:lnTo>
                    <a:pt x="662" y="461"/>
                  </a:lnTo>
                  <a:lnTo>
                    <a:pt x="682" y="529"/>
                  </a:lnTo>
                  <a:lnTo>
                    <a:pt x="697" y="597"/>
                  </a:lnTo>
                  <a:lnTo>
                    <a:pt x="704" y="667"/>
                  </a:lnTo>
                  <a:lnTo>
                    <a:pt x="704" y="704"/>
                  </a:lnTo>
                  <a:lnTo>
                    <a:pt x="704" y="757"/>
                  </a:lnTo>
                  <a:lnTo>
                    <a:pt x="694" y="860"/>
                  </a:lnTo>
                  <a:lnTo>
                    <a:pt x="675" y="964"/>
                  </a:lnTo>
                  <a:lnTo>
                    <a:pt x="646" y="1065"/>
                  </a:lnTo>
                  <a:lnTo>
                    <a:pt x="611" y="1164"/>
                  </a:lnTo>
                  <a:lnTo>
                    <a:pt x="570" y="1260"/>
                  </a:lnTo>
                  <a:lnTo>
                    <a:pt x="498" y="1396"/>
                  </a:lnTo>
                  <a:lnTo>
                    <a:pt x="389" y="1562"/>
                  </a:lnTo>
                  <a:lnTo>
                    <a:pt x="273" y="1703"/>
                  </a:lnTo>
                  <a:lnTo>
                    <a:pt x="156" y="1817"/>
                  </a:lnTo>
                  <a:lnTo>
                    <a:pt x="74" y="1879"/>
                  </a:lnTo>
                  <a:lnTo>
                    <a:pt x="24" y="1909"/>
                  </a:lnTo>
                  <a:lnTo>
                    <a:pt x="0" y="192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>
              <a:outerShdw blurRad="127000" sy="23000" kx="1200000" algn="br" rotWithShape="0">
                <a:srgbClr val="000000">
                  <a:alpha val="14117"/>
                </a:srgbClr>
              </a:outerShdw>
            </a:effectLst>
          </p:spPr>
          <p:txBody>
            <a:bodyPr spcFirstLastPara="1" wrap="square" lIns="150125" tIns="75042" rIns="150125" bIns="75042" anchor="t" anchorCtr="0">
              <a:noAutofit/>
            </a:bodyPr>
            <a:lstStyle/>
            <a:p>
              <a:pPr algn="ctr">
                <a:spcBef>
                  <a:spcPct val="0"/>
                </a:spcBef>
                <a:spcAft>
                  <a:spcPct val="0"/>
                </a:spcAft>
              </a:pPr>
              <a:endParaRPr sz="2000" dirty="0">
                <a:solidFill>
                  <a:schemeClr val="accent1"/>
                </a:solidFill>
              </a:endParaRPr>
            </a:p>
          </p:txBody>
        </p:sp>
        <p:sp>
          <p:nvSpPr>
            <p:cNvPr id="57" name="Google Shape;2270;p66">
              <a:extLst>
                <a:ext uri="{FF2B5EF4-FFF2-40B4-BE49-F238E27FC236}">
                  <a16:creationId xmlns:a16="http://schemas.microsoft.com/office/drawing/2014/main" id="{9EDDD2D3-6F62-CEF8-1753-AAA69AE05183}"/>
                </a:ext>
              </a:extLst>
            </p:cNvPr>
            <p:cNvSpPr/>
            <p:nvPr/>
          </p:nvSpPr>
          <p:spPr>
            <a:xfrm>
              <a:off x="7905023" y="1574620"/>
              <a:ext cx="444063" cy="444062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ffectLst>
              <a:outerShdw blurRad="127000" sy="23000" kx="1200000" algn="br" rotWithShape="0">
                <a:srgbClr val="000000">
                  <a:alpha val="14117"/>
                </a:srgbClr>
              </a:outerShdw>
            </a:effectLst>
          </p:spPr>
          <p:txBody>
            <a:bodyPr spcFirstLastPara="1" wrap="square" lIns="0" tIns="75042" rIns="0" bIns="75042" anchor="ctr" anchorCtr="0">
              <a:noAutofit/>
            </a:bodyPr>
            <a:lstStyle/>
            <a:p>
              <a:pPr algn="ctr">
                <a:spcBef>
                  <a:spcPct val="0"/>
                </a:spcBef>
                <a:spcAft>
                  <a:spcPct val="0"/>
                </a:spcAft>
              </a:pPr>
              <a:endParaRPr sz="2000" b="1" dirty="0">
                <a:solidFill>
                  <a:schemeClr val="accent1"/>
                </a:solidFill>
              </a:endParaRPr>
            </a:p>
          </p:txBody>
        </p:sp>
        <p:sp>
          <p:nvSpPr>
            <p:cNvPr id="58" name="Google Shape;2271;p66">
              <a:extLst>
                <a:ext uri="{FF2B5EF4-FFF2-40B4-BE49-F238E27FC236}">
                  <a16:creationId xmlns:a16="http://schemas.microsoft.com/office/drawing/2014/main" id="{41FCDFDB-F5EB-E323-DFE9-424B7861514F}"/>
                </a:ext>
              </a:extLst>
            </p:cNvPr>
            <p:cNvSpPr/>
            <p:nvPr/>
          </p:nvSpPr>
          <p:spPr>
            <a:xfrm>
              <a:off x="7926979" y="1599827"/>
              <a:ext cx="393658" cy="393653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150125" tIns="75042" rIns="150125" bIns="75042" anchor="ctr" anchorCtr="0">
              <a:noAutofit/>
            </a:bodyPr>
            <a:lstStyle/>
            <a:p>
              <a:pPr algn="ctr">
                <a:spcBef>
                  <a:spcPct val="0"/>
                </a:spcBef>
                <a:spcAft>
                  <a:spcPct val="0"/>
                </a:spcAft>
              </a:pPr>
              <a:r>
                <a:rPr lang="en-US" sz="2000" b="1" dirty="0">
                  <a:solidFill>
                    <a:schemeClr val="tx1">
                      <a:lumMod val="100000"/>
                    </a:schemeClr>
                  </a:solidFill>
                </a:rPr>
                <a:t>4</a:t>
              </a:r>
              <a:endParaRPr sz="2000" dirty="0">
                <a:solidFill>
                  <a:schemeClr val="tx1">
                    <a:lumMod val="100000"/>
                  </a:schemeClr>
                </a:solidFill>
              </a:endParaRPr>
            </a:p>
          </p:txBody>
        </p:sp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A4D8BEB6-45E1-4FF4-BF88-3BBF9E6A69C3}"/>
              </a:ext>
            </a:extLst>
          </p:cNvPr>
          <p:cNvGrpSpPr/>
          <p:nvPr/>
        </p:nvGrpSpPr>
        <p:grpSpPr>
          <a:xfrm>
            <a:off x="9893518" y="1388728"/>
            <a:ext cx="539911" cy="740656"/>
            <a:chOff x="9889055" y="1525451"/>
            <a:chExt cx="540868" cy="741968"/>
          </a:xfrm>
        </p:grpSpPr>
        <p:sp>
          <p:nvSpPr>
            <p:cNvPr id="60" name="Google Shape;2273;p66">
              <a:extLst>
                <a:ext uri="{FF2B5EF4-FFF2-40B4-BE49-F238E27FC236}">
                  <a16:creationId xmlns:a16="http://schemas.microsoft.com/office/drawing/2014/main" id="{A60152F5-0EB8-8553-9ECF-998D5B67AC8A}"/>
                </a:ext>
              </a:extLst>
            </p:cNvPr>
            <p:cNvSpPr/>
            <p:nvPr/>
          </p:nvSpPr>
          <p:spPr>
            <a:xfrm>
              <a:off x="9889055" y="1529878"/>
              <a:ext cx="540866" cy="737541"/>
            </a:xfrm>
            <a:custGeom>
              <a:avLst/>
              <a:gdLst/>
              <a:ahLst/>
              <a:cxnLst/>
              <a:rect l="l" t="t" r="r" b="b"/>
              <a:pathLst>
                <a:path w="1407" h="1921" extrusionOk="0">
                  <a:moveTo>
                    <a:pt x="703" y="1921"/>
                  </a:moveTo>
                  <a:lnTo>
                    <a:pt x="680" y="1909"/>
                  </a:lnTo>
                  <a:lnTo>
                    <a:pt x="630" y="1879"/>
                  </a:lnTo>
                  <a:lnTo>
                    <a:pt x="548" y="1817"/>
                  </a:lnTo>
                  <a:lnTo>
                    <a:pt x="431" y="1703"/>
                  </a:lnTo>
                  <a:lnTo>
                    <a:pt x="315" y="1562"/>
                  </a:lnTo>
                  <a:lnTo>
                    <a:pt x="206" y="1396"/>
                  </a:lnTo>
                  <a:lnTo>
                    <a:pt x="134" y="1260"/>
                  </a:lnTo>
                  <a:lnTo>
                    <a:pt x="93" y="1164"/>
                  </a:lnTo>
                  <a:lnTo>
                    <a:pt x="58" y="1065"/>
                  </a:lnTo>
                  <a:lnTo>
                    <a:pt x="31" y="964"/>
                  </a:lnTo>
                  <a:lnTo>
                    <a:pt x="11" y="860"/>
                  </a:lnTo>
                  <a:lnTo>
                    <a:pt x="1" y="757"/>
                  </a:lnTo>
                  <a:lnTo>
                    <a:pt x="0" y="704"/>
                  </a:lnTo>
                  <a:lnTo>
                    <a:pt x="0" y="667"/>
                  </a:lnTo>
                  <a:lnTo>
                    <a:pt x="7" y="597"/>
                  </a:lnTo>
                  <a:lnTo>
                    <a:pt x="22" y="529"/>
                  </a:lnTo>
                  <a:lnTo>
                    <a:pt x="42" y="461"/>
                  </a:lnTo>
                  <a:lnTo>
                    <a:pt x="68" y="399"/>
                  </a:lnTo>
                  <a:lnTo>
                    <a:pt x="101" y="339"/>
                  </a:lnTo>
                  <a:lnTo>
                    <a:pt x="140" y="282"/>
                  </a:lnTo>
                  <a:lnTo>
                    <a:pt x="182" y="230"/>
                  </a:lnTo>
                  <a:lnTo>
                    <a:pt x="230" y="183"/>
                  </a:lnTo>
                  <a:lnTo>
                    <a:pt x="282" y="140"/>
                  </a:lnTo>
                  <a:lnTo>
                    <a:pt x="338" y="102"/>
                  </a:lnTo>
                  <a:lnTo>
                    <a:pt x="399" y="70"/>
                  </a:lnTo>
                  <a:lnTo>
                    <a:pt x="461" y="43"/>
                  </a:lnTo>
                  <a:lnTo>
                    <a:pt x="527" y="22"/>
                  </a:lnTo>
                  <a:lnTo>
                    <a:pt x="596" y="8"/>
                  </a:lnTo>
                  <a:lnTo>
                    <a:pt x="667" y="1"/>
                  </a:lnTo>
                  <a:lnTo>
                    <a:pt x="703" y="0"/>
                  </a:lnTo>
                  <a:lnTo>
                    <a:pt x="740" y="1"/>
                  </a:lnTo>
                  <a:lnTo>
                    <a:pt x="811" y="8"/>
                  </a:lnTo>
                  <a:lnTo>
                    <a:pt x="880" y="22"/>
                  </a:lnTo>
                  <a:lnTo>
                    <a:pt x="946" y="43"/>
                  </a:lnTo>
                  <a:lnTo>
                    <a:pt x="1009" y="70"/>
                  </a:lnTo>
                  <a:lnTo>
                    <a:pt x="1069" y="102"/>
                  </a:lnTo>
                  <a:lnTo>
                    <a:pt x="1125" y="140"/>
                  </a:lnTo>
                  <a:lnTo>
                    <a:pt x="1177" y="183"/>
                  </a:lnTo>
                  <a:lnTo>
                    <a:pt x="1225" y="230"/>
                  </a:lnTo>
                  <a:lnTo>
                    <a:pt x="1267" y="282"/>
                  </a:lnTo>
                  <a:lnTo>
                    <a:pt x="1306" y="339"/>
                  </a:lnTo>
                  <a:lnTo>
                    <a:pt x="1339" y="399"/>
                  </a:lnTo>
                  <a:lnTo>
                    <a:pt x="1365" y="461"/>
                  </a:lnTo>
                  <a:lnTo>
                    <a:pt x="1385" y="529"/>
                  </a:lnTo>
                  <a:lnTo>
                    <a:pt x="1400" y="597"/>
                  </a:lnTo>
                  <a:lnTo>
                    <a:pt x="1407" y="667"/>
                  </a:lnTo>
                  <a:lnTo>
                    <a:pt x="1407" y="704"/>
                  </a:lnTo>
                  <a:lnTo>
                    <a:pt x="1407" y="757"/>
                  </a:lnTo>
                  <a:lnTo>
                    <a:pt x="1397" y="860"/>
                  </a:lnTo>
                  <a:lnTo>
                    <a:pt x="1378" y="964"/>
                  </a:lnTo>
                  <a:lnTo>
                    <a:pt x="1349" y="1065"/>
                  </a:lnTo>
                  <a:lnTo>
                    <a:pt x="1314" y="1164"/>
                  </a:lnTo>
                  <a:lnTo>
                    <a:pt x="1273" y="1260"/>
                  </a:lnTo>
                  <a:lnTo>
                    <a:pt x="1201" y="1396"/>
                  </a:lnTo>
                  <a:lnTo>
                    <a:pt x="1092" y="1562"/>
                  </a:lnTo>
                  <a:lnTo>
                    <a:pt x="976" y="1703"/>
                  </a:lnTo>
                  <a:lnTo>
                    <a:pt x="859" y="1817"/>
                  </a:lnTo>
                  <a:lnTo>
                    <a:pt x="777" y="1879"/>
                  </a:lnTo>
                  <a:lnTo>
                    <a:pt x="727" y="1909"/>
                  </a:lnTo>
                  <a:lnTo>
                    <a:pt x="703" y="192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>
              <a:outerShdw blurRad="127000" sy="23000" kx="1200000" algn="br" rotWithShape="0">
                <a:srgbClr val="000000">
                  <a:alpha val="14117"/>
                </a:srgbClr>
              </a:outerShdw>
            </a:effectLst>
          </p:spPr>
          <p:txBody>
            <a:bodyPr spcFirstLastPara="1" wrap="square" lIns="150125" tIns="75042" rIns="150125" bIns="75042" anchor="t" anchorCtr="0">
              <a:noAutofit/>
            </a:bodyPr>
            <a:lstStyle/>
            <a:p>
              <a:pPr algn="ctr">
                <a:spcBef>
                  <a:spcPct val="0"/>
                </a:spcBef>
                <a:spcAft>
                  <a:spcPct val="0"/>
                </a:spcAft>
              </a:pPr>
              <a:endParaRPr sz="2000" dirty="0">
                <a:solidFill>
                  <a:schemeClr val="accent1"/>
                </a:solidFill>
              </a:endParaRPr>
            </a:p>
          </p:txBody>
        </p:sp>
        <p:sp>
          <p:nvSpPr>
            <p:cNvPr id="61" name="Google Shape;2274;p66">
              <a:extLst>
                <a:ext uri="{FF2B5EF4-FFF2-40B4-BE49-F238E27FC236}">
                  <a16:creationId xmlns:a16="http://schemas.microsoft.com/office/drawing/2014/main" id="{8E56329F-1B5A-4F22-4BA7-3FEE20B5EFBE}"/>
                </a:ext>
              </a:extLst>
            </p:cNvPr>
            <p:cNvSpPr/>
            <p:nvPr/>
          </p:nvSpPr>
          <p:spPr>
            <a:xfrm>
              <a:off x="10159489" y="1525451"/>
              <a:ext cx="270434" cy="737541"/>
            </a:xfrm>
            <a:custGeom>
              <a:avLst/>
              <a:gdLst/>
              <a:ahLst/>
              <a:cxnLst/>
              <a:rect l="l" t="t" r="r" b="b"/>
              <a:pathLst>
                <a:path w="704" h="1921" extrusionOk="0">
                  <a:moveTo>
                    <a:pt x="0" y="0"/>
                  </a:moveTo>
                  <a:lnTo>
                    <a:pt x="37" y="1"/>
                  </a:lnTo>
                  <a:lnTo>
                    <a:pt x="108" y="8"/>
                  </a:lnTo>
                  <a:lnTo>
                    <a:pt x="177" y="22"/>
                  </a:lnTo>
                  <a:lnTo>
                    <a:pt x="243" y="43"/>
                  </a:lnTo>
                  <a:lnTo>
                    <a:pt x="306" y="70"/>
                  </a:lnTo>
                  <a:lnTo>
                    <a:pt x="366" y="102"/>
                  </a:lnTo>
                  <a:lnTo>
                    <a:pt x="422" y="140"/>
                  </a:lnTo>
                  <a:lnTo>
                    <a:pt x="474" y="183"/>
                  </a:lnTo>
                  <a:lnTo>
                    <a:pt x="522" y="230"/>
                  </a:lnTo>
                  <a:lnTo>
                    <a:pt x="564" y="282"/>
                  </a:lnTo>
                  <a:lnTo>
                    <a:pt x="603" y="339"/>
                  </a:lnTo>
                  <a:lnTo>
                    <a:pt x="636" y="399"/>
                  </a:lnTo>
                  <a:lnTo>
                    <a:pt x="662" y="461"/>
                  </a:lnTo>
                  <a:lnTo>
                    <a:pt x="682" y="529"/>
                  </a:lnTo>
                  <a:lnTo>
                    <a:pt x="697" y="597"/>
                  </a:lnTo>
                  <a:lnTo>
                    <a:pt x="704" y="667"/>
                  </a:lnTo>
                  <a:lnTo>
                    <a:pt x="704" y="704"/>
                  </a:lnTo>
                  <a:lnTo>
                    <a:pt x="704" y="757"/>
                  </a:lnTo>
                  <a:lnTo>
                    <a:pt x="694" y="860"/>
                  </a:lnTo>
                  <a:lnTo>
                    <a:pt x="675" y="964"/>
                  </a:lnTo>
                  <a:lnTo>
                    <a:pt x="646" y="1065"/>
                  </a:lnTo>
                  <a:lnTo>
                    <a:pt x="611" y="1164"/>
                  </a:lnTo>
                  <a:lnTo>
                    <a:pt x="570" y="1260"/>
                  </a:lnTo>
                  <a:lnTo>
                    <a:pt x="498" y="1396"/>
                  </a:lnTo>
                  <a:lnTo>
                    <a:pt x="389" y="1562"/>
                  </a:lnTo>
                  <a:lnTo>
                    <a:pt x="273" y="1703"/>
                  </a:lnTo>
                  <a:lnTo>
                    <a:pt x="156" y="1817"/>
                  </a:lnTo>
                  <a:lnTo>
                    <a:pt x="74" y="1879"/>
                  </a:lnTo>
                  <a:lnTo>
                    <a:pt x="24" y="1909"/>
                  </a:lnTo>
                  <a:lnTo>
                    <a:pt x="0" y="192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>
              <a:outerShdw blurRad="127000" sy="23000" kx="1200000" algn="br" rotWithShape="0">
                <a:srgbClr val="000000">
                  <a:alpha val="14117"/>
                </a:srgbClr>
              </a:outerShdw>
            </a:effectLst>
          </p:spPr>
          <p:txBody>
            <a:bodyPr spcFirstLastPara="1" wrap="square" lIns="150125" tIns="75042" rIns="150125" bIns="75042" anchor="t" anchorCtr="0">
              <a:noAutofit/>
            </a:bodyPr>
            <a:lstStyle/>
            <a:p>
              <a:pPr algn="ctr">
                <a:spcBef>
                  <a:spcPct val="0"/>
                </a:spcBef>
                <a:spcAft>
                  <a:spcPct val="0"/>
                </a:spcAft>
              </a:pPr>
              <a:endParaRPr sz="2000" dirty="0">
                <a:solidFill>
                  <a:schemeClr val="accent1"/>
                </a:solidFill>
              </a:endParaRPr>
            </a:p>
          </p:txBody>
        </p:sp>
        <p:sp>
          <p:nvSpPr>
            <p:cNvPr id="62" name="Google Shape;2275;p66">
              <a:extLst>
                <a:ext uri="{FF2B5EF4-FFF2-40B4-BE49-F238E27FC236}">
                  <a16:creationId xmlns:a16="http://schemas.microsoft.com/office/drawing/2014/main" id="{9EC13E83-ADEE-29BE-7F30-B8B46A7094B1}"/>
                </a:ext>
              </a:extLst>
            </p:cNvPr>
            <p:cNvSpPr/>
            <p:nvPr/>
          </p:nvSpPr>
          <p:spPr>
            <a:xfrm>
              <a:off x="9936688" y="1574620"/>
              <a:ext cx="444063" cy="444062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ffectLst>
              <a:outerShdw blurRad="127000" sy="23000" kx="1200000" algn="br" rotWithShape="0">
                <a:srgbClr val="000000">
                  <a:alpha val="14117"/>
                </a:srgbClr>
              </a:outerShdw>
            </a:effectLst>
          </p:spPr>
          <p:txBody>
            <a:bodyPr spcFirstLastPara="1" wrap="square" lIns="0" tIns="75042" rIns="0" bIns="75042" anchor="ctr" anchorCtr="0">
              <a:noAutofit/>
            </a:bodyPr>
            <a:lstStyle/>
            <a:p>
              <a:pPr algn="ctr">
                <a:spcBef>
                  <a:spcPct val="0"/>
                </a:spcBef>
                <a:spcAft>
                  <a:spcPct val="0"/>
                </a:spcAft>
              </a:pPr>
              <a:endParaRPr sz="2000" b="1" dirty="0">
                <a:solidFill>
                  <a:schemeClr val="accent1"/>
                </a:solidFill>
              </a:endParaRPr>
            </a:p>
          </p:txBody>
        </p:sp>
        <p:sp>
          <p:nvSpPr>
            <p:cNvPr id="63" name="Google Shape;2276;p66">
              <a:extLst>
                <a:ext uri="{FF2B5EF4-FFF2-40B4-BE49-F238E27FC236}">
                  <a16:creationId xmlns:a16="http://schemas.microsoft.com/office/drawing/2014/main" id="{6367A8BC-7190-1B2E-5563-D040CD136272}"/>
                </a:ext>
              </a:extLst>
            </p:cNvPr>
            <p:cNvSpPr/>
            <p:nvPr/>
          </p:nvSpPr>
          <p:spPr>
            <a:xfrm>
              <a:off x="9958644" y="1599827"/>
              <a:ext cx="393658" cy="393653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150125" tIns="75042" rIns="150125" bIns="75042" anchor="ctr" anchorCtr="0">
              <a:noAutofit/>
            </a:bodyPr>
            <a:lstStyle/>
            <a:p>
              <a:pPr algn="ctr">
                <a:spcBef>
                  <a:spcPct val="0"/>
                </a:spcBef>
                <a:spcAft>
                  <a:spcPct val="0"/>
                </a:spcAft>
              </a:pPr>
              <a:r>
                <a:rPr lang="en-US" sz="2000" b="1" dirty="0">
                  <a:solidFill>
                    <a:schemeClr val="tx1">
                      <a:lumMod val="100000"/>
                    </a:schemeClr>
                  </a:solidFill>
                </a:rPr>
                <a:t>5</a:t>
              </a:r>
              <a:endParaRPr sz="2000" dirty="0">
                <a:solidFill>
                  <a:schemeClr val="tx1">
                    <a:lumMod val="100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2839874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3902"/>
      </a:accent1>
      <a:accent2>
        <a:srgbClr val="FF8007"/>
      </a:accent2>
      <a:accent3>
        <a:srgbClr val="FFB404"/>
      </a:accent3>
      <a:accent4>
        <a:srgbClr val="05BADD"/>
      </a:accent4>
      <a:accent5>
        <a:srgbClr val="2B4871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9669</TotalTime>
  <Words>22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Trebuchet MS</vt:lpstr>
      <vt:lpstr>Wingdings</vt:lpstr>
      <vt:lpstr>Office Theme</vt:lpstr>
      <vt:lpstr>think-cell Slide</vt:lpstr>
      <vt:lpstr>Timeline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722</cp:revision>
  <dcterms:created xsi:type="dcterms:W3CDTF">2021-03-31T02:49:57Z</dcterms:created>
  <dcterms:modified xsi:type="dcterms:W3CDTF">2025-10-15T02:49:43Z</dcterms:modified>
  <cp:category/>
</cp:coreProperties>
</file>