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747775"/>
          </p15:clr>
        </p15:guide>
        <p15:guide id="2" pos="244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7169a70cc6_0_6: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7169a70cc6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81000" y="1147850"/>
            <a:ext cx="6669900" cy="883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3300">
                <a:latin typeface="Londrina Shadow"/>
                <a:ea typeface="Londrina Shadow"/>
                <a:cs typeface="Londrina Shadow"/>
                <a:sym typeface="Londrina Shadow"/>
              </a:rPr>
              <a:t> que h</a:t>
            </a:r>
            <a:r>
              <a:rPr b="1" lang="en" sz="3300">
                <a:latin typeface="Londrina Shadow"/>
                <a:ea typeface="Londrina Shadow"/>
                <a:cs typeface="Londrina Shadow"/>
                <a:sym typeface="Londrina Shadow"/>
              </a:rPr>
              <a:t>arán</a:t>
            </a:r>
            <a:r>
              <a:rPr b="1" lang="en" sz="3300">
                <a:latin typeface="Londrina Shadow"/>
                <a:ea typeface="Londrina Shadow"/>
                <a:cs typeface="Londrina Shadow"/>
                <a:sym typeface="Londrina Shadow"/>
              </a:rPr>
              <a:t> explotar tu cerebro</a:t>
            </a:r>
            <a:endParaRPr b="1" sz="3300">
              <a:latin typeface="Poppins"/>
              <a:ea typeface="Poppins"/>
              <a:cs typeface="Poppins"/>
              <a:sym typeface="Poppins"/>
            </a:endParaRPr>
          </a:p>
        </p:txBody>
      </p:sp>
      <p:grpSp>
        <p:nvGrpSpPr>
          <p:cNvPr id="55" name="Google Shape;55;p13"/>
          <p:cNvGrpSpPr/>
          <p:nvPr/>
        </p:nvGrpSpPr>
        <p:grpSpPr>
          <a:xfrm>
            <a:off x="132950" y="9191207"/>
            <a:ext cx="7487153" cy="391991"/>
            <a:chOff x="0" y="9175900"/>
            <a:chExt cx="7772400" cy="406925"/>
          </a:xfrm>
        </p:grpSpPr>
        <p:sp>
          <p:nvSpPr>
            <p:cNvPr id="56" name="Google Shape;56;p13"/>
            <p:cNvSpPr txBox="1"/>
            <p:nvPr/>
          </p:nvSpPr>
          <p:spPr>
            <a:xfrm>
              <a:off x="0" y="9364725"/>
              <a:ext cx="7772400" cy="218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900"/>
                <a:t>Earth’s Features &amp; Processes</a:t>
              </a:r>
              <a:endParaRPr sz="900"/>
            </a:p>
          </p:txBody>
        </p:sp>
        <p:pic>
          <p:nvPicPr>
            <p:cNvPr id="57" name="Google Shape;57;p13"/>
            <p:cNvPicPr preferRelativeResize="0"/>
            <p:nvPr/>
          </p:nvPicPr>
          <p:blipFill rotWithShape="1">
            <a:blip r:embed="rId3">
              <a:alphaModFix/>
            </a:blip>
            <a:srcRect b="-34811" l="0" r="-3852" t="-11579"/>
            <a:stretch/>
          </p:blipFill>
          <p:spPr>
            <a:xfrm>
              <a:off x="3004538" y="9175900"/>
              <a:ext cx="1763323" cy="328500"/>
            </a:xfrm>
            <a:prstGeom prst="rect">
              <a:avLst/>
            </a:prstGeom>
            <a:noFill/>
            <a:ln>
              <a:noFill/>
            </a:ln>
          </p:spPr>
        </p:pic>
      </p:grpSp>
      <p:sp>
        <p:nvSpPr>
          <p:cNvPr id="58" name="Google Shape;58;p13"/>
          <p:cNvSpPr txBox="1"/>
          <p:nvPr/>
        </p:nvSpPr>
        <p:spPr>
          <a:xfrm>
            <a:off x="2725325" y="274550"/>
            <a:ext cx="4748400" cy="4674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sz="1100">
                <a:solidFill>
                  <a:srgbClr val="000000"/>
                </a:solidFill>
              </a:rPr>
              <a:t>N</a:t>
            </a:r>
            <a:r>
              <a:rPr lang="en" sz="1100"/>
              <a:t>ombr</a:t>
            </a:r>
            <a:r>
              <a:rPr lang="en" sz="1100">
                <a:solidFill>
                  <a:srgbClr val="000000"/>
                </a:solidFill>
              </a:rPr>
              <a:t>e: </a:t>
            </a:r>
            <a:r>
              <a:rPr lang="en" sz="1100">
                <a:solidFill>
                  <a:srgbClr val="B7B7B7"/>
                </a:solidFill>
              </a:rPr>
              <a:t>_____________________</a:t>
            </a:r>
            <a:endParaRPr sz="1100">
              <a:solidFill>
                <a:srgbClr val="B7B7B7"/>
              </a:solidFill>
            </a:endParaRPr>
          </a:p>
        </p:txBody>
      </p:sp>
      <p:sp>
        <p:nvSpPr>
          <p:cNvPr id="59" name="Google Shape;59;p13"/>
          <p:cNvSpPr txBox="1"/>
          <p:nvPr/>
        </p:nvSpPr>
        <p:spPr>
          <a:xfrm>
            <a:off x="463875" y="548450"/>
            <a:ext cx="7152000" cy="859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4700">
                <a:solidFill>
                  <a:schemeClr val="dk1"/>
                </a:solidFill>
                <a:latin typeface="Londrina Shadow"/>
                <a:ea typeface="Londrina Shadow"/>
                <a:cs typeface="Londrina Shadow"/>
                <a:sym typeface="Londrina Shadow"/>
              </a:rPr>
              <a:t>5 datos sobre los volcanes</a:t>
            </a:r>
            <a:endParaRPr b="1" sz="4700">
              <a:solidFill>
                <a:schemeClr val="dk1"/>
              </a:solidFill>
              <a:latin typeface="Londrina Shadow"/>
              <a:ea typeface="Londrina Shadow"/>
              <a:cs typeface="Londrina Shadow"/>
              <a:sym typeface="Londrina Shadow"/>
            </a:endParaRPr>
          </a:p>
        </p:txBody>
      </p:sp>
      <p:sp>
        <p:nvSpPr>
          <p:cNvPr id="60" name="Google Shape;60;p13"/>
          <p:cNvSpPr txBox="1"/>
          <p:nvPr/>
        </p:nvSpPr>
        <p:spPr>
          <a:xfrm>
            <a:off x="497275" y="7260800"/>
            <a:ext cx="4748400" cy="1665600"/>
          </a:xfrm>
          <a:prstGeom prst="rect">
            <a:avLst/>
          </a:prstGeom>
          <a:noFill/>
          <a:ln>
            <a:noFill/>
          </a:ln>
        </p:spPr>
        <p:txBody>
          <a:bodyPr anchorCtr="0" anchor="t" bIns="0" lIns="0" spcFirstLastPara="1" rIns="0" wrap="square" tIns="0">
            <a:spAutoFit/>
          </a:bodyPr>
          <a:lstStyle/>
          <a:p>
            <a:pPr indent="-311150" lvl="0" marL="457200" rtl="0" algn="l">
              <a:lnSpc>
                <a:spcPct val="120000"/>
              </a:lnSpc>
              <a:spcBef>
                <a:spcPts val="0"/>
              </a:spcBef>
              <a:spcAft>
                <a:spcPts val="0"/>
              </a:spcAft>
              <a:buSzPts val="1300"/>
              <a:buFont typeface="Poppins"/>
              <a:buAutoNum type="arabicPeriod" startAt="5"/>
            </a:pPr>
            <a:r>
              <a:rPr b="1" lang="en" sz="1300">
                <a:latin typeface="Poppins"/>
                <a:ea typeface="Poppins"/>
                <a:cs typeface="Poppins"/>
                <a:sym typeface="Poppins"/>
              </a:rPr>
              <a:t>El Mauna Loa de Hawaii es el volcán más grande... pero sólo en la Tierra.</a:t>
            </a:r>
            <a:endParaRPr b="1" sz="1300">
              <a:latin typeface="Poppins"/>
              <a:ea typeface="Poppins"/>
              <a:cs typeface="Poppins"/>
              <a:sym typeface="Poppins"/>
            </a:endParaRPr>
          </a:p>
          <a:p>
            <a:pPr indent="0" lvl="0" marL="457200" rtl="0" algn="l">
              <a:lnSpc>
                <a:spcPct val="120000"/>
              </a:lnSpc>
              <a:spcBef>
                <a:spcPts val="0"/>
              </a:spcBef>
              <a:spcAft>
                <a:spcPts val="0"/>
              </a:spcAft>
              <a:buClr>
                <a:schemeClr val="dk1"/>
              </a:buClr>
              <a:buSzPts val="1100"/>
              <a:buFont typeface="Arial"/>
              <a:buNone/>
            </a:pPr>
            <a:r>
              <a:rPr lang="en" sz="1100">
                <a:solidFill>
                  <a:schemeClr val="dk1"/>
                </a:solidFill>
              </a:rPr>
              <a:t>¡Mauna Loa mide 30 000 pies (9.144 m) de abajo hacia arriba! Es el volcán más grande de nuestro planeta. PERO no es el volcán más grande de TODOS los planetas. Un volcán en el planeta Marte, llamado Olympus Mons, es aún más grande. Es casi tan ancho como el país de Francia. ¡Y es tres veces más alto que el monte Everest!</a:t>
            </a:r>
            <a:endParaRPr sz="1000"/>
          </a:p>
        </p:txBody>
      </p:sp>
      <p:sp>
        <p:nvSpPr>
          <p:cNvPr id="61" name="Google Shape;61;p13"/>
          <p:cNvSpPr txBox="1"/>
          <p:nvPr/>
        </p:nvSpPr>
        <p:spPr>
          <a:xfrm>
            <a:off x="497275" y="2298250"/>
            <a:ext cx="6730500" cy="12222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t/>
            </a:r>
            <a:endParaRPr b="1" sz="1100"/>
          </a:p>
          <a:p>
            <a:pPr indent="-311150" lvl="0" marL="457200" rtl="0" algn="l">
              <a:lnSpc>
                <a:spcPct val="120000"/>
              </a:lnSpc>
              <a:spcBef>
                <a:spcPts val="0"/>
              </a:spcBef>
              <a:spcAft>
                <a:spcPts val="0"/>
              </a:spcAft>
              <a:buSzPts val="1300"/>
              <a:buFont typeface="Poppins"/>
              <a:buAutoNum type="arabicPeriod"/>
            </a:pPr>
            <a:r>
              <a:rPr b="1" lang="en" sz="1300">
                <a:latin typeface="Poppins"/>
                <a:ea typeface="Poppins"/>
                <a:cs typeface="Poppins"/>
                <a:sym typeface="Poppins"/>
              </a:rPr>
              <a:t>La palabra volcán proviene de la antigua Roma.</a:t>
            </a:r>
            <a:endParaRPr b="1" sz="1300">
              <a:latin typeface="Poppins"/>
              <a:ea typeface="Poppins"/>
              <a:cs typeface="Poppins"/>
              <a:sym typeface="Poppins"/>
            </a:endParaRPr>
          </a:p>
          <a:p>
            <a:pPr indent="0" lvl="0" marL="457200" rtl="0" algn="l">
              <a:lnSpc>
                <a:spcPct val="120000"/>
              </a:lnSpc>
              <a:spcBef>
                <a:spcPts val="0"/>
              </a:spcBef>
              <a:spcAft>
                <a:spcPts val="0"/>
              </a:spcAft>
              <a:buNone/>
            </a:pPr>
            <a:r>
              <a:rPr lang="en" sz="1100"/>
              <a:t>Hace mucho tiempo, los antiguos romanos llamaron a una pequeña isla Vulcano. Este nombre proviene del dios romano del fuego, Vulcano. Los antiguos romanos creían que el dios Vulcano estaba fabricando cosas de metal en lo profundo de la montaña. ¡Creían que la lava y el polvo de Vulcano quería decir que el dios estaba trabajando!</a:t>
            </a:r>
            <a:endParaRPr sz="1100"/>
          </a:p>
        </p:txBody>
      </p:sp>
      <p:sp>
        <p:nvSpPr>
          <p:cNvPr id="62" name="Google Shape;62;p13"/>
          <p:cNvSpPr txBox="1"/>
          <p:nvPr/>
        </p:nvSpPr>
        <p:spPr>
          <a:xfrm>
            <a:off x="497275" y="3583950"/>
            <a:ext cx="6545100" cy="14253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t/>
            </a:r>
            <a:endParaRPr b="1" sz="1100"/>
          </a:p>
          <a:p>
            <a:pPr indent="-311150" lvl="0" marL="457200" rtl="0" algn="l">
              <a:lnSpc>
                <a:spcPct val="120000"/>
              </a:lnSpc>
              <a:spcBef>
                <a:spcPts val="0"/>
              </a:spcBef>
              <a:spcAft>
                <a:spcPts val="0"/>
              </a:spcAft>
              <a:buSzPts val="1300"/>
              <a:buFont typeface="Poppins"/>
              <a:buAutoNum type="arabicPeriod" startAt="2"/>
            </a:pPr>
            <a:r>
              <a:rPr b="1" lang="en" sz="1300">
                <a:latin typeface="Poppins"/>
                <a:ea typeface="Poppins"/>
                <a:cs typeface="Poppins"/>
                <a:sym typeface="Poppins"/>
              </a:rPr>
              <a:t>Hay</a:t>
            </a:r>
            <a:r>
              <a:rPr b="1" lang="en" sz="1300">
                <a:latin typeface="Poppins"/>
                <a:ea typeface="Poppins"/>
                <a:cs typeface="Poppins"/>
                <a:sym typeface="Poppins"/>
              </a:rPr>
              <a:t> 3 tipos de volcanes diferentes: activos, in</a:t>
            </a:r>
            <a:r>
              <a:rPr b="1" lang="en" sz="1300">
                <a:solidFill>
                  <a:schemeClr val="dk1"/>
                </a:solidFill>
                <a:latin typeface="Poppins"/>
                <a:ea typeface="Poppins"/>
                <a:cs typeface="Poppins"/>
                <a:sym typeface="Poppins"/>
              </a:rPr>
              <a:t>activos</a:t>
            </a:r>
            <a:r>
              <a:rPr b="1" lang="en" sz="1300">
                <a:latin typeface="Poppins"/>
                <a:ea typeface="Poppins"/>
                <a:cs typeface="Poppins"/>
                <a:sym typeface="Poppins"/>
              </a:rPr>
              <a:t> y</a:t>
            </a:r>
            <a:r>
              <a:rPr b="1" lang="en" sz="1300">
                <a:latin typeface="Poppins"/>
                <a:ea typeface="Poppins"/>
                <a:cs typeface="Poppins"/>
                <a:sym typeface="Poppins"/>
              </a:rPr>
              <a:t> extintos.</a:t>
            </a:r>
            <a:endParaRPr b="1" sz="1300">
              <a:latin typeface="Poppins"/>
              <a:ea typeface="Poppins"/>
              <a:cs typeface="Poppins"/>
              <a:sym typeface="Poppins"/>
            </a:endParaRPr>
          </a:p>
          <a:p>
            <a:pPr indent="0" lvl="0" marL="457200" rtl="0" algn="l">
              <a:lnSpc>
                <a:spcPct val="120000"/>
              </a:lnSpc>
              <a:spcBef>
                <a:spcPts val="0"/>
              </a:spcBef>
              <a:spcAft>
                <a:spcPts val="0"/>
              </a:spcAft>
              <a:buNone/>
            </a:pPr>
            <a:r>
              <a:rPr lang="en" sz="1100"/>
              <a:t>Los volcanes activos son volcanes que han entrado en erupción recientemente. Los volcanes inactivos son volcanes que NO han entrado en erupción recientemente, pero los científicos creen que podrían volver a entrar en erupción algún día. Los volcanes extintos son volcanes que probablemente jamás volverán a entrar en erupción.</a:t>
            </a:r>
            <a:endParaRPr sz="1100"/>
          </a:p>
          <a:p>
            <a:pPr indent="0" lvl="0" marL="0" rtl="0" algn="l">
              <a:lnSpc>
                <a:spcPct val="120000"/>
              </a:lnSpc>
              <a:spcBef>
                <a:spcPts val="0"/>
              </a:spcBef>
              <a:spcAft>
                <a:spcPts val="0"/>
              </a:spcAft>
              <a:buClr>
                <a:schemeClr val="dk1"/>
              </a:buClr>
              <a:buSzPts val="1100"/>
              <a:buFont typeface="Arial"/>
              <a:buNone/>
            </a:pPr>
            <a:r>
              <a:t/>
            </a:r>
            <a:endParaRPr sz="1100"/>
          </a:p>
        </p:txBody>
      </p:sp>
      <p:sp>
        <p:nvSpPr>
          <p:cNvPr id="63" name="Google Shape;63;p13"/>
          <p:cNvSpPr txBox="1"/>
          <p:nvPr/>
        </p:nvSpPr>
        <p:spPr>
          <a:xfrm>
            <a:off x="497275" y="4943250"/>
            <a:ext cx="4591200" cy="1443900"/>
          </a:xfrm>
          <a:prstGeom prst="rect">
            <a:avLst/>
          </a:prstGeom>
          <a:noFill/>
          <a:ln>
            <a:noFill/>
          </a:ln>
        </p:spPr>
        <p:txBody>
          <a:bodyPr anchorCtr="0" anchor="t" bIns="0" lIns="0" spcFirstLastPara="1" rIns="0" wrap="square" tIns="0">
            <a:spAutoFit/>
          </a:bodyPr>
          <a:lstStyle/>
          <a:p>
            <a:pPr indent="-317500" lvl="0" marL="457200" rtl="0" algn="l">
              <a:lnSpc>
                <a:spcPct val="120000"/>
              </a:lnSpc>
              <a:spcBef>
                <a:spcPts val="0"/>
              </a:spcBef>
              <a:spcAft>
                <a:spcPts val="0"/>
              </a:spcAft>
              <a:buClr>
                <a:schemeClr val="dk1"/>
              </a:buClr>
              <a:buSzPts val="1400"/>
              <a:buFont typeface="Poppins"/>
              <a:buAutoNum type="arabicPeriod" startAt="3"/>
            </a:pPr>
            <a:r>
              <a:rPr b="1" lang="en">
                <a:solidFill>
                  <a:schemeClr val="dk1"/>
                </a:solidFill>
                <a:latin typeface="Poppins"/>
                <a:ea typeface="Poppins"/>
                <a:cs typeface="Poppins"/>
                <a:sym typeface="Poppins"/>
              </a:rPr>
              <a:t>La Tierra no es el único planeta con volcanes.</a:t>
            </a:r>
            <a:endParaRPr b="1">
              <a:solidFill>
                <a:schemeClr val="dk1"/>
              </a:solidFill>
              <a:latin typeface="Poppins"/>
              <a:ea typeface="Poppins"/>
              <a:cs typeface="Poppins"/>
              <a:sym typeface="Poppins"/>
            </a:endParaRPr>
          </a:p>
          <a:p>
            <a:pPr indent="0" lvl="0" marL="457200" rtl="0" algn="l">
              <a:lnSpc>
                <a:spcPct val="120000"/>
              </a:lnSpc>
              <a:spcBef>
                <a:spcPts val="0"/>
              </a:spcBef>
              <a:spcAft>
                <a:spcPts val="0"/>
              </a:spcAft>
              <a:buClr>
                <a:schemeClr val="dk1"/>
              </a:buClr>
              <a:buSzPts val="1100"/>
              <a:buFont typeface="Arial"/>
              <a:buNone/>
            </a:pPr>
            <a:r>
              <a:rPr lang="en" sz="1100">
                <a:solidFill>
                  <a:schemeClr val="dk1"/>
                </a:solidFill>
              </a:rPr>
              <a:t>¡Los científicos han descubierto volcanes en otros planetas! Mercurio, Venus y Marte tienen volcanes. Los científicos también creen que la luna de la Tierra tiene volcanes, al igual que algunas de las lunas de Júpiter. La mayoría de estos volcanes ya no entran en erupción.</a:t>
            </a:r>
            <a:endParaRPr sz="1100">
              <a:solidFill>
                <a:schemeClr val="dk1"/>
              </a:solidFill>
            </a:endParaRPr>
          </a:p>
          <a:p>
            <a:pPr indent="0" lvl="0" marL="0" rtl="0" algn="l">
              <a:lnSpc>
                <a:spcPct val="120000"/>
              </a:lnSpc>
              <a:spcBef>
                <a:spcPts val="0"/>
              </a:spcBef>
              <a:spcAft>
                <a:spcPts val="0"/>
              </a:spcAft>
              <a:buClr>
                <a:schemeClr val="dk1"/>
              </a:buClr>
              <a:buSzPts val="1100"/>
              <a:buFont typeface="Arial"/>
              <a:buNone/>
            </a:pPr>
            <a:r>
              <a:t/>
            </a:r>
            <a:endParaRPr sz="1100">
              <a:solidFill>
                <a:schemeClr val="dk1"/>
              </a:solidFill>
            </a:endParaRPr>
          </a:p>
        </p:txBody>
      </p:sp>
      <p:sp>
        <p:nvSpPr>
          <p:cNvPr id="64" name="Google Shape;64;p13"/>
          <p:cNvSpPr txBox="1"/>
          <p:nvPr/>
        </p:nvSpPr>
        <p:spPr>
          <a:xfrm>
            <a:off x="387675" y="6186475"/>
            <a:ext cx="6836100" cy="745500"/>
          </a:xfrm>
          <a:prstGeom prst="rect">
            <a:avLst/>
          </a:prstGeom>
          <a:noFill/>
          <a:ln>
            <a:noFill/>
          </a:ln>
        </p:spPr>
        <p:txBody>
          <a:bodyPr anchorCtr="0" anchor="t" bIns="91425" lIns="91425" spcFirstLastPara="1" rIns="91425" wrap="square" tIns="91425">
            <a:noAutofit/>
          </a:bodyPr>
          <a:lstStyle/>
          <a:p>
            <a:pPr indent="-311150" lvl="0" marL="457200" rtl="0" algn="l">
              <a:lnSpc>
                <a:spcPct val="120000"/>
              </a:lnSpc>
              <a:spcBef>
                <a:spcPts val="0"/>
              </a:spcBef>
              <a:spcAft>
                <a:spcPts val="0"/>
              </a:spcAft>
              <a:buClr>
                <a:schemeClr val="dk1"/>
              </a:buClr>
              <a:buSzPts val="1300"/>
              <a:buFont typeface="Poppins"/>
              <a:buAutoNum type="arabicPeriod" startAt="4"/>
            </a:pPr>
            <a:r>
              <a:rPr b="1" lang="en" sz="1300">
                <a:solidFill>
                  <a:schemeClr val="dk1"/>
                </a:solidFill>
                <a:latin typeface="Poppins"/>
                <a:ea typeface="Poppins"/>
                <a:cs typeface="Poppins"/>
                <a:sym typeface="Poppins"/>
              </a:rPr>
              <a:t>Algunos volcanes crean un tipo de vidrio especial llamado obsidiana.</a:t>
            </a:r>
            <a:endParaRPr b="1" sz="1300">
              <a:solidFill>
                <a:schemeClr val="dk1"/>
              </a:solidFill>
              <a:latin typeface="Poppins"/>
              <a:ea typeface="Poppins"/>
              <a:cs typeface="Poppins"/>
              <a:sym typeface="Poppins"/>
            </a:endParaRPr>
          </a:p>
          <a:p>
            <a:pPr indent="0" lvl="0" marL="457200" rtl="0" algn="l">
              <a:lnSpc>
                <a:spcPct val="120000"/>
              </a:lnSpc>
              <a:spcBef>
                <a:spcPts val="0"/>
              </a:spcBef>
              <a:spcAft>
                <a:spcPts val="0"/>
              </a:spcAft>
              <a:buClr>
                <a:schemeClr val="dk1"/>
              </a:buClr>
              <a:buSzPts val="1100"/>
              <a:buFont typeface="Arial"/>
              <a:buNone/>
            </a:pPr>
            <a:r>
              <a:rPr lang="en" sz="1100">
                <a:solidFill>
                  <a:schemeClr val="dk1"/>
                </a:solidFill>
              </a:rPr>
              <a:t>Cuando la lava se enfría rápidamente, puede convertirse en un vidrio liso y brillante. Este vidrio se llama obsidiana. La obsidiana suele ser negra, pero a veces es de color marrón oscuro, dorado, verde o incluso de varios colores. </a:t>
            </a:r>
            <a:endParaRPr sz="1100">
              <a:solidFill>
                <a:schemeClr val="dk1"/>
              </a:solidFill>
            </a:endParaRPr>
          </a:p>
        </p:txBody>
      </p:sp>
      <p:sp>
        <p:nvSpPr>
          <p:cNvPr id="65" name="Google Shape;65;p13"/>
          <p:cNvSpPr/>
          <p:nvPr/>
        </p:nvSpPr>
        <p:spPr>
          <a:xfrm>
            <a:off x="561300" y="2121275"/>
            <a:ext cx="6672316" cy="71351"/>
          </a:xfrm>
          <a:custGeom>
            <a:rect b="b" l="l" r="r" t="t"/>
            <a:pathLst>
              <a:path extrusionOk="0" h="3044" w="212867">
                <a:moveTo>
                  <a:pt x="0" y="3044"/>
                </a:moveTo>
                <a:cubicBezTo>
                  <a:pt x="70712" y="-2842"/>
                  <a:pt x="141910" y="1903"/>
                  <a:pt x="212867" y="1903"/>
                </a:cubicBezTo>
              </a:path>
            </a:pathLst>
          </a:custGeom>
          <a:noFill/>
          <a:ln cap="flat" cmpd="sng" w="28575">
            <a:solidFill>
              <a:schemeClr val="dk2"/>
            </a:solidFill>
            <a:prstDash val="solid"/>
            <a:round/>
            <a:headEnd len="med" w="med" type="none"/>
            <a:tailEnd len="med" w="med" type="none"/>
          </a:ln>
        </p:spPr>
      </p:sp>
      <p:sp>
        <p:nvSpPr>
          <p:cNvPr id="66" name="Google Shape;66;p13"/>
          <p:cNvSpPr txBox="1"/>
          <p:nvPr/>
        </p:nvSpPr>
        <p:spPr>
          <a:xfrm rot="-594765">
            <a:off x="5182663" y="1668272"/>
            <a:ext cx="2101676" cy="369364"/>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200">
                <a:solidFill>
                  <a:schemeClr val="dk1"/>
                </a:solidFill>
                <a:latin typeface="Poppins"/>
                <a:ea typeface="Poppins"/>
                <a:cs typeface="Poppins"/>
                <a:sym typeface="Poppins"/>
              </a:rPr>
              <a:t>(bueno, no literalmente)</a:t>
            </a:r>
            <a:endParaRPr sz="1200">
              <a:solidFill>
                <a:schemeClr val="dk1"/>
              </a:solidFill>
              <a:latin typeface="Poppins"/>
              <a:ea typeface="Poppins"/>
              <a:cs typeface="Poppins"/>
              <a:sym typeface="Poppins"/>
            </a:endParaRPr>
          </a:p>
        </p:txBody>
      </p:sp>
      <p:pic>
        <p:nvPicPr>
          <p:cNvPr id="67" name="Google Shape;67;p13"/>
          <p:cNvPicPr preferRelativeResize="0"/>
          <p:nvPr/>
        </p:nvPicPr>
        <p:blipFill rotWithShape="1">
          <a:blip r:embed="rId4">
            <a:alphaModFix/>
          </a:blip>
          <a:srcRect b="450" l="-16230" r="16230" t="-450"/>
          <a:stretch/>
        </p:blipFill>
        <p:spPr>
          <a:xfrm>
            <a:off x="4118375" y="6848275"/>
            <a:ext cx="3429324" cy="3164475"/>
          </a:xfrm>
          <a:prstGeom prst="rect">
            <a:avLst/>
          </a:prstGeom>
          <a:noFill/>
          <a:ln>
            <a:noFill/>
          </a:ln>
        </p:spPr>
      </p:pic>
      <p:pic>
        <p:nvPicPr>
          <p:cNvPr id="68" name="Google Shape;68;p13"/>
          <p:cNvPicPr preferRelativeResize="0"/>
          <p:nvPr/>
        </p:nvPicPr>
        <p:blipFill>
          <a:blip r:embed="rId5">
            <a:alphaModFix/>
          </a:blip>
          <a:stretch>
            <a:fillRect/>
          </a:stretch>
        </p:blipFill>
        <p:spPr>
          <a:xfrm>
            <a:off x="5074875" y="4835525"/>
            <a:ext cx="1169649" cy="116964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