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8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222C"/>
    <a:srgbClr val="1E3657"/>
    <a:srgbClr val="F8F087"/>
    <a:srgbClr val="F6E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68" autoAdjust="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1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CB3F7-FC8B-F74D-930B-9CB849B905EA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971631-A6CE-E54F-B16D-BCE03447E25F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8F799C-4EFC-6F4A-9F9F-58BA7E2CEC51}" type="datetimeFigureOut">
              <a:rPr lang="en-US" smtClean="0"/>
              <a:pPr/>
              <a:t>11/14/2025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64F1D-7F3B-ED45-BA8E-C26B5E1E7807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7410" y="935441"/>
            <a:ext cx="6184320" cy="1470025"/>
          </a:xfrm>
          <a:prstGeom prst="rect">
            <a:avLst/>
          </a:prstGeom>
        </p:spPr>
        <p:txBody>
          <a:bodyPr/>
          <a:lstStyle>
            <a:lvl1pPr algn="l">
              <a:defRPr sz="4400" b="1" i="0">
                <a:solidFill>
                  <a:srgbClr val="1E3657"/>
                </a:solidFill>
                <a:latin typeface="Arial Bold"/>
                <a:cs typeface="Arial Bol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938052"/>
            <a:ext cx="6519390" cy="295082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1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37142-B49D-D04A-B9C8-92342FC9B9FD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7" name="Picture 6" descr="ppt pg bkgd-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 pg bkgd-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9" y="0"/>
            <a:ext cx="9135901" cy="6858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4070543" y="1547594"/>
            <a:ext cx="41294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="1" noProof="0" dirty="0">
                <a:solidFill>
                  <a:schemeClr val="bg1"/>
                </a:solidFill>
                <a:latin typeface="Arial Bold"/>
                <a:cs typeface="Arial Bold"/>
              </a:rPr>
              <a:t>Vorbereitung und Übung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74369" y="815596"/>
            <a:ext cx="41294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8F087"/>
                </a:solidFill>
                <a:latin typeface="Arial"/>
                <a:cs typeface="Arial"/>
              </a:rPr>
              <a:t>The Better Speaker Series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28851" y="6391042"/>
            <a:ext cx="7752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Arial"/>
                <a:cs typeface="Arial"/>
              </a:rPr>
              <a:t>278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095AB61B-AE24-5D27-DF1A-BE42D1946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1125" y="3509766"/>
            <a:ext cx="4129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37931725" indent="-37474525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/>
            <a:r>
              <a:rPr lang="de-DE" altLang="de-DE" sz="2400" dirty="0">
                <a:solidFill>
                  <a:srgbClr val="F8F087"/>
                </a:solidFill>
                <a:cs typeface="Arial" panose="020B0604020202020204" pitchFamily="34" charset="0"/>
              </a:rPr>
              <a:t>Serie “Der bessere Redn</a:t>
            </a:r>
            <a:r>
              <a:rPr lang="en-US" altLang="de-DE" sz="2400" dirty="0">
                <a:solidFill>
                  <a:srgbClr val="F8F087"/>
                </a:solidFill>
                <a:cs typeface="Arial" panose="020B0604020202020204" pitchFamily="34" charset="0"/>
              </a:rPr>
              <a:t>er”</a:t>
            </a:r>
          </a:p>
        </p:txBody>
      </p:sp>
      <p:sp>
        <p:nvSpPr>
          <p:cNvPr id="3" name="Textfeld 3">
            <a:extLst>
              <a:ext uri="{FF2B5EF4-FFF2-40B4-BE49-F238E27FC236}">
                <a16:creationId xmlns:a16="http://schemas.microsoft.com/office/drawing/2014/main" id="{D6475AD5-8600-1F04-2516-42C6F9892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889" y="6360264"/>
            <a:ext cx="62420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1pPr>
            <a:lvl2pPr marL="742950" indent="-28575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2pPr>
            <a:lvl3pPr marL="11430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3pPr>
            <a:lvl4pPr marL="16002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4pPr>
            <a:lvl5pPr marL="2057400" indent="-228600"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5pPr>
            <a:lvl6pPr marL="25146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6pPr>
            <a:lvl7pPr marL="29718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7pPr>
            <a:lvl8pPr marL="34290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8pPr>
            <a:lvl9pPr marL="3886200" indent="-228600" algn="ctr" defTabSz="457200" rtl="0" eaLnBrk="0" fontAlgn="base" latinLnBrk="0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tx1"/>
                </a:solidFill>
                <a:latin typeface="Times" panose="02020603050405020304" pitchFamily="18" charset="0"/>
                <a:ea typeface="ヒラギノ角ゴ Pro W3" panose="020B0300000000000000" charset="-128"/>
                <a:cs typeface="+mn-cs"/>
              </a:defRPr>
            </a:lvl9pPr>
          </a:lstStyle>
          <a:p>
            <a:pPr algn="l"/>
            <a:r>
              <a:rPr lang="de-DE" altLang="de-DE" sz="1400" dirty="0">
                <a:solidFill>
                  <a:srgbClr val="FFFFFF"/>
                </a:solidFill>
                <a:latin typeface="Arial" panose="020B0604020202020204" pitchFamily="34" charset="0"/>
              </a:rPr>
              <a:t>Frei übersetzt von Andrea Hoffmann, Pathways Lead 2025/2026, District 95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9953" y="935441"/>
            <a:ext cx="7281390" cy="1470025"/>
          </a:xfrm>
        </p:spPr>
        <p:txBody>
          <a:bodyPr/>
          <a:lstStyle/>
          <a:p>
            <a:r>
              <a:rPr lang="de-DE" noProof="0" dirty="0"/>
              <a:t>Zusätzliche Überlegungen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94842" y="2194230"/>
            <a:ext cx="6184320" cy="2950822"/>
          </a:xfrm>
        </p:spPr>
        <p:txBody>
          <a:bodyPr/>
          <a:lstStyle/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Gibt eine Einführung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Bereite dich körperlich vor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Führe gedanklich eine Probe durch</a:t>
            </a: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Fazit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856413"/>
            <a:ext cx="5661650" cy="2950822"/>
          </a:xfrm>
        </p:spPr>
        <p:txBody>
          <a:bodyPr/>
          <a:lstStyle/>
          <a:p>
            <a:pPr algn="ctr">
              <a:spcAft>
                <a:spcPts val="600"/>
              </a:spcAft>
            </a:pPr>
            <a:r>
              <a:rPr lang="de-DE" sz="3600" b="1" i="1" dirty="0">
                <a:solidFill>
                  <a:srgbClr val="CD222C"/>
                </a:solidFill>
              </a:rPr>
              <a:t>Glück entsteht, wenn Vorbereitung auf Gelegenheit trifft.</a:t>
            </a:r>
          </a:p>
          <a:p>
            <a:pPr algn="ctr">
              <a:spcAft>
                <a:spcPts val="600"/>
              </a:spcAft>
            </a:pPr>
            <a:r>
              <a:rPr lang="de-DE" sz="3600" i="1" dirty="0">
                <a:solidFill>
                  <a:srgbClr val="CD222C"/>
                </a:solidFill>
              </a:rPr>
              <a:t>                         – Anon</a:t>
            </a:r>
            <a:endParaRPr lang="en-US" sz="3200" dirty="0">
              <a:solidFill>
                <a:srgbClr val="CD222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5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7410" y="2148875"/>
            <a:ext cx="5661650" cy="2950822"/>
          </a:xfrm>
        </p:spPr>
        <p:txBody>
          <a:bodyPr/>
          <a:lstStyle/>
          <a:p>
            <a:pPr algn="ctr">
              <a:spcAft>
                <a:spcPts val="600"/>
              </a:spcAft>
            </a:pPr>
            <a:r>
              <a:rPr lang="de-DE" sz="4000" b="1" dirty="0">
                <a:solidFill>
                  <a:srgbClr val="CD222C"/>
                </a:solidFill>
              </a:rPr>
              <a:t>Vorbereitung und Übung führen zu Exzellenz.</a:t>
            </a:r>
            <a:endParaRPr lang="en-US" sz="4000" b="1" dirty="0">
              <a:solidFill>
                <a:srgbClr val="CD222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12294" y="890610"/>
            <a:ext cx="7055505" cy="1470025"/>
          </a:xfrm>
        </p:spPr>
        <p:txBody>
          <a:bodyPr/>
          <a:lstStyle/>
          <a:p>
            <a:r>
              <a:rPr lang="de-DE" noProof="0" dirty="0"/>
              <a:t>Sich vertraut machen mit</a:t>
            </a:r>
            <a:endParaRPr lang="de-DE" b="1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8495" y="2037195"/>
            <a:ext cx="6543248" cy="3009975"/>
          </a:xfrm>
        </p:spPr>
        <p:txBody>
          <a:bodyPr wrap="square"/>
          <a:lstStyle/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/>
              <a:t>Rednerpult- und Publikumsposition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/>
              <a:t>Mikrofonnutzung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/>
              <a:t>Raumbedingungen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noProof="0" dirty="0"/>
              <a:t>Visuelle Hilfsmittel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0581" y="935441"/>
            <a:ext cx="6976590" cy="1470025"/>
          </a:xfrm>
        </p:spPr>
        <p:txBody>
          <a:bodyPr/>
          <a:lstStyle/>
          <a:p>
            <a:r>
              <a:rPr lang="de-DE" dirty="0"/>
              <a:t>Sich vertraut machen mit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5552" y="2148875"/>
            <a:ext cx="6751619" cy="3375628"/>
          </a:xfrm>
        </p:spPr>
        <p:txBody>
          <a:bodyPr/>
          <a:lstStyle/>
          <a:p>
            <a:pPr>
              <a:spcBef>
                <a:spcPts val="1320"/>
              </a:spcBef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Rednerpult- und Publikumsposition</a:t>
            </a:r>
            <a:endParaRPr lang="de-DE" sz="3000" b="1" noProof="0" dirty="0"/>
          </a:p>
          <a:p>
            <a:pPr marL="398463" indent="-3984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>
                <a:solidFill>
                  <a:srgbClr val="000000"/>
                </a:solidFill>
              </a:rPr>
              <a:t>Sprechbereich</a:t>
            </a:r>
          </a:p>
          <a:p>
            <a:pPr marL="398463" indent="-3984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>
                <a:solidFill>
                  <a:srgbClr val="000000"/>
                </a:solidFill>
              </a:rPr>
              <a:t>Publikumsanordnung</a:t>
            </a:r>
          </a:p>
          <a:p>
            <a:pPr marL="398463" indent="-3984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>
                <a:solidFill>
                  <a:srgbClr val="000000"/>
                </a:solidFill>
              </a:rPr>
              <a:t>Lage der Podiumsstufen oder Rampe zur Bühne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4" end="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48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67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5895" y="935441"/>
            <a:ext cx="6976590" cy="1470025"/>
          </a:xfrm>
        </p:spPr>
        <p:txBody>
          <a:bodyPr/>
          <a:lstStyle/>
          <a:p>
            <a:r>
              <a:rPr lang="de-DE" dirty="0"/>
              <a:t>Sich vertraut machen mit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5552" y="2148874"/>
            <a:ext cx="6184320" cy="3620591"/>
          </a:xfrm>
        </p:spPr>
        <p:txBody>
          <a:bodyPr/>
          <a:lstStyle/>
          <a:p>
            <a:pPr>
              <a:spcBef>
                <a:spcPts val="1320"/>
              </a:spcBef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Mikrofonnutzung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Gruppen von 100+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Publikum über 50 Jahre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Schlechte Akustik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Stimmbeanspruchung</a:t>
            </a: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6" end="3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33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56" end="7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74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0582" y="935441"/>
            <a:ext cx="6976590" cy="1470025"/>
          </a:xfrm>
        </p:spPr>
        <p:txBody>
          <a:bodyPr/>
          <a:lstStyle/>
          <a:p>
            <a:r>
              <a:rPr lang="de-DE" dirty="0"/>
              <a:t>Sich vertraut machen mit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623" y="2076306"/>
            <a:ext cx="6184320" cy="3484479"/>
          </a:xfrm>
        </p:spPr>
        <p:txBody>
          <a:bodyPr/>
          <a:lstStyle/>
          <a:p>
            <a:pPr>
              <a:spcBef>
                <a:spcPts val="1320"/>
              </a:spcBef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Raumbedingungen</a:t>
            </a:r>
            <a:endParaRPr lang="de-DE" sz="3000" noProof="0" dirty="0"/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Temperatur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Angemessene Beleuchtung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Diskreter Einlass für Zuspätkommende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Störende Außengeräusche</a:t>
            </a: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16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27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51" end="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charRg st="88" end="1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3497" y="935441"/>
            <a:ext cx="7139876" cy="1470025"/>
          </a:xfrm>
        </p:spPr>
        <p:txBody>
          <a:bodyPr/>
          <a:lstStyle/>
          <a:p>
            <a:r>
              <a:rPr lang="de-DE" dirty="0"/>
              <a:t>Sich vertraut machen mit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623" y="2121662"/>
            <a:ext cx="6184320" cy="2950822"/>
          </a:xfrm>
        </p:spPr>
        <p:txBody>
          <a:bodyPr/>
          <a:lstStyle/>
          <a:p>
            <a:pPr>
              <a:spcBef>
                <a:spcPts val="1320"/>
              </a:spcBef>
              <a:spcAft>
                <a:spcPts val="600"/>
              </a:spcAft>
            </a:pPr>
            <a:r>
              <a:rPr lang="de-DE" sz="3000" b="1" noProof="0" dirty="0">
                <a:solidFill>
                  <a:srgbClr val="CD222C"/>
                </a:solidFill>
              </a:rPr>
              <a:t>Visuelle Hilfsmittel</a:t>
            </a:r>
            <a:endParaRPr lang="de-DE" sz="3000" noProof="0" dirty="0"/>
          </a:p>
          <a:p>
            <a:pPr marL="398463" indent="-3984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So platziert, dass alle sie sehen können</a:t>
            </a:r>
          </a:p>
          <a:p>
            <a:pPr marL="398463" indent="-3984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Angemessen großer Bildschirm</a:t>
            </a:r>
          </a:p>
          <a:p>
            <a:pPr marL="398463" indent="-3984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Verteilung von Handouts</a:t>
            </a: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Die Rede einüben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94414" y="2405466"/>
            <a:ext cx="6184320" cy="2950822"/>
          </a:xfrm>
        </p:spPr>
        <p:txBody>
          <a:bodyPr/>
          <a:lstStyle/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Übe Ideen, nicht Worte.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Bereite einen mentalen Entwurf der Rede vor.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Beende jede Übungseinheit.</a:t>
            </a:r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noProof="0" dirty="0"/>
              <a:t>Die Rede verbessern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6700" y="2301243"/>
            <a:ext cx="6184320" cy="2950822"/>
          </a:xfrm>
        </p:spPr>
        <p:txBody>
          <a:bodyPr/>
          <a:lstStyle/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Füge Verbesserungen schrittweise hinzu</a:t>
            </a:r>
          </a:p>
          <a:p>
            <a:pPr marL="347663" indent="-347663">
              <a:spcBef>
                <a:spcPts val="1320"/>
              </a:spcBef>
              <a:buClr>
                <a:srgbClr val="CD222C"/>
              </a:buClr>
              <a:buFont typeface="Webdings" charset="2"/>
              <a:buChar char=""/>
            </a:pPr>
            <a:r>
              <a:rPr lang="de-DE" sz="3000" dirty="0"/>
              <a:t>Organisiere Feedback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Better Speake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Better Speaker template.potx</Template>
  <TotalTime>0</TotalTime>
  <Words>178</Words>
  <Application>Microsoft Office PowerPoint</Application>
  <PresentationFormat>Bildschirmpräsentation (4:3)</PresentationFormat>
  <Paragraphs>57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Arial</vt:lpstr>
      <vt:lpstr>Arial Bold</vt:lpstr>
      <vt:lpstr>Calibri</vt:lpstr>
      <vt:lpstr>Webdings</vt:lpstr>
      <vt:lpstr>Better Speaker template</vt:lpstr>
      <vt:lpstr>PowerPoint-Präsentation</vt:lpstr>
      <vt:lpstr>PowerPoint-Präsentation</vt:lpstr>
      <vt:lpstr>Sich vertraut machen mit</vt:lpstr>
      <vt:lpstr>Sich vertraut machen mit</vt:lpstr>
      <vt:lpstr>Sich vertraut machen mit</vt:lpstr>
      <vt:lpstr>Sich vertraut machen mit</vt:lpstr>
      <vt:lpstr>Sich vertraut machen mit</vt:lpstr>
      <vt:lpstr>Die Rede einüben</vt:lpstr>
      <vt:lpstr>Die Rede verbessern</vt:lpstr>
      <vt:lpstr>Zusätzliche Überlegungen</vt:lpstr>
      <vt:lpstr>Fazit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Lisa Lerma</dc:creator>
  <cp:lastModifiedBy>A. Hoffmann</cp:lastModifiedBy>
  <cp:revision>16</cp:revision>
  <cp:lastPrinted>2011-06-23T00:33:11Z</cp:lastPrinted>
  <dcterms:created xsi:type="dcterms:W3CDTF">2011-07-13T18:52:27Z</dcterms:created>
  <dcterms:modified xsi:type="dcterms:W3CDTF">2025-11-14T12:01:29Z</dcterms:modified>
</cp:coreProperties>
</file>