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68" autoAdjust="0"/>
  </p:normalViewPr>
  <p:slideViewPr>
    <p:cSldViewPr snapToGrid="0" snapToObjects="1">
      <p:cViewPr varScale="1">
        <p:scale>
          <a:sx n="70" d="100"/>
          <a:sy n="70" d="100"/>
        </p:scale>
        <p:origin x="1810" y="278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B3F7-FC8B-F74D-930B-9CB849B905EA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71631-A6CE-E54F-B16D-BCE03447E25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F799C-4EFC-6F4A-9F9F-58BA7E2CEC51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64F1D-7F3B-ED45-BA8E-C26B5E1E7807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37142-B49D-D04A-B9C8-92342FC9B9F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Picture 6" descr="ppt pg bkg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 pg bkg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70543" y="1547594"/>
            <a:ext cx="4129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noProof="0" dirty="0">
                <a:solidFill>
                  <a:schemeClr val="bg1"/>
                </a:solidFill>
                <a:latin typeface="Arial Bold"/>
                <a:cs typeface="Arial Bold"/>
              </a:rPr>
              <a:t>Vorbereitung und Übung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4369" y="815596"/>
            <a:ext cx="4129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8F087"/>
                </a:solidFill>
                <a:latin typeface="Arial"/>
                <a:cs typeface="Arial"/>
              </a:rPr>
              <a:t>The Better Speaker Series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851" y="6391042"/>
            <a:ext cx="775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278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095AB61B-AE24-5D27-DF1A-BE42D1946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125" y="3509766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D6475AD5-8600-1F04-2516-42C6F9892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889" y="6360264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953" y="935441"/>
            <a:ext cx="7281390" cy="1470025"/>
          </a:xfrm>
        </p:spPr>
        <p:txBody>
          <a:bodyPr/>
          <a:lstStyle/>
          <a:p>
            <a:r>
              <a:rPr lang="de-DE" noProof="0" dirty="0"/>
              <a:t>Zusätzliche Überlegungen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842" y="2194230"/>
            <a:ext cx="6184320" cy="2950822"/>
          </a:xfrm>
        </p:spPr>
        <p:txBody>
          <a:bodyPr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Gibt eine Einführung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Bereite dich körperlich vor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Führe gedanklich eine Probe durch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Fazit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856413"/>
            <a:ext cx="5661650" cy="2950822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de-DE" sz="3600" b="1" i="1" dirty="0">
                <a:solidFill>
                  <a:srgbClr val="CD222C"/>
                </a:solidFill>
              </a:rPr>
              <a:t>Glück entsteht, wenn Vorbereitung auf Gelegenheit trifft.</a:t>
            </a:r>
          </a:p>
          <a:p>
            <a:pPr algn="ctr">
              <a:spcAft>
                <a:spcPts val="600"/>
              </a:spcAft>
            </a:pPr>
            <a:r>
              <a:rPr lang="de-DE" sz="3600" i="1" dirty="0">
                <a:solidFill>
                  <a:srgbClr val="CD222C"/>
                </a:solidFill>
              </a:rPr>
              <a:t>                         – Anon</a:t>
            </a:r>
            <a:endParaRPr lang="en-US" sz="3200" dirty="0">
              <a:solidFill>
                <a:srgbClr val="CD222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148875"/>
            <a:ext cx="5661650" cy="2950822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de-DE" sz="4000" b="1" dirty="0">
                <a:solidFill>
                  <a:srgbClr val="CD222C"/>
                </a:solidFill>
              </a:rPr>
              <a:t>Vorbereitung und Übung führen zu Exzellenz.</a:t>
            </a:r>
            <a:endParaRPr lang="en-US" sz="4000" b="1" dirty="0">
              <a:solidFill>
                <a:srgbClr val="CD222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4" y="890610"/>
            <a:ext cx="7055505" cy="1470025"/>
          </a:xfrm>
        </p:spPr>
        <p:txBody>
          <a:bodyPr/>
          <a:lstStyle/>
          <a:p>
            <a:r>
              <a:rPr lang="de-DE" noProof="0" dirty="0"/>
              <a:t>Sich vertraut machen mit</a:t>
            </a:r>
            <a:endParaRPr lang="de-DE" b="1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8495" y="2037195"/>
            <a:ext cx="6543248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Rednerpult- und Publikumsposition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Mikrofonnutzung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Raumbedingungen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Visuelle Hilfsmittel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0581" y="935441"/>
            <a:ext cx="6976590" cy="1470025"/>
          </a:xfrm>
        </p:spPr>
        <p:txBody>
          <a:bodyPr/>
          <a:lstStyle/>
          <a:p>
            <a:r>
              <a:rPr lang="de-DE" dirty="0"/>
              <a:t>Sich vertraut machen 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5552" y="2148875"/>
            <a:ext cx="6751619" cy="3375628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Rednerpult- und Publikumsposition</a:t>
            </a:r>
            <a:endParaRPr lang="de-DE" sz="3000" b="1" noProof="0" dirty="0"/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Sprechbereich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Publikumsanordnung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>
                <a:solidFill>
                  <a:srgbClr val="000000"/>
                </a:solidFill>
              </a:rPr>
              <a:t>Lage der Podiumsstufen oder Rampe zur Bühne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4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8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7" end="1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5895" y="935441"/>
            <a:ext cx="6976590" cy="1470025"/>
          </a:xfrm>
        </p:spPr>
        <p:txBody>
          <a:bodyPr/>
          <a:lstStyle/>
          <a:p>
            <a:r>
              <a:rPr lang="de-DE" dirty="0"/>
              <a:t>Sich vertraut machen 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5552" y="2148874"/>
            <a:ext cx="6184320" cy="3620591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Mikrofonnutzung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Gruppen von 100+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Publikum über 50 Jahre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Schlechte Akustik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Stimmbeanspruchung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3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6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4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0582" y="935441"/>
            <a:ext cx="6976590" cy="1470025"/>
          </a:xfrm>
        </p:spPr>
        <p:txBody>
          <a:bodyPr/>
          <a:lstStyle/>
          <a:p>
            <a:r>
              <a:rPr lang="de-DE" dirty="0"/>
              <a:t>Sich vertraut machen 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623" y="2076306"/>
            <a:ext cx="6184320" cy="3484479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Raumbedingungen</a:t>
            </a:r>
            <a:endParaRPr lang="de-DE" sz="3000" noProof="0" dirty="0"/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Temperatur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Angemessene Beleuchtung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Diskreter Einlass für Zuspätkommende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Störende Außengeräusche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7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1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8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3497" y="935441"/>
            <a:ext cx="7139876" cy="1470025"/>
          </a:xfrm>
        </p:spPr>
        <p:txBody>
          <a:bodyPr/>
          <a:lstStyle/>
          <a:p>
            <a:r>
              <a:rPr lang="de-DE" dirty="0"/>
              <a:t>Sich vertraut machen 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623" y="2121662"/>
            <a:ext cx="6184320" cy="2950822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Visuelle Hilfsmittel</a:t>
            </a:r>
            <a:endParaRPr lang="de-DE" sz="3000" noProof="0" dirty="0"/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So platziert, dass alle sie sehen können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Angemessen großer Bildschirm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Verteilung von Handouts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Die Rede einüben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94414" y="2405466"/>
            <a:ext cx="6184320" cy="2950822"/>
          </a:xfrm>
        </p:spPr>
        <p:txBody>
          <a:bodyPr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Übe Ideen, nicht Worte.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Bereite einen mentalen Entwurf der Rede vor.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Beende jede Übungseinheit.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Die Rede verbessern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6700" y="2301243"/>
            <a:ext cx="6184320" cy="2950822"/>
          </a:xfrm>
        </p:spPr>
        <p:txBody>
          <a:bodyPr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Füge Verbesserungen schrittweise hinzu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Organisiere Feedback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tter Speak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Better Speaker template.potx</Template>
  <TotalTime>0</TotalTime>
  <Words>178</Words>
  <Application>Microsoft Office PowerPoint</Application>
  <PresentationFormat>Bildschirmpräsentation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Arial Bold</vt:lpstr>
      <vt:lpstr>Calibri</vt:lpstr>
      <vt:lpstr>Webdings</vt:lpstr>
      <vt:lpstr>Better Speaker template</vt:lpstr>
      <vt:lpstr>PowerPoint-Präsentation</vt:lpstr>
      <vt:lpstr>PowerPoint-Präsentation</vt:lpstr>
      <vt:lpstr>Sich vertraut machen mit</vt:lpstr>
      <vt:lpstr>Sich vertraut machen mit</vt:lpstr>
      <vt:lpstr>Sich vertraut machen mit</vt:lpstr>
      <vt:lpstr>Sich vertraut machen mit</vt:lpstr>
      <vt:lpstr>Sich vertraut machen mit</vt:lpstr>
      <vt:lpstr>Die Rede einüben</vt:lpstr>
      <vt:lpstr>Die Rede verbessern</vt:lpstr>
      <vt:lpstr>Zusätzliche Überlegungen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Lerma</dc:creator>
  <cp:lastModifiedBy>A. Hoffmann</cp:lastModifiedBy>
  <cp:revision>16</cp:revision>
  <cp:lastPrinted>2011-06-23T00:33:11Z</cp:lastPrinted>
  <dcterms:created xsi:type="dcterms:W3CDTF">2011-07-13T18:52:27Z</dcterms:created>
  <dcterms:modified xsi:type="dcterms:W3CDTF">2025-11-14T12:01:29Z</dcterms:modified>
</cp:coreProperties>
</file>