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5075"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1"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1: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8" name="Google Shape;358;p10: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4" name="Shape 404"/>
        <p:cNvGrpSpPr/>
        <p:nvPr/>
      </p:nvGrpSpPr>
      <p:grpSpPr>
        <a:xfrm>
          <a:off x="0" y="0"/>
          <a:ext cx="0" cy="0"/>
          <a:chOff x="0" y="0"/>
          <a:chExt cx="0" cy="0"/>
        </a:xfrm>
      </p:grpSpPr>
      <p:sp>
        <p:nvSpPr>
          <p:cNvPr id="405" name="Google Shape;405;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6" name="Google Shape;406;p11: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4" name="Shape 454"/>
        <p:cNvGrpSpPr/>
        <p:nvPr/>
      </p:nvGrpSpPr>
      <p:grpSpPr>
        <a:xfrm>
          <a:off x="0" y="0"/>
          <a:ext cx="0" cy="0"/>
          <a:chOff x="0" y="0"/>
          <a:chExt cx="0" cy="0"/>
        </a:xfrm>
      </p:grpSpPr>
      <p:sp>
        <p:nvSpPr>
          <p:cNvPr id="455" name="Google Shape;455;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6" name="Google Shape;456;p12: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3" name="Shape 513"/>
        <p:cNvGrpSpPr/>
        <p:nvPr/>
      </p:nvGrpSpPr>
      <p:grpSpPr>
        <a:xfrm>
          <a:off x="0" y="0"/>
          <a:ext cx="0" cy="0"/>
          <a:chOff x="0" y="0"/>
          <a:chExt cx="0" cy="0"/>
        </a:xfrm>
      </p:grpSpPr>
      <p:sp>
        <p:nvSpPr>
          <p:cNvPr id="514" name="Google Shape;514;p13: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5" name="Google Shape;515;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6" name="Google Shape;516;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3" name="Shape 523"/>
        <p:cNvGrpSpPr/>
        <p:nvPr/>
      </p:nvGrpSpPr>
      <p:grpSpPr>
        <a:xfrm>
          <a:off x="0" y="0"/>
          <a:ext cx="0" cy="0"/>
          <a:chOff x="0" y="0"/>
          <a:chExt cx="0" cy="0"/>
        </a:xfrm>
      </p:grpSpPr>
      <p:sp>
        <p:nvSpPr>
          <p:cNvPr id="524" name="Google Shape;524;p14: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5" name="Google Shape;525;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6" name="Google Shape;526;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2" name="Shape 552"/>
        <p:cNvGrpSpPr/>
        <p:nvPr/>
      </p:nvGrpSpPr>
      <p:grpSpPr>
        <a:xfrm>
          <a:off x="0" y="0"/>
          <a:ext cx="0" cy="0"/>
          <a:chOff x="0" y="0"/>
          <a:chExt cx="0" cy="0"/>
        </a:xfrm>
      </p:grpSpPr>
      <p:sp>
        <p:nvSpPr>
          <p:cNvPr id="553" name="Google Shape;553;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4" name="Google Shape;554;p15: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1" name="Shape 571"/>
        <p:cNvGrpSpPr/>
        <p:nvPr/>
      </p:nvGrpSpPr>
      <p:grpSpPr>
        <a:xfrm>
          <a:off x="0" y="0"/>
          <a:ext cx="0" cy="0"/>
          <a:chOff x="0" y="0"/>
          <a:chExt cx="0" cy="0"/>
        </a:xfrm>
      </p:grpSpPr>
      <p:sp>
        <p:nvSpPr>
          <p:cNvPr id="572" name="Google Shape;572;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3" name="Google Shape;573;p16: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9" name="Shape 599"/>
        <p:cNvGrpSpPr/>
        <p:nvPr/>
      </p:nvGrpSpPr>
      <p:grpSpPr>
        <a:xfrm>
          <a:off x="0" y="0"/>
          <a:ext cx="0" cy="0"/>
          <a:chOff x="0" y="0"/>
          <a:chExt cx="0" cy="0"/>
        </a:xfrm>
      </p:grpSpPr>
      <p:sp>
        <p:nvSpPr>
          <p:cNvPr id="600" name="Google Shape;600;p17: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01" name="Google Shape;601;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2" name="Google Shape;602;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8" name="Shape 688"/>
        <p:cNvGrpSpPr/>
        <p:nvPr/>
      </p:nvGrpSpPr>
      <p:grpSpPr>
        <a:xfrm>
          <a:off x="0" y="0"/>
          <a:ext cx="0" cy="0"/>
          <a:chOff x="0" y="0"/>
          <a:chExt cx="0" cy="0"/>
        </a:xfrm>
      </p:grpSpPr>
      <p:sp>
        <p:nvSpPr>
          <p:cNvPr id="689" name="Google Shape;689;p18: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0" name="Google Shape;690;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91" name="Google Shape;691;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8" name="Shape 698"/>
        <p:cNvGrpSpPr/>
        <p:nvPr/>
      </p:nvGrpSpPr>
      <p:grpSpPr>
        <a:xfrm>
          <a:off x="0" y="0"/>
          <a:ext cx="0" cy="0"/>
          <a:chOff x="0" y="0"/>
          <a:chExt cx="0" cy="0"/>
        </a:xfrm>
      </p:grpSpPr>
      <p:sp>
        <p:nvSpPr>
          <p:cNvPr id="699" name="Google Shape;699;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0" name="Google Shape;700;p19: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2: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7" name="Google Shape;117;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 name="Google Shape;118;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6" name="Shape 806"/>
        <p:cNvGrpSpPr/>
        <p:nvPr/>
      </p:nvGrpSpPr>
      <p:grpSpPr>
        <a:xfrm>
          <a:off x="0" y="0"/>
          <a:ext cx="0" cy="0"/>
          <a:chOff x="0" y="0"/>
          <a:chExt cx="0" cy="0"/>
        </a:xfrm>
      </p:grpSpPr>
      <p:sp>
        <p:nvSpPr>
          <p:cNvPr id="807" name="Google Shape;807;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08" name="Google Shape;808;p20: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4" name="Shape 854"/>
        <p:cNvGrpSpPr/>
        <p:nvPr/>
      </p:nvGrpSpPr>
      <p:grpSpPr>
        <a:xfrm>
          <a:off x="0" y="0"/>
          <a:ext cx="0" cy="0"/>
          <a:chOff x="0" y="0"/>
          <a:chExt cx="0" cy="0"/>
        </a:xfrm>
      </p:grpSpPr>
      <p:sp>
        <p:nvSpPr>
          <p:cNvPr id="855" name="Google Shape;855;p21: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856" name="Google Shape;856;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7" name="Google Shape;857;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2" name="Shape 882"/>
        <p:cNvGrpSpPr/>
        <p:nvPr/>
      </p:nvGrpSpPr>
      <p:grpSpPr>
        <a:xfrm>
          <a:off x="0" y="0"/>
          <a:ext cx="0" cy="0"/>
          <a:chOff x="0" y="0"/>
          <a:chExt cx="0" cy="0"/>
        </a:xfrm>
      </p:grpSpPr>
      <p:sp>
        <p:nvSpPr>
          <p:cNvPr id="883" name="Google Shape;883;p22: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884" name="Google Shape;884;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5" name="Google Shape;885;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6" name="Shape 906"/>
        <p:cNvGrpSpPr/>
        <p:nvPr/>
      </p:nvGrpSpPr>
      <p:grpSpPr>
        <a:xfrm>
          <a:off x="0" y="0"/>
          <a:ext cx="0" cy="0"/>
          <a:chOff x="0" y="0"/>
          <a:chExt cx="0" cy="0"/>
        </a:xfrm>
      </p:grpSpPr>
      <p:sp>
        <p:nvSpPr>
          <p:cNvPr id="907" name="Google Shape;907;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8" name="Google Shape;908;p23: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3: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9" name="Google Shape;159;p4: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5: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6: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1" name="Google Shape;221;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2" name="Google Shape;222;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1" name="Google Shape;241;p7: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8: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1" name="Google Shape;301;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2" name="Google Shape;302;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1" name="Google Shape;311;p9:notes"/>
          <p:cNvSpPr/>
          <p:nvPr>
            <p:ph idx="2" type="sldImg"/>
          </p:nvPr>
        </p:nvSpPr>
        <p:spPr>
          <a:xfrm>
            <a:off x="382588" y="685800"/>
            <a:ext cx="60928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21" name="Shape 21"/>
        <p:cNvGrpSpPr/>
        <p:nvPr/>
      </p:nvGrpSpPr>
      <p:grpSpPr>
        <a:xfrm>
          <a:off x="0" y="0"/>
          <a:ext cx="0" cy="0"/>
          <a:chOff x="0" y="0"/>
          <a:chExt cx="0" cy="0"/>
        </a:xfrm>
      </p:grpSpPr>
      <p:sp>
        <p:nvSpPr>
          <p:cNvPr id="22" name="Google Shape;22;p2"/>
          <p:cNvSpPr txBox="1"/>
          <p:nvPr>
            <p:ph type="title"/>
          </p:nvPr>
        </p:nvSpPr>
        <p:spPr>
          <a:xfrm>
            <a:off x="457200" y="206042"/>
            <a:ext cx="8229600" cy="85751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
          <p:cNvSpPr txBox="1"/>
          <p:nvPr>
            <p:ph idx="1" type="body"/>
          </p:nvPr>
        </p:nvSpPr>
        <p:spPr>
          <a:xfrm>
            <a:off x="457200" y="1200521"/>
            <a:ext cx="8229600" cy="339552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2"/>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9" name="Shape 79"/>
        <p:cNvGrpSpPr/>
        <p:nvPr/>
      </p:nvGrpSpPr>
      <p:grpSpPr>
        <a:xfrm>
          <a:off x="0" y="0"/>
          <a:ext cx="0" cy="0"/>
          <a:chOff x="0" y="0"/>
          <a:chExt cx="0" cy="0"/>
        </a:xfrm>
      </p:grpSpPr>
      <p:sp>
        <p:nvSpPr>
          <p:cNvPr id="80" name="Google Shape;80;p11"/>
          <p:cNvSpPr txBox="1"/>
          <p:nvPr>
            <p:ph type="title"/>
          </p:nvPr>
        </p:nvSpPr>
        <p:spPr>
          <a:xfrm>
            <a:off x="457200" y="206042"/>
            <a:ext cx="8229600" cy="85751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1"/>
          <p:cNvSpPr txBox="1"/>
          <p:nvPr>
            <p:ph idx="1" type="body"/>
          </p:nvPr>
        </p:nvSpPr>
        <p:spPr>
          <a:xfrm rot="5400000">
            <a:off x="2874240" y="-1216519"/>
            <a:ext cx="3395520"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1"/>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1"/>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1"/>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85" name="Shape 85"/>
        <p:cNvGrpSpPr/>
        <p:nvPr/>
      </p:nvGrpSpPr>
      <p:grpSpPr>
        <a:xfrm>
          <a:off x="0" y="0"/>
          <a:ext cx="0" cy="0"/>
          <a:chOff x="0" y="0"/>
          <a:chExt cx="0" cy="0"/>
        </a:xfrm>
      </p:grpSpPr>
      <p:sp>
        <p:nvSpPr>
          <p:cNvPr id="86" name="Google Shape;86;p12"/>
          <p:cNvSpPr txBox="1"/>
          <p:nvPr>
            <p:ph type="title"/>
          </p:nvPr>
        </p:nvSpPr>
        <p:spPr>
          <a:xfrm rot="5400000">
            <a:off x="6011552" y="772676"/>
            <a:ext cx="329309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12"/>
          <p:cNvSpPr txBox="1"/>
          <p:nvPr>
            <p:ph idx="1" type="body"/>
          </p:nvPr>
        </p:nvSpPr>
        <p:spPr>
          <a:xfrm rot="5400000">
            <a:off x="1820553" y="-1208523"/>
            <a:ext cx="329309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8" name="Google Shape;88;p12"/>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2"/>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2"/>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p:cSld name="Slide 12">
    <p:spTree>
      <p:nvGrpSpPr>
        <p:cNvPr id="91" name="Shape 91"/>
        <p:cNvGrpSpPr/>
        <p:nvPr/>
      </p:nvGrpSpPr>
      <p:grpSpPr>
        <a:xfrm>
          <a:off x="0" y="0"/>
          <a:ext cx="0" cy="0"/>
          <a:chOff x="0" y="0"/>
          <a:chExt cx="0" cy="0"/>
        </a:xfrm>
      </p:grpSpPr>
      <p:sp>
        <p:nvSpPr>
          <p:cNvPr id="92" name="Google Shape;92;p13"/>
          <p:cNvSpPr txBox="1"/>
          <p:nvPr>
            <p:ph type="title"/>
          </p:nvPr>
        </p:nvSpPr>
        <p:spPr>
          <a:xfrm>
            <a:off x="628650" y="273929"/>
            <a:ext cx="7886700" cy="994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3" name="Google Shape;93;p13"/>
          <p:cNvSpPr txBox="1"/>
          <p:nvPr>
            <p:ph idx="10" type="dt"/>
          </p:nvPr>
        </p:nvSpPr>
        <p:spPr>
          <a:xfrm>
            <a:off x="628650" y="4768735"/>
            <a:ext cx="20574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3"/>
          <p:cNvSpPr txBox="1"/>
          <p:nvPr>
            <p:ph idx="11" type="ftr"/>
          </p:nvPr>
        </p:nvSpPr>
        <p:spPr>
          <a:xfrm>
            <a:off x="3028950" y="4768735"/>
            <a:ext cx="30861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3"/>
          <p:cNvSpPr txBox="1"/>
          <p:nvPr>
            <p:ph idx="12" type="sldNum"/>
          </p:nvPr>
        </p:nvSpPr>
        <p:spPr>
          <a:xfrm>
            <a:off x="6457950" y="4768735"/>
            <a:ext cx="20574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rgbClr val="888888"/>
                </a:solidFill>
                <a:latin typeface="Calibri"/>
                <a:ea typeface="Calibri"/>
                <a:cs typeface="Calibri"/>
                <a:sym typeface="Calibri"/>
              </a:defRPr>
            </a:lvl1pPr>
            <a:lvl2pPr indent="0" lvl="1" marL="0" algn="r">
              <a:spcBef>
                <a:spcPts val="0"/>
              </a:spcBef>
              <a:buNone/>
              <a:defRPr sz="1200">
                <a:solidFill>
                  <a:srgbClr val="888888"/>
                </a:solidFill>
                <a:latin typeface="Calibri"/>
                <a:ea typeface="Calibri"/>
                <a:cs typeface="Calibri"/>
                <a:sym typeface="Calibri"/>
              </a:defRPr>
            </a:lvl2pPr>
            <a:lvl3pPr indent="0" lvl="2" marL="0" algn="r">
              <a:spcBef>
                <a:spcPts val="0"/>
              </a:spcBef>
              <a:buNone/>
              <a:defRPr sz="1200">
                <a:solidFill>
                  <a:srgbClr val="888888"/>
                </a:solidFill>
                <a:latin typeface="Calibri"/>
                <a:ea typeface="Calibri"/>
                <a:cs typeface="Calibri"/>
                <a:sym typeface="Calibri"/>
              </a:defRPr>
            </a:lvl3pPr>
            <a:lvl4pPr indent="0" lvl="3" marL="0" algn="r">
              <a:spcBef>
                <a:spcPts val="0"/>
              </a:spcBef>
              <a:buNone/>
              <a:defRPr sz="1200">
                <a:solidFill>
                  <a:srgbClr val="888888"/>
                </a:solidFill>
                <a:latin typeface="Calibri"/>
                <a:ea typeface="Calibri"/>
                <a:cs typeface="Calibri"/>
                <a:sym typeface="Calibri"/>
              </a:defRPr>
            </a:lvl4pPr>
            <a:lvl5pPr indent="0" lvl="4" marL="0" algn="r">
              <a:spcBef>
                <a:spcPts val="0"/>
              </a:spcBef>
              <a:buNone/>
              <a:defRPr sz="1200">
                <a:solidFill>
                  <a:srgbClr val="888888"/>
                </a:solidFill>
                <a:latin typeface="Calibri"/>
                <a:ea typeface="Calibri"/>
                <a:cs typeface="Calibri"/>
                <a:sym typeface="Calibri"/>
              </a:defRPr>
            </a:lvl5pPr>
            <a:lvl6pPr indent="0" lvl="5" marL="0" algn="r">
              <a:spcBef>
                <a:spcPts val="0"/>
              </a:spcBef>
              <a:buNone/>
              <a:defRPr sz="1200">
                <a:solidFill>
                  <a:srgbClr val="888888"/>
                </a:solidFill>
                <a:latin typeface="Calibri"/>
                <a:ea typeface="Calibri"/>
                <a:cs typeface="Calibri"/>
                <a:sym typeface="Calibri"/>
              </a:defRPr>
            </a:lvl6pPr>
            <a:lvl7pPr indent="0" lvl="6" marL="0" algn="r">
              <a:spcBef>
                <a:spcPts val="0"/>
              </a:spcBef>
              <a:buNone/>
              <a:defRPr sz="1200">
                <a:solidFill>
                  <a:srgbClr val="888888"/>
                </a:solidFill>
                <a:latin typeface="Calibri"/>
                <a:ea typeface="Calibri"/>
                <a:cs typeface="Calibri"/>
                <a:sym typeface="Calibri"/>
              </a:defRPr>
            </a:lvl7pPr>
            <a:lvl8pPr indent="0" lvl="7" marL="0" algn="r">
              <a:spcBef>
                <a:spcPts val="0"/>
              </a:spcBef>
              <a:buNone/>
              <a:defRPr sz="1200">
                <a:solidFill>
                  <a:srgbClr val="888888"/>
                </a:solidFill>
                <a:latin typeface="Calibri"/>
                <a:ea typeface="Calibri"/>
                <a:cs typeface="Calibri"/>
                <a:sym typeface="Calibri"/>
              </a:defRPr>
            </a:lvl8pPr>
            <a:lvl9pPr indent="0" lvl="8" mar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400">
              <a:solidFill>
                <a:schemeClr val="dk1"/>
              </a:solidFill>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27" name="Shape 27"/>
        <p:cNvGrpSpPr/>
        <p:nvPr/>
      </p:nvGrpSpPr>
      <p:grpSpPr>
        <a:xfrm>
          <a:off x="0" y="0"/>
          <a:ext cx="0" cy="0"/>
          <a:chOff x="0" y="0"/>
          <a:chExt cx="0" cy="0"/>
        </a:xfrm>
      </p:grpSpPr>
      <p:sp>
        <p:nvSpPr>
          <p:cNvPr id="28" name="Google Shape;28;p3"/>
          <p:cNvSpPr txBox="1"/>
          <p:nvPr>
            <p:ph type="title"/>
          </p:nvPr>
        </p:nvSpPr>
        <p:spPr>
          <a:xfrm>
            <a:off x="457200" y="206042"/>
            <a:ext cx="8229600" cy="85751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3"/>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3"/>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3"/>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32" name="Shape 32"/>
        <p:cNvGrpSpPr/>
        <p:nvPr/>
      </p:nvGrpSpPr>
      <p:grpSpPr>
        <a:xfrm>
          <a:off x="0" y="0"/>
          <a:ext cx="0" cy="0"/>
          <a:chOff x="0" y="0"/>
          <a:chExt cx="0" cy="0"/>
        </a:xfrm>
      </p:grpSpPr>
      <p:sp>
        <p:nvSpPr>
          <p:cNvPr id="33" name="Google Shape;33;p4"/>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36" name="Shape 36"/>
        <p:cNvGrpSpPr/>
        <p:nvPr/>
      </p:nvGrpSpPr>
      <p:grpSpPr>
        <a:xfrm>
          <a:off x="0" y="0"/>
          <a:ext cx="0" cy="0"/>
          <a:chOff x="0" y="0"/>
          <a:chExt cx="0" cy="0"/>
        </a:xfrm>
      </p:grpSpPr>
      <p:sp>
        <p:nvSpPr>
          <p:cNvPr id="37" name="Google Shape;37;p5"/>
          <p:cNvSpPr txBox="1"/>
          <p:nvPr>
            <p:ph type="ctrTitle"/>
          </p:nvPr>
        </p:nvSpPr>
        <p:spPr>
          <a:xfrm>
            <a:off x="685800" y="1598313"/>
            <a:ext cx="7772400" cy="110285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
          <p:cNvSpPr txBox="1"/>
          <p:nvPr>
            <p:ph idx="1" type="subTitle"/>
          </p:nvPr>
        </p:nvSpPr>
        <p:spPr>
          <a:xfrm>
            <a:off x="1371600" y="2915550"/>
            <a:ext cx="6400800" cy="1314856"/>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39" name="Google Shape;39;p5"/>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5"/>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5"/>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42" name="Shape 42"/>
        <p:cNvGrpSpPr/>
        <p:nvPr/>
      </p:nvGrpSpPr>
      <p:grpSpPr>
        <a:xfrm>
          <a:off x="0" y="0"/>
          <a:ext cx="0" cy="0"/>
          <a:chOff x="0" y="0"/>
          <a:chExt cx="0" cy="0"/>
        </a:xfrm>
      </p:grpSpPr>
      <p:sp>
        <p:nvSpPr>
          <p:cNvPr id="43" name="Google Shape;43;p6"/>
          <p:cNvSpPr txBox="1"/>
          <p:nvPr>
            <p:ph type="title"/>
          </p:nvPr>
        </p:nvSpPr>
        <p:spPr>
          <a:xfrm>
            <a:off x="722313" y="3306196"/>
            <a:ext cx="7772400" cy="1021872"/>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6"/>
          <p:cNvSpPr txBox="1"/>
          <p:nvPr>
            <p:ph idx="1" type="body"/>
          </p:nvPr>
        </p:nvSpPr>
        <p:spPr>
          <a:xfrm>
            <a:off x="722313" y="2180708"/>
            <a:ext cx="7772400" cy="1125488"/>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45" name="Google Shape;45;p6"/>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48" name="Shape 48"/>
        <p:cNvGrpSpPr/>
        <p:nvPr/>
      </p:nvGrpSpPr>
      <p:grpSpPr>
        <a:xfrm>
          <a:off x="0" y="0"/>
          <a:ext cx="0" cy="0"/>
          <a:chOff x="0" y="0"/>
          <a:chExt cx="0" cy="0"/>
        </a:xfrm>
      </p:grpSpPr>
      <p:sp>
        <p:nvSpPr>
          <p:cNvPr id="49" name="Google Shape;49;p7"/>
          <p:cNvSpPr txBox="1"/>
          <p:nvPr>
            <p:ph type="title"/>
          </p:nvPr>
        </p:nvSpPr>
        <p:spPr>
          <a:xfrm>
            <a:off x="457200" y="206042"/>
            <a:ext cx="8229600" cy="85751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7"/>
          <p:cNvSpPr txBox="1"/>
          <p:nvPr>
            <p:ph idx="1" type="body"/>
          </p:nvPr>
        </p:nvSpPr>
        <p:spPr>
          <a:xfrm>
            <a:off x="457200" y="900391"/>
            <a:ext cx="4038600" cy="2547534"/>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51" name="Google Shape;51;p7"/>
          <p:cNvSpPr txBox="1"/>
          <p:nvPr>
            <p:ph idx="2" type="body"/>
          </p:nvPr>
        </p:nvSpPr>
        <p:spPr>
          <a:xfrm>
            <a:off x="4648200" y="900391"/>
            <a:ext cx="4038600" cy="2547534"/>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52" name="Google Shape;52;p7"/>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7"/>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55" name="Shape 55"/>
        <p:cNvGrpSpPr/>
        <p:nvPr/>
      </p:nvGrpSpPr>
      <p:grpSpPr>
        <a:xfrm>
          <a:off x="0" y="0"/>
          <a:ext cx="0" cy="0"/>
          <a:chOff x="0" y="0"/>
          <a:chExt cx="0" cy="0"/>
        </a:xfrm>
      </p:grpSpPr>
      <p:sp>
        <p:nvSpPr>
          <p:cNvPr id="56" name="Google Shape;56;p8"/>
          <p:cNvSpPr txBox="1"/>
          <p:nvPr>
            <p:ph type="title"/>
          </p:nvPr>
        </p:nvSpPr>
        <p:spPr>
          <a:xfrm>
            <a:off x="457200" y="206042"/>
            <a:ext cx="8229600" cy="85751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8"/>
          <p:cNvSpPr txBox="1"/>
          <p:nvPr>
            <p:ph idx="1" type="body"/>
          </p:nvPr>
        </p:nvSpPr>
        <p:spPr>
          <a:xfrm>
            <a:off x="457200" y="1151690"/>
            <a:ext cx="4040188" cy="479970"/>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8" name="Google Shape;58;p8"/>
          <p:cNvSpPr txBox="1"/>
          <p:nvPr>
            <p:ph idx="2" type="body"/>
          </p:nvPr>
        </p:nvSpPr>
        <p:spPr>
          <a:xfrm>
            <a:off x="457200" y="1631660"/>
            <a:ext cx="4040188" cy="2964381"/>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9" name="Google Shape;59;p8"/>
          <p:cNvSpPr txBox="1"/>
          <p:nvPr>
            <p:ph idx="3" type="body"/>
          </p:nvPr>
        </p:nvSpPr>
        <p:spPr>
          <a:xfrm>
            <a:off x="4645026" y="1151690"/>
            <a:ext cx="4041775" cy="479970"/>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60" name="Google Shape;60;p8"/>
          <p:cNvSpPr txBox="1"/>
          <p:nvPr>
            <p:ph idx="4" type="body"/>
          </p:nvPr>
        </p:nvSpPr>
        <p:spPr>
          <a:xfrm>
            <a:off x="4645026" y="1631660"/>
            <a:ext cx="4041775" cy="2964381"/>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61" name="Google Shape;61;p8"/>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8"/>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8"/>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64" name="Google Shape;64;p8"/>
          <p:cNvSpPr/>
          <p:nvPr/>
        </p:nvSpPr>
        <p:spPr>
          <a:xfrm>
            <a:off x="6444208" y="3940696"/>
            <a:ext cx="775136" cy="2308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节日PPT模板：www.1ppt.com/jieri/          PPT素材：www.1ppt.com/sucai/</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PPT背景图片：www.1ppt.com/beijing/        PPT图表：www.1ppt.com/tubiao/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精美PPT下载：www.1ppt.com/xiazai/         PPT教程： www.1ppt.com/powerpoint/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PPT课件：www.1ppt.com/kejian/             字体下载：www.1ppt.com/ziti/</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工作总结PPT：www.1ppt.com/xiazai/zongjie/ 工作计划：www.1ppt.com/xiazai/jihua/</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商务PPT模板：www.1ppt.com/moban/shangwu/  个人简历PPT：www.1ppt.com/xiazai/jianli/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毕业答辩PPT：www.1ppt.com/xiazai/dabian/  工作汇报PPT：www.1ppt.com/xiazai/huibao/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 </a:t>
            </a:r>
            <a:endParaRPr/>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65" name="Shape 65"/>
        <p:cNvGrpSpPr/>
        <p:nvPr/>
      </p:nvGrpSpPr>
      <p:grpSpPr>
        <a:xfrm>
          <a:off x="0" y="0"/>
          <a:ext cx="0" cy="0"/>
          <a:chOff x="0" y="0"/>
          <a:chExt cx="0" cy="0"/>
        </a:xfrm>
      </p:grpSpPr>
      <p:sp>
        <p:nvSpPr>
          <p:cNvPr id="66" name="Google Shape;66;p9"/>
          <p:cNvSpPr txBox="1"/>
          <p:nvPr>
            <p:ph type="title"/>
          </p:nvPr>
        </p:nvSpPr>
        <p:spPr>
          <a:xfrm>
            <a:off x="457201" y="204851"/>
            <a:ext cx="3008313" cy="87180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9"/>
          <p:cNvSpPr txBox="1"/>
          <p:nvPr>
            <p:ph idx="1" type="body"/>
          </p:nvPr>
        </p:nvSpPr>
        <p:spPr>
          <a:xfrm>
            <a:off x="3575050" y="204851"/>
            <a:ext cx="5111750" cy="4391190"/>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8" name="Google Shape;68;p9"/>
          <p:cNvSpPr txBox="1"/>
          <p:nvPr>
            <p:ph idx="2" type="body"/>
          </p:nvPr>
        </p:nvSpPr>
        <p:spPr>
          <a:xfrm>
            <a:off x="457201" y="1076658"/>
            <a:ext cx="3008313" cy="351938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9"/>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9"/>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9"/>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72" name="Shape 72"/>
        <p:cNvGrpSpPr/>
        <p:nvPr/>
      </p:nvGrpSpPr>
      <p:grpSpPr>
        <a:xfrm>
          <a:off x="0" y="0"/>
          <a:ext cx="0" cy="0"/>
          <a:chOff x="0" y="0"/>
          <a:chExt cx="0" cy="0"/>
        </a:xfrm>
      </p:grpSpPr>
      <p:sp>
        <p:nvSpPr>
          <p:cNvPr id="73" name="Google Shape;73;p10"/>
          <p:cNvSpPr txBox="1"/>
          <p:nvPr>
            <p:ph type="title"/>
          </p:nvPr>
        </p:nvSpPr>
        <p:spPr>
          <a:xfrm>
            <a:off x="1792288" y="3601561"/>
            <a:ext cx="5486400" cy="42518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0"/>
          <p:cNvSpPr/>
          <p:nvPr>
            <p:ph idx="2" type="pic"/>
          </p:nvPr>
        </p:nvSpPr>
        <p:spPr>
          <a:xfrm>
            <a:off x="1792288" y="459723"/>
            <a:ext cx="5486400" cy="3087053"/>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75" name="Google Shape;75;p10"/>
          <p:cNvSpPr txBox="1"/>
          <p:nvPr>
            <p:ph idx="1" type="body"/>
          </p:nvPr>
        </p:nvSpPr>
        <p:spPr>
          <a:xfrm>
            <a:off x="1792288" y="4026746"/>
            <a:ext cx="5486400" cy="60383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6" name="Google Shape;76;p10"/>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0"/>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0"/>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1.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grpSp>
        <p:nvGrpSpPr>
          <p:cNvPr id="10" name="Google Shape;10;p1"/>
          <p:cNvGrpSpPr/>
          <p:nvPr/>
        </p:nvGrpSpPr>
        <p:grpSpPr>
          <a:xfrm flipH="1">
            <a:off x="-17314" y="3705581"/>
            <a:ext cx="3040988" cy="1498512"/>
            <a:chOff x="5917425" y="3435846"/>
            <a:chExt cx="3226575" cy="1707654"/>
          </a:xfrm>
        </p:grpSpPr>
        <p:pic>
          <p:nvPicPr>
            <p:cNvPr id="11" name="Google Shape;11;p1"/>
            <p:cNvPicPr preferRelativeResize="0"/>
            <p:nvPr/>
          </p:nvPicPr>
          <p:blipFill rotWithShape="1">
            <a:blip r:embed="rId1">
              <a:alphaModFix/>
            </a:blip>
            <a:srcRect b="0" l="0" r="0" t="0"/>
            <a:stretch/>
          </p:blipFill>
          <p:spPr>
            <a:xfrm>
              <a:off x="5917425" y="3435846"/>
              <a:ext cx="3226575" cy="1707654"/>
            </a:xfrm>
            <a:prstGeom prst="rect">
              <a:avLst/>
            </a:prstGeom>
            <a:noFill/>
            <a:ln>
              <a:noFill/>
            </a:ln>
          </p:spPr>
        </p:pic>
        <p:pic>
          <p:nvPicPr>
            <p:cNvPr id="12" name="Google Shape;12;p1"/>
            <p:cNvPicPr preferRelativeResize="0"/>
            <p:nvPr/>
          </p:nvPicPr>
          <p:blipFill rotWithShape="1">
            <a:blip r:embed="rId1">
              <a:alphaModFix/>
            </a:blip>
            <a:srcRect b="0" l="0" r="0" t="0"/>
            <a:stretch/>
          </p:blipFill>
          <p:spPr>
            <a:xfrm>
              <a:off x="5917425" y="3435846"/>
              <a:ext cx="3226575" cy="1707654"/>
            </a:xfrm>
            <a:prstGeom prst="rect">
              <a:avLst/>
            </a:prstGeom>
            <a:noFill/>
            <a:ln>
              <a:noFill/>
            </a:ln>
          </p:spPr>
        </p:pic>
      </p:grpSp>
      <p:grpSp>
        <p:nvGrpSpPr>
          <p:cNvPr id="13" name="Google Shape;13;p1"/>
          <p:cNvGrpSpPr/>
          <p:nvPr/>
        </p:nvGrpSpPr>
        <p:grpSpPr>
          <a:xfrm>
            <a:off x="6304849" y="3705581"/>
            <a:ext cx="2856466" cy="1511774"/>
            <a:chOff x="5917425" y="3435846"/>
            <a:chExt cx="3226575" cy="1707654"/>
          </a:xfrm>
        </p:grpSpPr>
        <p:pic>
          <p:nvPicPr>
            <p:cNvPr id="14" name="Google Shape;14;p1"/>
            <p:cNvPicPr preferRelativeResize="0"/>
            <p:nvPr/>
          </p:nvPicPr>
          <p:blipFill rotWithShape="1">
            <a:blip r:embed="rId1">
              <a:alphaModFix/>
            </a:blip>
            <a:srcRect b="0" l="0" r="0" t="0"/>
            <a:stretch/>
          </p:blipFill>
          <p:spPr>
            <a:xfrm>
              <a:off x="5917425" y="3435846"/>
              <a:ext cx="3226575" cy="1707654"/>
            </a:xfrm>
            <a:prstGeom prst="rect">
              <a:avLst/>
            </a:prstGeom>
            <a:noFill/>
            <a:ln>
              <a:noFill/>
            </a:ln>
          </p:spPr>
        </p:pic>
        <p:pic>
          <p:nvPicPr>
            <p:cNvPr id="15" name="Google Shape;15;p1"/>
            <p:cNvPicPr preferRelativeResize="0"/>
            <p:nvPr/>
          </p:nvPicPr>
          <p:blipFill rotWithShape="1">
            <a:blip r:embed="rId1">
              <a:alphaModFix/>
            </a:blip>
            <a:srcRect b="0" l="0" r="0" t="0"/>
            <a:stretch/>
          </p:blipFill>
          <p:spPr>
            <a:xfrm>
              <a:off x="5917425" y="3435846"/>
              <a:ext cx="3226575" cy="1707654"/>
            </a:xfrm>
            <a:prstGeom prst="rect">
              <a:avLst/>
            </a:prstGeom>
            <a:noFill/>
            <a:ln>
              <a:noFill/>
            </a:ln>
          </p:spPr>
        </p:pic>
      </p:grpSp>
      <p:sp>
        <p:nvSpPr>
          <p:cNvPr id="16" name="Google Shape;16;p1"/>
          <p:cNvSpPr txBox="1"/>
          <p:nvPr>
            <p:ph type="title"/>
          </p:nvPr>
        </p:nvSpPr>
        <p:spPr>
          <a:xfrm>
            <a:off x="457200" y="206042"/>
            <a:ext cx="8229600" cy="85751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 name="Google Shape;17;p1"/>
          <p:cNvSpPr txBox="1"/>
          <p:nvPr>
            <p:ph idx="1" type="body"/>
          </p:nvPr>
        </p:nvSpPr>
        <p:spPr>
          <a:xfrm>
            <a:off x="457200" y="1200521"/>
            <a:ext cx="8229600" cy="339552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8" name="Google Shape;18;p1"/>
          <p:cNvSpPr txBox="1"/>
          <p:nvPr>
            <p:ph idx="10" type="dt"/>
          </p:nvPr>
        </p:nvSpPr>
        <p:spPr>
          <a:xfrm>
            <a:off x="457200" y="4768735"/>
            <a:ext cx="2133600" cy="273928"/>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 name="Google Shape;19;p1"/>
          <p:cNvSpPr txBox="1"/>
          <p:nvPr>
            <p:ph idx="11" type="ftr"/>
          </p:nvPr>
        </p:nvSpPr>
        <p:spPr>
          <a:xfrm>
            <a:off x="3124200" y="4768735"/>
            <a:ext cx="2895600" cy="273928"/>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Google Shape;20;p1"/>
          <p:cNvSpPr txBox="1"/>
          <p:nvPr>
            <p:ph idx="12" type="sldNum"/>
          </p:nvPr>
        </p:nvSpPr>
        <p:spPr>
          <a:xfrm>
            <a:off x="6553200" y="4768735"/>
            <a:ext cx="2133600" cy="273928"/>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ransition spd="slow">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7.png"/><Relationship Id="rId4" Type="http://schemas.openxmlformats.org/officeDocument/2006/relationships/image" Target="../media/image10.png"/><Relationship Id="rId9" Type="http://schemas.openxmlformats.org/officeDocument/2006/relationships/image" Target="../media/image3.png"/><Relationship Id="rId5" Type="http://schemas.openxmlformats.org/officeDocument/2006/relationships/image" Target="../media/image9.png"/><Relationship Id="rId6" Type="http://schemas.openxmlformats.org/officeDocument/2006/relationships/image" Target="../media/image5.png"/><Relationship Id="rId7" Type="http://schemas.openxmlformats.org/officeDocument/2006/relationships/image" Target="../media/image2.png"/><Relationship Id="rId8"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2.png"/><Relationship Id="rId4" Type="http://schemas.openxmlformats.org/officeDocument/2006/relationships/image" Target="../media/image6.png"/><Relationship Id="rId5"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pic>
        <p:nvPicPr>
          <p:cNvPr id="100" name="Google Shape;100;p14"/>
          <p:cNvPicPr preferRelativeResize="0"/>
          <p:nvPr/>
        </p:nvPicPr>
        <p:blipFill rotWithShape="1">
          <a:blip r:embed="rId3">
            <a:alphaModFix/>
          </a:blip>
          <a:srcRect b="0" l="0" r="0" t="0"/>
          <a:stretch/>
        </p:blipFill>
        <p:spPr>
          <a:xfrm>
            <a:off x="5761776" y="1347237"/>
            <a:ext cx="3382224" cy="3797851"/>
          </a:xfrm>
          <a:prstGeom prst="rect">
            <a:avLst/>
          </a:prstGeom>
          <a:noFill/>
          <a:ln>
            <a:noFill/>
          </a:ln>
        </p:spPr>
      </p:pic>
      <p:grpSp>
        <p:nvGrpSpPr>
          <p:cNvPr id="101" name="Google Shape;101;p14"/>
          <p:cNvGrpSpPr/>
          <p:nvPr/>
        </p:nvGrpSpPr>
        <p:grpSpPr>
          <a:xfrm>
            <a:off x="1151985" y="1068623"/>
            <a:ext cx="1294149" cy="1205224"/>
            <a:chOff x="1223888" y="1903750"/>
            <a:chExt cx="1426709" cy="1349509"/>
          </a:xfrm>
        </p:grpSpPr>
        <p:sp>
          <p:nvSpPr>
            <p:cNvPr id="102" name="Google Shape;102;p14"/>
            <p:cNvSpPr/>
            <p:nvPr/>
          </p:nvSpPr>
          <p:spPr>
            <a:xfrm>
              <a:off x="1223888" y="1903750"/>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14"/>
            <p:cNvSpPr txBox="1"/>
            <p:nvPr/>
          </p:nvSpPr>
          <p:spPr>
            <a:xfrm>
              <a:off x="1321603" y="2009877"/>
              <a:ext cx="1328994" cy="113725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6000" u="none" cap="none" strike="noStrike">
                  <a:solidFill>
                    <a:srgbClr val="770000"/>
                  </a:solidFill>
                  <a:latin typeface="Calibri"/>
                  <a:ea typeface="Calibri"/>
                  <a:cs typeface="Calibri"/>
                  <a:sym typeface="Calibri"/>
                </a:rPr>
                <a:t>3D</a:t>
              </a:r>
              <a:endParaRPr b="1" sz="6000">
                <a:solidFill>
                  <a:srgbClr val="770000"/>
                </a:solidFill>
                <a:latin typeface="Calibri"/>
                <a:ea typeface="Calibri"/>
                <a:cs typeface="Calibri"/>
                <a:sym typeface="Calibri"/>
              </a:endParaRPr>
            </a:p>
          </p:txBody>
        </p:sp>
      </p:grpSp>
      <p:grpSp>
        <p:nvGrpSpPr>
          <p:cNvPr id="104" name="Google Shape;104;p14"/>
          <p:cNvGrpSpPr/>
          <p:nvPr/>
        </p:nvGrpSpPr>
        <p:grpSpPr>
          <a:xfrm>
            <a:off x="2316182" y="1040631"/>
            <a:ext cx="1415293" cy="1205224"/>
            <a:chOff x="2507332" y="1872407"/>
            <a:chExt cx="1560261" cy="1349509"/>
          </a:xfrm>
        </p:grpSpPr>
        <p:sp>
          <p:nvSpPr>
            <p:cNvPr id="105" name="Google Shape;105;p14"/>
            <p:cNvSpPr/>
            <p:nvPr/>
          </p:nvSpPr>
          <p:spPr>
            <a:xfrm>
              <a:off x="2507332" y="1872407"/>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 name="Google Shape;106;p14"/>
            <p:cNvSpPr txBox="1"/>
            <p:nvPr/>
          </p:nvSpPr>
          <p:spPr>
            <a:xfrm>
              <a:off x="2533316" y="2182188"/>
              <a:ext cx="1534277" cy="7926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4000">
                  <a:solidFill>
                    <a:srgbClr val="770000"/>
                  </a:solidFill>
                  <a:latin typeface="Calibri"/>
                  <a:ea typeface="Calibri"/>
                  <a:cs typeface="Calibri"/>
                  <a:sym typeface="Calibri"/>
                </a:rPr>
                <a:t>Man</a:t>
              </a:r>
              <a:endParaRPr b="1" sz="4000">
                <a:solidFill>
                  <a:srgbClr val="770000"/>
                </a:solidFill>
                <a:latin typeface="Calibri"/>
                <a:ea typeface="Calibri"/>
                <a:cs typeface="Calibri"/>
                <a:sym typeface="Calibri"/>
              </a:endParaRPr>
            </a:p>
          </p:txBody>
        </p:sp>
      </p:grpSp>
      <p:grpSp>
        <p:nvGrpSpPr>
          <p:cNvPr id="107" name="Google Shape;107;p14"/>
          <p:cNvGrpSpPr/>
          <p:nvPr/>
        </p:nvGrpSpPr>
        <p:grpSpPr>
          <a:xfrm>
            <a:off x="3491894" y="1040631"/>
            <a:ext cx="1224122" cy="1205224"/>
            <a:chOff x="3803476" y="1872407"/>
            <a:chExt cx="1349509" cy="1349509"/>
          </a:xfrm>
        </p:grpSpPr>
        <p:sp>
          <p:nvSpPr>
            <p:cNvPr id="108" name="Google Shape;108;p14"/>
            <p:cNvSpPr/>
            <p:nvPr/>
          </p:nvSpPr>
          <p:spPr>
            <a:xfrm>
              <a:off x="3803476" y="1872407"/>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 name="Google Shape;109;p14"/>
            <p:cNvSpPr txBox="1"/>
            <p:nvPr/>
          </p:nvSpPr>
          <p:spPr>
            <a:xfrm>
              <a:off x="3803476" y="2337973"/>
              <a:ext cx="1230451" cy="51693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770000"/>
                  </a:solidFill>
                  <a:latin typeface="Calibri"/>
                  <a:ea typeface="Calibri"/>
                  <a:cs typeface="Calibri"/>
                  <a:sym typeface="Calibri"/>
                </a:rPr>
                <a:t>Google</a:t>
              </a:r>
              <a:endParaRPr b="1" sz="2400">
                <a:solidFill>
                  <a:srgbClr val="770000"/>
                </a:solidFill>
                <a:latin typeface="Calibri"/>
                <a:ea typeface="Calibri"/>
                <a:cs typeface="Calibri"/>
                <a:sym typeface="Calibri"/>
              </a:endParaRPr>
            </a:p>
          </p:txBody>
        </p:sp>
      </p:grpSp>
      <p:grpSp>
        <p:nvGrpSpPr>
          <p:cNvPr id="110" name="Google Shape;110;p14"/>
          <p:cNvGrpSpPr/>
          <p:nvPr/>
        </p:nvGrpSpPr>
        <p:grpSpPr>
          <a:xfrm>
            <a:off x="4608020" y="1068623"/>
            <a:ext cx="1342764" cy="1205224"/>
            <a:chOff x="5058955" y="1903750"/>
            <a:chExt cx="1480303" cy="1349509"/>
          </a:xfrm>
        </p:grpSpPr>
        <p:sp>
          <p:nvSpPr>
            <p:cNvPr id="111" name="Google Shape;111;p14"/>
            <p:cNvSpPr/>
            <p:nvPr/>
          </p:nvSpPr>
          <p:spPr>
            <a:xfrm>
              <a:off x="5058955" y="1903750"/>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 name="Google Shape;112;p14"/>
            <p:cNvSpPr txBox="1"/>
            <p:nvPr/>
          </p:nvSpPr>
          <p:spPr>
            <a:xfrm>
              <a:off x="5189749" y="2345124"/>
              <a:ext cx="1349509" cy="51693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770000"/>
                  </a:solidFill>
                  <a:latin typeface="Calibri"/>
                  <a:ea typeface="Calibri"/>
                  <a:cs typeface="Calibri"/>
                  <a:sym typeface="Calibri"/>
                </a:rPr>
                <a:t>Slides</a:t>
              </a:r>
              <a:endParaRPr b="1" sz="2400">
                <a:solidFill>
                  <a:srgbClr val="770000"/>
                </a:solidFill>
                <a:latin typeface="Calibri"/>
                <a:ea typeface="Calibri"/>
                <a:cs typeface="Calibri"/>
                <a:sym typeface="Calibri"/>
              </a:endParaRPr>
            </a:p>
          </p:txBody>
        </p:sp>
      </p:grpSp>
      <p:cxnSp>
        <p:nvCxnSpPr>
          <p:cNvPr id="113" name="Google Shape;113;p14"/>
          <p:cNvCxnSpPr/>
          <p:nvPr/>
        </p:nvCxnSpPr>
        <p:spPr>
          <a:xfrm>
            <a:off x="863588" y="3436640"/>
            <a:ext cx="5648302" cy="0"/>
          </a:xfrm>
          <a:prstGeom prst="straightConnector1">
            <a:avLst/>
          </a:prstGeom>
          <a:noFill/>
          <a:ln cap="flat" cmpd="sng" w="9525">
            <a:solidFill>
              <a:srgbClr val="3F3F3F"/>
            </a:solidFill>
            <a:prstDash val="lgDash"/>
            <a:round/>
            <a:headEnd len="sm" w="sm" type="none"/>
            <a:tailEnd len="sm" w="sm" type="none"/>
          </a:ln>
        </p:spPr>
      </p:cxnSp>
      <p:sp>
        <p:nvSpPr>
          <p:cNvPr id="114" name="Google Shape;114;p14"/>
          <p:cNvSpPr txBox="1"/>
          <p:nvPr/>
        </p:nvSpPr>
        <p:spPr>
          <a:xfrm>
            <a:off x="2042732" y="2800465"/>
            <a:ext cx="2809944" cy="26161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US" sz="1100">
                <a:solidFill>
                  <a:srgbClr val="3F3F3F"/>
                </a:solidFill>
                <a:latin typeface="Calibri"/>
                <a:ea typeface="Calibri"/>
                <a:cs typeface="Calibri"/>
                <a:sym typeface="Calibri"/>
              </a:rPr>
              <a:t>Presentation template  by </a:t>
            </a:r>
            <a:r>
              <a:rPr b="1" lang="en-US" sz="1100">
                <a:solidFill>
                  <a:srgbClr val="3F3F3F"/>
                </a:solidFill>
                <a:latin typeface="Calibri"/>
                <a:ea typeface="Calibri"/>
                <a:cs typeface="Calibri"/>
                <a:sym typeface="Calibri"/>
              </a:rPr>
              <a:t>GoogleSlides</a:t>
            </a:r>
            <a:r>
              <a:rPr lang="en-US" sz="1100">
                <a:solidFill>
                  <a:srgbClr val="3F3F3F"/>
                </a:solidFill>
                <a:latin typeface="Calibri"/>
                <a:ea typeface="Calibri"/>
                <a:cs typeface="Calibri"/>
                <a:sym typeface="Calibri"/>
              </a:rPr>
              <a:t>.org</a:t>
            </a:r>
            <a:endParaRPr sz="1100">
              <a:solidFill>
                <a:srgbClr val="3F3F3F"/>
              </a:solidFill>
              <a:latin typeface="Calibri"/>
              <a:ea typeface="Calibri"/>
              <a:cs typeface="Calibri"/>
              <a:sym typeface="Calibri"/>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500"/>
                                        <p:tgtEl>
                                          <p:spTgt spid="1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500"/>
                                        <p:tgtEl>
                                          <p:spTgt spid="1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500"/>
                                        <p:tgtEl>
                                          <p:spTgt spid="1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500"/>
                                        <p:tgtEl>
                                          <p:spTgt spid="110"/>
                                        </p:tgtEl>
                                      </p:cBhvr>
                                    </p:animEffect>
                                  </p:childTnLst>
                                </p:cTn>
                              </p:par>
                              <p:par>
                                <p:cTn fill="hold" nodeType="with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500"/>
                                        <p:tgtEl>
                                          <p:spTgt spid="113"/>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grpSp>
        <p:nvGrpSpPr>
          <p:cNvPr id="360" name="Google Shape;360;p23"/>
          <p:cNvGrpSpPr/>
          <p:nvPr/>
        </p:nvGrpSpPr>
        <p:grpSpPr>
          <a:xfrm>
            <a:off x="5053036" y="1781153"/>
            <a:ext cx="4090965" cy="1841728"/>
            <a:chOff x="5053036" y="1866998"/>
            <a:chExt cx="4090965" cy="1841728"/>
          </a:xfrm>
        </p:grpSpPr>
        <p:sp>
          <p:nvSpPr>
            <p:cNvPr id="361" name="Google Shape;361;p23"/>
            <p:cNvSpPr/>
            <p:nvPr/>
          </p:nvSpPr>
          <p:spPr>
            <a:xfrm flipH="1">
              <a:off x="5231631" y="1866998"/>
              <a:ext cx="3912370" cy="1772091"/>
            </a:xfrm>
            <a:custGeom>
              <a:rect b="b" l="l" r="r" t="t"/>
              <a:pathLst>
                <a:path extrusionOk="0" h="2362788" w="5216493">
                  <a:moveTo>
                    <a:pt x="4058363" y="0"/>
                  </a:moveTo>
                  <a:lnTo>
                    <a:pt x="850234" y="0"/>
                  </a:lnTo>
                  <a:lnTo>
                    <a:pt x="850234" y="2032"/>
                  </a:lnTo>
                  <a:lnTo>
                    <a:pt x="0" y="2032"/>
                  </a:lnTo>
                  <a:lnTo>
                    <a:pt x="0" y="531904"/>
                  </a:lnTo>
                  <a:lnTo>
                    <a:pt x="1" y="531904"/>
                  </a:lnTo>
                  <a:lnTo>
                    <a:pt x="1" y="364801"/>
                  </a:lnTo>
                  <a:lnTo>
                    <a:pt x="850234" y="364801"/>
                  </a:lnTo>
                  <a:lnTo>
                    <a:pt x="850234" y="2362788"/>
                  </a:lnTo>
                  <a:lnTo>
                    <a:pt x="850235" y="2362788"/>
                  </a:lnTo>
                  <a:lnTo>
                    <a:pt x="850235" y="364801"/>
                  </a:lnTo>
                  <a:lnTo>
                    <a:pt x="1653870" y="364801"/>
                  </a:lnTo>
                  <a:lnTo>
                    <a:pt x="1653870" y="362769"/>
                  </a:lnTo>
                  <a:lnTo>
                    <a:pt x="3815944" y="362769"/>
                  </a:lnTo>
                  <a:cubicBezTo>
                    <a:pt x="4392704" y="362769"/>
                    <a:pt x="4860260" y="830325"/>
                    <a:pt x="4860260" y="1407085"/>
                  </a:cubicBezTo>
                  <a:lnTo>
                    <a:pt x="4860260" y="2125118"/>
                  </a:lnTo>
                  <a:lnTo>
                    <a:pt x="5216493" y="2125118"/>
                  </a:lnTo>
                  <a:lnTo>
                    <a:pt x="5216493" y="1158130"/>
                  </a:lnTo>
                  <a:cubicBezTo>
                    <a:pt x="5216493" y="518512"/>
                    <a:pt x="4697981" y="0"/>
                    <a:pt x="4058363" y="0"/>
                  </a:cubicBezTo>
                  <a:close/>
                </a:path>
              </a:pathLst>
            </a:cu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rgbClr val="3F3F3F"/>
                </a:solidFill>
                <a:latin typeface="Calibri"/>
                <a:ea typeface="Calibri"/>
                <a:cs typeface="Calibri"/>
                <a:sym typeface="Calibri"/>
              </a:endParaRPr>
            </a:p>
          </p:txBody>
        </p:sp>
        <p:sp>
          <p:nvSpPr>
            <p:cNvPr id="362" name="Google Shape;362;p23"/>
            <p:cNvSpPr/>
            <p:nvPr/>
          </p:nvSpPr>
          <p:spPr>
            <a:xfrm>
              <a:off x="5053036" y="3212947"/>
              <a:ext cx="495779" cy="495779"/>
            </a:xfrm>
            <a:prstGeom prst="ellipse">
              <a:avLst/>
            </a:pr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rgbClr val="3F3F3F"/>
                </a:solidFill>
                <a:latin typeface="Calibri"/>
                <a:ea typeface="Calibri"/>
                <a:cs typeface="Calibri"/>
                <a:sym typeface="Calibri"/>
              </a:endParaRPr>
            </a:p>
          </p:txBody>
        </p:sp>
        <p:sp>
          <p:nvSpPr>
            <p:cNvPr id="363" name="Google Shape;363;p23"/>
            <p:cNvSpPr txBox="1"/>
            <p:nvPr/>
          </p:nvSpPr>
          <p:spPr>
            <a:xfrm>
              <a:off x="5095740" y="3320198"/>
              <a:ext cx="410370" cy="223138"/>
            </a:xfrm>
            <a:prstGeom prst="rect">
              <a:avLst/>
            </a:prstGeom>
            <a:solidFill>
              <a:schemeClr val="accent1"/>
            </a:solidFill>
            <a:ln>
              <a:noFill/>
            </a:ln>
          </p:spPr>
          <p:txBody>
            <a:bodyPr anchorCtr="0" anchor="t" bIns="34275" lIns="68575" spcFirstLastPara="1" rIns="68575" wrap="square" tIns="34275">
              <a:noAutofit/>
            </a:bodyPr>
            <a:lstStyle/>
            <a:p>
              <a:pPr indent="0" lvl="0" marL="0" marR="0" rtl="0" algn="ctr">
                <a:spcBef>
                  <a:spcPts val="0"/>
                </a:spcBef>
                <a:spcAft>
                  <a:spcPts val="0"/>
                </a:spcAft>
                <a:buNone/>
              </a:pPr>
              <a:r>
                <a:rPr lang="en-US" sz="1000">
                  <a:solidFill>
                    <a:schemeClr val="lt1"/>
                  </a:solidFill>
                  <a:latin typeface="Calibri"/>
                  <a:ea typeface="Calibri"/>
                  <a:cs typeface="Calibri"/>
                  <a:sym typeface="Calibri"/>
                </a:rPr>
                <a:t>01</a:t>
              </a:r>
              <a:endParaRPr sz="1000">
                <a:solidFill>
                  <a:schemeClr val="lt1"/>
                </a:solidFill>
                <a:latin typeface="Calibri"/>
                <a:ea typeface="Calibri"/>
                <a:cs typeface="Calibri"/>
                <a:sym typeface="Calibri"/>
              </a:endParaRPr>
            </a:p>
          </p:txBody>
        </p:sp>
      </p:grpSp>
      <p:grpSp>
        <p:nvGrpSpPr>
          <p:cNvPr id="364" name="Google Shape;364;p23"/>
          <p:cNvGrpSpPr/>
          <p:nvPr/>
        </p:nvGrpSpPr>
        <p:grpSpPr>
          <a:xfrm>
            <a:off x="5763484" y="2337145"/>
            <a:ext cx="3380515" cy="1285736"/>
            <a:chOff x="5763484" y="2422990"/>
            <a:chExt cx="3380515" cy="1285736"/>
          </a:xfrm>
        </p:grpSpPr>
        <p:sp>
          <p:nvSpPr>
            <p:cNvPr id="365" name="Google Shape;365;p23"/>
            <p:cNvSpPr/>
            <p:nvPr/>
          </p:nvSpPr>
          <p:spPr>
            <a:xfrm flipH="1">
              <a:off x="5797656" y="2422990"/>
              <a:ext cx="3346343" cy="1037847"/>
            </a:xfrm>
            <a:custGeom>
              <a:rect b="b" l="l" r="r" t="t"/>
              <a:pathLst>
                <a:path extrusionOk="0" h="1383796" w="4461791">
                  <a:moveTo>
                    <a:pt x="1607999" y="0"/>
                  </a:moveTo>
                  <a:lnTo>
                    <a:pt x="0" y="0"/>
                  </a:lnTo>
                  <a:lnTo>
                    <a:pt x="0" y="566646"/>
                  </a:lnTo>
                  <a:lnTo>
                    <a:pt x="1" y="566646"/>
                  </a:lnTo>
                  <a:lnTo>
                    <a:pt x="1" y="387946"/>
                  </a:lnTo>
                  <a:lnTo>
                    <a:pt x="1603034" y="387946"/>
                  </a:lnTo>
                  <a:lnTo>
                    <a:pt x="1603034" y="384898"/>
                  </a:lnTo>
                  <a:lnTo>
                    <a:pt x="3653197" y="384898"/>
                  </a:lnTo>
                  <a:cubicBezTo>
                    <a:pt x="3882337" y="384898"/>
                    <a:pt x="4068091" y="570652"/>
                    <a:pt x="4068091" y="799792"/>
                  </a:cubicBezTo>
                  <a:lnTo>
                    <a:pt x="4068091" y="1383796"/>
                  </a:lnTo>
                  <a:lnTo>
                    <a:pt x="4461791" y="1383796"/>
                  </a:lnTo>
                  <a:lnTo>
                    <a:pt x="4461791" y="701914"/>
                  </a:lnTo>
                  <a:cubicBezTo>
                    <a:pt x="4461791" y="316010"/>
                    <a:pt x="4148954" y="3173"/>
                    <a:pt x="3763050" y="3173"/>
                  </a:cubicBezTo>
                  <a:lnTo>
                    <a:pt x="1607733" y="3173"/>
                  </a:lnTo>
                  <a:close/>
                </a:path>
              </a:pathLst>
            </a:custGeom>
            <a:solidFill>
              <a:schemeClr val="accent3"/>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rgbClr val="3F3F3F"/>
                </a:solidFill>
                <a:latin typeface="Calibri"/>
                <a:ea typeface="Calibri"/>
                <a:cs typeface="Calibri"/>
                <a:sym typeface="Calibri"/>
              </a:endParaRPr>
            </a:p>
          </p:txBody>
        </p:sp>
        <p:sp>
          <p:nvSpPr>
            <p:cNvPr id="366" name="Google Shape;366;p23"/>
            <p:cNvSpPr/>
            <p:nvPr/>
          </p:nvSpPr>
          <p:spPr>
            <a:xfrm>
              <a:off x="5763484" y="3212947"/>
              <a:ext cx="495779" cy="495779"/>
            </a:xfrm>
            <a:prstGeom prst="ellipse">
              <a:avLst/>
            </a:prstGeom>
            <a:solidFill>
              <a:schemeClr val="accent3"/>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rgbClr val="3F3F3F"/>
                </a:solidFill>
                <a:latin typeface="Calibri"/>
                <a:ea typeface="Calibri"/>
                <a:cs typeface="Calibri"/>
                <a:sym typeface="Calibri"/>
              </a:endParaRPr>
            </a:p>
          </p:txBody>
        </p:sp>
        <p:sp>
          <p:nvSpPr>
            <p:cNvPr id="367" name="Google Shape;367;p23"/>
            <p:cNvSpPr txBox="1"/>
            <p:nvPr/>
          </p:nvSpPr>
          <p:spPr>
            <a:xfrm>
              <a:off x="5843734" y="3320198"/>
              <a:ext cx="410370" cy="223138"/>
            </a:xfrm>
            <a:prstGeom prst="rect">
              <a:avLst/>
            </a:prstGeom>
            <a:solidFill>
              <a:schemeClr val="accent3"/>
            </a:solidFill>
            <a:ln>
              <a:noFill/>
            </a:ln>
          </p:spPr>
          <p:txBody>
            <a:bodyPr anchorCtr="0" anchor="t" bIns="34275" lIns="68575" spcFirstLastPara="1" rIns="68575" wrap="square" tIns="34275">
              <a:noAutofit/>
            </a:bodyPr>
            <a:lstStyle/>
            <a:p>
              <a:pPr indent="0" lvl="0" marL="0" marR="0" rtl="0" algn="ctr">
                <a:spcBef>
                  <a:spcPts val="0"/>
                </a:spcBef>
                <a:spcAft>
                  <a:spcPts val="0"/>
                </a:spcAft>
                <a:buNone/>
              </a:pPr>
              <a:r>
                <a:rPr lang="en-US" sz="1000">
                  <a:solidFill>
                    <a:schemeClr val="lt1"/>
                  </a:solidFill>
                  <a:latin typeface="Calibri"/>
                  <a:ea typeface="Calibri"/>
                  <a:cs typeface="Calibri"/>
                  <a:sym typeface="Calibri"/>
                </a:rPr>
                <a:t>03</a:t>
              </a:r>
              <a:endParaRPr sz="1000">
                <a:solidFill>
                  <a:schemeClr val="lt1"/>
                </a:solidFill>
                <a:latin typeface="Calibri"/>
                <a:ea typeface="Calibri"/>
                <a:cs typeface="Calibri"/>
                <a:sym typeface="Calibri"/>
              </a:endParaRPr>
            </a:p>
          </p:txBody>
        </p:sp>
      </p:grpSp>
      <p:grpSp>
        <p:nvGrpSpPr>
          <p:cNvPr id="368" name="Google Shape;368;p23"/>
          <p:cNvGrpSpPr/>
          <p:nvPr/>
        </p:nvGrpSpPr>
        <p:grpSpPr>
          <a:xfrm>
            <a:off x="5421773" y="2053230"/>
            <a:ext cx="3722225" cy="1569651"/>
            <a:chOff x="5421773" y="2139075"/>
            <a:chExt cx="3722225" cy="1569651"/>
          </a:xfrm>
        </p:grpSpPr>
        <p:sp>
          <p:nvSpPr>
            <p:cNvPr id="369" name="Google Shape;369;p23"/>
            <p:cNvSpPr/>
            <p:nvPr/>
          </p:nvSpPr>
          <p:spPr>
            <a:xfrm flipH="1">
              <a:off x="5498806" y="2139075"/>
              <a:ext cx="3645192" cy="1321762"/>
            </a:xfrm>
            <a:custGeom>
              <a:rect b="b" l="l" r="r" t="t"/>
              <a:pathLst>
                <a:path extrusionOk="0" h="1762349" w="4860256">
                  <a:moveTo>
                    <a:pt x="3815940" y="0"/>
                  </a:moveTo>
                  <a:lnTo>
                    <a:pt x="990598" y="0"/>
                  </a:lnTo>
                  <a:lnTo>
                    <a:pt x="850231" y="0"/>
                  </a:lnTo>
                  <a:lnTo>
                    <a:pt x="0" y="0"/>
                  </a:lnTo>
                  <a:lnTo>
                    <a:pt x="0" y="395925"/>
                  </a:lnTo>
                  <a:lnTo>
                    <a:pt x="990598" y="395925"/>
                  </a:lnTo>
                  <a:lnTo>
                    <a:pt x="990598" y="392340"/>
                  </a:lnTo>
                  <a:lnTo>
                    <a:pt x="3763050" y="392340"/>
                  </a:lnTo>
                  <a:cubicBezTo>
                    <a:pt x="4148954" y="392340"/>
                    <a:pt x="4461791" y="705177"/>
                    <a:pt x="4461791" y="1091081"/>
                  </a:cubicBezTo>
                  <a:lnTo>
                    <a:pt x="4461791" y="1762349"/>
                  </a:lnTo>
                  <a:lnTo>
                    <a:pt x="4860256" y="1762349"/>
                  </a:lnTo>
                  <a:lnTo>
                    <a:pt x="4860256" y="1044316"/>
                  </a:lnTo>
                  <a:cubicBezTo>
                    <a:pt x="4860256" y="467556"/>
                    <a:pt x="4392700" y="0"/>
                    <a:pt x="3815940" y="0"/>
                  </a:cubicBezTo>
                  <a:close/>
                </a:path>
              </a:pathLst>
            </a:cu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rgbClr val="3F3F3F"/>
                </a:solidFill>
                <a:latin typeface="Calibri"/>
                <a:ea typeface="Calibri"/>
                <a:cs typeface="Calibri"/>
                <a:sym typeface="Calibri"/>
              </a:endParaRPr>
            </a:p>
          </p:txBody>
        </p:sp>
        <p:sp>
          <p:nvSpPr>
            <p:cNvPr id="370" name="Google Shape;370;p23"/>
            <p:cNvSpPr/>
            <p:nvPr/>
          </p:nvSpPr>
          <p:spPr>
            <a:xfrm>
              <a:off x="5421773" y="3212947"/>
              <a:ext cx="495779" cy="495779"/>
            </a:xfrm>
            <a:prstGeom prst="ellipse">
              <a:avLst/>
            </a:pr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rgbClr val="3F3F3F"/>
                </a:solidFill>
                <a:latin typeface="Calibri"/>
                <a:ea typeface="Calibri"/>
                <a:cs typeface="Calibri"/>
                <a:sym typeface="Calibri"/>
              </a:endParaRPr>
            </a:p>
          </p:txBody>
        </p:sp>
        <p:sp>
          <p:nvSpPr>
            <p:cNvPr id="371" name="Google Shape;371;p23"/>
            <p:cNvSpPr txBox="1"/>
            <p:nvPr/>
          </p:nvSpPr>
          <p:spPr>
            <a:xfrm>
              <a:off x="5468050" y="3320198"/>
              <a:ext cx="410370" cy="223138"/>
            </a:xfrm>
            <a:prstGeom prst="rect">
              <a:avLst/>
            </a:prstGeom>
            <a:solidFill>
              <a:schemeClr val="accent2"/>
            </a:solidFill>
            <a:ln>
              <a:noFill/>
            </a:ln>
          </p:spPr>
          <p:txBody>
            <a:bodyPr anchorCtr="0" anchor="t" bIns="34275" lIns="68575" spcFirstLastPara="1" rIns="68575" wrap="square" tIns="34275">
              <a:noAutofit/>
            </a:bodyPr>
            <a:lstStyle/>
            <a:p>
              <a:pPr indent="0" lvl="0" marL="0" marR="0" rtl="0" algn="ctr">
                <a:spcBef>
                  <a:spcPts val="0"/>
                </a:spcBef>
                <a:spcAft>
                  <a:spcPts val="0"/>
                </a:spcAft>
                <a:buNone/>
              </a:pPr>
              <a:r>
                <a:rPr lang="en-US" sz="1000">
                  <a:solidFill>
                    <a:schemeClr val="lt1"/>
                  </a:solidFill>
                  <a:latin typeface="Calibri"/>
                  <a:ea typeface="Calibri"/>
                  <a:cs typeface="Calibri"/>
                  <a:sym typeface="Calibri"/>
                </a:rPr>
                <a:t>02</a:t>
              </a:r>
              <a:endParaRPr sz="1000">
                <a:solidFill>
                  <a:schemeClr val="lt1"/>
                </a:solidFill>
                <a:latin typeface="Calibri"/>
                <a:ea typeface="Calibri"/>
                <a:cs typeface="Calibri"/>
                <a:sym typeface="Calibri"/>
              </a:endParaRPr>
            </a:p>
          </p:txBody>
        </p:sp>
      </p:grpSp>
      <p:sp>
        <p:nvSpPr>
          <p:cNvPr id="372" name="Google Shape;372;p23"/>
          <p:cNvSpPr/>
          <p:nvPr/>
        </p:nvSpPr>
        <p:spPr>
          <a:xfrm>
            <a:off x="3381877" y="1733430"/>
            <a:ext cx="2228850" cy="381000"/>
          </a:xfrm>
          <a:custGeom>
            <a:rect b="b" l="l" r="r" t="t"/>
            <a:pathLst>
              <a:path extrusionOk="0" h="508000" w="2971800">
                <a:moveTo>
                  <a:pt x="2971800" y="508000"/>
                </a:moveTo>
                <a:lnTo>
                  <a:pt x="622300" y="508000"/>
                </a:lnTo>
                <a:lnTo>
                  <a:pt x="622300" y="0"/>
                </a:lnTo>
                <a:lnTo>
                  <a:pt x="0" y="0"/>
                </a:lnTo>
              </a:path>
            </a:pathLst>
          </a:custGeom>
          <a:noFill/>
          <a:ln cap="flat" cmpd="sng" w="12700">
            <a:solidFill>
              <a:schemeClr val="accent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73" name="Google Shape;373;p23"/>
          <p:cNvSpPr/>
          <p:nvPr/>
        </p:nvSpPr>
        <p:spPr>
          <a:xfrm>
            <a:off x="3381877" y="2663070"/>
            <a:ext cx="2638425" cy="438150"/>
          </a:xfrm>
          <a:custGeom>
            <a:rect b="b" l="l" r="r" t="t"/>
            <a:pathLst>
              <a:path extrusionOk="0" h="584200" w="3517900">
                <a:moveTo>
                  <a:pt x="3517900" y="0"/>
                </a:moveTo>
                <a:lnTo>
                  <a:pt x="609600" y="0"/>
                </a:lnTo>
                <a:lnTo>
                  <a:pt x="609600" y="584200"/>
                </a:lnTo>
                <a:lnTo>
                  <a:pt x="0" y="584200"/>
                </a:lnTo>
              </a:path>
            </a:pathLst>
          </a:custGeom>
          <a:noFill/>
          <a:ln cap="flat" cmpd="sng" w="12700">
            <a:solidFill>
              <a:schemeClr val="accent3"/>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74" name="Google Shape;374;p23"/>
          <p:cNvSpPr/>
          <p:nvPr/>
        </p:nvSpPr>
        <p:spPr>
          <a:xfrm>
            <a:off x="3381877" y="2407800"/>
            <a:ext cx="2419350" cy="0"/>
          </a:xfrm>
          <a:custGeom>
            <a:rect b="b" l="l" r="r" t="t"/>
            <a:pathLst>
              <a:path extrusionOk="0" h="120000" w="3225800">
                <a:moveTo>
                  <a:pt x="3225800" y="0"/>
                </a:moveTo>
                <a:lnTo>
                  <a:pt x="0" y="0"/>
                </a:lnTo>
              </a:path>
            </a:pathLst>
          </a:custGeom>
          <a:noFill/>
          <a:ln cap="flat" cmpd="sng" w="12700">
            <a:solidFill>
              <a:schemeClr val="accent2"/>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grpSp>
        <p:nvGrpSpPr>
          <p:cNvPr id="375" name="Google Shape;375;p23"/>
          <p:cNvGrpSpPr/>
          <p:nvPr/>
        </p:nvGrpSpPr>
        <p:grpSpPr>
          <a:xfrm>
            <a:off x="1827514" y="1420416"/>
            <a:ext cx="1478797" cy="719528"/>
            <a:chOff x="3447030" y="3795613"/>
            <a:chExt cx="1971730" cy="959371"/>
          </a:xfrm>
        </p:grpSpPr>
        <p:sp>
          <p:nvSpPr>
            <p:cNvPr id="376" name="Google Shape;376;p23"/>
            <p:cNvSpPr txBox="1"/>
            <p:nvPr/>
          </p:nvSpPr>
          <p:spPr>
            <a:xfrm>
              <a:off x="3451161" y="3795613"/>
              <a:ext cx="1725053" cy="4514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Design</a:t>
              </a:r>
              <a:endParaRPr b="1" sz="1600">
                <a:solidFill>
                  <a:srgbClr val="3F3F3F"/>
                </a:solidFill>
                <a:latin typeface="Calibri"/>
                <a:ea typeface="Calibri"/>
                <a:cs typeface="Calibri"/>
                <a:sym typeface="Calibri"/>
              </a:endParaRPr>
            </a:p>
          </p:txBody>
        </p:sp>
        <p:sp>
          <p:nvSpPr>
            <p:cNvPr id="377" name="Google Shape;377;p23"/>
            <p:cNvSpPr txBox="1"/>
            <p:nvPr/>
          </p:nvSpPr>
          <p:spPr>
            <a:xfrm>
              <a:off x="3447030" y="4180468"/>
              <a:ext cx="1971730" cy="574516"/>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lang="en-US" sz="1100">
                  <a:solidFill>
                    <a:srgbClr val="7F7F7F"/>
                  </a:solidFill>
                  <a:latin typeface="Calibri"/>
                  <a:ea typeface="Calibri"/>
                  <a:cs typeface="Calibri"/>
                  <a:sym typeface="Calibri"/>
                </a:rPr>
                <a:t>Click Add Text Click Add Text</a:t>
              </a:r>
              <a:endParaRPr sz="1100">
                <a:solidFill>
                  <a:srgbClr val="7F7F7F"/>
                </a:solidFill>
                <a:latin typeface="Calibri"/>
                <a:ea typeface="Calibri"/>
                <a:cs typeface="Calibri"/>
                <a:sym typeface="Calibri"/>
              </a:endParaRPr>
            </a:p>
          </p:txBody>
        </p:sp>
      </p:grpSp>
      <p:sp>
        <p:nvSpPr>
          <p:cNvPr id="378" name="Google Shape;378;p23"/>
          <p:cNvSpPr/>
          <p:nvPr/>
        </p:nvSpPr>
        <p:spPr>
          <a:xfrm>
            <a:off x="3350444" y="1704141"/>
            <a:ext cx="62865" cy="62865"/>
          </a:xfrm>
          <a:prstGeom prst="ellipse">
            <a:avLst/>
          </a:prstGeom>
          <a:solidFill>
            <a:schemeClr val="l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79" name="Google Shape;379;p23"/>
          <p:cNvSpPr/>
          <p:nvPr/>
        </p:nvSpPr>
        <p:spPr>
          <a:xfrm>
            <a:off x="3350444" y="2375110"/>
            <a:ext cx="62865" cy="62865"/>
          </a:xfrm>
          <a:prstGeom prst="ellipse">
            <a:avLst/>
          </a:prstGeom>
          <a:solidFill>
            <a:schemeClr val="dk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80" name="Google Shape;380;p23"/>
          <p:cNvSpPr/>
          <p:nvPr/>
        </p:nvSpPr>
        <p:spPr>
          <a:xfrm>
            <a:off x="3350444" y="3070232"/>
            <a:ext cx="62865" cy="62865"/>
          </a:xfrm>
          <a:prstGeom prst="ellipse">
            <a:avLst/>
          </a:prstGeom>
          <a:solidFill>
            <a:schemeClr val="l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81" name="Google Shape;381;p23"/>
          <p:cNvSpPr/>
          <p:nvPr/>
        </p:nvSpPr>
        <p:spPr>
          <a:xfrm>
            <a:off x="1340924" y="1508076"/>
            <a:ext cx="450708" cy="450708"/>
          </a:xfrm>
          <a:prstGeom prst="ellipse">
            <a:avLst/>
          </a:pr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82" name="Google Shape;382;p23"/>
          <p:cNvSpPr/>
          <p:nvPr/>
        </p:nvSpPr>
        <p:spPr>
          <a:xfrm>
            <a:off x="1340924" y="2180968"/>
            <a:ext cx="450708" cy="450708"/>
          </a:xfrm>
          <a:prstGeom prst="ellipse">
            <a:avLst/>
          </a:pr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83" name="Google Shape;383;p23"/>
          <p:cNvSpPr/>
          <p:nvPr/>
        </p:nvSpPr>
        <p:spPr>
          <a:xfrm>
            <a:off x="1340924" y="2874024"/>
            <a:ext cx="450708" cy="450708"/>
          </a:xfrm>
          <a:prstGeom prst="ellipse">
            <a:avLst/>
          </a:prstGeom>
          <a:solidFill>
            <a:schemeClr val="accent3"/>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84" name="Google Shape;384;p23"/>
          <p:cNvSpPr/>
          <p:nvPr/>
        </p:nvSpPr>
        <p:spPr>
          <a:xfrm>
            <a:off x="1452226" y="1595957"/>
            <a:ext cx="228104" cy="274946"/>
          </a:xfrm>
          <a:custGeom>
            <a:rect b="b" l="l" r="r" t="t"/>
            <a:pathLst>
              <a:path extrusionOk="0" h="2018114" w="1674290">
                <a:moveTo>
                  <a:pt x="307141" y="691642"/>
                </a:moveTo>
                <a:lnTo>
                  <a:pt x="1378912" y="691642"/>
                </a:lnTo>
                <a:lnTo>
                  <a:pt x="1369387" y="1458335"/>
                </a:lnTo>
                <a:cubicBezTo>
                  <a:pt x="1369387" y="1541769"/>
                  <a:pt x="1301750" y="1609406"/>
                  <a:pt x="1218316" y="1609406"/>
                </a:cubicBezTo>
                <a:lnTo>
                  <a:pt x="1158892" y="1609406"/>
                </a:lnTo>
                <a:lnTo>
                  <a:pt x="1158892" y="1898352"/>
                </a:lnTo>
                <a:cubicBezTo>
                  <a:pt x="1158892" y="1964495"/>
                  <a:pt x="1105273" y="2018114"/>
                  <a:pt x="1039130" y="2018114"/>
                </a:cubicBezTo>
                <a:cubicBezTo>
                  <a:pt x="972987" y="2018114"/>
                  <a:pt x="919368" y="1964495"/>
                  <a:pt x="919368" y="1898352"/>
                </a:cubicBezTo>
                <a:lnTo>
                  <a:pt x="919368" y="1609406"/>
                </a:lnTo>
                <a:lnTo>
                  <a:pt x="765901" y="1609406"/>
                </a:lnTo>
                <a:lnTo>
                  <a:pt x="765901" y="1898351"/>
                </a:lnTo>
                <a:cubicBezTo>
                  <a:pt x="765901" y="1964494"/>
                  <a:pt x="712282" y="2018113"/>
                  <a:pt x="646139" y="2018113"/>
                </a:cubicBezTo>
                <a:cubicBezTo>
                  <a:pt x="579996" y="2018113"/>
                  <a:pt x="526377" y="1964494"/>
                  <a:pt x="526377" y="1898351"/>
                </a:cubicBezTo>
                <a:lnTo>
                  <a:pt x="526377" y="1609406"/>
                </a:lnTo>
                <a:lnTo>
                  <a:pt x="458213" y="1609406"/>
                </a:lnTo>
                <a:cubicBezTo>
                  <a:pt x="374779" y="1609406"/>
                  <a:pt x="307141" y="1541769"/>
                  <a:pt x="307141" y="1458335"/>
                </a:cubicBezTo>
                <a:lnTo>
                  <a:pt x="307141" y="1156202"/>
                </a:lnTo>
                <a:lnTo>
                  <a:pt x="307141" y="854070"/>
                </a:lnTo>
                <a:close/>
                <a:moveTo>
                  <a:pt x="1554528" y="683951"/>
                </a:moveTo>
                <a:cubicBezTo>
                  <a:pt x="1620671" y="683951"/>
                  <a:pt x="1674290" y="737570"/>
                  <a:pt x="1674290" y="803713"/>
                </a:cubicBezTo>
                <a:lnTo>
                  <a:pt x="1674290" y="1299148"/>
                </a:lnTo>
                <a:cubicBezTo>
                  <a:pt x="1674290" y="1365291"/>
                  <a:pt x="1620671" y="1418910"/>
                  <a:pt x="1554528" y="1418910"/>
                </a:cubicBezTo>
                <a:cubicBezTo>
                  <a:pt x="1488385" y="1418910"/>
                  <a:pt x="1434766" y="1365291"/>
                  <a:pt x="1434766" y="1299148"/>
                </a:cubicBezTo>
                <a:lnTo>
                  <a:pt x="1434766" y="803713"/>
                </a:lnTo>
                <a:cubicBezTo>
                  <a:pt x="1434766" y="737570"/>
                  <a:pt x="1488385" y="683951"/>
                  <a:pt x="1554528" y="683951"/>
                </a:cubicBezTo>
                <a:close/>
                <a:moveTo>
                  <a:pt x="119762" y="683950"/>
                </a:moveTo>
                <a:cubicBezTo>
                  <a:pt x="185905" y="683950"/>
                  <a:pt x="239524" y="737569"/>
                  <a:pt x="239524" y="803712"/>
                </a:cubicBezTo>
                <a:lnTo>
                  <a:pt x="239524" y="1299147"/>
                </a:lnTo>
                <a:cubicBezTo>
                  <a:pt x="239524" y="1365290"/>
                  <a:pt x="185905" y="1418909"/>
                  <a:pt x="119762" y="1418909"/>
                </a:cubicBezTo>
                <a:cubicBezTo>
                  <a:pt x="53619" y="1418909"/>
                  <a:pt x="0" y="1365290"/>
                  <a:pt x="0" y="1299147"/>
                </a:cubicBezTo>
                <a:lnTo>
                  <a:pt x="0" y="803712"/>
                </a:lnTo>
                <a:cubicBezTo>
                  <a:pt x="0" y="737569"/>
                  <a:pt x="53619" y="683950"/>
                  <a:pt x="119762" y="683950"/>
                </a:cubicBezTo>
                <a:close/>
                <a:moveTo>
                  <a:pt x="1058285" y="381191"/>
                </a:moveTo>
                <a:cubicBezTo>
                  <a:pt x="1028091" y="381191"/>
                  <a:pt x="1003614" y="405668"/>
                  <a:pt x="1003614" y="435862"/>
                </a:cubicBezTo>
                <a:cubicBezTo>
                  <a:pt x="1003614" y="466056"/>
                  <a:pt x="1028091" y="490533"/>
                  <a:pt x="1058285" y="490533"/>
                </a:cubicBezTo>
                <a:cubicBezTo>
                  <a:pt x="1088479" y="490533"/>
                  <a:pt x="1112956" y="466056"/>
                  <a:pt x="1112956" y="435862"/>
                </a:cubicBezTo>
                <a:cubicBezTo>
                  <a:pt x="1112956" y="405668"/>
                  <a:pt x="1088479" y="381191"/>
                  <a:pt x="1058285" y="381191"/>
                </a:cubicBezTo>
                <a:close/>
                <a:moveTo>
                  <a:pt x="620445" y="381191"/>
                </a:moveTo>
                <a:cubicBezTo>
                  <a:pt x="590251" y="381191"/>
                  <a:pt x="565774" y="405668"/>
                  <a:pt x="565774" y="435862"/>
                </a:cubicBezTo>
                <a:cubicBezTo>
                  <a:pt x="565774" y="466056"/>
                  <a:pt x="590251" y="490533"/>
                  <a:pt x="620445" y="490533"/>
                </a:cubicBezTo>
                <a:cubicBezTo>
                  <a:pt x="650639" y="490533"/>
                  <a:pt x="675116" y="466056"/>
                  <a:pt x="675116" y="435862"/>
                </a:cubicBezTo>
                <a:cubicBezTo>
                  <a:pt x="675116" y="405668"/>
                  <a:pt x="650639" y="381191"/>
                  <a:pt x="620445" y="381191"/>
                </a:cubicBezTo>
                <a:close/>
                <a:moveTo>
                  <a:pt x="508384" y="1373"/>
                </a:moveTo>
                <a:cubicBezTo>
                  <a:pt x="515956" y="3701"/>
                  <a:pt x="522639" y="8917"/>
                  <a:pt x="526639" y="16470"/>
                </a:cubicBezTo>
                <a:lnTo>
                  <a:pt x="615978" y="185144"/>
                </a:lnTo>
                <a:cubicBezTo>
                  <a:pt x="687009" y="148129"/>
                  <a:pt x="767930" y="128483"/>
                  <a:pt x="853439" y="128483"/>
                </a:cubicBezTo>
                <a:cubicBezTo>
                  <a:pt x="932860" y="128483"/>
                  <a:pt x="1008322" y="145431"/>
                  <a:pt x="1075718" y="177325"/>
                </a:cubicBezTo>
                <a:lnTo>
                  <a:pt x="1150798" y="40824"/>
                </a:lnTo>
                <a:cubicBezTo>
                  <a:pt x="1154917" y="33335"/>
                  <a:pt x="1161682" y="28224"/>
                  <a:pt x="1169289" y="26016"/>
                </a:cubicBezTo>
                <a:cubicBezTo>
                  <a:pt x="1176896" y="23808"/>
                  <a:pt x="1185346" y="24501"/>
                  <a:pt x="1192835" y="28621"/>
                </a:cubicBezTo>
                <a:cubicBezTo>
                  <a:pt x="1207813" y="36859"/>
                  <a:pt x="1213277" y="55680"/>
                  <a:pt x="1205038" y="70658"/>
                </a:cubicBezTo>
                <a:lnTo>
                  <a:pt x="1130773" y="205677"/>
                </a:lnTo>
                <a:cubicBezTo>
                  <a:pt x="1280708" y="293097"/>
                  <a:pt x="1383706" y="450928"/>
                  <a:pt x="1395615" y="633899"/>
                </a:cubicBezTo>
                <a:lnTo>
                  <a:pt x="311263" y="633899"/>
                </a:lnTo>
                <a:cubicBezTo>
                  <a:pt x="322782" y="456918"/>
                  <a:pt x="419524" y="303459"/>
                  <a:pt x="560939" y="213488"/>
                </a:cubicBezTo>
                <a:lnTo>
                  <a:pt x="471935" y="45445"/>
                </a:lnTo>
                <a:cubicBezTo>
                  <a:pt x="463934" y="30339"/>
                  <a:pt x="469694" y="11606"/>
                  <a:pt x="484800" y="3605"/>
                </a:cubicBezTo>
                <a:cubicBezTo>
                  <a:pt x="492353" y="-395"/>
                  <a:pt x="500812" y="-955"/>
                  <a:pt x="508384" y="1373"/>
                </a:cubicBezTo>
                <a:close/>
              </a:path>
            </a:pathLst>
          </a:custGeom>
          <a:solidFill>
            <a:schemeClr val="l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grpSp>
        <p:nvGrpSpPr>
          <p:cNvPr id="385" name="Google Shape;385;p23"/>
          <p:cNvGrpSpPr/>
          <p:nvPr/>
        </p:nvGrpSpPr>
        <p:grpSpPr>
          <a:xfrm>
            <a:off x="1452226" y="2305710"/>
            <a:ext cx="215812" cy="217283"/>
            <a:chOff x="3771900" y="3200400"/>
            <a:chExt cx="2011680" cy="2025396"/>
          </a:xfrm>
        </p:grpSpPr>
        <p:sp>
          <p:nvSpPr>
            <p:cNvPr id="386" name="Google Shape;386;p23"/>
            <p:cNvSpPr/>
            <p:nvPr/>
          </p:nvSpPr>
          <p:spPr>
            <a:xfrm>
              <a:off x="3775166" y="3370217"/>
              <a:ext cx="770708" cy="796834"/>
            </a:xfrm>
            <a:custGeom>
              <a:rect b="b" l="l" r="r" t="t"/>
              <a:pathLst>
                <a:path extrusionOk="0" h="796834" w="770708">
                  <a:moveTo>
                    <a:pt x="0" y="104503"/>
                  </a:moveTo>
                  <a:lnTo>
                    <a:pt x="0" y="796834"/>
                  </a:lnTo>
                  <a:lnTo>
                    <a:pt x="770708" y="770709"/>
                  </a:lnTo>
                  <a:lnTo>
                    <a:pt x="770708" y="0"/>
                  </a:lnTo>
                  <a:lnTo>
                    <a:pt x="0" y="104503"/>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87" name="Google Shape;387;p23"/>
            <p:cNvSpPr/>
            <p:nvPr/>
          </p:nvSpPr>
          <p:spPr>
            <a:xfrm>
              <a:off x="4704588" y="3200400"/>
              <a:ext cx="1078992" cy="937260"/>
            </a:xfrm>
            <a:custGeom>
              <a:rect b="b" l="l" r="r" t="t"/>
              <a:pathLst>
                <a:path extrusionOk="0" h="937260" w="1078992">
                  <a:moveTo>
                    <a:pt x="0" y="155448"/>
                  </a:moveTo>
                  <a:lnTo>
                    <a:pt x="1078992" y="0"/>
                  </a:lnTo>
                  <a:lnTo>
                    <a:pt x="1078992" y="928116"/>
                  </a:lnTo>
                  <a:lnTo>
                    <a:pt x="9144" y="937260"/>
                  </a:lnTo>
                  <a:lnTo>
                    <a:pt x="0" y="155448"/>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88" name="Google Shape;388;p23"/>
            <p:cNvSpPr/>
            <p:nvPr/>
          </p:nvSpPr>
          <p:spPr>
            <a:xfrm>
              <a:off x="3771900" y="4279392"/>
              <a:ext cx="772668" cy="786384"/>
            </a:xfrm>
            <a:custGeom>
              <a:rect b="b" l="l" r="r" t="t"/>
              <a:pathLst>
                <a:path extrusionOk="0" h="786384" w="772668">
                  <a:moveTo>
                    <a:pt x="0" y="0"/>
                  </a:moveTo>
                  <a:lnTo>
                    <a:pt x="772668" y="13716"/>
                  </a:lnTo>
                  <a:lnTo>
                    <a:pt x="772668" y="786384"/>
                  </a:lnTo>
                  <a:lnTo>
                    <a:pt x="4572" y="667512"/>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sp>
          <p:nvSpPr>
            <p:cNvPr id="389" name="Google Shape;389;p23"/>
            <p:cNvSpPr/>
            <p:nvPr/>
          </p:nvSpPr>
          <p:spPr>
            <a:xfrm>
              <a:off x="4704587" y="4293109"/>
              <a:ext cx="1076201" cy="932687"/>
            </a:xfrm>
            <a:custGeom>
              <a:rect b="b" l="l" r="r" t="t"/>
              <a:pathLst>
                <a:path extrusionOk="0" h="932688" w="1092708">
                  <a:moveTo>
                    <a:pt x="0" y="0"/>
                  </a:moveTo>
                  <a:lnTo>
                    <a:pt x="0" y="795528"/>
                  </a:lnTo>
                  <a:lnTo>
                    <a:pt x="1092708" y="932688"/>
                  </a:lnTo>
                  <a:lnTo>
                    <a:pt x="1092708" y="9144"/>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grpSp>
      <p:grpSp>
        <p:nvGrpSpPr>
          <p:cNvPr id="390" name="Google Shape;390;p23"/>
          <p:cNvGrpSpPr/>
          <p:nvPr/>
        </p:nvGrpSpPr>
        <p:grpSpPr>
          <a:xfrm>
            <a:off x="1461211" y="2975274"/>
            <a:ext cx="210134" cy="253311"/>
            <a:chOff x="4141788" y="809625"/>
            <a:chExt cx="3600450" cy="4340225"/>
          </a:xfrm>
        </p:grpSpPr>
        <p:sp>
          <p:nvSpPr>
            <p:cNvPr id="391" name="Google Shape;391;p23"/>
            <p:cNvSpPr/>
            <p:nvPr/>
          </p:nvSpPr>
          <p:spPr>
            <a:xfrm>
              <a:off x="4141788" y="1774825"/>
              <a:ext cx="3600450" cy="3375025"/>
            </a:xfrm>
            <a:custGeom>
              <a:rect b="b" l="l" r="r" t="t"/>
              <a:pathLst>
                <a:path extrusionOk="0" h="898" w="958">
                  <a:moveTo>
                    <a:pt x="923" y="114"/>
                  </a:moveTo>
                  <a:cubicBezTo>
                    <a:pt x="877" y="57"/>
                    <a:pt x="816" y="0"/>
                    <a:pt x="721" y="0"/>
                  </a:cubicBezTo>
                  <a:cubicBezTo>
                    <a:pt x="655" y="0"/>
                    <a:pt x="599" y="65"/>
                    <a:pt x="508" y="65"/>
                  </a:cubicBezTo>
                  <a:cubicBezTo>
                    <a:pt x="435" y="65"/>
                    <a:pt x="405" y="3"/>
                    <a:pt x="326" y="3"/>
                  </a:cubicBezTo>
                  <a:cubicBezTo>
                    <a:pt x="162" y="3"/>
                    <a:pt x="0" y="150"/>
                    <a:pt x="0" y="341"/>
                  </a:cubicBezTo>
                  <a:cubicBezTo>
                    <a:pt x="0" y="442"/>
                    <a:pt x="33" y="598"/>
                    <a:pt x="107" y="734"/>
                  </a:cubicBezTo>
                  <a:cubicBezTo>
                    <a:pt x="161" y="834"/>
                    <a:pt x="227" y="898"/>
                    <a:pt x="301" y="898"/>
                  </a:cubicBezTo>
                  <a:cubicBezTo>
                    <a:pt x="355" y="898"/>
                    <a:pt x="418" y="849"/>
                    <a:pt x="494" y="849"/>
                  </a:cubicBezTo>
                  <a:cubicBezTo>
                    <a:pt x="560" y="849"/>
                    <a:pt x="621" y="894"/>
                    <a:pt x="681" y="894"/>
                  </a:cubicBezTo>
                  <a:cubicBezTo>
                    <a:pt x="825" y="894"/>
                    <a:pt x="958" y="707"/>
                    <a:pt x="958" y="583"/>
                  </a:cubicBezTo>
                  <a:cubicBezTo>
                    <a:pt x="958" y="576"/>
                    <a:pt x="956" y="572"/>
                    <a:pt x="956" y="567"/>
                  </a:cubicBezTo>
                  <a:cubicBezTo>
                    <a:pt x="956" y="559"/>
                    <a:pt x="956" y="559"/>
                    <a:pt x="956" y="559"/>
                  </a:cubicBezTo>
                  <a:cubicBezTo>
                    <a:pt x="863" y="509"/>
                    <a:pt x="812" y="434"/>
                    <a:pt x="812" y="327"/>
                  </a:cubicBezTo>
                  <a:cubicBezTo>
                    <a:pt x="812" y="240"/>
                    <a:pt x="850" y="164"/>
                    <a:pt x="920" y="116"/>
                  </a:cubicBezTo>
                  <a:cubicBezTo>
                    <a:pt x="923" y="114"/>
                    <a:pt x="923" y="114"/>
                    <a:pt x="923" y="114"/>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chemeClr val="dk1"/>
                </a:solidFill>
                <a:latin typeface="Calibri"/>
                <a:ea typeface="Calibri"/>
                <a:cs typeface="Calibri"/>
                <a:sym typeface="Calibri"/>
              </a:endParaRPr>
            </a:p>
          </p:txBody>
        </p:sp>
        <p:sp>
          <p:nvSpPr>
            <p:cNvPr id="392" name="Google Shape;392;p23"/>
            <p:cNvSpPr/>
            <p:nvPr/>
          </p:nvSpPr>
          <p:spPr>
            <a:xfrm>
              <a:off x="6021388" y="809625"/>
              <a:ext cx="792163" cy="1135063"/>
            </a:xfrm>
            <a:custGeom>
              <a:rect b="b" l="l" r="r" t="t"/>
              <a:pathLst>
                <a:path extrusionOk="0" h="302" w="211">
                  <a:moveTo>
                    <a:pt x="5" y="302"/>
                  </a:moveTo>
                  <a:cubicBezTo>
                    <a:pt x="112" y="268"/>
                    <a:pt x="211" y="188"/>
                    <a:pt x="211" y="47"/>
                  </a:cubicBezTo>
                  <a:cubicBezTo>
                    <a:pt x="211" y="36"/>
                    <a:pt x="210" y="22"/>
                    <a:pt x="208" y="6"/>
                  </a:cubicBezTo>
                  <a:cubicBezTo>
                    <a:pt x="207" y="0"/>
                    <a:pt x="207" y="0"/>
                    <a:pt x="207" y="0"/>
                  </a:cubicBezTo>
                  <a:cubicBezTo>
                    <a:pt x="98" y="30"/>
                    <a:pt x="0" y="115"/>
                    <a:pt x="0" y="249"/>
                  </a:cubicBezTo>
                  <a:cubicBezTo>
                    <a:pt x="0" y="262"/>
                    <a:pt x="1" y="278"/>
                    <a:pt x="5" y="295"/>
                  </a:cubicBezTo>
                  <a:cubicBezTo>
                    <a:pt x="5" y="302"/>
                    <a:pt x="5" y="302"/>
                    <a:pt x="5" y="30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chemeClr val="dk1"/>
                </a:solidFill>
                <a:latin typeface="Calibri"/>
                <a:ea typeface="Calibri"/>
                <a:cs typeface="Calibri"/>
                <a:sym typeface="Calibri"/>
              </a:endParaRPr>
            </a:p>
          </p:txBody>
        </p:sp>
      </p:grpSp>
      <p:grpSp>
        <p:nvGrpSpPr>
          <p:cNvPr id="393" name="Google Shape;393;p23"/>
          <p:cNvGrpSpPr/>
          <p:nvPr/>
        </p:nvGrpSpPr>
        <p:grpSpPr>
          <a:xfrm>
            <a:off x="1827514" y="2032484"/>
            <a:ext cx="1478797" cy="731862"/>
            <a:chOff x="3447030" y="3779170"/>
            <a:chExt cx="1971730" cy="975817"/>
          </a:xfrm>
        </p:grpSpPr>
        <p:sp>
          <p:nvSpPr>
            <p:cNvPr id="394" name="Google Shape;394;p23"/>
            <p:cNvSpPr txBox="1"/>
            <p:nvPr/>
          </p:nvSpPr>
          <p:spPr>
            <a:xfrm>
              <a:off x="3451161" y="3779170"/>
              <a:ext cx="1725053" cy="4514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Quality</a:t>
              </a:r>
              <a:endParaRPr b="1" sz="1600">
                <a:solidFill>
                  <a:srgbClr val="3F3F3F"/>
                </a:solidFill>
                <a:latin typeface="Calibri"/>
                <a:ea typeface="Calibri"/>
                <a:cs typeface="Calibri"/>
                <a:sym typeface="Calibri"/>
              </a:endParaRPr>
            </a:p>
          </p:txBody>
        </p:sp>
        <p:sp>
          <p:nvSpPr>
            <p:cNvPr id="395" name="Google Shape;395;p23"/>
            <p:cNvSpPr txBox="1"/>
            <p:nvPr/>
          </p:nvSpPr>
          <p:spPr>
            <a:xfrm>
              <a:off x="3447030" y="4180470"/>
              <a:ext cx="1971730" cy="574517"/>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lang="en-US" sz="1100">
                  <a:solidFill>
                    <a:srgbClr val="7F7F7F"/>
                  </a:solidFill>
                  <a:latin typeface="Calibri"/>
                  <a:ea typeface="Calibri"/>
                  <a:cs typeface="Calibri"/>
                  <a:sym typeface="Calibri"/>
                </a:rPr>
                <a:t>Click Add Text Click Add Text</a:t>
              </a:r>
              <a:endParaRPr sz="1100">
                <a:solidFill>
                  <a:srgbClr val="7F7F7F"/>
                </a:solidFill>
                <a:latin typeface="Calibri"/>
                <a:ea typeface="Calibri"/>
                <a:cs typeface="Calibri"/>
                <a:sym typeface="Calibri"/>
              </a:endParaRPr>
            </a:p>
          </p:txBody>
        </p:sp>
      </p:grpSp>
      <p:grpSp>
        <p:nvGrpSpPr>
          <p:cNvPr id="396" name="Google Shape;396;p23"/>
          <p:cNvGrpSpPr/>
          <p:nvPr/>
        </p:nvGrpSpPr>
        <p:grpSpPr>
          <a:xfrm>
            <a:off x="1827514" y="2788568"/>
            <a:ext cx="1478797" cy="699460"/>
            <a:chOff x="3447030" y="3822372"/>
            <a:chExt cx="1971730" cy="932615"/>
          </a:xfrm>
        </p:grpSpPr>
        <p:sp>
          <p:nvSpPr>
            <p:cNvPr id="397" name="Google Shape;397;p23"/>
            <p:cNvSpPr txBox="1"/>
            <p:nvPr/>
          </p:nvSpPr>
          <p:spPr>
            <a:xfrm>
              <a:off x="3451161" y="3822372"/>
              <a:ext cx="1725053" cy="4514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Assurance </a:t>
              </a:r>
              <a:endParaRPr b="1" sz="1600">
                <a:solidFill>
                  <a:srgbClr val="3F3F3F"/>
                </a:solidFill>
                <a:latin typeface="Calibri"/>
                <a:ea typeface="Calibri"/>
                <a:cs typeface="Calibri"/>
                <a:sym typeface="Calibri"/>
              </a:endParaRPr>
            </a:p>
          </p:txBody>
        </p:sp>
        <p:sp>
          <p:nvSpPr>
            <p:cNvPr id="398" name="Google Shape;398;p23"/>
            <p:cNvSpPr txBox="1"/>
            <p:nvPr/>
          </p:nvSpPr>
          <p:spPr>
            <a:xfrm>
              <a:off x="3447030" y="4180470"/>
              <a:ext cx="1971730" cy="574517"/>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lang="en-US" sz="1100">
                  <a:solidFill>
                    <a:srgbClr val="7F7F7F"/>
                  </a:solidFill>
                  <a:latin typeface="Calibri"/>
                  <a:ea typeface="Calibri"/>
                  <a:cs typeface="Calibri"/>
                  <a:sym typeface="Calibri"/>
                </a:rPr>
                <a:t>Click Add Text Click Add Text</a:t>
              </a:r>
              <a:endParaRPr sz="1100">
                <a:solidFill>
                  <a:srgbClr val="7F7F7F"/>
                </a:solidFill>
                <a:latin typeface="Calibri"/>
                <a:ea typeface="Calibri"/>
                <a:cs typeface="Calibri"/>
                <a:sym typeface="Calibri"/>
              </a:endParaRPr>
            </a:p>
          </p:txBody>
        </p:sp>
      </p:grpSp>
      <p:sp>
        <p:nvSpPr>
          <p:cNvPr id="399" name="Google Shape;399;p23"/>
          <p:cNvSpPr txBox="1"/>
          <p:nvPr/>
        </p:nvSpPr>
        <p:spPr>
          <a:xfrm>
            <a:off x="1187624" y="4187864"/>
            <a:ext cx="6696744"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rgbClr val="7F7F7F"/>
                </a:solidFill>
                <a:latin typeface="Calibri"/>
                <a:ea typeface="Calibri"/>
                <a:cs typeface="Calibri"/>
                <a:sym typeface="Calibri"/>
              </a:rPr>
              <a:t>Click on the button under the  presentation preview that says "Use as  Google Slides Theme.You will get a copy of this document on  your Google Drive and will be able to  edit, add or delete slides. You have to be signed in to your  Google account.</a:t>
            </a:r>
            <a:endParaRPr sz="1200">
              <a:solidFill>
                <a:srgbClr val="7F7F7F"/>
              </a:solidFill>
              <a:latin typeface="Calibri"/>
              <a:ea typeface="Calibri"/>
              <a:cs typeface="Calibri"/>
              <a:sym typeface="Calibri"/>
            </a:endParaRPr>
          </a:p>
        </p:txBody>
      </p:sp>
      <p:sp>
        <p:nvSpPr>
          <p:cNvPr id="400" name="Google Shape;400;p23"/>
          <p:cNvSpPr txBox="1"/>
          <p:nvPr/>
        </p:nvSpPr>
        <p:spPr>
          <a:xfrm>
            <a:off x="1187624" y="3873410"/>
            <a:ext cx="2054567"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Implementation</a:t>
            </a:r>
            <a:endParaRPr b="1" sz="1600">
              <a:solidFill>
                <a:srgbClr val="3F3F3F"/>
              </a:solidFill>
              <a:latin typeface="Calibri"/>
              <a:ea typeface="Calibri"/>
              <a:cs typeface="Calibri"/>
              <a:sym typeface="Calibri"/>
            </a:endParaRPr>
          </a:p>
        </p:txBody>
      </p:sp>
      <p:grpSp>
        <p:nvGrpSpPr>
          <p:cNvPr id="401" name="Google Shape;401;p23"/>
          <p:cNvGrpSpPr/>
          <p:nvPr/>
        </p:nvGrpSpPr>
        <p:grpSpPr>
          <a:xfrm>
            <a:off x="280052" y="160276"/>
            <a:ext cx="2211736" cy="461665"/>
            <a:chOff x="568442" y="209492"/>
            <a:chExt cx="2948981" cy="615553"/>
          </a:xfrm>
        </p:grpSpPr>
        <p:sp>
          <p:nvSpPr>
            <p:cNvPr id="402" name="Google Shape;402;p23"/>
            <p:cNvSpPr txBox="1"/>
            <p:nvPr/>
          </p:nvSpPr>
          <p:spPr>
            <a:xfrm>
              <a:off x="665958" y="209492"/>
              <a:ext cx="2851465"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Company Team</a:t>
              </a:r>
              <a:endParaRPr b="1" sz="2400">
                <a:solidFill>
                  <a:schemeClr val="accent1"/>
                </a:solidFill>
                <a:latin typeface="Calibri"/>
                <a:ea typeface="Calibri"/>
                <a:cs typeface="Calibri"/>
                <a:sym typeface="Calibri"/>
              </a:endParaRPr>
            </a:p>
          </p:txBody>
        </p:sp>
        <p:sp>
          <p:nvSpPr>
            <p:cNvPr id="403" name="Google Shape;403;p23"/>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60"/>
                                        </p:tgtEl>
                                        <p:attrNameLst>
                                          <p:attrName>style.visibility</p:attrName>
                                        </p:attrNameLst>
                                      </p:cBhvr>
                                      <p:to>
                                        <p:strVal val="visible"/>
                                      </p:to>
                                    </p:set>
                                    <p:animEffect filter="fade" transition="in">
                                      <p:cBhvr>
                                        <p:cTn dur="500"/>
                                        <p:tgtEl>
                                          <p:spTgt spid="36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500"/>
                                        <p:tgtEl>
                                          <p:spTgt spid="36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64"/>
                                        </p:tgtEl>
                                        <p:attrNameLst>
                                          <p:attrName>style.visibility</p:attrName>
                                        </p:attrNameLst>
                                      </p:cBhvr>
                                      <p:to>
                                        <p:strVal val="visible"/>
                                      </p:to>
                                    </p:set>
                                    <p:animEffect filter="fade" transition="in">
                                      <p:cBhvr>
                                        <p:cTn dur="500"/>
                                        <p:tgtEl>
                                          <p:spTgt spid="3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2"/>
                                        </p:tgtEl>
                                        <p:attrNameLst>
                                          <p:attrName>style.visibility</p:attrName>
                                        </p:attrNameLst>
                                      </p:cBhvr>
                                      <p:to>
                                        <p:strVal val="visible"/>
                                      </p:to>
                                    </p:set>
                                    <p:animEffect filter="fade" transition="in">
                                      <p:cBhvr>
                                        <p:cTn dur="500"/>
                                        <p:tgtEl>
                                          <p:spTgt spid="372"/>
                                        </p:tgtEl>
                                      </p:cBhvr>
                                    </p:animEffect>
                                  </p:childTnLst>
                                </p:cTn>
                              </p:par>
                              <p:par>
                                <p:cTn fill="hold" nodeType="withEffect" presetClass="entr" presetID="10" presetSubtype="0">
                                  <p:stCondLst>
                                    <p:cond delay="0"/>
                                  </p:stCondLst>
                                  <p:childTnLst>
                                    <p:set>
                                      <p:cBhvr>
                                        <p:cTn dur="1" fill="hold">
                                          <p:stCondLst>
                                            <p:cond delay="0"/>
                                          </p:stCondLst>
                                        </p:cTn>
                                        <p:tgtEl>
                                          <p:spTgt spid="373"/>
                                        </p:tgtEl>
                                        <p:attrNameLst>
                                          <p:attrName>style.visibility</p:attrName>
                                        </p:attrNameLst>
                                      </p:cBhvr>
                                      <p:to>
                                        <p:strVal val="visible"/>
                                      </p:to>
                                    </p:set>
                                    <p:animEffect filter="fade" transition="in">
                                      <p:cBhvr>
                                        <p:cTn dur="500"/>
                                        <p:tgtEl>
                                          <p:spTgt spid="373"/>
                                        </p:tgtEl>
                                      </p:cBhvr>
                                    </p:animEffect>
                                  </p:childTnLst>
                                </p:cTn>
                              </p:par>
                              <p:par>
                                <p:cTn fill="hold" nodeType="withEffect" presetClass="entr" presetID="10" presetSubtype="0">
                                  <p:stCondLst>
                                    <p:cond delay="0"/>
                                  </p:stCondLst>
                                  <p:childTnLst>
                                    <p:set>
                                      <p:cBhvr>
                                        <p:cTn dur="1" fill="hold">
                                          <p:stCondLst>
                                            <p:cond delay="0"/>
                                          </p:stCondLst>
                                        </p:cTn>
                                        <p:tgtEl>
                                          <p:spTgt spid="374"/>
                                        </p:tgtEl>
                                        <p:attrNameLst>
                                          <p:attrName>style.visibility</p:attrName>
                                        </p:attrNameLst>
                                      </p:cBhvr>
                                      <p:to>
                                        <p:strVal val="visible"/>
                                      </p:to>
                                    </p:set>
                                    <p:animEffect filter="fade" transition="in">
                                      <p:cBhvr>
                                        <p:cTn dur="500"/>
                                        <p:tgtEl>
                                          <p:spTgt spid="3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378"/>
                                        </p:tgtEl>
                                        <p:attrNameLst>
                                          <p:attrName>style.visibility</p:attrName>
                                        </p:attrNameLst>
                                      </p:cBhvr>
                                      <p:to>
                                        <p:strVal val="visible"/>
                                      </p:to>
                                    </p:set>
                                    <p:anim calcmode="lin" valueType="num">
                                      <p:cBhvr additive="base">
                                        <p:cTn dur="500"/>
                                        <p:tgtEl>
                                          <p:spTgt spid="37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79"/>
                                        </p:tgtEl>
                                        <p:attrNameLst>
                                          <p:attrName>style.visibility</p:attrName>
                                        </p:attrNameLst>
                                      </p:cBhvr>
                                      <p:to>
                                        <p:strVal val="visible"/>
                                      </p:to>
                                    </p:set>
                                    <p:anim calcmode="lin" valueType="num">
                                      <p:cBhvr additive="base">
                                        <p:cTn dur="500"/>
                                        <p:tgtEl>
                                          <p:spTgt spid="37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80"/>
                                        </p:tgtEl>
                                        <p:attrNameLst>
                                          <p:attrName>style.visibility</p:attrName>
                                        </p:attrNameLst>
                                      </p:cBhvr>
                                      <p:to>
                                        <p:strVal val="visible"/>
                                      </p:to>
                                    </p:set>
                                    <p:anim calcmode="lin" valueType="num">
                                      <p:cBhvr additive="base">
                                        <p:cTn dur="500"/>
                                        <p:tgtEl>
                                          <p:spTgt spid="38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75"/>
                                        </p:tgtEl>
                                        <p:attrNameLst>
                                          <p:attrName>style.visibility</p:attrName>
                                        </p:attrNameLst>
                                      </p:cBhvr>
                                      <p:to>
                                        <p:strVal val="visible"/>
                                      </p:to>
                                    </p:set>
                                    <p:anim calcmode="lin" valueType="num">
                                      <p:cBhvr additive="base">
                                        <p:cTn dur="500"/>
                                        <p:tgtEl>
                                          <p:spTgt spid="37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81"/>
                                        </p:tgtEl>
                                        <p:attrNameLst>
                                          <p:attrName>style.visibility</p:attrName>
                                        </p:attrNameLst>
                                      </p:cBhvr>
                                      <p:to>
                                        <p:strVal val="visible"/>
                                      </p:to>
                                    </p:set>
                                    <p:anim calcmode="lin" valueType="num">
                                      <p:cBhvr additive="base">
                                        <p:cTn dur="500"/>
                                        <p:tgtEl>
                                          <p:spTgt spid="38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82"/>
                                        </p:tgtEl>
                                        <p:attrNameLst>
                                          <p:attrName>style.visibility</p:attrName>
                                        </p:attrNameLst>
                                      </p:cBhvr>
                                      <p:to>
                                        <p:strVal val="visible"/>
                                      </p:to>
                                    </p:set>
                                    <p:anim calcmode="lin" valueType="num">
                                      <p:cBhvr additive="base">
                                        <p:cTn dur="500"/>
                                        <p:tgtEl>
                                          <p:spTgt spid="38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83"/>
                                        </p:tgtEl>
                                        <p:attrNameLst>
                                          <p:attrName>style.visibility</p:attrName>
                                        </p:attrNameLst>
                                      </p:cBhvr>
                                      <p:to>
                                        <p:strVal val="visible"/>
                                      </p:to>
                                    </p:set>
                                    <p:anim calcmode="lin" valueType="num">
                                      <p:cBhvr additive="base">
                                        <p:cTn dur="500"/>
                                        <p:tgtEl>
                                          <p:spTgt spid="38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84"/>
                                        </p:tgtEl>
                                        <p:attrNameLst>
                                          <p:attrName>style.visibility</p:attrName>
                                        </p:attrNameLst>
                                      </p:cBhvr>
                                      <p:to>
                                        <p:strVal val="visible"/>
                                      </p:to>
                                    </p:set>
                                    <p:anim calcmode="lin" valueType="num">
                                      <p:cBhvr additive="base">
                                        <p:cTn dur="500"/>
                                        <p:tgtEl>
                                          <p:spTgt spid="38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85"/>
                                        </p:tgtEl>
                                        <p:attrNameLst>
                                          <p:attrName>style.visibility</p:attrName>
                                        </p:attrNameLst>
                                      </p:cBhvr>
                                      <p:to>
                                        <p:strVal val="visible"/>
                                      </p:to>
                                    </p:set>
                                    <p:anim calcmode="lin" valueType="num">
                                      <p:cBhvr additive="base">
                                        <p:cTn dur="500"/>
                                        <p:tgtEl>
                                          <p:spTgt spid="38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90"/>
                                        </p:tgtEl>
                                        <p:attrNameLst>
                                          <p:attrName>style.visibility</p:attrName>
                                        </p:attrNameLst>
                                      </p:cBhvr>
                                      <p:to>
                                        <p:strVal val="visible"/>
                                      </p:to>
                                    </p:set>
                                    <p:anim calcmode="lin" valueType="num">
                                      <p:cBhvr additive="base">
                                        <p:cTn dur="500"/>
                                        <p:tgtEl>
                                          <p:spTgt spid="39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93"/>
                                        </p:tgtEl>
                                        <p:attrNameLst>
                                          <p:attrName>style.visibility</p:attrName>
                                        </p:attrNameLst>
                                      </p:cBhvr>
                                      <p:to>
                                        <p:strVal val="visible"/>
                                      </p:to>
                                    </p:set>
                                    <p:anim calcmode="lin" valueType="num">
                                      <p:cBhvr additive="base">
                                        <p:cTn dur="500"/>
                                        <p:tgtEl>
                                          <p:spTgt spid="39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96"/>
                                        </p:tgtEl>
                                        <p:attrNameLst>
                                          <p:attrName>style.visibility</p:attrName>
                                        </p:attrNameLst>
                                      </p:cBhvr>
                                      <p:to>
                                        <p:strVal val="visible"/>
                                      </p:to>
                                    </p:set>
                                    <p:anim calcmode="lin" valueType="num">
                                      <p:cBhvr additive="base">
                                        <p:cTn dur="500"/>
                                        <p:tgtEl>
                                          <p:spTgt spid="39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0"/>
                                        </p:tgtEl>
                                        <p:attrNameLst>
                                          <p:attrName>style.visibility</p:attrName>
                                        </p:attrNameLst>
                                      </p:cBhvr>
                                      <p:to>
                                        <p:strVal val="visible"/>
                                      </p:to>
                                    </p:set>
                                    <p:animEffect filter="fade" transition="in">
                                      <p:cBhvr>
                                        <p:cTn dur="500"/>
                                        <p:tgtEl>
                                          <p:spTgt spid="400"/>
                                        </p:tgtEl>
                                      </p:cBhvr>
                                    </p:animEffect>
                                  </p:childTnLst>
                                </p:cTn>
                              </p:par>
                              <p:par>
                                <p:cTn fill="hold" nodeType="withEffect" presetClass="entr" presetID="10" presetSubtype="0">
                                  <p:stCondLst>
                                    <p:cond delay="0"/>
                                  </p:stCondLst>
                                  <p:childTnLst>
                                    <p:set>
                                      <p:cBhvr>
                                        <p:cTn dur="1" fill="hold">
                                          <p:stCondLst>
                                            <p:cond delay="0"/>
                                          </p:stCondLst>
                                        </p:cTn>
                                        <p:tgtEl>
                                          <p:spTgt spid="399"/>
                                        </p:tgtEl>
                                        <p:attrNameLst>
                                          <p:attrName>style.visibility</p:attrName>
                                        </p:attrNameLst>
                                      </p:cBhvr>
                                      <p:to>
                                        <p:strVal val="visible"/>
                                      </p:to>
                                    </p:set>
                                    <p:animEffect filter="fade" transition="in">
                                      <p:cBhvr>
                                        <p:cTn dur="500"/>
                                        <p:tgtEl>
                                          <p:spTgt spid="3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7" name="Shape 407"/>
        <p:cNvGrpSpPr/>
        <p:nvPr/>
      </p:nvGrpSpPr>
      <p:grpSpPr>
        <a:xfrm>
          <a:off x="0" y="0"/>
          <a:ext cx="0" cy="0"/>
          <a:chOff x="0" y="0"/>
          <a:chExt cx="0" cy="0"/>
        </a:xfrm>
      </p:grpSpPr>
      <p:cxnSp>
        <p:nvCxnSpPr>
          <p:cNvPr id="408" name="Google Shape;408;p24"/>
          <p:cNvCxnSpPr/>
          <p:nvPr/>
        </p:nvCxnSpPr>
        <p:spPr>
          <a:xfrm>
            <a:off x="298899" y="655046"/>
            <a:ext cx="8540645" cy="0"/>
          </a:xfrm>
          <a:prstGeom prst="straightConnector1">
            <a:avLst/>
          </a:prstGeom>
          <a:noFill/>
          <a:ln cap="flat" cmpd="sng" w="9525">
            <a:solidFill>
              <a:schemeClr val="lt1">
                <a:alpha val="49803"/>
              </a:schemeClr>
            </a:solidFill>
            <a:prstDash val="solid"/>
            <a:round/>
            <a:headEnd len="med" w="med" type="none"/>
            <a:tailEnd len="med" w="med" type="none"/>
          </a:ln>
        </p:spPr>
      </p:cxnSp>
      <p:grpSp>
        <p:nvGrpSpPr>
          <p:cNvPr id="409" name="Google Shape;409;p24"/>
          <p:cNvGrpSpPr/>
          <p:nvPr/>
        </p:nvGrpSpPr>
        <p:grpSpPr>
          <a:xfrm>
            <a:off x="379876" y="1132384"/>
            <a:ext cx="1457578" cy="1457775"/>
            <a:chOff x="0" y="0"/>
            <a:chExt cx="1944000" cy="1944000"/>
          </a:xfrm>
        </p:grpSpPr>
        <p:grpSp>
          <p:nvGrpSpPr>
            <p:cNvPr id="410" name="Google Shape;410;p24"/>
            <p:cNvGrpSpPr/>
            <p:nvPr/>
          </p:nvGrpSpPr>
          <p:grpSpPr>
            <a:xfrm>
              <a:off x="0" y="0"/>
              <a:ext cx="1944000" cy="1944000"/>
              <a:chOff x="0" y="0"/>
              <a:chExt cx="1944000" cy="1944000"/>
            </a:xfrm>
          </p:grpSpPr>
          <p:sp>
            <p:nvSpPr>
              <p:cNvPr id="411" name="Google Shape;411;p24"/>
              <p:cNvSpPr/>
              <p:nvPr/>
            </p:nvSpPr>
            <p:spPr>
              <a:xfrm>
                <a:off x="0" y="0"/>
                <a:ext cx="1944000" cy="1944000"/>
              </a:xfrm>
              <a:prstGeom prst="ellipse">
                <a:avLst/>
              </a:prstGeom>
              <a:solidFill>
                <a:schemeClr val="lt1">
                  <a:alpha val="69803"/>
                </a:schemeClr>
              </a:solidFill>
              <a:ln cap="flat" cmpd="sng" w="63500">
                <a:solidFill>
                  <a:srgbClr val="D9D9D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412" name="Google Shape;412;p24"/>
              <p:cNvSpPr/>
              <p:nvPr/>
            </p:nvSpPr>
            <p:spPr>
              <a:xfrm>
                <a:off x="0" y="0"/>
                <a:ext cx="1944000" cy="1944000"/>
              </a:xfrm>
              <a:custGeom>
                <a:rect b="b" l="l" r="r" t="t"/>
                <a:pathLst>
                  <a:path extrusionOk="0" h="1944000" w="1944000">
                    <a:moveTo>
                      <a:pt x="1023982" y="1391"/>
                    </a:moveTo>
                    <a:cubicBezTo>
                      <a:pt x="1548570" y="29486"/>
                      <a:pt x="1955908" y="469316"/>
                      <a:pt x="1943739" y="994516"/>
                    </a:cubicBezTo>
                    <a:cubicBezTo>
                      <a:pt x="1931570" y="1519715"/>
                      <a:pt x="1504298" y="1940207"/>
                      <a:pt x="978972" y="1943975"/>
                    </a:cubicBezTo>
                    <a:cubicBezTo>
                      <a:pt x="453645" y="1947743"/>
                      <a:pt x="20386" y="1533423"/>
                      <a:pt x="684" y="1008453"/>
                    </a:cubicBezTo>
                    <a:lnTo>
                      <a:pt x="972000" y="972000"/>
                    </a:lnTo>
                    <a:lnTo>
                      <a:pt x="1023982" y="1391"/>
                    </a:lnTo>
                    <a:close/>
                  </a:path>
                  <a:path extrusionOk="0" fill="none" h="1944000" w="1944000">
                    <a:moveTo>
                      <a:pt x="1023982" y="1391"/>
                    </a:moveTo>
                    <a:cubicBezTo>
                      <a:pt x="1548570" y="29486"/>
                      <a:pt x="1955908" y="469316"/>
                      <a:pt x="1943739" y="994516"/>
                    </a:cubicBezTo>
                    <a:cubicBezTo>
                      <a:pt x="1931570" y="1519715"/>
                      <a:pt x="1504298" y="1940207"/>
                      <a:pt x="978972" y="1943975"/>
                    </a:cubicBezTo>
                    <a:cubicBezTo>
                      <a:pt x="453645" y="1947743"/>
                      <a:pt x="20386" y="1533423"/>
                      <a:pt x="684" y="1008453"/>
                    </a:cubicBezTo>
                  </a:path>
                </a:pathLst>
              </a:custGeom>
              <a:noFill/>
              <a:ln cap="rnd" cmpd="sng" w="666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413" name="Google Shape;413;p24"/>
            <p:cNvGrpSpPr/>
            <p:nvPr/>
          </p:nvGrpSpPr>
          <p:grpSpPr>
            <a:xfrm>
              <a:off x="400235" y="356857"/>
              <a:ext cx="1129235" cy="1279901"/>
              <a:chOff x="-338" y="0"/>
              <a:chExt cx="1129235" cy="1279901"/>
            </a:xfrm>
          </p:grpSpPr>
          <p:sp>
            <p:nvSpPr>
              <p:cNvPr id="414" name="Google Shape;414;p24"/>
              <p:cNvSpPr txBox="1"/>
              <p:nvPr/>
            </p:nvSpPr>
            <p:spPr>
              <a:xfrm>
                <a:off x="70391" y="848948"/>
                <a:ext cx="1002072" cy="43095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500">
                    <a:solidFill>
                      <a:srgbClr val="3F3F3F"/>
                    </a:solidFill>
                    <a:latin typeface="Calibri"/>
                    <a:ea typeface="Calibri"/>
                    <a:cs typeface="Calibri"/>
                    <a:sym typeface="Calibri"/>
                  </a:rPr>
                  <a:t>75%</a:t>
                </a:r>
                <a:endParaRPr sz="1500">
                  <a:solidFill>
                    <a:srgbClr val="3F3F3F"/>
                  </a:solidFill>
                  <a:latin typeface="Calibri"/>
                  <a:ea typeface="Calibri"/>
                  <a:cs typeface="Calibri"/>
                  <a:sym typeface="Calibri"/>
                </a:endParaRPr>
              </a:p>
            </p:txBody>
          </p:sp>
          <p:cxnSp>
            <p:nvCxnSpPr>
              <p:cNvPr id="415" name="Google Shape;415;p24"/>
              <p:cNvCxnSpPr/>
              <p:nvPr/>
            </p:nvCxnSpPr>
            <p:spPr>
              <a:xfrm>
                <a:off x="-338" y="716790"/>
                <a:ext cx="1129235" cy="0"/>
              </a:xfrm>
              <a:prstGeom prst="straightConnector1">
                <a:avLst/>
              </a:prstGeom>
              <a:noFill/>
              <a:ln cap="rnd" cmpd="sng" w="22225">
                <a:solidFill>
                  <a:schemeClr val="accent1"/>
                </a:solidFill>
                <a:prstDash val="solid"/>
                <a:round/>
                <a:headEnd len="med" w="med" type="none"/>
                <a:tailEnd len="med" w="med" type="none"/>
              </a:ln>
            </p:spPr>
          </p:cxnSp>
          <p:sp>
            <p:nvSpPr>
              <p:cNvPr id="416" name="Google Shape;416;p24"/>
              <p:cNvSpPr/>
              <p:nvPr/>
            </p:nvSpPr>
            <p:spPr>
              <a:xfrm>
                <a:off x="257982" y="0"/>
                <a:ext cx="612775" cy="527748"/>
              </a:xfrm>
              <a:custGeom>
                <a:rect b="b" l="l" r="r" t="t"/>
                <a:pathLst>
                  <a:path extrusionOk="0" h="81" w="94">
                    <a:moveTo>
                      <a:pt x="4" y="19"/>
                    </a:moveTo>
                    <a:cubicBezTo>
                      <a:pt x="46" y="19"/>
                      <a:pt x="46" y="19"/>
                      <a:pt x="46" y="19"/>
                    </a:cubicBezTo>
                    <a:cubicBezTo>
                      <a:pt x="50" y="17"/>
                      <a:pt x="50" y="17"/>
                      <a:pt x="50" y="17"/>
                    </a:cubicBezTo>
                    <a:cubicBezTo>
                      <a:pt x="73" y="0"/>
                      <a:pt x="73" y="0"/>
                      <a:pt x="73" y="0"/>
                    </a:cubicBezTo>
                    <a:cubicBezTo>
                      <a:pt x="73" y="33"/>
                      <a:pt x="73" y="33"/>
                      <a:pt x="73" y="33"/>
                    </a:cubicBezTo>
                    <a:cubicBezTo>
                      <a:pt x="73" y="66"/>
                      <a:pt x="73" y="66"/>
                      <a:pt x="73" y="66"/>
                    </a:cubicBezTo>
                    <a:cubicBezTo>
                      <a:pt x="50" y="50"/>
                      <a:pt x="50" y="50"/>
                      <a:pt x="50" y="50"/>
                    </a:cubicBezTo>
                    <a:cubicBezTo>
                      <a:pt x="46" y="47"/>
                      <a:pt x="46" y="47"/>
                      <a:pt x="46" y="47"/>
                    </a:cubicBezTo>
                    <a:cubicBezTo>
                      <a:pt x="34" y="47"/>
                      <a:pt x="34" y="47"/>
                      <a:pt x="34" y="47"/>
                    </a:cubicBezTo>
                    <a:cubicBezTo>
                      <a:pt x="40" y="70"/>
                      <a:pt x="40" y="70"/>
                      <a:pt x="40" y="70"/>
                    </a:cubicBezTo>
                    <a:cubicBezTo>
                      <a:pt x="45" y="70"/>
                      <a:pt x="45" y="70"/>
                      <a:pt x="45" y="70"/>
                    </a:cubicBezTo>
                    <a:cubicBezTo>
                      <a:pt x="45" y="81"/>
                      <a:pt x="45" y="81"/>
                      <a:pt x="45" y="81"/>
                    </a:cubicBezTo>
                    <a:cubicBezTo>
                      <a:pt x="43" y="81"/>
                      <a:pt x="43" y="81"/>
                      <a:pt x="43" y="81"/>
                    </a:cubicBezTo>
                    <a:cubicBezTo>
                      <a:pt x="21" y="81"/>
                      <a:pt x="21" y="81"/>
                      <a:pt x="21" y="81"/>
                    </a:cubicBezTo>
                    <a:cubicBezTo>
                      <a:pt x="11" y="47"/>
                      <a:pt x="11" y="47"/>
                      <a:pt x="11" y="47"/>
                    </a:cubicBezTo>
                    <a:cubicBezTo>
                      <a:pt x="4" y="47"/>
                      <a:pt x="4" y="47"/>
                      <a:pt x="4" y="47"/>
                    </a:cubicBezTo>
                    <a:cubicBezTo>
                      <a:pt x="0" y="38"/>
                      <a:pt x="0" y="29"/>
                      <a:pt x="4" y="19"/>
                    </a:cubicBezTo>
                    <a:close/>
                    <a:moveTo>
                      <a:pt x="87" y="23"/>
                    </a:moveTo>
                    <a:cubicBezTo>
                      <a:pt x="91" y="25"/>
                      <a:pt x="94" y="29"/>
                      <a:pt x="94" y="33"/>
                    </a:cubicBezTo>
                    <a:cubicBezTo>
                      <a:pt x="94" y="38"/>
                      <a:pt x="91" y="42"/>
                      <a:pt x="87" y="44"/>
                    </a:cubicBezTo>
                    <a:cubicBezTo>
                      <a:pt x="87" y="66"/>
                      <a:pt x="87" y="66"/>
                      <a:pt x="87" y="66"/>
                    </a:cubicBezTo>
                    <a:cubicBezTo>
                      <a:pt x="78" y="66"/>
                      <a:pt x="78" y="66"/>
                      <a:pt x="78" y="66"/>
                    </a:cubicBezTo>
                    <a:cubicBezTo>
                      <a:pt x="78" y="1"/>
                      <a:pt x="78" y="1"/>
                      <a:pt x="78" y="1"/>
                    </a:cubicBezTo>
                    <a:cubicBezTo>
                      <a:pt x="87" y="1"/>
                      <a:pt x="87" y="1"/>
                      <a:pt x="87" y="1"/>
                    </a:cubicBezTo>
                    <a:cubicBezTo>
                      <a:pt x="87" y="23"/>
                      <a:pt x="87" y="23"/>
                      <a:pt x="87" y="23"/>
                    </a:cubicBezTo>
                    <a:close/>
                    <a:moveTo>
                      <a:pt x="46" y="49"/>
                    </a:moveTo>
                    <a:cubicBezTo>
                      <a:pt x="37" y="49"/>
                      <a:pt x="37" y="49"/>
                      <a:pt x="37" y="49"/>
                    </a:cubicBezTo>
                    <a:cubicBezTo>
                      <a:pt x="40" y="61"/>
                      <a:pt x="40" y="61"/>
                      <a:pt x="40" y="61"/>
                    </a:cubicBezTo>
                    <a:cubicBezTo>
                      <a:pt x="43" y="61"/>
                      <a:pt x="43" y="61"/>
                      <a:pt x="43" y="61"/>
                    </a:cubicBezTo>
                    <a:cubicBezTo>
                      <a:pt x="43" y="57"/>
                      <a:pt x="43" y="57"/>
                      <a:pt x="43" y="57"/>
                    </a:cubicBezTo>
                    <a:lnTo>
                      <a:pt x="46" y="49"/>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sp>
        <p:nvSpPr>
          <p:cNvPr id="417" name="Google Shape;417;p24"/>
          <p:cNvSpPr/>
          <p:nvPr/>
        </p:nvSpPr>
        <p:spPr>
          <a:xfrm>
            <a:off x="1961300" y="1580197"/>
            <a:ext cx="2415007" cy="992590"/>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t/>
            </a:r>
            <a:endParaRPr sz="1200">
              <a:solidFill>
                <a:srgbClr val="7F7F7F"/>
              </a:solidFill>
              <a:latin typeface="Calibri"/>
              <a:ea typeface="Calibri"/>
              <a:cs typeface="Calibri"/>
              <a:sym typeface="Calibri"/>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Type your content here, or by copying your text, select Paste in this box and choose to keep only the text</a:t>
            </a:r>
            <a:r>
              <a:rPr lang="en-US" sz="1200">
                <a:solidFill>
                  <a:schemeClr val="dk1"/>
                </a:solidFill>
                <a:latin typeface="Calibri"/>
                <a:ea typeface="Calibri"/>
                <a:cs typeface="Calibri"/>
                <a:sym typeface="Calibri"/>
              </a:rPr>
              <a:t>. 　</a:t>
            </a:r>
            <a:endParaRPr/>
          </a:p>
        </p:txBody>
      </p:sp>
      <p:sp>
        <p:nvSpPr>
          <p:cNvPr id="418" name="Google Shape;418;p24"/>
          <p:cNvSpPr txBox="1"/>
          <p:nvPr/>
        </p:nvSpPr>
        <p:spPr>
          <a:xfrm>
            <a:off x="1961300" y="1380110"/>
            <a:ext cx="1842216" cy="31548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Layouts</a:t>
            </a:r>
            <a:endParaRPr b="1" sz="1600">
              <a:solidFill>
                <a:srgbClr val="3F3F3F"/>
              </a:solidFill>
              <a:latin typeface="Calibri"/>
              <a:ea typeface="Calibri"/>
              <a:cs typeface="Calibri"/>
              <a:sym typeface="Calibri"/>
            </a:endParaRPr>
          </a:p>
        </p:txBody>
      </p:sp>
      <p:sp>
        <p:nvSpPr>
          <p:cNvPr id="419" name="Google Shape;419;p24"/>
          <p:cNvSpPr/>
          <p:nvPr/>
        </p:nvSpPr>
        <p:spPr>
          <a:xfrm>
            <a:off x="1961300" y="3702189"/>
            <a:ext cx="2415007" cy="62325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200">
                <a:solidFill>
                  <a:srgbClr val="7F7F7F"/>
                </a:solidFill>
                <a:latin typeface="Calibri"/>
                <a:ea typeface="Calibri"/>
                <a:cs typeface="Calibri"/>
                <a:sym typeface="Calibri"/>
              </a:rPr>
              <a:t>You will get a copy of this document on  your Google Drive and will be able to  edit, add or delete slides.</a:t>
            </a:r>
            <a:endParaRPr sz="1200">
              <a:solidFill>
                <a:schemeClr val="dk1"/>
              </a:solidFill>
              <a:latin typeface="Calibri"/>
              <a:ea typeface="Calibri"/>
              <a:cs typeface="Calibri"/>
              <a:sym typeface="Calibri"/>
            </a:endParaRPr>
          </a:p>
        </p:txBody>
      </p:sp>
      <p:sp>
        <p:nvSpPr>
          <p:cNvPr id="420" name="Google Shape;420;p24"/>
          <p:cNvSpPr txBox="1"/>
          <p:nvPr/>
        </p:nvSpPr>
        <p:spPr>
          <a:xfrm>
            <a:off x="1961300" y="3288080"/>
            <a:ext cx="1842216" cy="31548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Direction</a:t>
            </a:r>
            <a:endParaRPr b="1" sz="1600">
              <a:solidFill>
                <a:srgbClr val="3F3F3F"/>
              </a:solidFill>
              <a:latin typeface="Calibri"/>
              <a:ea typeface="Calibri"/>
              <a:cs typeface="Calibri"/>
              <a:sym typeface="Calibri"/>
            </a:endParaRPr>
          </a:p>
        </p:txBody>
      </p:sp>
      <p:sp>
        <p:nvSpPr>
          <p:cNvPr id="421" name="Google Shape;421;p24"/>
          <p:cNvSpPr/>
          <p:nvPr/>
        </p:nvSpPr>
        <p:spPr>
          <a:xfrm>
            <a:off x="6475743" y="1718696"/>
            <a:ext cx="2415007" cy="62325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200">
                <a:solidFill>
                  <a:srgbClr val="7F7F7F"/>
                </a:solidFill>
                <a:latin typeface="Calibri"/>
                <a:ea typeface="Calibri"/>
                <a:cs typeface="Calibri"/>
                <a:sym typeface="Calibri"/>
              </a:rPr>
              <a:t>Click on the button under the  presentation preview that says "Use as  Google Slides Theme.</a:t>
            </a:r>
            <a:endParaRPr sz="1200">
              <a:solidFill>
                <a:schemeClr val="dk1"/>
              </a:solidFill>
              <a:latin typeface="Calibri"/>
              <a:ea typeface="Calibri"/>
              <a:cs typeface="Calibri"/>
              <a:sym typeface="Calibri"/>
            </a:endParaRPr>
          </a:p>
        </p:txBody>
      </p:sp>
      <p:sp>
        <p:nvSpPr>
          <p:cNvPr id="422" name="Google Shape;422;p24"/>
          <p:cNvSpPr txBox="1"/>
          <p:nvPr/>
        </p:nvSpPr>
        <p:spPr>
          <a:xfrm>
            <a:off x="6475744" y="1380110"/>
            <a:ext cx="1841026" cy="31548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Content</a:t>
            </a:r>
            <a:endParaRPr b="1" sz="1600">
              <a:solidFill>
                <a:srgbClr val="3F3F3F"/>
              </a:solidFill>
              <a:latin typeface="Calibri"/>
              <a:ea typeface="Calibri"/>
              <a:cs typeface="Calibri"/>
              <a:sym typeface="Calibri"/>
            </a:endParaRPr>
          </a:p>
        </p:txBody>
      </p:sp>
      <p:sp>
        <p:nvSpPr>
          <p:cNvPr id="423" name="Google Shape;423;p24"/>
          <p:cNvSpPr/>
          <p:nvPr/>
        </p:nvSpPr>
        <p:spPr>
          <a:xfrm>
            <a:off x="6475743" y="3488167"/>
            <a:ext cx="2415007" cy="992590"/>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t/>
            </a:r>
            <a:endParaRPr sz="1200">
              <a:solidFill>
                <a:srgbClr val="7F7F7F"/>
              </a:solidFill>
              <a:latin typeface="Calibri"/>
              <a:ea typeface="Calibri"/>
              <a:cs typeface="Calibri"/>
              <a:sym typeface="Calibri"/>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Type your content here, or by copying your text, select Paste in this box and choose to keep only the text</a:t>
            </a:r>
            <a:r>
              <a:rPr lang="en-US" sz="1200">
                <a:solidFill>
                  <a:schemeClr val="dk1"/>
                </a:solidFill>
                <a:latin typeface="Calibri"/>
                <a:ea typeface="Calibri"/>
                <a:cs typeface="Calibri"/>
                <a:sym typeface="Calibri"/>
              </a:rPr>
              <a:t>　</a:t>
            </a:r>
            <a:endParaRPr/>
          </a:p>
        </p:txBody>
      </p:sp>
      <p:sp>
        <p:nvSpPr>
          <p:cNvPr id="424" name="Google Shape;424;p24"/>
          <p:cNvSpPr txBox="1"/>
          <p:nvPr/>
        </p:nvSpPr>
        <p:spPr>
          <a:xfrm>
            <a:off x="6475744" y="3288080"/>
            <a:ext cx="1841026" cy="31548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Solution</a:t>
            </a:r>
            <a:endParaRPr b="1" sz="1600">
              <a:solidFill>
                <a:srgbClr val="3F3F3F"/>
              </a:solidFill>
              <a:latin typeface="Calibri"/>
              <a:ea typeface="Calibri"/>
              <a:cs typeface="Calibri"/>
              <a:sym typeface="Calibri"/>
            </a:endParaRPr>
          </a:p>
        </p:txBody>
      </p:sp>
      <p:grpSp>
        <p:nvGrpSpPr>
          <p:cNvPr id="425" name="Google Shape;425;p24"/>
          <p:cNvGrpSpPr/>
          <p:nvPr/>
        </p:nvGrpSpPr>
        <p:grpSpPr>
          <a:xfrm>
            <a:off x="4893128" y="1132384"/>
            <a:ext cx="1458769" cy="1457775"/>
            <a:chOff x="0" y="0"/>
            <a:chExt cx="1944000" cy="1944000"/>
          </a:xfrm>
        </p:grpSpPr>
        <p:grpSp>
          <p:nvGrpSpPr>
            <p:cNvPr id="426" name="Google Shape;426;p24"/>
            <p:cNvGrpSpPr/>
            <p:nvPr/>
          </p:nvGrpSpPr>
          <p:grpSpPr>
            <a:xfrm>
              <a:off x="0" y="0"/>
              <a:ext cx="1944000" cy="1944000"/>
              <a:chOff x="0" y="0"/>
              <a:chExt cx="1944000" cy="1944000"/>
            </a:xfrm>
          </p:grpSpPr>
          <p:grpSp>
            <p:nvGrpSpPr>
              <p:cNvPr id="427" name="Google Shape;427;p24"/>
              <p:cNvGrpSpPr/>
              <p:nvPr/>
            </p:nvGrpSpPr>
            <p:grpSpPr>
              <a:xfrm>
                <a:off x="0" y="0"/>
                <a:ext cx="1944000" cy="1944000"/>
                <a:chOff x="0" y="0"/>
                <a:chExt cx="1944000" cy="1944000"/>
              </a:xfrm>
            </p:grpSpPr>
            <p:sp>
              <p:nvSpPr>
                <p:cNvPr id="428" name="Google Shape;428;p24"/>
                <p:cNvSpPr/>
                <p:nvPr/>
              </p:nvSpPr>
              <p:spPr>
                <a:xfrm>
                  <a:off x="0" y="0"/>
                  <a:ext cx="1944000" cy="1944000"/>
                </a:xfrm>
                <a:prstGeom prst="ellipse">
                  <a:avLst/>
                </a:prstGeom>
                <a:solidFill>
                  <a:schemeClr val="lt1">
                    <a:alpha val="69803"/>
                  </a:schemeClr>
                </a:solidFill>
                <a:ln cap="flat" cmpd="sng" w="63500">
                  <a:solidFill>
                    <a:srgbClr val="D9D9D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429" name="Google Shape;429;p24"/>
                <p:cNvSpPr/>
                <p:nvPr/>
              </p:nvSpPr>
              <p:spPr>
                <a:xfrm>
                  <a:off x="0" y="0"/>
                  <a:ext cx="1944000" cy="1944000"/>
                </a:xfrm>
                <a:custGeom>
                  <a:rect b="b" l="l" r="r" t="t"/>
                  <a:pathLst>
                    <a:path extrusionOk="0" h="1944000" w="1944000">
                      <a:moveTo>
                        <a:pt x="1023982" y="1391"/>
                      </a:moveTo>
                      <a:cubicBezTo>
                        <a:pt x="1537033" y="28868"/>
                        <a:pt x="1940090" y="450885"/>
                        <a:pt x="1943972" y="964657"/>
                      </a:cubicBezTo>
                      <a:lnTo>
                        <a:pt x="972000" y="972000"/>
                      </a:lnTo>
                      <a:lnTo>
                        <a:pt x="1023982" y="1391"/>
                      </a:lnTo>
                      <a:close/>
                    </a:path>
                    <a:path extrusionOk="0" fill="none" h="1944000" w="1944000">
                      <a:moveTo>
                        <a:pt x="1023982" y="1391"/>
                      </a:moveTo>
                      <a:cubicBezTo>
                        <a:pt x="1537033" y="28868"/>
                        <a:pt x="1940090" y="450885"/>
                        <a:pt x="1943972" y="964657"/>
                      </a:cubicBezTo>
                    </a:path>
                  </a:pathLst>
                </a:custGeom>
                <a:noFill/>
                <a:ln cap="rnd" cmpd="sng" w="666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430" name="Google Shape;430;p24"/>
              <p:cNvGrpSpPr/>
              <p:nvPr/>
            </p:nvGrpSpPr>
            <p:grpSpPr>
              <a:xfrm>
                <a:off x="399908" y="1073647"/>
                <a:ext cx="1129901" cy="563112"/>
                <a:chOff x="-665" y="-424"/>
                <a:chExt cx="1129901" cy="563112"/>
              </a:xfrm>
            </p:grpSpPr>
            <p:sp>
              <p:nvSpPr>
                <p:cNvPr id="431" name="Google Shape;431;p24"/>
                <p:cNvSpPr txBox="1"/>
                <p:nvPr/>
              </p:nvSpPr>
              <p:spPr>
                <a:xfrm>
                  <a:off x="70391" y="131734"/>
                  <a:ext cx="1002072" cy="4309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500">
                      <a:solidFill>
                        <a:srgbClr val="3F3F3F"/>
                      </a:solidFill>
                      <a:latin typeface="Calibri"/>
                      <a:ea typeface="Calibri"/>
                      <a:cs typeface="Calibri"/>
                      <a:sym typeface="Calibri"/>
                    </a:rPr>
                    <a:t>15%</a:t>
                  </a:r>
                  <a:endParaRPr sz="1500">
                    <a:solidFill>
                      <a:srgbClr val="3F3F3F"/>
                    </a:solidFill>
                    <a:latin typeface="Calibri"/>
                    <a:ea typeface="Calibri"/>
                    <a:cs typeface="Calibri"/>
                    <a:sym typeface="Calibri"/>
                  </a:endParaRPr>
                </a:p>
              </p:txBody>
            </p:sp>
            <p:cxnSp>
              <p:nvCxnSpPr>
                <p:cNvPr id="432" name="Google Shape;432;p24"/>
                <p:cNvCxnSpPr/>
                <p:nvPr/>
              </p:nvCxnSpPr>
              <p:spPr>
                <a:xfrm>
                  <a:off x="-665" y="-424"/>
                  <a:ext cx="1129901" cy="0"/>
                </a:xfrm>
                <a:prstGeom prst="straightConnector1">
                  <a:avLst/>
                </a:prstGeom>
                <a:noFill/>
                <a:ln cap="rnd" cmpd="sng" w="22225">
                  <a:solidFill>
                    <a:schemeClr val="accent2"/>
                  </a:solidFill>
                  <a:prstDash val="solid"/>
                  <a:round/>
                  <a:headEnd len="med" w="med" type="none"/>
                  <a:tailEnd len="med" w="med" type="none"/>
                </a:ln>
              </p:spPr>
            </p:cxnSp>
          </p:grpSp>
        </p:grpSp>
        <p:sp>
          <p:nvSpPr>
            <p:cNvPr id="433" name="Google Shape;433;p24"/>
            <p:cNvSpPr/>
            <p:nvPr/>
          </p:nvSpPr>
          <p:spPr>
            <a:xfrm>
              <a:off x="682269" y="380683"/>
              <a:ext cx="657385" cy="536360"/>
            </a:xfrm>
            <a:custGeom>
              <a:rect b="b" l="l" r="r" t="t"/>
              <a:pathLst>
                <a:path extrusionOk="0" h="88" w="108">
                  <a:moveTo>
                    <a:pt x="79" y="88"/>
                  </a:moveTo>
                  <a:cubicBezTo>
                    <a:pt x="86" y="88"/>
                    <a:pt x="86" y="88"/>
                    <a:pt x="86" y="88"/>
                  </a:cubicBezTo>
                  <a:cubicBezTo>
                    <a:pt x="86" y="43"/>
                    <a:pt x="86" y="43"/>
                    <a:pt x="86" y="43"/>
                  </a:cubicBezTo>
                  <a:cubicBezTo>
                    <a:pt x="83" y="44"/>
                    <a:pt x="83" y="44"/>
                    <a:pt x="83" y="44"/>
                  </a:cubicBezTo>
                  <a:cubicBezTo>
                    <a:pt x="82" y="69"/>
                    <a:pt x="82" y="69"/>
                    <a:pt x="82" y="69"/>
                  </a:cubicBezTo>
                  <a:cubicBezTo>
                    <a:pt x="79" y="70"/>
                    <a:pt x="79" y="70"/>
                    <a:pt x="79" y="70"/>
                  </a:cubicBezTo>
                  <a:cubicBezTo>
                    <a:pt x="79" y="88"/>
                    <a:pt x="79" y="88"/>
                    <a:pt x="79" y="88"/>
                  </a:cubicBezTo>
                  <a:close/>
                  <a:moveTo>
                    <a:pt x="108" y="0"/>
                  </a:moveTo>
                  <a:cubicBezTo>
                    <a:pt x="100" y="16"/>
                    <a:pt x="100" y="16"/>
                    <a:pt x="100" y="16"/>
                  </a:cubicBezTo>
                  <a:cubicBezTo>
                    <a:pt x="91" y="33"/>
                    <a:pt x="91" y="33"/>
                    <a:pt x="91" y="33"/>
                  </a:cubicBezTo>
                  <a:cubicBezTo>
                    <a:pt x="84" y="22"/>
                    <a:pt x="84" y="22"/>
                    <a:pt x="84" y="22"/>
                  </a:cubicBezTo>
                  <a:cubicBezTo>
                    <a:pt x="80" y="24"/>
                    <a:pt x="80" y="24"/>
                    <a:pt x="80" y="24"/>
                  </a:cubicBezTo>
                  <a:cubicBezTo>
                    <a:pt x="77" y="63"/>
                    <a:pt x="77" y="63"/>
                    <a:pt x="77" y="63"/>
                  </a:cubicBezTo>
                  <a:cubicBezTo>
                    <a:pt x="67" y="67"/>
                    <a:pt x="67" y="67"/>
                    <a:pt x="67" y="67"/>
                  </a:cubicBezTo>
                  <a:cubicBezTo>
                    <a:pt x="47" y="49"/>
                    <a:pt x="47" y="49"/>
                    <a:pt x="47" y="49"/>
                  </a:cubicBezTo>
                  <a:cubicBezTo>
                    <a:pt x="36" y="72"/>
                    <a:pt x="36" y="72"/>
                    <a:pt x="36" y="72"/>
                  </a:cubicBezTo>
                  <a:cubicBezTo>
                    <a:pt x="25" y="73"/>
                    <a:pt x="25" y="73"/>
                    <a:pt x="25" y="73"/>
                  </a:cubicBezTo>
                  <a:cubicBezTo>
                    <a:pt x="19" y="62"/>
                    <a:pt x="19" y="62"/>
                    <a:pt x="19" y="62"/>
                  </a:cubicBezTo>
                  <a:cubicBezTo>
                    <a:pt x="3" y="67"/>
                    <a:pt x="3" y="67"/>
                    <a:pt x="3" y="67"/>
                  </a:cubicBezTo>
                  <a:cubicBezTo>
                    <a:pt x="0" y="55"/>
                    <a:pt x="0" y="55"/>
                    <a:pt x="0" y="55"/>
                  </a:cubicBezTo>
                  <a:cubicBezTo>
                    <a:pt x="20" y="49"/>
                    <a:pt x="20" y="49"/>
                    <a:pt x="20" y="49"/>
                  </a:cubicBezTo>
                  <a:cubicBezTo>
                    <a:pt x="24" y="48"/>
                    <a:pt x="24" y="48"/>
                    <a:pt x="24" y="48"/>
                  </a:cubicBezTo>
                  <a:cubicBezTo>
                    <a:pt x="27" y="52"/>
                    <a:pt x="27" y="52"/>
                    <a:pt x="27" y="52"/>
                  </a:cubicBezTo>
                  <a:cubicBezTo>
                    <a:pt x="30" y="57"/>
                    <a:pt x="30" y="57"/>
                    <a:pt x="30" y="57"/>
                  </a:cubicBezTo>
                  <a:cubicBezTo>
                    <a:pt x="39" y="36"/>
                    <a:pt x="39" y="36"/>
                    <a:pt x="39" y="36"/>
                  </a:cubicBezTo>
                  <a:cubicBezTo>
                    <a:pt x="43" y="29"/>
                    <a:pt x="43" y="29"/>
                    <a:pt x="43" y="29"/>
                  </a:cubicBezTo>
                  <a:cubicBezTo>
                    <a:pt x="49" y="35"/>
                    <a:pt x="49" y="35"/>
                    <a:pt x="49" y="35"/>
                  </a:cubicBezTo>
                  <a:cubicBezTo>
                    <a:pt x="65" y="50"/>
                    <a:pt x="65" y="50"/>
                    <a:pt x="65" y="50"/>
                  </a:cubicBezTo>
                  <a:cubicBezTo>
                    <a:pt x="67" y="21"/>
                    <a:pt x="67" y="21"/>
                    <a:pt x="67" y="21"/>
                  </a:cubicBezTo>
                  <a:cubicBezTo>
                    <a:pt x="68" y="18"/>
                    <a:pt x="68" y="18"/>
                    <a:pt x="68" y="18"/>
                  </a:cubicBezTo>
                  <a:cubicBezTo>
                    <a:pt x="70" y="16"/>
                    <a:pt x="70" y="16"/>
                    <a:pt x="70" y="16"/>
                  </a:cubicBezTo>
                  <a:cubicBezTo>
                    <a:pt x="77" y="11"/>
                    <a:pt x="77" y="11"/>
                    <a:pt x="77" y="11"/>
                  </a:cubicBezTo>
                  <a:cubicBezTo>
                    <a:pt x="71" y="1"/>
                    <a:pt x="71" y="1"/>
                    <a:pt x="71" y="1"/>
                  </a:cubicBezTo>
                  <a:cubicBezTo>
                    <a:pt x="90" y="0"/>
                    <a:pt x="90" y="0"/>
                    <a:pt x="90" y="0"/>
                  </a:cubicBezTo>
                  <a:cubicBezTo>
                    <a:pt x="108" y="0"/>
                    <a:pt x="108" y="0"/>
                    <a:pt x="108" y="0"/>
                  </a:cubicBezTo>
                  <a:close/>
                  <a:moveTo>
                    <a:pt x="22" y="88"/>
                  </a:moveTo>
                  <a:cubicBezTo>
                    <a:pt x="24" y="88"/>
                    <a:pt x="26" y="88"/>
                    <a:pt x="28" y="88"/>
                  </a:cubicBezTo>
                  <a:cubicBezTo>
                    <a:pt x="28" y="80"/>
                    <a:pt x="28" y="80"/>
                    <a:pt x="28" y="80"/>
                  </a:cubicBezTo>
                  <a:cubicBezTo>
                    <a:pt x="23" y="80"/>
                    <a:pt x="23" y="80"/>
                    <a:pt x="23" y="80"/>
                  </a:cubicBezTo>
                  <a:cubicBezTo>
                    <a:pt x="22" y="78"/>
                    <a:pt x="22" y="78"/>
                    <a:pt x="22" y="78"/>
                  </a:cubicBezTo>
                  <a:cubicBezTo>
                    <a:pt x="22" y="88"/>
                    <a:pt x="22" y="88"/>
                    <a:pt x="22" y="88"/>
                  </a:cubicBezTo>
                  <a:close/>
                  <a:moveTo>
                    <a:pt x="10" y="88"/>
                  </a:moveTo>
                  <a:cubicBezTo>
                    <a:pt x="17" y="88"/>
                    <a:pt x="17" y="88"/>
                    <a:pt x="17" y="88"/>
                  </a:cubicBezTo>
                  <a:cubicBezTo>
                    <a:pt x="17" y="71"/>
                    <a:pt x="17" y="71"/>
                    <a:pt x="17" y="71"/>
                  </a:cubicBezTo>
                  <a:cubicBezTo>
                    <a:pt x="17" y="70"/>
                    <a:pt x="17" y="70"/>
                    <a:pt x="17" y="70"/>
                  </a:cubicBezTo>
                  <a:cubicBezTo>
                    <a:pt x="10" y="72"/>
                    <a:pt x="10" y="72"/>
                    <a:pt x="10" y="72"/>
                  </a:cubicBezTo>
                  <a:cubicBezTo>
                    <a:pt x="10" y="88"/>
                    <a:pt x="10" y="88"/>
                    <a:pt x="10" y="88"/>
                  </a:cubicBezTo>
                  <a:close/>
                  <a:moveTo>
                    <a:pt x="33" y="88"/>
                  </a:moveTo>
                  <a:cubicBezTo>
                    <a:pt x="35" y="88"/>
                    <a:pt x="38" y="88"/>
                    <a:pt x="40" y="88"/>
                  </a:cubicBezTo>
                  <a:cubicBezTo>
                    <a:pt x="40" y="78"/>
                    <a:pt x="40" y="78"/>
                    <a:pt x="40" y="78"/>
                  </a:cubicBezTo>
                  <a:cubicBezTo>
                    <a:pt x="39" y="79"/>
                    <a:pt x="39" y="79"/>
                    <a:pt x="39" y="79"/>
                  </a:cubicBezTo>
                  <a:cubicBezTo>
                    <a:pt x="33" y="80"/>
                    <a:pt x="33" y="80"/>
                    <a:pt x="33" y="80"/>
                  </a:cubicBezTo>
                  <a:cubicBezTo>
                    <a:pt x="33" y="88"/>
                    <a:pt x="33" y="88"/>
                    <a:pt x="33" y="88"/>
                  </a:cubicBezTo>
                  <a:close/>
                  <a:moveTo>
                    <a:pt x="45" y="88"/>
                  </a:moveTo>
                  <a:cubicBezTo>
                    <a:pt x="47" y="88"/>
                    <a:pt x="49" y="88"/>
                    <a:pt x="51" y="88"/>
                  </a:cubicBezTo>
                  <a:cubicBezTo>
                    <a:pt x="51" y="62"/>
                    <a:pt x="51" y="62"/>
                    <a:pt x="51" y="62"/>
                  </a:cubicBezTo>
                  <a:cubicBezTo>
                    <a:pt x="49" y="60"/>
                    <a:pt x="49" y="60"/>
                    <a:pt x="49" y="60"/>
                  </a:cubicBezTo>
                  <a:cubicBezTo>
                    <a:pt x="45" y="68"/>
                    <a:pt x="45" y="68"/>
                    <a:pt x="45" y="68"/>
                  </a:cubicBezTo>
                  <a:cubicBezTo>
                    <a:pt x="45" y="88"/>
                    <a:pt x="45" y="88"/>
                    <a:pt x="45" y="88"/>
                  </a:cubicBezTo>
                  <a:close/>
                  <a:moveTo>
                    <a:pt x="56" y="88"/>
                  </a:moveTo>
                  <a:cubicBezTo>
                    <a:pt x="58" y="88"/>
                    <a:pt x="60" y="88"/>
                    <a:pt x="63" y="88"/>
                  </a:cubicBezTo>
                  <a:cubicBezTo>
                    <a:pt x="63" y="73"/>
                    <a:pt x="63" y="73"/>
                    <a:pt x="63" y="73"/>
                  </a:cubicBezTo>
                  <a:cubicBezTo>
                    <a:pt x="56" y="67"/>
                    <a:pt x="56" y="67"/>
                    <a:pt x="56" y="67"/>
                  </a:cubicBezTo>
                  <a:cubicBezTo>
                    <a:pt x="56" y="88"/>
                    <a:pt x="56" y="88"/>
                    <a:pt x="56" y="88"/>
                  </a:cubicBezTo>
                  <a:close/>
                  <a:moveTo>
                    <a:pt x="68" y="88"/>
                  </a:moveTo>
                  <a:cubicBezTo>
                    <a:pt x="70" y="88"/>
                    <a:pt x="72" y="88"/>
                    <a:pt x="74" y="88"/>
                  </a:cubicBezTo>
                  <a:cubicBezTo>
                    <a:pt x="74" y="72"/>
                    <a:pt x="74" y="72"/>
                    <a:pt x="74" y="72"/>
                  </a:cubicBezTo>
                  <a:cubicBezTo>
                    <a:pt x="68" y="75"/>
                    <a:pt x="68" y="75"/>
                    <a:pt x="68" y="75"/>
                  </a:cubicBezTo>
                  <a:lnTo>
                    <a:pt x="68" y="8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434" name="Google Shape;434;p24"/>
          <p:cNvGrpSpPr/>
          <p:nvPr/>
        </p:nvGrpSpPr>
        <p:grpSpPr>
          <a:xfrm>
            <a:off x="4893128" y="3040354"/>
            <a:ext cx="1458769" cy="1457775"/>
            <a:chOff x="0" y="0"/>
            <a:chExt cx="1944000" cy="1944000"/>
          </a:xfrm>
        </p:grpSpPr>
        <p:grpSp>
          <p:nvGrpSpPr>
            <p:cNvPr id="435" name="Google Shape;435;p24"/>
            <p:cNvGrpSpPr/>
            <p:nvPr/>
          </p:nvGrpSpPr>
          <p:grpSpPr>
            <a:xfrm>
              <a:off x="0" y="0"/>
              <a:ext cx="1944000" cy="1944000"/>
              <a:chOff x="0" y="0"/>
              <a:chExt cx="1944000" cy="1944000"/>
            </a:xfrm>
          </p:grpSpPr>
          <p:sp>
            <p:nvSpPr>
              <p:cNvPr id="436" name="Google Shape;436;p24"/>
              <p:cNvSpPr/>
              <p:nvPr/>
            </p:nvSpPr>
            <p:spPr>
              <a:xfrm>
                <a:off x="0" y="0"/>
                <a:ext cx="1944000" cy="1944000"/>
              </a:xfrm>
              <a:prstGeom prst="ellipse">
                <a:avLst/>
              </a:prstGeom>
              <a:solidFill>
                <a:schemeClr val="lt1">
                  <a:alpha val="69803"/>
                </a:schemeClr>
              </a:solidFill>
              <a:ln cap="flat" cmpd="sng" w="63500">
                <a:solidFill>
                  <a:srgbClr val="D9D9D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437" name="Google Shape;437;p24"/>
              <p:cNvSpPr/>
              <p:nvPr/>
            </p:nvSpPr>
            <p:spPr>
              <a:xfrm>
                <a:off x="0" y="0"/>
                <a:ext cx="1944000" cy="1944000"/>
              </a:xfrm>
              <a:custGeom>
                <a:rect b="b" l="l" r="r" t="t"/>
                <a:pathLst>
                  <a:path extrusionOk="0" h="1944000" w="1944000">
                    <a:moveTo>
                      <a:pt x="1023982" y="1391"/>
                    </a:moveTo>
                    <a:cubicBezTo>
                      <a:pt x="1431965" y="23241"/>
                      <a:pt x="1782734" y="297892"/>
                      <a:pt x="1901805" y="688724"/>
                    </a:cubicBezTo>
                    <a:cubicBezTo>
                      <a:pt x="2020877" y="1079556"/>
                      <a:pt x="1882830" y="1503130"/>
                      <a:pt x="1556335" y="1748748"/>
                    </a:cubicBezTo>
                    <a:cubicBezTo>
                      <a:pt x="1229840" y="1994366"/>
                      <a:pt x="784598" y="2009590"/>
                      <a:pt x="442087" y="1786849"/>
                    </a:cubicBezTo>
                    <a:lnTo>
                      <a:pt x="972000" y="972000"/>
                    </a:lnTo>
                    <a:lnTo>
                      <a:pt x="1023982" y="1391"/>
                    </a:lnTo>
                    <a:close/>
                  </a:path>
                  <a:path extrusionOk="0" fill="none" h="1944000" w="1944000">
                    <a:moveTo>
                      <a:pt x="1023982" y="1391"/>
                    </a:moveTo>
                    <a:cubicBezTo>
                      <a:pt x="1431965" y="23241"/>
                      <a:pt x="1782734" y="297892"/>
                      <a:pt x="1901805" y="688724"/>
                    </a:cubicBezTo>
                    <a:cubicBezTo>
                      <a:pt x="2020877" y="1079556"/>
                      <a:pt x="1882830" y="1503130"/>
                      <a:pt x="1556335" y="1748748"/>
                    </a:cubicBezTo>
                    <a:cubicBezTo>
                      <a:pt x="1229840" y="1994366"/>
                      <a:pt x="784598" y="2009590"/>
                      <a:pt x="442087" y="1786849"/>
                    </a:cubicBezTo>
                  </a:path>
                </a:pathLst>
              </a:custGeom>
              <a:noFill/>
              <a:ln cap="rnd" cmpd="sng" w="66675">
                <a:solidFill>
                  <a:schemeClr val="accent4"/>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438" name="Google Shape;438;p24"/>
            <p:cNvGrpSpPr/>
            <p:nvPr/>
          </p:nvGrpSpPr>
          <p:grpSpPr>
            <a:xfrm>
              <a:off x="399908" y="1073647"/>
              <a:ext cx="1129901" cy="563112"/>
              <a:chOff x="-665" y="-424"/>
              <a:chExt cx="1129901" cy="563112"/>
            </a:xfrm>
          </p:grpSpPr>
          <p:sp>
            <p:nvSpPr>
              <p:cNvPr id="439" name="Google Shape;439;p24"/>
              <p:cNvSpPr txBox="1"/>
              <p:nvPr/>
            </p:nvSpPr>
            <p:spPr>
              <a:xfrm>
                <a:off x="70391" y="131734"/>
                <a:ext cx="1002072" cy="4309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500">
                    <a:solidFill>
                      <a:srgbClr val="3F3F3F"/>
                    </a:solidFill>
                    <a:latin typeface="Calibri"/>
                    <a:ea typeface="Calibri"/>
                    <a:cs typeface="Calibri"/>
                    <a:sym typeface="Calibri"/>
                  </a:rPr>
                  <a:t>60%</a:t>
                </a:r>
                <a:endParaRPr sz="1500">
                  <a:solidFill>
                    <a:srgbClr val="3F3F3F"/>
                  </a:solidFill>
                  <a:latin typeface="Calibri"/>
                  <a:ea typeface="Calibri"/>
                  <a:cs typeface="Calibri"/>
                  <a:sym typeface="Calibri"/>
                </a:endParaRPr>
              </a:p>
            </p:txBody>
          </p:sp>
          <p:cxnSp>
            <p:nvCxnSpPr>
              <p:cNvPr id="440" name="Google Shape;440;p24"/>
              <p:cNvCxnSpPr/>
              <p:nvPr/>
            </p:nvCxnSpPr>
            <p:spPr>
              <a:xfrm>
                <a:off x="-665" y="-424"/>
                <a:ext cx="1129901" cy="0"/>
              </a:xfrm>
              <a:prstGeom prst="straightConnector1">
                <a:avLst/>
              </a:prstGeom>
              <a:noFill/>
              <a:ln cap="rnd" cmpd="sng" w="22225">
                <a:solidFill>
                  <a:schemeClr val="accent4"/>
                </a:solidFill>
                <a:prstDash val="solid"/>
                <a:round/>
                <a:headEnd len="med" w="med" type="none"/>
                <a:tailEnd len="med" w="med" type="none"/>
              </a:ln>
            </p:spPr>
          </p:cxnSp>
        </p:grpSp>
        <p:sp>
          <p:nvSpPr>
            <p:cNvPr id="441" name="Google Shape;441;p24"/>
            <p:cNvSpPr/>
            <p:nvPr/>
          </p:nvSpPr>
          <p:spPr>
            <a:xfrm>
              <a:off x="652753" y="442655"/>
              <a:ext cx="624379" cy="517106"/>
            </a:xfrm>
            <a:custGeom>
              <a:rect b="b" l="l" r="r" t="t"/>
              <a:pathLst>
                <a:path extrusionOk="0" h="85" w="102">
                  <a:moveTo>
                    <a:pt x="26" y="36"/>
                  </a:moveTo>
                  <a:cubicBezTo>
                    <a:pt x="25" y="35"/>
                    <a:pt x="22" y="34"/>
                    <a:pt x="19" y="33"/>
                  </a:cubicBezTo>
                  <a:cubicBezTo>
                    <a:pt x="16" y="33"/>
                    <a:pt x="13" y="32"/>
                    <a:pt x="11" y="32"/>
                  </a:cubicBezTo>
                  <a:cubicBezTo>
                    <a:pt x="10" y="32"/>
                    <a:pt x="9" y="32"/>
                    <a:pt x="9" y="32"/>
                  </a:cubicBezTo>
                  <a:cubicBezTo>
                    <a:pt x="9" y="32"/>
                    <a:pt x="10" y="32"/>
                    <a:pt x="11" y="33"/>
                  </a:cubicBezTo>
                  <a:cubicBezTo>
                    <a:pt x="13" y="34"/>
                    <a:pt x="15" y="35"/>
                    <a:pt x="18" y="35"/>
                  </a:cubicBezTo>
                  <a:cubicBezTo>
                    <a:pt x="21" y="36"/>
                    <a:pt x="24" y="37"/>
                    <a:pt x="26" y="37"/>
                  </a:cubicBezTo>
                  <a:cubicBezTo>
                    <a:pt x="28" y="37"/>
                    <a:pt x="28" y="37"/>
                    <a:pt x="28" y="37"/>
                  </a:cubicBezTo>
                  <a:cubicBezTo>
                    <a:pt x="28" y="37"/>
                    <a:pt x="28" y="36"/>
                    <a:pt x="26" y="36"/>
                  </a:cubicBezTo>
                  <a:close/>
                  <a:moveTo>
                    <a:pt x="88" y="51"/>
                  </a:moveTo>
                  <a:cubicBezTo>
                    <a:pt x="88" y="47"/>
                    <a:pt x="88" y="47"/>
                    <a:pt x="88" y="47"/>
                  </a:cubicBezTo>
                  <a:cubicBezTo>
                    <a:pt x="102" y="47"/>
                    <a:pt x="102" y="47"/>
                    <a:pt x="102" y="47"/>
                  </a:cubicBezTo>
                  <a:cubicBezTo>
                    <a:pt x="102" y="85"/>
                    <a:pt x="102" y="85"/>
                    <a:pt x="102" y="85"/>
                  </a:cubicBezTo>
                  <a:cubicBezTo>
                    <a:pt x="88" y="85"/>
                    <a:pt x="88" y="85"/>
                    <a:pt x="88" y="85"/>
                  </a:cubicBezTo>
                  <a:cubicBezTo>
                    <a:pt x="88" y="79"/>
                    <a:pt x="88" y="79"/>
                    <a:pt x="88" y="79"/>
                  </a:cubicBezTo>
                  <a:cubicBezTo>
                    <a:pt x="70" y="72"/>
                    <a:pt x="70" y="72"/>
                    <a:pt x="70" y="72"/>
                  </a:cubicBezTo>
                  <a:cubicBezTo>
                    <a:pt x="27" y="77"/>
                    <a:pt x="27" y="77"/>
                    <a:pt x="27" y="77"/>
                  </a:cubicBezTo>
                  <a:cubicBezTo>
                    <a:pt x="3" y="65"/>
                    <a:pt x="3" y="65"/>
                    <a:pt x="3" y="65"/>
                  </a:cubicBezTo>
                  <a:cubicBezTo>
                    <a:pt x="4" y="60"/>
                    <a:pt x="4" y="60"/>
                    <a:pt x="4" y="60"/>
                  </a:cubicBezTo>
                  <a:cubicBezTo>
                    <a:pt x="0" y="58"/>
                    <a:pt x="0" y="58"/>
                    <a:pt x="0" y="58"/>
                  </a:cubicBezTo>
                  <a:cubicBezTo>
                    <a:pt x="1" y="53"/>
                    <a:pt x="1" y="53"/>
                    <a:pt x="1" y="53"/>
                  </a:cubicBezTo>
                  <a:cubicBezTo>
                    <a:pt x="0" y="51"/>
                    <a:pt x="0" y="51"/>
                    <a:pt x="0" y="51"/>
                  </a:cubicBezTo>
                  <a:cubicBezTo>
                    <a:pt x="2" y="44"/>
                    <a:pt x="2" y="44"/>
                    <a:pt x="2" y="44"/>
                  </a:cubicBezTo>
                  <a:cubicBezTo>
                    <a:pt x="31" y="53"/>
                    <a:pt x="31" y="53"/>
                    <a:pt x="31" y="53"/>
                  </a:cubicBezTo>
                  <a:cubicBezTo>
                    <a:pt x="54" y="47"/>
                    <a:pt x="54" y="47"/>
                    <a:pt x="54" y="47"/>
                  </a:cubicBezTo>
                  <a:cubicBezTo>
                    <a:pt x="54" y="45"/>
                    <a:pt x="54" y="45"/>
                    <a:pt x="54" y="45"/>
                  </a:cubicBezTo>
                  <a:cubicBezTo>
                    <a:pt x="36" y="45"/>
                    <a:pt x="36" y="45"/>
                    <a:pt x="36" y="45"/>
                  </a:cubicBezTo>
                  <a:cubicBezTo>
                    <a:pt x="40" y="37"/>
                    <a:pt x="40" y="37"/>
                    <a:pt x="40" y="37"/>
                  </a:cubicBezTo>
                  <a:cubicBezTo>
                    <a:pt x="72" y="31"/>
                    <a:pt x="72" y="31"/>
                    <a:pt x="72" y="31"/>
                  </a:cubicBezTo>
                  <a:cubicBezTo>
                    <a:pt x="86" y="50"/>
                    <a:pt x="86" y="50"/>
                    <a:pt x="86" y="50"/>
                  </a:cubicBezTo>
                  <a:cubicBezTo>
                    <a:pt x="88" y="51"/>
                    <a:pt x="88" y="51"/>
                    <a:pt x="88" y="51"/>
                  </a:cubicBezTo>
                  <a:close/>
                  <a:moveTo>
                    <a:pt x="19" y="32"/>
                  </a:moveTo>
                  <a:cubicBezTo>
                    <a:pt x="23" y="32"/>
                    <a:pt x="25" y="33"/>
                    <a:pt x="27" y="34"/>
                  </a:cubicBezTo>
                  <a:cubicBezTo>
                    <a:pt x="29" y="35"/>
                    <a:pt x="30" y="36"/>
                    <a:pt x="31" y="37"/>
                  </a:cubicBezTo>
                  <a:cubicBezTo>
                    <a:pt x="31" y="37"/>
                    <a:pt x="31" y="38"/>
                    <a:pt x="31" y="38"/>
                  </a:cubicBezTo>
                  <a:cubicBezTo>
                    <a:pt x="31" y="40"/>
                    <a:pt x="30" y="42"/>
                    <a:pt x="30" y="43"/>
                  </a:cubicBezTo>
                  <a:cubicBezTo>
                    <a:pt x="30" y="44"/>
                    <a:pt x="29" y="44"/>
                    <a:pt x="29" y="44"/>
                  </a:cubicBezTo>
                  <a:cubicBezTo>
                    <a:pt x="25" y="46"/>
                    <a:pt x="7" y="42"/>
                    <a:pt x="5" y="38"/>
                  </a:cubicBezTo>
                  <a:cubicBezTo>
                    <a:pt x="5" y="38"/>
                    <a:pt x="4" y="37"/>
                    <a:pt x="5" y="37"/>
                  </a:cubicBezTo>
                  <a:cubicBezTo>
                    <a:pt x="5" y="35"/>
                    <a:pt x="6" y="33"/>
                    <a:pt x="6" y="31"/>
                  </a:cubicBezTo>
                  <a:cubicBezTo>
                    <a:pt x="6" y="31"/>
                    <a:pt x="6" y="31"/>
                    <a:pt x="7" y="30"/>
                  </a:cubicBezTo>
                  <a:cubicBezTo>
                    <a:pt x="8" y="30"/>
                    <a:pt x="9" y="30"/>
                    <a:pt x="11" y="30"/>
                  </a:cubicBezTo>
                  <a:cubicBezTo>
                    <a:pt x="13" y="30"/>
                    <a:pt x="16" y="31"/>
                    <a:pt x="19" y="32"/>
                  </a:cubicBezTo>
                  <a:close/>
                  <a:moveTo>
                    <a:pt x="38" y="27"/>
                  </a:moveTo>
                  <a:cubicBezTo>
                    <a:pt x="38" y="25"/>
                    <a:pt x="36" y="23"/>
                    <a:pt x="35" y="20"/>
                  </a:cubicBezTo>
                  <a:cubicBezTo>
                    <a:pt x="33" y="17"/>
                    <a:pt x="32" y="15"/>
                    <a:pt x="31" y="13"/>
                  </a:cubicBezTo>
                  <a:cubicBezTo>
                    <a:pt x="30" y="12"/>
                    <a:pt x="29" y="12"/>
                    <a:pt x="29" y="12"/>
                  </a:cubicBezTo>
                  <a:cubicBezTo>
                    <a:pt x="29" y="12"/>
                    <a:pt x="29" y="12"/>
                    <a:pt x="30" y="14"/>
                  </a:cubicBezTo>
                  <a:cubicBezTo>
                    <a:pt x="30" y="16"/>
                    <a:pt x="32" y="18"/>
                    <a:pt x="33" y="21"/>
                  </a:cubicBezTo>
                  <a:cubicBezTo>
                    <a:pt x="35" y="24"/>
                    <a:pt x="36" y="26"/>
                    <a:pt x="37" y="28"/>
                  </a:cubicBezTo>
                  <a:cubicBezTo>
                    <a:pt x="38" y="29"/>
                    <a:pt x="39" y="29"/>
                    <a:pt x="39" y="29"/>
                  </a:cubicBezTo>
                  <a:cubicBezTo>
                    <a:pt x="39" y="29"/>
                    <a:pt x="39" y="28"/>
                    <a:pt x="38" y="27"/>
                  </a:cubicBezTo>
                  <a:close/>
                  <a:moveTo>
                    <a:pt x="37" y="19"/>
                  </a:moveTo>
                  <a:cubicBezTo>
                    <a:pt x="38" y="22"/>
                    <a:pt x="39" y="25"/>
                    <a:pt x="40" y="27"/>
                  </a:cubicBezTo>
                  <a:cubicBezTo>
                    <a:pt x="41" y="29"/>
                    <a:pt x="41" y="30"/>
                    <a:pt x="41" y="31"/>
                  </a:cubicBezTo>
                  <a:cubicBezTo>
                    <a:pt x="41" y="32"/>
                    <a:pt x="40" y="32"/>
                    <a:pt x="40" y="32"/>
                  </a:cubicBezTo>
                  <a:cubicBezTo>
                    <a:pt x="38" y="33"/>
                    <a:pt x="37" y="34"/>
                    <a:pt x="35" y="35"/>
                  </a:cubicBezTo>
                  <a:cubicBezTo>
                    <a:pt x="34" y="35"/>
                    <a:pt x="34" y="35"/>
                    <a:pt x="34" y="35"/>
                  </a:cubicBezTo>
                  <a:cubicBezTo>
                    <a:pt x="30" y="33"/>
                    <a:pt x="21" y="17"/>
                    <a:pt x="22" y="13"/>
                  </a:cubicBezTo>
                  <a:cubicBezTo>
                    <a:pt x="22" y="12"/>
                    <a:pt x="22" y="12"/>
                    <a:pt x="23" y="12"/>
                  </a:cubicBezTo>
                  <a:cubicBezTo>
                    <a:pt x="24" y="11"/>
                    <a:pt x="26" y="10"/>
                    <a:pt x="27" y="9"/>
                  </a:cubicBezTo>
                  <a:cubicBezTo>
                    <a:pt x="28" y="9"/>
                    <a:pt x="28" y="9"/>
                    <a:pt x="29" y="9"/>
                  </a:cubicBezTo>
                  <a:cubicBezTo>
                    <a:pt x="30" y="9"/>
                    <a:pt x="31" y="10"/>
                    <a:pt x="32" y="12"/>
                  </a:cubicBezTo>
                  <a:cubicBezTo>
                    <a:pt x="33" y="14"/>
                    <a:pt x="35" y="16"/>
                    <a:pt x="37" y="19"/>
                  </a:cubicBezTo>
                  <a:close/>
                  <a:moveTo>
                    <a:pt x="48" y="4"/>
                  </a:moveTo>
                  <a:cubicBezTo>
                    <a:pt x="47" y="6"/>
                    <a:pt x="46" y="8"/>
                    <a:pt x="45" y="11"/>
                  </a:cubicBezTo>
                  <a:cubicBezTo>
                    <a:pt x="44" y="13"/>
                    <a:pt x="43" y="16"/>
                    <a:pt x="43" y="18"/>
                  </a:cubicBezTo>
                  <a:cubicBezTo>
                    <a:pt x="43" y="19"/>
                    <a:pt x="42" y="19"/>
                    <a:pt x="43" y="19"/>
                  </a:cubicBezTo>
                  <a:cubicBezTo>
                    <a:pt x="43" y="19"/>
                    <a:pt x="43" y="19"/>
                    <a:pt x="44" y="18"/>
                  </a:cubicBezTo>
                  <a:cubicBezTo>
                    <a:pt x="45" y="16"/>
                    <a:pt x="46" y="14"/>
                    <a:pt x="47" y="12"/>
                  </a:cubicBezTo>
                  <a:cubicBezTo>
                    <a:pt x="48" y="9"/>
                    <a:pt x="49" y="7"/>
                    <a:pt x="49" y="5"/>
                  </a:cubicBezTo>
                  <a:cubicBezTo>
                    <a:pt x="49" y="4"/>
                    <a:pt x="49" y="3"/>
                    <a:pt x="49" y="3"/>
                  </a:cubicBezTo>
                  <a:cubicBezTo>
                    <a:pt x="49" y="3"/>
                    <a:pt x="49" y="3"/>
                    <a:pt x="48" y="4"/>
                  </a:cubicBezTo>
                  <a:close/>
                  <a:moveTo>
                    <a:pt x="43" y="10"/>
                  </a:moveTo>
                  <a:cubicBezTo>
                    <a:pt x="42" y="13"/>
                    <a:pt x="42" y="16"/>
                    <a:pt x="41" y="17"/>
                  </a:cubicBezTo>
                  <a:cubicBezTo>
                    <a:pt x="41" y="19"/>
                    <a:pt x="41" y="21"/>
                    <a:pt x="41" y="21"/>
                  </a:cubicBezTo>
                  <a:cubicBezTo>
                    <a:pt x="41" y="22"/>
                    <a:pt x="41" y="22"/>
                    <a:pt x="42" y="22"/>
                  </a:cubicBezTo>
                  <a:cubicBezTo>
                    <a:pt x="43" y="23"/>
                    <a:pt x="45" y="23"/>
                    <a:pt x="46" y="24"/>
                  </a:cubicBezTo>
                  <a:cubicBezTo>
                    <a:pt x="47" y="24"/>
                    <a:pt x="47" y="24"/>
                    <a:pt x="48" y="24"/>
                  </a:cubicBezTo>
                  <a:cubicBezTo>
                    <a:pt x="51" y="22"/>
                    <a:pt x="57" y="7"/>
                    <a:pt x="56" y="3"/>
                  </a:cubicBezTo>
                  <a:cubicBezTo>
                    <a:pt x="56" y="3"/>
                    <a:pt x="56" y="3"/>
                    <a:pt x="55" y="2"/>
                  </a:cubicBezTo>
                  <a:cubicBezTo>
                    <a:pt x="54" y="2"/>
                    <a:pt x="52" y="1"/>
                    <a:pt x="50" y="0"/>
                  </a:cubicBezTo>
                  <a:cubicBezTo>
                    <a:pt x="50" y="0"/>
                    <a:pt x="50" y="0"/>
                    <a:pt x="49" y="1"/>
                  </a:cubicBezTo>
                  <a:cubicBezTo>
                    <a:pt x="49" y="1"/>
                    <a:pt x="48" y="2"/>
                    <a:pt x="47" y="3"/>
                  </a:cubicBezTo>
                  <a:cubicBezTo>
                    <a:pt x="46" y="5"/>
                    <a:pt x="45" y="8"/>
                    <a:pt x="43" y="10"/>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442" name="Google Shape;442;p24"/>
          <p:cNvGrpSpPr/>
          <p:nvPr/>
        </p:nvGrpSpPr>
        <p:grpSpPr>
          <a:xfrm>
            <a:off x="379876" y="3040354"/>
            <a:ext cx="1457578" cy="1457775"/>
            <a:chOff x="0" y="0"/>
            <a:chExt cx="1944000" cy="1944000"/>
          </a:xfrm>
        </p:grpSpPr>
        <p:grpSp>
          <p:nvGrpSpPr>
            <p:cNvPr id="443" name="Google Shape;443;p24"/>
            <p:cNvGrpSpPr/>
            <p:nvPr/>
          </p:nvGrpSpPr>
          <p:grpSpPr>
            <a:xfrm>
              <a:off x="0" y="0"/>
              <a:ext cx="1944000" cy="1944000"/>
              <a:chOff x="0" y="0"/>
              <a:chExt cx="1944000" cy="1944000"/>
            </a:xfrm>
          </p:grpSpPr>
          <p:sp>
            <p:nvSpPr>
              <p:cNvPr id="444" name="Google Shape;444;p24"/>
              <p:cNvSpPr/>
              <p:nvPr/>
            </p:nvSpPr>
            <p:spPr>
              <a:xfrm>
                <a:off x="0" y="0"/>
                <a:ext cx="1944000" cy="1944000"/>
              </a:xfrm>
              <a:prstGeom prst="ellipse">
                <a:avLst/>
              </a:prstGeom>
              <a:solidFill>
                <a:schemeClr val="lt1">
                  <a:alpha val="69803"/>
                </a:schemeClr>
              </a:solidFill>
              <a:ln cap="flat" cmpd="sng" w="63500">
                <a:solidFill>
                  <a:srgbClr val="D9D9D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445" name="Google Shape;445;p24"/>
              <p:cNvSpPr/>
              <p:nvPr/>
            </p:nvSpPr>
            <p:spPr>
              <a:xfrm>
                <a:off x="0" y="0"/>
                <a:ext cx="1944000" cy="1944000"/>
              </a:xfrm>
              <a:custGeom>
                <a:rect b="b" l="l" r="r" t="t"/>
                <a:pathLst>
                  <a:path extrusionOk="0" h="1944000" w="1944000">
                    <a:moveTo>
                      <a:pt x="1023982" y="1391"/>
                    </a:moveTo>
                    <a:cubicBezTo>
                      <a:pt x="1549337" y="29527"/>
                      <a:pt x="1956948" y="470552"/>
                      <a:pt x="1943691" y="996493"/>
                    </a:cubicBezTo>
                    <a:cubicBezTo>
                      <a:pt x="1930434" y="1522434"/>
                      <a:pt x="1501122" y="1942363"/>
                      <a:pt x="975016" y="1943996"/>
                    </a:cubicBezTo>
                    <a:cubicBezTo>
                      <a:pt x="974011" y="1619997"/>
                      <a:pt x="973005" y="1295999"/>
                      <a:pt x="972000" y="972000"/>
                    </a:cubicBezTo>
                    <a:lnTo>
                      <a:pt x="1023982" y="1391"/>
                    </a:lnTo>
                    <a:close/>
                  </a:path>
                  <a:path extrusionOk="0" fill="none" h="1944000" w="1944000">
                    <a:moveTo>
                      <a:pt x="1023982" y="1391"/>
                    </a:moveTo>
                    <a:cubicBezTo>
                      <a:pt x="1549337" y="29527"/>
                      <a:pt x="1956948" y="470552"/>
                      <a:pt x="1943691" y="996493"/>
                    </a:cubicBezTo>
                    <a:cubicBezTo>
                      <a:pt x="1930434" y="1522434"/>
                      <a:pt x="1501122" y="1942363"/>
                      <a:pt x="975016" y="1943996"/>
                    </a:cubicBezTo>
                  </a:path>
                </a:pathLst>
              </a:custGeom>
              <a:noFill/>
              <a:ln cap="rnd" cmpd="sng" w="66675">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446" name="Google Shape;446;p24"/>
            <p:cNvGrpSpPr/>
            <p:nvPr/>
          </p:nvGrpSpPr>
          <p:grpSpPr>
            <a:xfrm>
              <a:off x="400235" y="1073647"/>
              <a:ext cx="1129235" cy="563112"/>
              <a:chOff x="-338" y="-424"/>
              <a:chExt cx="1129235" cy="563112"/>
            </a:xfrm>
          </p:grpSpPr>
          <p:sp>
            <p:nvSpPr>
              <p:cNvPr id="447" name="Google Shape;447;p24"/>
              <p:cNvSpPr txBox="1"/>
              <p:nvPr/>
            </p:nvSpPr>
            <p:spPr>
              <a:xfrm>
                <a:off x="70391" y="131734"/>
                <a:ext cx="1002072" cy="4309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500">
                    <a:solidFill>
                      <a:srgbClr val="3F3F3F"/>
                    </a:solidFill>
                    <a:latin typeface="Calibri"/>
                    <a:ea typeface="Calibri"/>
                    <a:cs typeface="Calibri"/>
                    <a:sym typeface="Calibri"/>
                  </a:rPr>
                  <a:t>50%</a:t>
                </a:r>
                <a:endParaRPr sz="1500">
                  <a:solidFill>
                    <a:srgbClr val="3F3F3F"/>
                  </a:solidFill>
                  <a:latin typeface="Calibri"/>
                  <a:ea typeface="Calibri"/>
                  <a:cs typeface="Calibri"/>
                  <a:sym typeface="Calibri"/>
                </a:endParaRPr>
              </a:p>
            </p:txBody>
          </p:sp>
          <p:cxnSp>
            <p:nvCxnSpPr>
              <p:cNvPr id="448" name="Google Shape;448;p24"/>
              <p:cNvCxnSpPr/>
              <p:nvPr/>
            </p:nvCxnSpPr>
            <p:spPr>
              <a:xfrm>
                <a:off x="-338" y="-424"/>
                <a:ext cx="1129235" cy="0"/>
              </a:xfrm>
              <a:prstGeom prst="straightConnector1">
                <a:avLst/>
              </a:prstGeom>
              <a:noFill/>
              <a:ln cap="rnd" cmpd="sng" w="22225">
                <a:solidFill>
                  <a:schemeClr val="accent3"/>
                </a:solidFill>
                <a:prstDash val="solid"/>
                <a:round/>
                <a:headEnd len="med" w="med" type="none"/>
                <a:tailEnd len="med" w="med" type="none"/>
              </a:ln>
            </p:spPr>
          </p:cxnSp>
        </p:grpSp>
        <p:sp>
          <p:nvSpPr>
            <p:cNvPr id="449" name="Google Shape;449;p24"/>
            <p:cNvSpPr/>
            <p:nvPr/>
          </p:nvSpPr>
          <p:spPr>
            <a:xfrm>
              <a:off x="675110" y="415113"/>
              <a:ext cx="566616" cy="506104"/>
            </a:xfrm>
            <a:custGeom>
              <a:rect b="b" l="l" r="r" t="t"/>
              <a:pathLst>
                <a:path extrusionOk="0" h="83" w="93">
                  <a:moveTo>
                    <a:pt x="5" y="18"/>
                  </a:moveTo>
                  <a:cubicBezTo>
                    <a:pt x="17" y="18"/>
                    <a:pt x="17" y="18"/>
                    <a:pt x="17" y="18"/>
                  </a:cubicBezTo>
                  <a:cubicBezTo>
                    <a:pt x="17" y="28"/>
                    <a:pt x="17" y="28"/>
                    <a:pt x="17" y="28"/>
                  </a:cubicBezTo>
                  <a:cubicBezTo>
                    <a:pt x="9" y="28"/>
                    <a:pt x="9" y="28"/>
                    <a:pt x="9" y="28"/>
                  </a:cubicBezTo>
                  <a:cubicBezTo>
                    <a:pt x="9" y="74"/>
                    <a:pt x="9" y="74"/>
                    <a:pt x="9" y="74"/>
                  </a:cubicBezTo>
                  <a:cubicBezTo>
                    <a:pt x="84" y="74"/>
                    <a:pt x="84" y="74"/>
                    <a:pt x="84" y="74"/>
                  </a:cubicBezTo>
                  <a:cubicBezTo>
                    <a:pt x="84" y="28"/>
                    <a:pt x="84" y="28"/>
                    <a:pt x="84" y="28"/>
                  </a:cubicBezTo>
                  <a:cubicBezTo>
                    <a:pt x="70" y="28"/>
                    <a:pt x="70" y="28"/>
                    <a:pt x="70" y="28"/>
                  </a:cubicBezTo>
                  <a:cubicBezTo>
                    <a:pt x="70" y="34"/>
                    <a:pt x="70" y="34"/>
                    <a:pt x="70" y="34"/>
                  </a:cubicBezTo>
                  <a:cubicBezTo>
                    <a:pt x="54" y="34"/>
                    <a:pt x="39" y="34"/>
                    <a:pt x="24" y="34"/>
                  </a:cubicBezTo>
                  <a:cubicBezTo>
                    <a:pt x="24" y="28"/>
                    <a:pt x="24" y="28"/>
                    <a:pt x="24" y="28"/>
                  </a:cubicBezTo>
                  <a:cubicBezTo>
                    <a:pt x="24" y="18"/>
                    <a:pt x="24" y="18"/>
                    <a:pt x="24" y="18"/>
                  </a:cubicBezTo>
                  <a:cubicBezTo>
                    <a:pt x="24" y="13"/>
                    <a:pt x="24" y="13"/>
                    <a:pt x="24" y="13"/>
                  </a:cubicBezTo>
                  <a:cubicBezTo>
                    <a:pt x="30" y="13"/>
                    <a:pt x="30" y="13"/>
                    <a:pt x="30" y="13"/>
                  </a:cubicBezTo>
                  <a:cubicBezTo>
                    <a:pt x="30" y="10"/>
                    <a:pt x="32" y="7"/>
                    <a:pt x="34" y="5"/>
                  </a:cubicBezTo>
                  <a:cubicBezTo>
                    <a:pt x="37" y="2"/>
                    <a:pt x="41" y="0"/>
                    <a:pt x="46" y="0"/>
                  </a:cubicBezTo>
                  <a:cubicBezTo>
                    <a:pt x="51" y="0"/>
                    <a:pt x="55" y="2"/>
                    <a:pt x="58" y="5"/>
                  </a:cubicBezTo>
                  <a:cubicBezTo>
                    <a:pt x="61" y="7"/>
                    <a:pt x="62" y="10"/>
                    <a:pt x="63" y="13"/>
                  </a:cubicBezTo>
                  <a:cubicBezTo>
                    <a:pt x="70" y="13"/>
                    <a:pt x="70" y="13"/>
                    <a:pt x="70" y="13"/>
                  </a:cubicBezTo>
                  <a:cubicBezTo>
                    <a:pt x="70" y="18"/>
                    <a:pt x="70" y="18"/>
                    <a:pt x="70" y="18"/>
                  </a:cubicBezTo>
                  <a:cubicBezTo>
                    <a:pt x="89" y="18"/>
                    <a:pt x="89" y="18"/>
                    <a:pt x="89" y="18"/>
                  </a:cubicBezTo>
                  <a:cubicBezTo>
                    <a:pt x="93" y="18"/>
                    <a:pt x="93" y="18"/>
                    <a:pt x="93" y="18"/>
                  </a:cubicBezTo>
                  <a:cubicBezTo>
                    <a:pt x="93" y="23"/>
                    <a:pt x="93" y="23"/>
                    <a:pt x="93" y="23"/>
                  </a:cubicBezTo>
                  <a:cubicBezTo>
                    <a:pt x="93" y="79"/>
                    <a:pt x="93" y="79"/>
                    <a:pt x="93" y="79"/>
                  </a:cubicBezTo>
                  <a:cubicBezTo>
                    <a:pt x="93" y="83"/>
                    <a:pt x="93" y="83"/>
                    <a:pt x="93" y="83"/>
                  </a:cubicBezTo>
                  <a:cubicBezTo>
                    <a:pt x="89" y="83"/>
                    <a:pt x="89" y="83"/>
                    <a:pt x="89" y="83"/>
                  </a:cubicBezTo>
                  <a:cubicBezTo>
                    <a:pt x="5" y="83"/>
                    <a:pt x="5" y="83"/>
                    <a:pt x="5" y="83"/>
                  </a:cubicBezTo>
                  <a:cubicBezTo>
                    <a:pt x="0" y="83"/>
                    <a:pt x="0" y="83"/>
                    <a:pt x="0" y="83"/>
                  </a:cubicBezTo>
                  <a:cubicBezTo>
                    <a:pt x="0" y="79"/>
                    <a:pt x="0" y="79"/>
                    <a:pt x="0" y="79"/>
                  </a:cubicBezTo>
                  <a:cubicBezTo>
                    <a:pt x="0" y="23"/>
                    <a:pt x="0" y="23"/>
                    <a:pt x="0" y="23"/>
                  </a:cubicBezTo>
                  <a:cubicBezTo>
                    <a:pt x="0" y="18"/>
                    <a:pt x="0" y="18"/>
                    <a:pt x="0" y="18"/>
                  </a:cubicBezTo>
                  <a:cubicBezTo>
                    <a:pt x="5" y="18"/>
                    <a:pt x="5" y="18"/>
                    <a:pt x="5" y="18"/>
                  </a:cubicBezTo>
                  <a:close/>
                  <a:moveTo>
                    <a:pt x="14" y="62"/>
                  </a:moveTo>
                  <a:cubicBezTo>
                    <a:pt x="14" y="70"/>
                    <a:pt x="14" y="70"/>
                    <a:pt x="14" y="70"/>
                  </a:cubicBezTo>
                  <a:cubicBezTo>
                    <a:pt x="39" y="70"/>
                    <a:pt x="39" y="70"/>
                    <a:pt x="39" y="70"/>
                  </a:cubicBezTo>
                  <a:cubicBezTo>
                    <a:pt x="39" y="62"/>
                    <a:pt x="39" y="62"/>
                    <a:pt x="39" y="62"/>
                  </a:cubicBezTo>
                  <a:cubicBezTo>
                    <a:pt x="33" y="59"/>
                    <a:pt x="33" y="59"/>
                    <a:pt x="33" y="59"/>
                  </a:cubicBezTo>
                  <a:cubicBezTo>
                    <a:pt x="29" y="63"/>
                    <a:pt x="29" y="63"/>
                    <a:pt x="29" y="63"/>
                  </a:cubicBezTo>
                  <a:cubicBezTo>
                    <a:pt x="28" y="61"/>
                    <a:pt x="28" y="61"/>
                    <a:pt x="28" y="61"/>
                  </a:cubicBezTo>
                  <a:cubicBezTo>
                    <a:pt x="29" y="60"/>
                    <a:pt x="29" y="60"/>
                    <a:pt x="29" y="60"/>
                  </a:cubicBezTo>
                  <a:cubicBezTo>
                    <a:pt x="28" y="59"/>
                    <a:pt x="28" y="59"/>
                    <a:pt x="28" y="59"/>
                  </a:cubicBezTo>
                  <a:cubicBezTo>
                    <a:pt x="26" y="59"/>
                    <a:pt x="26" y="59"/>
                    <a:pt x="26" y="59"/>
                  </a:cubicBezTo>
                  <a:cubicBezTo>
                    <a:pt x="25" y="60"/>
                    <a:pt x="25" y="60"/>
                    <a:pt x="25" y="60"/>
                  </a:cubicBezTo>
                  <a:cubicBezTo>
                    <a:pt x="26" y="61"/>
                    <a:pt x="26" y="61"/>
                    <a:pt x="26" y="61"/>
                  </a:cubicBezTo>
                  <a:cubicBezTo>
                    <a:pt x="25" y="64"/>
                    <a:pt x="25" y="64"/>
                    <a:pt x="25" y="64"/>
                  </a:cubicBezTo>
                  <a:cubicBezTo>
                    <a:pt x="21" y="59"/>
                    <a:pt x="21" y="59"/>
                    <a:pt x="21" y="59"/>
                  </a:cubicBezTo>
                  <a:cubicBezTo>
                    <a:pt x="14" y="62"/>
                    <a:pt x="14" y="62"/>
                    <a:pt x="14" y="62"/>
                  </a:cubicBezTo>
                  <a:close/>
                  <a:moveTo>
                    <a:pt x="35" y="42"/>
                  </a:moveTo>
                  <a:cubicBezTo>
                    <a:pt x="32" y="42"/>
                    <a:pt x="26" y="35"/>
                    <a:pt x="19" y="42"/>
                  </a:cubicBezTo>
                  <a:cubicBezTo>
                    <a:pt x="20" y="47"/>
                    <a:pt x="20" y="53"/>
                    <a:pt x="23" y="57"/>
                  </a:cubicBezTo>
                  <a:cubicBezTo>
                    <a:pt x="24" y="57"/>
                    <a:pt x="24" y="57"/>
                    <a:pt x="24" y="57"/>
                  </a:cubicBezTo>
                  <a:cubicBezTo>
                    <a:pt x="24" y="57"/>
                    <a:pt x="24" y="57"/>
                    <a:pt x="24" y="57"/>
                  </a:cubicBezTo>
                  <a:cubicBezTo>
                    <a:pt x="25" y="57"/>
                    <a:pt x="26" y="57"/>
                    <a:pt x="27" y="57"/>
                  </a:cubicBezTo>
                  <a:cubicBezTo>
                    <a:pt x="28" y="57"/>
                    <a:pt x="29" y="57"/>
                    <a:pt x="30" y="57"/>
                  </a:cubicBezTo>
                  <a:cubicBezTo>
                    <a:pt x="30" y="57"/>
                    <a:pt x="30" y="57"/>
                    <a:pt x="30" y="57"/>
                  </a:cubicBezTo>
                  <a:cubicBezTo>
                    <a:pt x="30" y="57"/>
                    <a:pt x="30" y="57"/>
                    <a:pt x="30" y="57"/>
                  </a:cubicBezTo>
                  <a:cubicBezTo>
                    <a:pt x="34" y="53"/>
                    <a:pt x="34" y="47"/>
                    <a:pt x="35" y="42"/>
                  </a:cubicBezTo>
                  <a:close/>
                  <a:moveTo>
                    <a:pt x="31" y="65"/>
                  </a:moveTo>
                  <a:cubicBezTo>
                    <a:pt x="31" y="66"/>
                    <a:pt x="31" y="66"/>
                    <a:pt x="31" y="66"/>
                  </a:cubicBezTo>
                  <a:cubicBezTo>
                    <a:pt x="36" y="66"/>
                    <a:pt x="36" y="66"/>
                    <a:pt x="36" y="66"/>
                  </a:cubicBezTo>
                  <a:cubicBezTo>
                    <a:pt x="36" y="65"/>
                    <a:pt x="36" y="65"/>
                    <a:pt x="36" y="65"/>
                  </a:cubicBezTo>
                  <a:cubicBezTo>
                    <a:pt x="31" y="65"/>
                    <a:pt x="31" y="65"/>
                    <a:pt x="31" y="65"/>
                  </a:cubicBezTo>
                  <a:close/>
                  <a:moveTo>
                    <a:pt x="44" y="51"/>
                  </a:moveTo>
                  <a:cubicBezTo>
                    <a:pt x="44" y="55"/>
                    <a:pt x="44" y="55"/>
                    <a:pt x="44" y="55"/>
                  </a:cubicBezTo>
                  <a:cubicBezTo>
                    <a:pt x="78" y="55"/>
                    <a:pt x="78" y="55"/>
                    <a:pt x="78" y="55"/>
                  </a:cubicBezTo>
                  <a:cubicBezTo>
                    <a:pt x="78" y="51"/>
                    <a:pt x="78" y="51"/>
                    <a:pt x="78" y="51"/>
                  </a:cubicBezTo>
                  <a:cubicBezTo>
                    <a:pt x="44" y="51"/>
                    <a:pt x="44" y="51"/>
                    <a:pt x="44" y="51"/>
                  </a:cubicBezTo>
                  <a:close/>
                  <a:moveTo>
                    <a:pt x="44" y="60"/>
                  </a:moveTo>
                  <a:cubicBezTo>
                    <a:pt x="44" y="65"/>
                    <a:pt x="44" y="65"/>
                    <a:pt x="44" y="65"/>
                  </a:cubicBezTo>
                  <a:cubicBezTo>
                    <a:pt x="59" y="65"/>
                    <a:pt x="59" y="65"/>
                    <a:pt x="59" y="65"/>
                  </a:cubicBezTo>
                  <a:cubicBezTo>
                    <a:pt x="59" y="60"/>
                    <a:pt x="59" y="60"/>
                    <a:pt x="59" y="60"/>
                  </a:cubicBezTo>
                  <a:cubicBezTo>
                    <a:pt x="44" y="60"/>
                    <a:pt x="44" y="60"/>
                    <a:pt x="44" y="60"/>
                  </a:cubicBezTo>
                  <a:close/>
                  <a:moveTo>
                    <a:pt x="44" y="42"/>
                  </a:moveTo>
                  <a:cubicBezTo>
                    <a:pt x="44" y="46"/>
                    <a:pt x="44" y="46"/>
                    <a:pt x="44" y="46"/>
                  </a:cubicBezTo>
                  <a:cubicBezTo>
                    <a:pt x="78" y="46"/>
                    <a:pt x="78" y="46"/>
                    <a:pt x="78" y="46"/>
                  </a:cubicBezTo>
                  <a:cubicBezTo>
                    <a:pt x="78" y="42"/>
                    <a:pt x="78" y="42"/>
                    <a:pt x="78" y="42"/>
                  </a:cubicBezTo>
                  <a:cubicBezTo>
                    <a:pt x="44" y="42"/>
                    <a:pt x="44" y="42"/>
                    <a:pt x="44" y="42"/>
                  </a:cubicBezTo>
                  <a:close/>
                  <a:moveTo>
                    <a:pt x="39" y="13"/>
                  </a:moveTo>
                  <a:cubicBezTo>
                    <a:pt x="53" y="13"/>
                    <a:pt x="53" y="13"/>
                    <a:pt x="53" y="13"/>
                  </a:cubicBezTo>
                  <a:cubicBezTo>
                    <a:pt x="53" y="13"/>
                    <a:pt x="52" y="12"/>
                    <a:pt x="52" y="12"/>
                  </a:cubicBezTo>
                  <a:cubicBezTo>
                    <a:pt x="50" y="10"/>
                    <a:pt x="48" y="9"/>
                    <a:pt x="46" y="9"/>
                  </a:cubicBezTo>
                  <a:cubicBezTo>
                    <a:pt x="44" y="9"/>
                    <a:pt x="42" y="10"/>
                    <a:pt x="41" y="12"/>
                  </a:cubicBezTo>
                  <a:cubicBezTo>
                    <a:pt x="40" y="12"/>
                    <a:pt x="40" y="13"/>
                    <a:pt x="39" y="13"/>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cxnSp>
        <p:nvCxnSpPr>
          <p:cNvPr id="450" name="Google Shape;450;p24"/>
          <p:cNvCxnSpPr/>
          <p:nvPr/>
        </p:nvCxnSpPr>
        <p:spPr>
          <a:xfrm>
            <a:off x="283418" y="2798582"/>
            <a:ext cx="8578752" cy="0"/>
          </a:xfrm>
          <a:prstGeom prst="straightConnector1">
            <a:avLst/>
          </a:prstGeom>
          <a:noFill/>
          <a:ln cap="flat" cmpd="sng" w="12700">
            <a:solidFill>
              <a:schemeClr val="lt1"/>
            </a:solidFill>
            <a:prstDash val="dash"/>
            <a:round/>
            <a:headEnd len="med" w="med" type="none"/>
            <a:tailEnd len="med" w="med" type="none"/>
          </a:ln>
        </p:spPr>
      </p:cxnSp>
      <p:grpSp>
        <p:nvGrpSpPr>
          <p:cNvPr id="451" name="Google Shape;451;p24"/>
          <p:cNvGrpSpPr/>
          <p:nvPr/>
        </p:nvGrpSpPr>
        <p:grpSpPr>
          <a:xfrm>
            <a:off x="280052" y="160276"/>
            <a:ext cx="2211736" cy="461665"/>
            <a:chOff x="568442" y="209492"/>
            <a:chExt cx="2948981" cy="615553"/>
          </a:xfrm>
        </p:grpSpPr>
        <p:sp>
          <p:nvSpPr>
            <p:cNvPr id="452" name="Google Shape;452;p24"/>
            <p:cNvSpPr txBox="1"/>
            <p:nvPr/>
          </p:nvSpPr>
          <p:spPr>
            <a:xfrm>
              <a:off x="665958" y="209492"/>
              <a:ext cx="2851465"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Company Team</a:t>
              </a:r>
              <a:endParaRPr b="1" sz="2400">
                <a:solidFill>
                  <a:schemeClr val="accent1"/>
                </a:solidFill>
                <a:latin typeface="Calibri"/>
                <a:ea typeface="Calibri"/>
                <a:cs typeface="Calibri"/>
                <a:sym typeface="Calibri"/>
              </a:endParaRPr>
            </a:p>
          </p:txBody>
        </p:sp>
        <p:sp>
          <p:nvSpPr>
            <p:cNvPr id="453" name="Google Shape;453;p24"/>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409"/>
                                        </p:tgtEl>
                                        <p:attrNameLst>
                                          <p:attrName>style.visibility</p:attrName>
                                        </p:attrNameLst>
                                      </p:cBhvr>
                                      <p:to>
                                        <p:strVal val="visible"/>
                                      </p:to>
                                    </p:set>
                                    <p:anim calcmode="lin" valueType="num">
                                      <p:cBhvr additive="base">
                                        <p:cTn dur="500"/>
                                        <p:tgtEl>
                                          <p:spTgt spid="409"/>
                                        </p:tgtEl>
                                        <p:attrNameLst>
                                          <p:attrName>ppt_w</p:attrName>
                                        </p:attrNameLst>
                                      </p:cBhvr>
                                      <p:tavLst>
                                        <p:tav fmla="" tm="0">
                                          <p:val>
                                            <p:strVal val="0"/>
                                          </p:val>
                                        </p:tav>
                                        <p:tav fmla="" tm="100000">
                                          <p:val>
                                            <p:strVal val="#ppt_w"/>
                                          </p:val>
                                        </p:tav>
                                      </p:tavLst>
                                    </p:anim>
                                    <p:anim calcmode="lin" valueType="num">
                                      <p:cBhvr additive="base">
                                        <p:cTn dur="500"/>
                                        <p:tgtEl>
                                          <p:spTgt spid="409"/>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18"/>
                                        </p:tgtEl>
                                        <p:attrNameLst>
                                          <p:attrName>style.visibility</p:attrName>
                                        </p:attrNameLst>
                                      </p:cBhvr>
                                      <p:to>
                                        <p:strVal val="visible"/>
                                      </p:to>
                                    </p:set>
                                    <p:animEffect filter="fade" transition="in">
                                      <p:cBhvr>
                                        <p:cTn dur="500"/>
                                        <p:tgtEl>
                                          <p:spTgt spid="41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17"/>
                                        </p:tgtEl>
                                        <p:attrNameLst>
                                          <p:attrName>style.visibility</p:attrName>
                                        </p:attrNameLst>
                                      </p:cBhvr>
                                      <p:to>
                                        <p:strVal val="visible"/>
                                      </p:to>
                                    </p:set>
                                    <p:animEffect filter="fade" transition="in">
                                      <p:cBhvr>
                                        <p:cTn dur="500"/>
                                        <p:tgtEl>
                                          <p:spTgt spid="417"/>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442"/>
                                        </p:tgtEl>
                                        <p:attrNameLst>
                                          <p:attrName>style.visibility</p:attrName>
                                        </p:attrNameLst>
                                      </p:cBhvr>
                                      <p:to>
                                        <p:strVal val="visible"/>
                                      </p:to>
                                    </p:set>
                                    <p:anim calcmode="lin" valueType="num">
                                      <p:cBhvr additive="base">
                                        <p:cTn dur="500"/>
                                        <p:tgtEl>
                                          <p:spTgt spid="442"/>
                                        </p:tgtEl>
                                        <p:attrNameLst>
                                          <p:attrName>ppt_w</p:attrName>
                                        </p:attrNameLst>
                                      </p:cBhvr>
                                      <p:tavLst>
                                        <p:tav fmla="" tm="0">
                                          <p:val>
                                            <p:strVal val="0"/>
                                          </p:val>
                                        </p:tav>
                                        <p:tav fmla="" tm="100000">
                                          <p:val>
                                            <p:strVal val="#ppt_w"/>
                                          </p:val>
                                        </p:tav>
                                      </p:tavLst>
                                    </p:anim>
                                    <p:anim calcmode="lin" valueType="num">
                                      <p:cBhvr additive="base">
                                        <p:cTn dur="500"/>
                                        <p:tgtEl>
                                          <p:spTgt spid="442"/>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20"/>
                                        </p:tgtEl>
                                        <p:attrNameLst>
                                          <p:attrName>style.visibility</p:attrName>
                                        </p:attrNameLst>
                                      </p:cBhvr>
                                      <p:to>
                                        <p:strVal val="visible"/>
                                      </p:to>
                                    </p:set>
                                    <p:animEffect filter="fade" transition="in">
                                      <p:cBhvr>
                                        <p:cTn dur="500"/>
                                        <p:tgtEl>
                                          <p:spTgt spid="420"/>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419"/>
                                        </p:tgtEl>
                                        <p:attrNameLst>
                                          <p:attrName>style.visibility</p:attrName>
                                        </p:attrNameLst>
                                      </p:cBhvr>
                                      <p:to>
                                        <p:strVal val="visible"/>
                                      </p:to>
                                    </p:set>
                                    <p:animEffect filter="fade" transition="in">
                                      <p:cBhvr>
                                        <p:cTn dur="500"/>
                                        <p:tgtEl>
                                          <p:spTgt spid="419"/>
                                        </p:tgtEl>
                                      </p:cBhvr>
                                    </p:animEffect>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425"/>
                                        </p:tgtEl>
                                        <p:attrNameLst>
                                          <p:attrName>style.visibility</p:attrName>
                                        </p:attrNameLst>
                                      </p:cBhvr>
                                      <p:to>
                                        <p:strVal val="visible"/>
                                      </p:to>
                                    </p:set>
                                    <p:anim calcmode="lin" valueType="num">
                                      <p:cBhvr additive="base">
                                        <p:cTn dur="500"/>
                                        <p:tgtEl>
                                          <p:spTgt spid="425"/>
                                        </p:tgtEl>
                                        <p:attrNameLst>
                                          <p:attrName>ppt_w</p:attrName>
                                        </p:attrNameLst>
                                      </p:cBhvr>
                                      <p:tavLst>
                                        <p:tav fmla="" tm="0">
                                          <p:val>
                                            <p:strVal val="0"/>
                                          </p:val>
                                        </p:tav>
                                        <p:tav fmla="" tm="100000">
                                          <p:val>
                                            <p:strVal val="#ppt_w"/>
                                          </p:val>
                                        </p:tav>
                                      </p:tavLst>
                                    </p:anim>
                                    <p:anim calcmode="lin" valueType="num">
                                      <p:cBhvr additive="base">
                                        <p:cTn dur="500"/>
                                        <p:tgtEl>
                                          <p:spTgt spid="425"/>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422"/>
                                        </p:tgtEl>
                                        <p:attrNameLst>
                                          <p:attrName>style.visibility</p:attrName>
                                        </p:attrNameLst>
                                      </p:cBhvr>
                                      <p:to>
                                        <p:strVal val="visible"/>
                                      </p:to>
                                    </p:set>
                                    <p:animEffect filter="fade" transition="in">
                                      <p:cBhvr>
                                        <p:cTn dur="500"/>
                                        <p:tgtEl>
                                          <p:spTgt spid="422"/>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421"/>
                                        </p:tgtEl>
                                        <p:attrNameLst>
                                          <p:attrName>style.visibility</p:attrName>
                                        </p:attrNameLst>
                                      </p:cBhvr>
                                      <p:to>
                                        <p:strVal val="visible"/>
                                      </p:to>
                                    </p:set>
                                    <p:animEffect filter="fade" transition="in">
                                      <p:cBhvr>
                                        <p:cTn dur="500"/>
                                        <p:tgtEl>
                                          <p:spTgt spid="421"/>
                                        </p:tgtEl>
                                      </p:cBhvr>
                                    </p:animEffect>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434"/>
                                        </p:tgtEl>
                                        <p:attrNameLst>
                                          <p:attrName>style.visibility</p:attrName>
                                        </p:attrNameLst>
                                      </p:cBhvr>
                                      <p:to>
                                        <p:strVal val="visible"/>
                                      </p:to>
                                    </p:set>
                                    <p:anim calcmode="lin" valueType="num">
                                      <p:cBhvr additive="base">
                                        <p:cTn dur="500"/>
                                        <p:tgtEl>
                                          <p:spTgt spid="434"/>
                                        </p:tgtEl>
                                        <p:attrNameLst>
                                          <p:attrName>ppt_w</p:attrName>
                                        </p:attrNameLst>
                                      </p:cBhvr>
                                      <p:tavLst>
                                        <p:tav fmla="" tm="0">
                                          <p:val>
                                            <p:strVal val="0"/>
                                          </p:val>
                                        </p:tav>
                                        <p:tav fmla="" tm="100000">
                                          <p:val>
                                            <p:strVal val="#ppt_w"/>
                                          </p:val>
                                        </p:tav>
                                      </p:tavLst>
                                    </p:anim>
                                    <p:anim calcmode="lin" valueType="num">
                                      <p:cBhvr additive="base">
                                        <p:cTn dur="500"/>
                                        <p:tgtEl>
                                          <p:spTgt spid="434"/>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424"/>
                                        </p:tgtEl>
                                        <p:attrNameLst>
                                          <p:attrName>style.visibility</p:attrName>
                                        </p:attrNameLst>
                                      </p:cBhvr>
                                      <p:to>
                                        <p:strVal val="visible"/>
                                      </p:to>
                                    </p:set>
                                    <p:animEffect filter="fade" transition="in">
                                      <p:cBhvr>
                                        <p:cTn dur="500"/>
                                        <p:tgtEl>
                                          <p:spTgt spid="424"/>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423"/>
                                        </p:tgtEl>
                                        <p:attrNameLst>
                                          <p:attrName>style.visibility</p:attrName>
                                        </p:attrNameLst>
                                      </p:cBhvr>
                                      <p:to>
                                        <p:strVal val="visible"/>
                                      </p:to>
                                    </p:set>
                                    <p:animEffect filter="fade" transition="in">
                                      <p:cBhvr>
                                        <p:cTn dur="500"/>
                                        <p:tgtEl>
                                          <p:spTgt spid="423"/>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450"/>
                                        </p:tgtEl>
                                        <p:attrNameLst>
                                          <p:attrName>style.visibility</p:attrName>
                                        </p:attrNameLst>
                                      </p:cBhvr>
                                      <p:to>
                                        <p:strVal val="visible"/>
                                      </p:to>
                                    </p:set>
                                    <p:animEffect filter="fade" transition="in">
                                      <p:cBhvr>
                                        <p:cTn dur="500"/>
                                        <p:tgtEl>
                                          <p:spTgt spid="45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7" name="Shape 457"/>
        <p:cNvGrpSpPr/>
        <p:nvPr/>
      </p:nvGrpSpPr>
      <p:grpSpPr>
        <a:xfrm>
          <a:off x="0" y="0"/>
          <a:ext cx="0" cy="0"/>
          <a:chOff x="0" y="0"/>
          <a:chExt cx="0" cy="0"/>
        </a:xfrm>
      </p:grpSpPr>
      <p:grpSp>
        <p:nvGrpSpPr>
          <p:cNvPr id="458" name="Google Shape;458;p25"/>
          <p:cNvGrpSpPr/>
          <p:nvPr/>
        </p:nvGrpSpPr>
        <p:grpSpPr>
          <a:xfrm>
            <a:off x="755577" y="2651965"/>
            <a:ext cx="7560839" cy="318361"/>
            <a:chOff x="534438" y="3368951"/>
            <a:chExt cx="10944224" cy="438144"/>
          </a:xfrm>
        </p:grpSpPr>
        <p:sp>
          <p:nvSpPr>
            <p:cNvPr id="459" name="Google Shape;459;p25"/>
            <p:cNvSpPr/>
            <p:nvPr/>
          </p:nvSpPr>
          <p:spPr>
            <a:xfrm>
              <a:off x="11049789" y="3503489"/>
              <a:ext cx="50397" cy="169069"/>
            </a:xfrm>
            <a:prstGeom prst="rect">
              <a:avLst/>
            </a:prstGeom>
            <a:solidFill>
              <a:schemeClr val="accent1"/>
            </a:solidFill>
            <a:ln>
              <a:noFill/>
            </a:ln>
            <a:effectLst>
              <a:outerShdw blurRad="254000" rotWithShape="0" algn="tr" dir="8160000" dist="127000">
                <a:srgbClr val="000000">
                  <a:alpha val="3372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460" name="Google Shape;460;p25"/>
            <p:cNvGrpSpPr/>
            <p:nvPr/>
          </p:nvGrpSpPr>
          <p:grpSpPr>
            <a:xfrm>
              <a:off x="534438" y="3368951"/>
              <a:ext cx="10944224" cy="438144"/>
              <a:chOff x="623889" y="3209927"/>
              <a:chExt cx="10944224" cy="438144"/>
            </a:xfrm>
          </p:grpSpPr>
          <p:sp>
            <p:nvSpPr>
              <p:cNvPr id="461" name="Google Shape;461;p25"/>
              <p:cNvSpPr/>
              <p:nvPr/>
            </p:nvSpPr>
            <p:spPr>
              <a:xfrm>
                <a:off x="623889" y="3344465"/>
                <a:ext cx="50397" cy="169069"/>
              </a:xfrm>
              <a:prstGeom prst="rect">
                <a:avLst/>
              </a:prstGeom>
              <a:solidFill>
                <a:schemeClr val="accent1"/>
              </a:solidFill>
              <a:ln>
                <a:noFill/>
              </a:ln>
              <a:effectLst>
                <a:outerShdw blurRad="254000" rotWithShape="0" algn="tr" dir="8160000" dist="127000">
                  <a:srgbClr val="000000">
                    <a:alpha val="3372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2" name="Google Shape;462;p25"/>
              <p:cNvSpPr/>
              <p:nvPr/>
            </p:nvSpPr>
            <p:spPr>
              <a:xfrm>
                <a:off x="717047" y="3344465"/>
                <a:ext cx="107093" cy="16906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3" name="Google Shape;463;p25"/>
              <p:cNvSpPr/>
              <p:nvPr/>
            </p:nvSpPr>
            <p:spPr>
              <a:xfrm>
                <a:off x="866901" y="3344465"/>
                <a:ext cx="198437" cy="16906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4" name="Google Shape;464;p25"/>
              <p:cNvSpPr/>
              <p:nvPr/>
            </p:nvSpPr>
            <p:spPr>
              <a:xfrm>
                <a:off x="1108099" y="3344467"/>
                <a:ext cx="9613876" cy="16906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5" name="Google Shape;465;p25"/>
              <p:cNvSpPr/>
              <p:nvPr/>
            </p:nvSpPr>
            <p:spPr>
              <a:xfrm>
                <a:off x="10994902" y="3344465"/>
                <a:ext cx="107093" cy="16906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6" name="Google Shape;466;p25"/>
              <p:cNvSpPr/>
              <p:nvPr/>
            </p:nvSpPr>
            <p:spPr>
              <a:xfrm>
                <a:off x="10759220" y="3344465"/>
                <a:ext cx="198437" cy="16906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7" name="Google Shape;467;p25"/>
              <p:cNvSpPr/>
              <p:nvPr/>
            </p:nvSpPr>
            <p:spPr>
              <a:xfrm rot="5400000">
                <a:off x="11159803" y="3239761"/>
                <a:ext cx="438144" cy="378476"/>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grpSp>
      <p:cxnSp>
        <p:nvCxnSpPr>
          <p:cNvPr id="468" name="Google Shape;468;p25"/>
          <p:cNvCxnSpPr>
            <a:stCxn id="469" idx="3"/>
            <a:endCxn id="470" idx="1"/>
          </p:cNvCxnSpPr>
          <p:nvPr/>
        </p:nvCxnSpPr>
        <p:spPr>
          <a:xfrm rot="-5400000">
            <a:off x="1102890" y="2137975"/>
            <a:ext cx="646200" cy="211800"/>
          </a:xfrm>
          <a:prstGeom prst="bentConnector2">
            <a:avLst/>
          </a:prstGeom>
          <a:noFill/>
          <a:ln cap="flat" cmpd="sng" w="9525">
            <a:solidFill>
              <a:schemeClr val="accent1"/>
            </a:solidFill>
            <a:prstDash val="solid"/>
            <a:round/>
            <a:headEnd len="sm" w="sm" type="none"/>
            <a:tailEnd len="sm" w="sm" type="none"/>
          </a:ln>
        </p:spPr>
      </p:cxnSp>
      <p:sp>
        <p:nvSpPr>
          <p:cNvPr id="470" name="Google Shape;470;p25"/>
          <p:cNvSpPr/>
          <p:nvPr/>
        </p:nvSpPr>
        <p:spPr>
          <a:xfrm>
            <a:off x="1531795" y="1495619"/>
            <a:ext cx="1026279" cy="85009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rgbClr val="7F7F7F"/>
              </a:solidFill>
              <a:latin typeface="Calibri"/>
              <a:ea typeface="Calibri"/>
              <a:cs typeface="Calibri"/>
              <a:sym typeface="Calibri"/>
            </a:endParaRPr>
          </a:p>
        </p:txBody>
      </p:sp>
      <p:cxnSp>
        <p:nvCxnSpPr>
          <p:cNvPr id="471" name="Google Shape;471;p25"/>
          <p:cNvCxnSpPr>
            <a:stCxn id="472" idx="3"/>
            <a:endCxn id="473" idx="1"/>
          </p:cNvCxnSpPr>
          <p:nvPr/>
        </p:nvCxnSpPr>
        <p:spPr>
          <a:xfrm rot="-5400000">
            <a:off x="2976618" y="2137975"/>
            <a:ext cx="646200" cy="211800"/>
          </a:xfrm>
          <a:prstGeom prst="bentConnector2">
            <a:avLst/>
          </a:prstGeom>
          <a:noFill/>
          <a:ln cap="flat" cmpd="sng" w="9525">
            <a:solidFill>
              <a:schemeClr val="accent3"/>
            </a:solidFill>
            <a:prstDash val="solid"/>
            <a:round/>
            <a:headEnd len="sm" w="sm" type="none"/>
            <a:tailEnd len="sm" w="sm" type="none"/>
          </a:ln>
        </p:spPr>
      </p:cxnSp>
      <p:sp>
        <p:nvSpPr>
          <p:cNvPr id="473" name="Google Shape;473;p25"/>
          <p:cNvSpPr/>
          <p:nvPr/>
        </p:nvSpPr>
        <p:spPr>
          <a:xfrm>
            <a:off x="3405523" y="1495619"/>
            <a:ext cx="1026279" cy="85009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cxnSp>
        <p:nvCxnSpPr>
          <p:cNvPr id="474" name="Google Shape;474;p25"/>
          <p:cNvCxnSpPr>
            <a:stCxn id="475" idx="3"/>
            <a:endCxn id="476" idx="1"/>
          </p:cNvCxnSpPr>
          <p:nvPr/>
        </p:nvCxnSpPr>
        <p:spPr>
          <a:xfrm rot="-5400000">
            <a:off x="4850346" y="2137975"/>
            <a:ext cx="646200" cy="211800"/>
          </a:xfrm>
          <a:prstGeom prst="bentConnector2">
            <a:avLst/>
          </a:prstGeom>
          <a:noFill/>
          <a:ln cap="flat" cmpd="sng" w="9525">
            <a:solidFill>
              <a:schemeClr val="accent1"/>
            </a:solidFill>
            <a:prstDash val="solid"/>
            <a:round/>
            <a:headEnd len="sm" w="sm" type="none"/>
            <a:tailEnd len="sm" w="sm" type="none"/>
          </a:ln>
        </p:spPr>
      </p:cxnSp>
      <p:sp>
        <p:nvSpPr>
          <p:cNvPr id="476" name="Google Shape;476;p25"/>
          <p:cNvSpPr/>
          <p:nvPr/>
        </p:nvSpPr>
        <p:spPr>
          <a:xfrm>
            <a:off x="5279252" y="1495619"/>
            <a:ext cx="1026279" cy="85009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cxnSp>
        <p:nvCxnSpPr>
          <p:cNvPr id="477" name="Google Shape;477;p25"/>
          <p:cNvCxnSpPr>
            <a:stCxn id="478" idx="3"/>
            <a:endCxn id="479" idx="1"/>
          </p:cNvCxnSpPr>
          <p:nvPr/>
        </p:nvCxnSpPr>
        <p:spPr>
          <a:xfrm rot="-5400000">
            <a:off x="6724074" y="2137976"/>
            <a:ext cx="646200" cy="211800"/>
          </a:xfrm>
          <a:prstGeom prst="bentConnector2">
            <a:avLst/>
          </a:prstGeom>
          <a:noFill/>
          <a:ln cap="flat" cmpd="sng" w="9525">
            <a:solidFill>
              <a:schemeClr val="accent3"/>
            </a:solidFill>
            <a:prstDash val="solid"/>
            <a:round/>
            <a:headEnd len="sm" w="sm" type="none"/>
            <a:tailEnd len="sm" w="sm" type="none"/>
          </a:ln>
        </p:spPr>
      </p:cxnSp>
      <p:sp>
        <p:nvSpPr>
          <p:cNvPr id="479" name="Google Shape;479;p25"/>
          <p:cNvSpPr/>
          <p:nvPr/>
        </p:nvSpPr>
        <p:spPr>
          <a:xfrm>
            <a:off x="7152981" y="1495619"/>
            <a:ext cx="1026279" cy="85009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cxnSp>
        <p:nvCxnSpPr>
          <p:cNvPr id="480" name="Google Shape;480;p25"/>
          <p:cNvCxnSpPr>
            <a:stCxn id="481" idx="0"/>
            <a:endCxn id="482" idx="1"/>
          </p:cNvCxnSpPr>
          <p:nvPr/>
        </p:nvCxnSpPr>
        <p:spPr>
          <a:xfrm flipH="1" rot="-5400000">
            <a:off x="2002404" y="3313001"/>
            <a:ext cx="720900" cy="211800"/>
          </a:xfrm>
          <a:prstGeom prst="bentConnector2">
            <a:avLst/>
          </a:prstGeom>
          <a:noFill/>
          <a:ln cap="flat" cmpd="sng" w="9525">
            <a:solidFill>
              <a:schemeClr val="accent2"/>
            </a:solidFill>
            <a:prstDash val="solid"/>
            <a:round/>
            <a:headEnd len="sm" w="sm" type="none"/>
            <a:tailEnd len="sm" w="sm" type="none"/>
          </a:ln>
        </p:spPr>
      </p:cxnSp>
      <p:sp>
        <p:nvSpPr>
          <p:cNvPr id="482" name="Google Shape;482;p25"/>
          <p:cNvSpPr/>
          <p:nvPr/>
        </p:nvSpPr>
        <p:spPr>
          <a:xfrm>
            <a:off x="2468660" y="3330596"/>
            <a:ext cx="1026279" cy="89733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cxnSp>
        <p:nvCxnSpPr>
          <p:cNvPr id="483" name="Google Shape;483;p25"/>
          <p:cNvCxnSpPr>
            <a:stCxn id="484" idx="0"/>
            <a:endCxn id="485" idx="1"/>
          </p:cNvCxnSpPr>
          <p:nvPr/>
        </p:nvCxnSpPr>
        <p:spPr>
          <a:xfrm flipH="1" rot="-5400000">
            <a:off x="3876132" y="3313001"/>
            <a:ext cx="720900" cy="211800"/>
          </a:xfrm>
          <a:prstGeom prst="bentConnector2">
            <a:avLst/>
          </a:prstGeom>
          <a:noFill/>
          <a:ln cap="flat" cmpd="sng" w="9525">
            <a:solidFill>
              <a:schemeClr val="accent3"/>
            </a:solidFill>
            <a:prstDash val="solid"/>
            <a:round/>
            <a:headEnd len="sm" w="sm" type="none"/>
            <a:tailEnd len="sm" w="sm" type="none"/>
          </a:ln>
        </p:spPr>
      </p:cxnSp>
      <p:sp>
        <p:nvSpPr>
          <p:cNvPr id="485" name="Google Shape;485;p25"/>
          <p:cNvSpPr/>
          <p:nvPr/>
        </p:nvSpPr>
        <p:spPr>
          <a:xfrm>
            <a:off x="4342388" y="3330596"/>
            <a:ext cx="1026279" cy="897338"/>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cxnSp>
        <p:nvCxnSpPr>
          <p:cNvPr id="486" name="Google Shape;486;p25"/>
          <p:cNvCxnSpPr>
            <a:stCxn id="487" idx="0"/>
            <a:endCxn id="488" idx="1"/>
          </p:cNvCxnSpPr>
          <p:nvPr/>
        </p:nvCxnSpPr>
        <p:spPr>
          <a:xfrm flipH="1" rot="-5400000">
            <a:off x="5749861" y="3313001"/>
            <a:ext cx="720900" cy="211800"/>
          </a:xfrm>
          <a:prstGeom prst="bentConnector2">
            <a:avLst/>
          </a:prstGeom>
          <a:noFill/>
          <a:ln cap="flat" cmpd="sng" w="9525">
            <a:solidFill>
              <a:schemeClr val="accent2"/>
            </a:solidFill>
            <a:prstDash val="solid"/>
            <a:round/>
            <a:headEnd len="sm" w="sm" type="none"/>
            <a:tailEnd len="sm" w="sm" type="none"/>
          </a:ln>
        </p:spPr>
      </p:cxnSp>
      <p:sp>
        <p:nvSpPr>
          <p:cNvPr id="488" name="Google Shape;488;p25"/>
          <p:cNvSpPr/>
          <p:nvPr/>
        </p:nvSpPr>
        <p:spPr>
          <a:xfrm>
            <a:off x="6216116" y="3330596"/>
            <a:ext cx="1026279" cy="89733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89" name="Google Shape;489;p25"/>
          <p:cNvGrpSpPr/>
          <p:nvPr/>
        </p:nvGrpSpPr>
        <p:grpSpPr>
          <a:xfrm>
            <a:off x="1103386" y="2566975"/>
            <a:ext cx="428410" cy="491476"/>
            <a:chOff x="1021600" y="2688962"/>
            <a:chExt cx="428410" cy="491476"/>
          </a:xfrm>
        </p:grpSpPr>
        <p:sp>
          <p:nvSpPr>
            <p:cNvPr id="469" name="Google Shape;469;p25"/>
            <p:cNvSpPr/>
            <p:nvPr/>
          </p:nvSpPr>
          <p:spPr>
            <a:xfrm rot="5400000">
              <a:off x="992566" y="2722995"/>
              <a:ext cx="491476" cy="423410"/>
            </a:xfrm>
            <a:prstGeom prst="hexagon">
              <a:avLst>
                <a:gd fmla="val 25000" name="adj"/>
                <a:gd fmla="val 115470" name="vf"/>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chemeClr val="lt1"/>
                </a:solidFill>
                <a:latin typeface="Calibri"/>
                <a:ea typeface="Calibri"/>
                <a:cs typeface="Calibri"/>
                <a:sym typeface="Calibri"/>
              </a:endParaRPr>
            </a:p>
          </p:txBody>
        </p:sp>
        <p:sp>
          <p:nvSpPr>
            <p:cNvPr id="490" name="Google Shape;490;p25"/>
            <p:cNvSpPr txBox="1"/>
            <p:nvPr/>
          </p:nvSpPr>
          <p:spPr>
            <a:xfrm>
              <a:off x="1021600" y="2769733"/>
              <a:ext cx="42841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01</a:t>
              </a:r>
              <a:endParaRPr/>
            </a:p>
          </p:txBody>
        </p:sp>
      </p:grpSp>
      <p:grpSp>
        <p:nvGrpSpPr>
          <p:cNvPr id="491" name="Google Shape;491;p25"/>
          <p:cNvGrpSpPr/>
          <p:nvPr/>
        </p:nvGrpSpPr>
        <p:grpSpPr>
          <a:xfrm>
            <a:off x="2045249" y="2566975"/>
            <a:ext cx="437896" cy="491476"/>
            <a:chOff x="1963463" y="2688962"/>
            <a:chExt cx="437896" cy="491476"/>
          </a:xfrm>
        </p:grpSpPr>
        <p:sp>
          <p:nvSpPr>
            <p:cNvPr id="481" name="Google Shape;481;p25"/>
            <p:cNvSpPr/>
            <p:nvPr/>
          </p:nvSpPr>
          <p:spPr>
            <a:xfrm rot="5400000">
              <a:off x="1929430" y="2722995"/>
              <a:ext cx="491476" cy="423410"/>
            </a:xfrm>
            <a:prstGeom prst="hexagon">
              <a:avLst>
                <a:gd fmla="val 25000" name="adj"/>
                <a:gd fmla="val 115470" name="vf"/>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chemeClr val="lt1"/>
                </a:solidFill>
                <a:latin typeface="Calibri"/>
                <a:ea typeface="Calibri"/>
                <a:cs typeface="Calibri"/>
                <a:sym typeface="Calibri"/>
              </a:endParaRPr>
            </a:p>
          </p:txBody>
        </p:sp>
        <p:sp>
          <p:nvSpPr>
            <p:cNvPr id="492" name="Google Shape;492;p25"/>
            <p:cNvSpPr txBox="1"/>
            <p:nvPr/>
          </p:nvSpPr>
          <p:spPr>
            <a:xfrm>
              <a:off x="1972949" y="2769733"/>
              <a:ext cx="42841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02</a:t>
              </a:r>
              <a:endParaRPr/>
            </a:p>
          </p:txBody>
        </p:sp>
      </p:grpSp>
      <p:grpSp>
        <p:nvGrpSpPr>
          <p:cNvPr id="493" name="Google Shape;493;p25"/>
          <p:cNvGrpSpPr/>
          <p:nvPr/>
        </p:nvGrpSpPr>
        <p:grpSpPr>
          <a:xfrm>
            <a:off x="2982113" y="2566975"/>
            <a:ext cx="428410" cy="491476"/>
            <a:chOff x="2900327" y="2688962"/>
            <a:chExt cx="428410" cy="491476"/>
          </a:xfrm>
        </p:grpSpPr>
        <p:sp>
          <p:nvSpPr>
            <p:cNvPr id="472" name="Google Shape;472;p25"/>
            <p:cNvSpPr/>
            <p:nvPr/>
          </p:nvSpPr>
          <p:spPr>
            <a:xfrm rot="5400000">
              <a:off x="2866294" y="2722995"/>
              <a:ext cx="491476" cy="423410"/>
            </a:xfrm>
            <a:prstGeom prst="hexagon">
              <a:avLst>
                <a:gd fmla="val 25000" name="adj"/>
                <a:gd fmla="val 115470" name="vf"/>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chemeClr val="lt1"/>
                </a:solidFill>
                <a:latin typeface="Calibri"/>
                <a:ea typeface="Calibri"/>
                <a:cs typeface="Calibri"/>
                <a:sym typeface="Calibri"/>
              </a:endParaRPr>
            </a:p>
          </p:txBody>
        </p:sp>
        <p:sp>
          <p:nvSpPr>
            <p:cNvPr id="494" name="Google Shape;494;p25"/>
            <p:cNvSpPr txBox="1"/>
            <p:nvPr/>
          </p:nvSpPr>
          <p:spPr>
            <a:xfrm>
              <a:off x="2900327" y="2769733"/>
              <a:ext cx="42841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03</a:t>
              </a:r>
              <a:endParaRPr/>
            </a:p>
          </p:txBody>
        </p:sp>
      </p:grpSp>
      <p:grpSp>
        <p:nvGrpSpPr>
          <p:cNvPr id="495" name="Google Shape;495;p25"/>
          <p:cNvGrpSpPr/>
          <p:nvPr/>
        </p:nvGrpSpPr>
        <p:grpSpPr>
          <a:xfrm>
            <a:off x="3916477" y="2566975"/>
            <a:ext cx="428410" cy="491476"/>
            <a:chOff x="3834691" y="2688962"/>
            <a:chExt cx="428410" cy="491476"/>
          </a:xfrm>
        </p:grpSpPr>
        <p:sp>
          <p:nvSpPr>
            <p:cNvPr id="484" name="Google Shape;484;p25"/>
            <p:cNvSpPr/>
            <p:nvPr/>
          </p:nvSpPr>
          <p:spPr>
            <a:xfrm rot="5400000">
              <a:off x="3803158" y="2722995"/>
              <a:ext cx="491476" cy="423410"/>
            </a:xfrm>
            <a:prstGeom prst="hexagon">
              <a:avLst>
                <a:gd fmla="val 25000" name="adj"/>
                <a:gd fmla="val 115470" name="vf"/>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chemeClr val="lt1"/>
                </a:solidFill>
                <a:latin typeface="Calibri"/>
                <a:ea typeface="Calibri"/>
                <a:cs typeface="Calibri"/>
                <a:sym typeface="Calibri"/>
              </a:endParaRPr>
            </a:p>
          </p:txBody>
        </p:sp>
        <p:sp>
          <p:nvSpPr>
            <p:cNvPr id="496" name="Google Shape;496;p25"/>
            <p:cNvSpPr txBox="1"/>
            <p:nvPr/>
          </p:nvSpPr>
          <p:spPr>
            <a:xfrm>
              <a:off x="3834691" y="2769733"/>
              <a:ext cx="42841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04</a:t>
              </a:r>
              <a:endParaRPr/>
            </a:p>
          </p:txBody>
        </p:sp>
      </p:grpSp>
      <p:grpSp>
        <p:nvGrpSpPr>
          <p:cNvPr id="497" name="Google Shape;497;p25"/>
          <p:cNvGrpSpPr/>
          <p:nvPr/>
        </p:nvGrpSpPr>
        <p:grpSpPr>
          <a:xfrm>
            <a:off x="4855841" y="2566975"/>
            <a:ext cx="428410" cy="491476"/>
            <a:chOff x="4774055" y="2688962"/>
            <a:chExt cx="428410" cy="491476"/>
          </a:xfrm>
        </p:grpSpPr>
        <p:sp>
          <p:nvSpPr>
            <p:cNvPr id="475" name="Google Shape;475;p25"/>
            <p:cNvSpPr/>
            <p:nvPr/>
          </p:nvSpPr>
          <p:spPr>
            <a:xfrm rot="5400000">
              <a:off x="4740022" y="2722995"/>
              <a:ext cx="491476" cy="423410"/>
            </a:xfrm>
            <a:prstGeom prst="hexagon">
              <a:avLst>
                <a:gd fmla="val 25000" name="adj"/>
                <a:gd fmla="val 115470" name="vf"/>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chemeClr val="lt1"/>
                </a:solidFill>
                <a:latin typeface="Calibri"/>
                <a:ea typeface="Calibri"/>
                <a:cs typeface="Calibri"/>
                <a:sym typeface="Calibri"/>
              </a:endParaRPr>
            </a:p>
          </p:txBody>
        </p:sp>
        <p:sp>
          <p:nvSpPr>
            <p:cNvPr id="498" name="Google Shape;498;p25"/>
            <p:cNvSpPr txBox="1"/>
            <p:nvPr/>
          </p:nvSpPr>
          <p:spPr>
            <a:xfrm>
              <a:off x="4774055" y="2769733"/>
              <a:ext cx="42841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05</a:t>
              </a:r>
              <a:endParaRPr/>
            </a:p>
          </p:txBody>
        </p:sp>
      </p:grpSp>
      <p:grpSp>
        <p:nvGrpSpPr>
          <p:cNvPr id="499" name="Google Shape;499;p25"/>
          <p:cNvGrpSpPr/>
          <p:nvPr/>
        </p:nvGrpSpPr>
        <p:grpSpPr>
          <a:xfrm>
            <a:off x="5792706" y="2566975"/>
            <a:ext cx="428410" cy="491476"/>
            <a:chOff x="5710920" y="2688962"/>
            <a:chExt cx="428410" cy="491476"/>
          </a:xfrm>
        </p:grpSpPr>
        <p:sp>
          <p:nvSpPr>
            <p:cNvPr id="487" name="Google Shape;487;p25"/>
            <p:cNvSpPr/>
            <p:nvPr/>
          </p:nvSpPr>
          <p:spPr>
            <a:xfrm rot="5400000">
              <a:off x="5676887" y="2722995"/>
              <a:ext cx="491476" cy="423410"/>
            </a:xfrm>
            <a:prstGeom prst="hexagon">
              <a:avLst>
                <a:gd fmla="val 25000" name="adj"/>
                <a:gd fmla="val 115470" name="vf"/>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chemeClr val="lt1"/>
                </a:solidFill>
                <a:latin typeface="Calibri"/>
                <a:ea typeface="Calibri"/>
                <a:cs typeface="Calibri"/>
                <a:sym typeface="Calibri"/>
              </a:endParaRPr>
            </a:p>
          </p:txBody>
        </p:sp>
        <p:sp>
          <p:nvSpPr>
            <p:cNvPr id="500" name="Google Shape;500;p25"/>
            <p:cNvSpPr txBox="1"/>
            <p:nvPr/>
          </p:nvSpPr>
          <p:spPr>
            <a:xfrm>
              <a:off x="5710920" y="2769733"/>
              <a:ext cx="42841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06</a:t>
              </a:r>
              <a:endParaRPr/>
            </a:p>
          </p:txBody>
        </p:sp>
      </p:grpSp>
      <p:grpSp>
        <p:nvGrpSpPr>
          <p:cNvPr id="501" name="Google Shape;501;p25"/>
          <p:cNvGrpSpPr/>
          <p:nvPr/>
        </p:nvGrpSpPr>
        <p:grpSpPr>
          <a:xfrm>
            <a:off x="6727069" y="2566976"/>
            <a:ext cx="428410" cy="491476"/>
            <a:chOff x="6645283" y="2688963"/>
            <a:chExt cx="428410" cy="491476"/>
          </a:xfrm>
        </p:grpSpPr>
        <p:sp>
          <p:nvSpPr>
            <p:cNvPr id="478" name="Google Shape;478;p25"/>
            <p:cNvSpPr/>
            <p:nvPr/>
          </p:nvSpPr>
          <p:spPr>
            <a:xfrm rot="5400000">
              <a:off x="6613750" y="2722996"/>
              <a:ext cx="491476" cy="423409"/>
            </a:xfrm>
            <a:prstGeom prst="hexagon">
              <a:avLst>
                <a:gd fmla="val 25000" name="adj"/>
                <a:gd fmla="val 115470" name="vf"/>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chemeClr val="lt1"/>
                </a:solidFill>
                <a:latin typeface="Calibri"/>
                <a:ea typeface="Calibri"/>
                <a:cs typeface="Calibri"/>
                <a:sym typeface="Calibri"/>
              </a:endParaRPr>
            </a:p>
          </p:txBody>
        </p:sp>
        <p:sp>
          <p:nvSpPr>
            <p:cNvPr id="502" name="Google Shape;502;p25"/>
            <p:cNvSpPr txBox="1"/>
            <p:nvPr/>
          </p:nvSpPr>
          <p:spPr>
            <a:xfrm>
              <a:off x="6645283" y="2769733"/>
              <a:ext cx="42841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07</a:t>
              </a:r>
              <a:endParaRPr/>
            </a:p>
          </p:txBody>
        </p:sp>
      </p:grpSp>
      <p:sp>
        <p:nvSpPr>
          <p:cNvPr id="503" name="Google Shape;503;p25"/>
          <p:cNvSpPr txBox="1"/>
          <p:nvPr/>
        </p:nvSpPr>
        <p:spPr>
          <a:xfrm>
            <a:off x="1600436" y="1610818"/>
            <a:ext cx="911918"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lt1"/>
                </a:solidFill>
                <a:latin typeface="Calibri"/>
                <a:ea typeface="Calibri"/>
                <a:cs typeface="Calibri"/>
                <a:sym typeface="Calibri"/>
              </a:rPr>
              <a:t>We use well-known</a:t>
            </a:r>
            <a:endParaRPr/>
          </a:p>
        </p:txBody>
      </p:sp>
      <p:sp>
        <p:nvSpPr>
          <p:cNvPr id="504" name="Google Shape;504;p25"/>
          <p:cNvSpPr txBox="1"/>
          <p:nvPr/>
        </p:nvSpPr>
        <p:spPr>
          <a:xfrm>
            <a:off x="3463018" y="1610818"/>
            <a:ext cx="911918"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lt1"/>
                </a:solidFill>
                <a:latin typeface="Calibri"/>
                <a:ea typeface="Calibri"/>
                <a:cs typeface="Calibri"/>
                <a:sym typeface="Calibri"/>
              </a:rPr>
              <a:t>Add or delete slides.</a:t>
            </a:r>
            <a:endParaRPr/>
          </a:p>
        </p:txBody>
      </p:sp>
      <p:sp>
        <p:nvSpPr>
          <p:cNvPr id="505" name="Google Shape;505;p25"/>
          <p:cNvSpPr txBox="1"/>
          <p:nvPr/>
        </p:nvSpPr>
        <p:spPr>
          <a:xfrm>
            <a:off x="5368667" y="1610818"/>
            <a:ext cx="911918"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lt1"/>
                </a:solidFill>
                <a:latin typeface="Calibri"/>
                <a:ea typeface="Calibri"/>
                <a:cs typeface="Calibri"/>
                <a:sym typeface="Calibri"/>
              </a:rPr>
              <a:t>Click to add description summary</a:t>
            </a:r>
            <a:endParaRPr/>
          </a:p>
        </p:txBody>
      </p:sp>
      <p:sp>
        <p:nvSpPr>
          <p:cNvPr id="506" name="Google Shape;506;p25"/>
          <p:cNvSpPr txBox="1"/>
          <p:nvPr/>
        </p:nvSpPr>
        <p:spPr>
          <a:xfrm>
            <a:off x="7217428" y="1610818"/>
            <a:ext cx="911918"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lt1"/>
                </a:solidFill>
                <a:latin typeface="Calibri"/>
                <a:ea typeface="Calibri"/>
                <a:cs typeface="Calibri"/>
                <a:sym typeface="Calibri"/>
              </a:rPr>
              <a:t>Add or delete slides.</a:t>
            </a:r>
            <a:endParaRPr/>
          </a:p>
        </p:txBody>
      </p:sp>
      <p:sp>
        <p:nvSpPr>
          <p:cNvPr id="507" name="Google Shape;507;p25"/>
          <p:cNvSpPr txBox="1"/>
          <p:nvPr/>
        </p:nvSpPr>
        <p:spPr>
          <a:xfrm>
            <a:off x="2533774" y="3525349"/>
            <a:ext cx="911918"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lt1"/>
                </a:solidFill>
                <a:latin typeface="Calibri"/>
                <a:ea typeface="Calibri"/>
                <a:cs typeface="Calibri"/>
                <a:sym typeface="Calibri"/>
              </a:rPr>
              <a:t>Is the color of gold, butter</a:t>
            </a:r>
            <a:endParaRPr/>
          </a:p>
        </p:txBody>
      </p:sp>
      <p:sp>
        <p:nvSpPr>
          <p:cNvPr id="508" name="Google Shape;508;p25"/>
          <p:cNvSpPr txBox="1"/>
          <p:nvPr/>
        </p:nvSpPr>
        <p:spPr>
          <a:xfrm>
            <a:off x="4439423" y="3525349"/>
            <a:ext cx="911918"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lt1"/>
                </a:solidFill>
                <a:latin typeface="Calibri"/>
                <a:ea typeface="Calibri"/>
                <a:cs typeface="Calibri"/>
                <a:sym typeface="Calibri"/>
              </a:rPr>
              <a:t>Click to add description summary</a:t>
            </a:r>
            <a:endParaRPr/>
          </a:p>
        </p:txBody>
      </p:sp>
      <p:sp>
        <p:nvSpPr>
          <p:cNvPr id="509" name="Google Shape;509;p25"/>
          <p:cNvSpPr txBox="1"/>
          <p:nvPr/>
        </p:nvSpPr>
        <p:spPr>
          <a:xfrm>
            <a:off x="6288184" y="3525349"/>
            <a:ext cx="911918"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lt1"/>
                </a:solidFill>
                <a:latin typeface="Calibri"/>
                <a:ea typeface="Calibri"/>
                <a:cs typeface="Calibri"/>
                <a:sym typeface="Calibri"/>
              </a:rPr>
              <a:t>Is the color of gold, butter</a:t>
            </a:r>
            <a:endParaRPr/>
          </a:p>
        </p:txBody>
      </p:sp>
      <p:grpSp>
        <p:nvGrpSpPr>
          <p:cNvPr id="510" name="Google Shape;510;p25"/>
          <p:cNvGrpSpPr/>
          <p:nvPr/>
        </p:nvGrpSpPr>
        <p:grpSpPr>
          <a:xfrm>
            <a:off x="280052" y="160276"/>
            <a:ext cx="2211736" cy="461665"/>
            <a:chOff x="568442" y="209492"/>
            <a:chExt cx="2948981" cy="615553"/>
          </a:xfrm>
        </p:grpSpPr>
        <p:sp>
          <p:nvSpPr>
            <p:cNvPr id="511" name="Google Shape;511;p25"/>
            <p:cNvSpPr txBox="1"/>
            <p:nvPr/>
          </p:nvSpPr>
          <p:spPr>
            <a:xfrm>
              <a:off x="665958" y="209492"/>
              <a:ext cx="2851465"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Company Team</a:t>
              </a:r>
              <a:endParaRPr b="1" sz="2400">
                <a:solidFill>
                  <a:schemeClr val="accent1"/>
                </a:solidFill>
                <a:latin typeface="Calibri"/>
                <a:ea typeface="Calibri"/>
                <a:cs typeface="Calibri"/>
                <a:sym typeface="Calibri"/>
              </a:endParaRPr>
            </a:p>
          </p:txBody>
        </p:sp>
        <p:sp>
          <p:nvSpPr>
            <p:cNvPr id="512" name="Google Shape;512;p25"/>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58"/>
                                        </p:tgtEl>
                                        <p:attrNameLst>
                                          <p:attrName>style.visibility</p:attrName>
                                        </p:attrNameLst>
                                      </p:cBhvr>
                                      <p:to>
                                        <p:strVal val="visible"/>
                                      </p:to>
                                    </p:set>
                                    <p:anim calcmode="lin" valueType="num">
                                      <p:cBhvr additive="base">
                                        <p:cTn dur="500"/>
                                        <p:tgtEl>
                                          <p:spTgt spid="458"/>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89"/>
                                        </p:tgtEl>
                                        <p:attrNameLst>
                                          <p:attrName>style.visibility</p:attrName>
                                        </p:attrNameLst>
                                      </p:cBhvr>
                                      <p:to>
                                        <p:strVal val="visible"/>
                                      </p:to>
                                    </p:set>
                                    <p:anim calcmode="lin" valueType="num">
                                      <p:cBhvr additive="base">
                                        <p:cTn dur="500"/>
                                        <p:tgtEl>
                                          <p:spTgt spid="489"/>
                                        </p:tgtEl>
                                        <p:attrNameLst>
                                          <p:attrName>ppt_w</p:attrName>
                                        </p:attrNameLst>
                                      </p:cBhvr>
                                      <p:tavLst>
                                        <p:tav fmla="" tm="0">
                                          <p:val>
                                            <p:strVal val="0"/>
                                          </p:val>
                                        </p:tav>
                                        <p:tav fmla="" tm="100000">
                                          <p:val>
                                            <p:strVal val="#ppt_w"/>
                                          </p:val>
                                        </p:tav>
                                      </p:tavLst>
                                    </p:anim>
                                    <p:anim calcmode="lin" valueType="num">
                                      <p:cBhvr additive="base">
                                        <p:cTn dur="500"/>
                                        <p:tgtEl>
                                          <p:spTgt spid="48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491"/>
                                        </p:tgtEl>
                                        <p:attrNameLst>
                                          <p:attrName>style.visibility</p:attrName>
                                        </p:attrNameLst>
                                      </p:cBhvr>
                                      <p:to>
                                        <p:strVal val="visible"/>
                                      </p:to>
                                    </p:set>
                                    <p:anim calcmode="lin" valueType="num">
                                      <p:cBhvr additive="base">
                                        <p:cTn dur="500"/>
                                        <p:tgtEl>
                                          <p:spTgt spid="491"/>
                                        </p:tgtEl>
                                        <p:attrNameLst>
                                          <p:attrName>ppt_w</p:attrName>
                                        </p:attrNameLst>
                                      </p:cBhvr>
                                      <p:tavLst>
                                        <p:tav fmla="" tm="0">
                                          <p:val>
                                            <p:strVal val="0"/>
                                          </p:val>
                                        </p:tav>
                                        <p:tav fmla="" tm="100000">
                                          <p:val>
                                            <p:strVal val="#ppt_w"/>
                                          </p:val>
                                        </p:tav>
                                      </p:tavLst>
                                    </p:anim>
                                    <p:anim calcmode="lin" valueType="num">
                                      <p:cBhvr additive="base">
                                        <p:cTn dur="500"/>
                                        <p:tgtEl>
                                          <p:spTgt spid="49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493"/>
                                        </p:tgtEl>
                                        <p:attrNameLst>
                                          <p:attrName>style.visibility</p:attrName>
                                        </p:attrNameLst>
                                      </p:cBhvr>
                                      <p:to>
                                        <p:strVal val="visible"/>
                                      </p:to>
                                    </p:set>
                                    <p:anim calcmode="lin" valueType="num">
                                      <p:cBhvr additive="base">
                                        <p:cTn dur="500"/>
                                        <p:tgtEl>
                                          <p:spTgt spid="493"/>
                                        </p:tgtEl>
                                        <p:attrNameLst>
                                          <p:attrName>ppt_w</p:attrName>
                                        </p:attrNameLst>
                                      </p:cBhvr>
                                      <p:tavLst>
                                        <p:tav fmla="" tm="0">
                                          <p:val>
                                            <p:strVal val="0"/>
                                          </p:val>
                                        </p:tav>
                                        <p:tav fmla="" tm="100000">
                                          <p:val>
                                            <p:strVal val="#ppt_w"/>
                                          </p:val>
                                        </p:tav>
                                      </p:tavLst>
                                    </p:anim>
                                    <p:anim calcmode="lin" valueType="num">
                                      <p:cBhvr additive="base">
                                        <p:cTn dur="500"/>
                                        <p:tgtEl>
                                          <p:spTgt spid="49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495"/>
                                        </p:tgtEl>
                                        <p:attrNameLst>
                                          <p:attrName>style.visibility</p:attrName>
                                        </p:attrNameLst>
                                      </p:cBhvr>
                                      <p:to>
                                        <p:strVal val="visible"/>
                                      </p:to>
                                    </p:set>
                                    <p:anim calcmode="lin" valueType="num">
                                      <p:cBhvr additive="base">
                                        <p:cTn dur="500"/>
                                        <p:tgtEl>
                                          <p:spTgt spid="495"/>
                                        </p:tgtEl>
                                        <p:attrNameLst>
                                          <p:attrName>ppt_w</p:attrName>
                                        </p:attrNameLst>
                                      </p:cBhvr>
                                      <p:tavLst>
                                        <p:tav fmla="" tm="0">
                                          <p:val>
                                            <p:strVal val="0"/>
                                          </p:val>
                                        </p:tav>
                                        <p:tav fmla="" tm="100000">
                                          <p:val>
                                            <p:strVal val="#ppt_w"/>
                                          </p:val>
                                        </p:tav>
                                      </p:tavLst>
                                    </p:anim>
                                    <p:anim calcmode="lin" valueType="num">
                                      <p:cBhvr additive="base">
                                        <p:cTn dur="500"/>
                                        <p:tgtEl>
                                          <p:spTgt spid="49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497"/>
                                        </p:tgtEl>
                                        <p:attrNameLst>
                                          <p:attrName>style.visibility</p:attrName>
                                        </p:attrNameLst>
                                      </p:cBhvr>
                                      <p:to>
                                        <p:strVal val="visible"/>
                                      </p:to>
                                    </p:set>
                                    <p:anim calcmode="lin" valueType="num">
                                      <p:cBhvr additive="base">
                                        <p:cTn dur="500"/>
                                        <p:tgtEl>
                                          <p:spTgt spid="497"/>
                                        </p:tgtEl>
                                        <p:attrNameLst>
                                          <p:attrName>ppt_w</p:attrName>
                                        </p:attrNameLst>
                                      </p:cBhvr>
                                      <p:tavLst>
                                        <p:tav fmla="" tm="0">
                                          <p:val>
                                            <p:strVal val="0"/>
                                          </p:val>
                                        </p:tav>
                                        <p:tav fmla="" tm="100000">
                                          <p:val>
                                            <p:strVal val="#ppt_w"/>
                                          </p:val>
                                        </p:tav>
                                      </p:tavLst>
                                    </p:anim>
                                    <p:anim calcmode="lin" valueType="num">
                                      <p:cBhvr additive="base">
                                        <p:cTn dur="500"/>
                                        <p:tgtEl>
                                          <p:spTgt spid="49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499"/>
                                        </p:tgtEl>
                                        <p:attrNameLst>
                                          <p:attrName>style.visibility</p:attrName>
                                        </p:attrNameLst>
                                      </p:cBhvr>
                                      <p:to>
                                        <p:strVal val="visible"/>
                                      </p:to>
                                    </p:set>
                                    <p:anim calcmode="lin" valueType="num">
                                      <p:cBhvr additive="base">
                                        <p:cTn dur="500"/>
                                        <p:tgtEl>
                                          <p:spTgt spid="499"/>
                                        </p:tgtEl>
                                        <p:attrNameLst>
                                          <p:attrName>ppt_w</p:attrName>
                                        </p:attrNameLst>
                                      </p:cBhvr>
                                      <p:tavLst>
                                        <p:tav fmla="" tm="0">
                                          <p:val>
                                            <p:strVal val="0"/>
                                          </p:val>
                                        </p:tav>
                                        <p:tav fmla="" tm="100000">
                                          <p:val>
                                            <p:strVal val="#ppt_w"/>
                                          </p:val>
                                        </p:tav>
                                      </p:tavLst>
                                    </p:anim>
                                    <p:anim calcmode="lin" valueType="num">
                                      <p:cBhvr additive="base">
                                        <p:cTn dur="500"/>
                                        <p:tgtEl>
                                          <p:spTgt spid="49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501"/>
                                        </p:tgtEl>
                                        <p:attrNameLst>
                                          <p:attrName>style.visibility</p:attrName>
                                        </p:attrNameLst>
                                      </p:cBhvr>
                                      <p:to>
                                        <p:strVal val="visible"/>
                                      </p:to>
                                    </p:set>
                                    <p:anim calcmode="lin" valueType="num">
                                      <p:cBhvr additive="base">
                                        <p:cTn dur="500"/>
                                        <p:tgtEl>
                                          <p:spTgt spid="501"/>
                                        </p:tgtEl>
                                        <p:attrNameLst>
                                          <p:attrName>ppt_w</p:attrName>
                                        </p:attrNameLst>
                                      </p:cBhvr>
                                      <p:tavLst>
                                        <p:tav fmla="" tm="0">
                                          <p:val>
                                            <p:strVal val="0"/>
                                          </p:val>
                                        </p:tav>
                                        <p:tav fmla="" tm="100000">
                                          <p:val>
                                            <p:strVal val="#ppt_w"/>
                                          </p:val>
                                        </p:tav>
                                      </p:tavLst>
                                    </p:anim>
                                    <p:anim calcmode="lin" valueType="num">
                                      <p:cBhvr additive="base">
                                        <p:cTn dur="500"/>
                                        <p:tgtEl>
                                          <p:spTgt spid="501"/>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0"/>
                                        </p:tgtEl>
                                        <p:attrNameLst>
                                          <p:attrName>style.visibility</p:attrName>
                                        </p:attrNameLst>
                                      </p:cBhvr>
                                      <p:to>
                                        <p:strVal val="visible"/>
                                      </p:to>
                                    </p:set>
                                    <p:animEffect filter="fade" transition="in">
                                      <p:cBhvr>
                                        <p:cTn dur="1000"/>
                                        <p:tgtEl>
                                          <p:spTgt spid="470"/>
                                        </p:tgtEl>
                                      </p:cBhvr>
                                    </p:animEffect>
                                  </p:childTnLst>
                                </p:cTn>
                              </p:par>
                              <p:par>
                                <p:cTn fill="hold" nodeType="withEffect" presetClass="entr" presetID="10" presetSubtype="0">
                                  <p:stCondLst>
                                    <p:cond delay="0"/>
                                  </p:stCondLst>
                                  <p:childTnLst>
                                    <p:set>
                                      <p:cBhvr>
                                        <p:cTn dur="1" fill="hold">
                                          <p:stCondLst>
                                            <p:cond delay="0"/>
                                          </p:stCondLst>
                                        </p:cTn>
                                        <p:tgtEl>
                                          <p:spTgt spid="473"/>
                                        </p:tgtEl>
                                        <p:attrNameLst>
                                          <p:attrName>style.visibility</p:attrName>
                                        </p:attrNameLst>
                                      </p:cBhvr>
                                      <p:to>
                                        <p:strVal val="visible"/>
                                      </p:to>
                                    </p:set>
                                    <p:animEffect filter="fade" transition="in">
                                      <p:cBhvr>
                                        <p:cTn dur="1000"/>
                                        <p:tgtEl>
                                          <p:spTgt spid="473"/>
                                        </p:tgtEl>
                                      </p:cBhvr>
                                    </p:animEffect>
                                  </p:childTnLst>
                                </p:cTn>
                              </p:par>
                              <p:par>
                                <p:cTn fill="hold" nodeType="withEffect" presetClass="entr" presetID="10" presetSubtype="0">
                                  <p:stCondLst>
                                    <p:cond delay="0"/>
                                  </p:stCondLst>
                                  <p:childTnLst>
                                    <p:set>
                                      <p:cBhvr>
                                        <p:cTn dur="1" fill="hold">
                                          <p:stCondLst>
                                            <p:cond delay="0"/>
                                          </p:stCondLst>
                                        </p:cTn>
                                        <p:tgtEl>
                                          <p:spTgt spid="476"/>
                                        </p:tgtEl>
                                        <p:attrNameLst>
                                          <p:attrName>style.visibility</p:attrName>
                                        </p:attrNameLst>
                                      </p:cBhvr>
                                      <p:to>
                                        <p:strVal val="visible"/>
                                      </p:to>
                                    </p:set>
                                    <p:animEffect filter="fade" transition="in">
                                      <p:cBhvr>
                                        <p:cTn dur="1000"/>
                                        <p:tgtEl>
                                          <p:spTgt spid="476"/>
                                        </p:tgtEl>
                                      </p:cBhvr>
                                    </p:animEffect>
                                  </p:childTnLst>
                                </p:cTn>
                              </p:par>
                              <p:par>
                                <p:cTn fill="hold" nodeType="withEffect" presetClass="entr" presetID="10" presetSubtype="0">
                                  <p:stCondLst>
                                    <p:cond delay="0"/>
                                  </p:stCondLst>
                                  <p:childTnLst>
                                    <p:set>
                                      <p:cBhvr>
                                        <p:cTn dur="1" fill="hold">
                                          <p:stCondLst>
                                            <p:cond delay="0"/>
                                          </p:stCondLst>
                                        </p:cTn>
                                        <p:tgtEl>
                                          <p:spTgt spid="479"/>
                                        </p:tgtEl>
                                        <p:attrNameLst>
                                          <p:attrName>style.visibility</p:attrName>
                                        </p:attrNameLst>
                                      </p:cBhvr>
                                      <p:to>
                                        <p:strVal val="visible"/>
                                      </p:to>
                                    </p:set>
                                    <p:animEffect filter="fade" transition="in">
                                      <p:cBhvr>
                                        <p:cTn dur="1000"/>
                                        <p:tgtEl>
                                          <p:spTgt spid="479"/>
                                        </p:tgtEl>
                                      </p:cBhvr>
                                    </p:animEffect>
                                  </p:childTnLst>
                                </p:cTn>
                              </p:par>
                              <p:par>
                                <p:cTn fill="hold" nodeType="with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1000"/>
                                        <p:tgtEl>
                                          <p:spTgt spid="503"/>
                                        </p:tgtEl>
                                      </p:cBhvr>
                                    </p:animEffect>
                                  </p:childTnLst>
                                </p:cTn>
                              </p:par>
                              <p:par>
                                <p:cTn fill="hold" nodeType="with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1000"/>
                                        <p:tgtEl>
                                          <p:spTgt spid="504"/>
                                        </p:tgtEl>
                                      </p:cBhvr>
                                    </p:animEffect>
                                  </p:childTnLst>
                                </p:cTn>
                              </p:par>
                              <p:par>
                                <p:cTn fill="hold" nodeType="with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1000"/>
                                        <p:tgtEl>
                                          <p:spTgt spid="505"/>
                                        </p:tgtEl>
                                      </p:cBhvr>
                                    </p:animEffect>
                                  </p:childTnLst>
                                </p:cTn>
                              </p:par>
                              <p:par>
                                <p:cTn fill="hold" nodeType="withEffect" presetClass="entr" presetID="10" presetSubtype="0">
                                  <p:stCondLst>
                                    <p:cond delay="0"/>
                                  </p:stCondLst>
                                  <p:childTnLst>
                                    <p:set>
                                      <p:cBhvr>
                                        <p:cTn dur="1" fill="hold">
                                          <p:stCondLst>
                                            <p:cond delay="0"/>
                                          </p:stCondLst>
                                        </p:cTn>
                                        <p:tgtEl>
                                          <p:spTgt spid="506"/>
                                        </p:tgtEl>
                                        <p:attrNameLst>
                                          <p:attrName>style.visibility</p:attrName>
                                        </p:attrNameLst>
                                      </p:cBhvr>
                                      <p:to>
                                        <p:strVal val="visible"/>
                                      </p:to>
                                    </p:set>
                                    <p:animEffect filter="fade" transition="in">
                                      <p:cBhvr>
                                        <p:cTn dur="1000"/>
                                        <p:tgtEl>
                                          <p:spTgt spid="506"/>
                                        </p:tgtEl>
                                      </p:cBhvr>
                                    </p:animEffect>
                                  </p:childTnLst>
                                </p:cTn>
                              </p:par>
                              <p:par>
                                <p:cTn fill="hold" nodeType="withEffect" presetClass="entr" presetID="10" presetSubtype="0">
                                  <p:stCondLst>
                                    <p:cond delay="0"/>
                                  </p:stCondLst>
                                  <p:childTnLst>
                                    <p:set>
                                      <p:cBhvr>
                                        <p:cTn dur="1" fill="hold">
                                          <p:stCondLst>
                                            <p:cond delay="0"/>
                                          </p:stCondLst>
                                        </p:cTn>
                                        <p:tgtEl>
                                          <p:spTgt spid="471"/>
                                        </p:tgtEl>
                                        <p:attrNameLst>
                                          <p:attrName>style.visibility</p:attrName>
                                        </p:attrNameLst>
                                      </p:cBhvr>
                                      <p:to>
                                        <p:strVal val="visible"/>
                                      </p:to>
                                    </p:set>
                                    <p:animEffect filter="fade" transition="in">
                                      <p:cBhvr>
                                        <p:cTn dur="1000"/>
                                        <p:tgtEl>
                                          <p:spTgt spid="471"/>
                                        </p:tgtEl>
                                      </p:cBhvr>
                                    </p:animEffect>
                                  </p:childTnLst>
                                </p:cTn>
                              </p:par>
                              <p:par>
                                <p:cTn fill="hold" nodeType="withEffect" presetClass="entr" presetID="10" presetSubtype="0">
                                  <p:stCondLst>
                                    <p:cond delay="0"/>
                                  </p:stCondLst>
                                  <p:childTnLst>
                                    <p:set>
                                      <p:cBhvr>
                                        <p:cTn dur="1" fill="hold">
                                          <p:stCondLst>
                                            <p:cond delay="0"/>
                                          </p:stCondLst>
                                        </p:cTn>
                                        <p:tgtEl>
                                          <p:spTgt spid="468"/>
                                        </p:tgtEl>
                                        <p:attrNameLst>
                                          <p:attrName>style.visibility</p:attrName>
                                        </p:attrNameLst>
                                      </p:cBhvr>
                                      <p:to>
                                        <p:strVal val="visible"/>
                                      </p:to>
                                    </p:set>
                                    <p:animEffect filter="fade" transition="in">
                                      <p:cBhvr>
                                        <p:cTn dur="1000"/>
                                        <p:tgtEl>
                                          <p:spTgt spid="468"/>
                                        </p:tgtEl>
                                      </p:cBhvr>
                                    </p:animEffect>
                                  </p:childTnLst>
                                </p:cTn>
                              </p:par>
                              <p:par>
                                <p:cTn fill="hold" nodeType="withEffect" presetClass="entr" presetID="10" presetSubtype="0">
                                  <p:stCondLst>
                                    <p:cond delay="0"/>
                                  </p:stCondLst>
                                  <p:childTnLst>
                                    <p:set>
                                      <p:cBhvr>
                                        <p:cTn dur="1" fill="hold">
                                          <p:stCondLst>
                                            <p:cond delay="0"/>
                                          </p:stCondLst>
                                        </p:cTn>
                                        <p:tgtEl>
                                          <p:spTgt spid="474"/>
                                        </p:tgtEl>
                                        <p:attrNameLst>
                                          <p:attrName>style.visibility</p:attrName>
                                        </p:attrNameLst>
                                      </p:cBhvr>
                                      <p:to>
                                        <p:strVal val="visible"/>
                                      </p:to>
                                    </p:set>
                                    <p:animEffect filter="fade" transition="in">
                                      <p:cBhvr>
                                        <p:cTn dur="1000"/>
                                        <p:tgtEl>
                                          <p:spTgt spid="474"/>
                                        </p:tgtEl>
                                      </p:cBhvr>
                                    </p:animEffect>
                                  </p:childTnLst>
                                </p:cTn>
                              </p:par>
                              <p:par>
                                <p:cTn fill="hold" nodeType="withEffect" presetClass="entr" presetID="10" presetSubtype="0">
                                  <p:stCondLst>
                                    <p:cond delay="0"/>
                                  </p:stCondLst>
                                  <p:childTnLst>
                                    <p:set>
                                      <p:cBhvr>
                                        <p:cTn dur="1" fill="hold">
                                          <p:stCondLst>
                                            <p:cond delay="0"/>
                                          </p:stCondLst>
                                        </p:cTn>
                                        <p:tgtEl>
                                          <p:spTgt spid="477"/>
                                        </p:tgtEl>
                                        <p:attrNameLst>
                                          <p:attrName>style.visibility</p:attrName>
                                        </p:attrNameLst>
                                      </p:cBhvr>
                                      <p:to>
                                        <p:strVal val="visible"/>
                                      </p:to>
                                    </p:set>
                                    <p:animEffect filter="fade" transition="in">
                                      <p:cBhvr>
                                        <p:cTn dur="1000"/>
                                        <p:tgtEl>
                                          <p:spTgt spid="4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2"/>
                                        </p:tgtEl>
                                        <p:attrNameLst>
                                          <p:attrName>style.visibility</p:attrName>
                                        </p:attrNameLst>
                                      </p:cBhvr>
                                      <p:to>
                                        <p:strVal val="visible"/>
                                      </p:to>
                                    </p:set>
                                    <p:animEffect filter="fade" transition="in">
                                      <p:cBhvr>
                                        <p:cTn dur="1000"/>
                                        <p:tgtEl>
                                          <p:spTgt spid="482"/>
                                        </p:tgtEl>
                                      </p:cBhvr>
                                    </p:animEffect>
                                  </p:childTnLst>
                                </p:cTn>
                              </p:par>
                              <p:par>
                                <p:cTn fill="hold" nodeType="withEffect" presetClass="entr" presetID="10" presetSubtype="0">
                                  <p:stCondLst>
                                    <p:cond delay="0"/>
                                  </p:stCondLst>
                                  <p:childTnLst>
                                    <p:set>
                                      <p:cBhvr>
                                        <p:cTn dur="1" fill="hold">
                                          <p:stCondLst>
                                            <p:cond delay="0"/>
                                          </p:stCondLst>
                                        </p:cTn>
                                        <p:tgtEl>
                                          <p:spTgt spid="485"/>
                                        </p:tgtEl>
                                        <p:attrNameLst>
                                          <p:attrName>style.visibility</p:attrName>
                                        </p:attrNameLst>
                                      </p:cBhvr>
                                      <p:to>
                                        <p:strVal val="visible"/>
                                      </p:to>
                                    </p:set>
                                    <p:animEffect filter="fade" transition="in">
                                      <p:cBhvr>
                                        <p:cTn dur="1000"/>
                                        <p:tgtEl>
                                          <p:spTgt spid="485"/>
                                        </p:tgtEl>
                                      </p:cBhvr>
                                    </p:animEffect>
                                  </p:childTnLst>
                                </p:cTn>
                              </p:par>
                              <p:par>
                                <p:cTn fill="hold" nodeType="withEffect" presetClass="entr" presetID="10" presetSubtype="0">
                                  <p:stCondLst>
                                    <p:cond delay="0"/>
                                  </p:stCondLst>
                                  <p:childTnLst>
                                    <p:set>
                                      <p:cBhvr>
                                        <p:cTn dur="1" fill="hold">
                                          <p:stCondLst>
                                            <p:cond delay="0"/>
                                          </p:stCondLst>
                                        </p:cTn>
                                        <p:tgtEl>
                                          <p:spTgt spid="488"/>
                                        </p:tgtEl>
                                        <p:attrNameLst>
                                          <p:attrName>style.visibility</p:attrName>
                                        </p:attrNameLst>
                                      </p:cBhvr>
                                      <p:to>
                                        <p:strVal val="visible"/>
                                      </p:to>
                                    </p:set>
                                    <p:animEffect filter="fade" transition="in">
                                      <p:cBhvr>
                                        <p:cTn dur="1000"/>
                                        <p:tgtEl>
                                          <p:spTgt spid="488"/>
                                        </p:tgtEl>
                                      </p:cBhvr>
                                    </p:animEffect>
                                  </p:childTnLst>
                                </p:cTn>
                              </p:par>
                              <p:par>
                                <p:cTn fill="hold" nodeType="withEffect" presetClass="entr" presetID="10" presetSubtype="0">
                                  <p:stCondLst>
                                    <p:cond delay="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par>
                                <p:cTn fill="hold" nodeType="withEffect" presetClass="entr" presetID="10" presetSubtype="0">
                                  <p:stCondLst>
                                    <p:cond delay="0"/>
                                  </p:stCondLst>
                                  <p:childTnLst>
                                    <p:set>
                                      <p:cBhvr>
                                        <p:cTn dur="1" fill="hold">
                                          <p:stCondLst>
                                            <p:cond delay="0"/>
                                          </p:stCondLst>
                                        </p:cTn>
                                        <p:tgtEl>
                                          <p:spTgt spid="508"/>
                                        </p:tgtEl>
                                        <p:attrNameLst>
                                          <p:attrName>style.visibility</p:attrName>
                                        </p:attrNameLst>
                                      </p:cBhvr>
                                      <p:to>
                                        <p:strVal val="visible"/>
                                      </p:to>
                                    </p:set>
                                    <p:animEffect filter="fade" transition="in">
                                      <p:cBhvr>
                                        <p:cTn dur="1000"/>
                                        <p:tgtEl>
                                          <p:spTgt spid="508"/>
                                        </p:tgtEl>
                                      </p:cBhvr>
                                    </p:animEffect>
                                  </p:childTnLst>
                                </p:cTn>
                              </p:par>
                              <p:par>
                                <p:cTn fill="hold" nodeType="withEffect" presetClass="entr" presetID="10" presetSubtype="0">
                                  <p:stCondLst>
                                    <p:cond delay="0"/>
                                  </p:stCondLst>
                                  <p:childTnLst>
                                    <p:set>
                                      <p:cBhvr>
                                        <p:cTn dur="1" fill="hold">
                                          <p:stCondLst>
                                            <p:cond delay="0"/>
                                          </p:stCondLst>
                                        </p:cTn>
                                        <p:tgtEl>
                                          <p:spTgt spid="509"/>
                                        </p:tgtEl>
                                        <p:attrNameLst>
                                          <p:attrName>style.visibility</p:attrName>
                                        </p:attrNameLst>
                                      </p:cBhvr>
                                      <p:to>
                                        <p:strVal val="visible"/>
                                      </p:to>
                                    </p:set>
                                    <p:animEffect filter="fade" transition="in">
                                      <p:cBhvr>
                                        <p:cTn dur="1000"/>
                                        <p:tgtEl>
                                          <p:spTgt spid="509"/>
                                        </p:tgtEl>
                                      </p:cBhvr>
                                    </p:animEffect>
                                  </p:childTnLst>
                                </p:cTn>
                              </p:par>
                              <p:par>
                                <p:cTn fill="hold" nodeType="withEffect" presetClass="entr" presetID="10" presetSubtype="0">
                                  <p:stCondLst>
                                    <p:cond delay="0"/>
                                  </p:stCondLst>
                                  <p:childTnLst>
                                    <p:set>
                                      <p:cBhvr>
                                        <p:cTn dur="1" fill="hold">
                                          <p:stCondLst>
                                            <p:cond delay="0"/>
                                          </p:stCondLst>
                                        </p:cTn>
                                        <p:tgtEl>
                                          <p:spTgt spid="486"/>
                                        </p:tgtEl>
                                        <p:attrNameLst>
                                          <p:attrName>style.visibility</p:attrName>
                                        </p:attrNameLst>
                                      </p:cBhvr>
                                      <p:to>
                                        <p:strVal val="visible"/>
                                      </p:to>
                                    </p:set>
                                    <p:animEffect filter="fade" transition="in">
                                      <p:cBhvr>
                                        <p:cTn dur="1000"/>
                                        <p:tgtEl>
                                          <p:spTgt spid="486"/>
                                        </p:tgtEl>
                                      </p:cBhvr>
                                    </p:animEffect>
                                  </p:childTnLst>
                                </p:cTn>
                              </p:par>
                              <p:par>
                                <p:cTn fill="hold" nodeType="withEffect" presetClass="entr" presetID="10" presetSubtype="0">
                                  <p:stCondLst>
                                    <p:cond delay="0"/>
                                  </p:stCondLst>
                                  <p:childTnLst>
                                    <p:set>
                                      <p:cBhvr>
                                        <p:cTn dur="1" fill="hold">
                                          <p:stCondLst>
                                            <p:cond delay="0"/>
                                          </p:stCondLst>
                                        </p:cTn>
                                        <p:tgtEl>
                                          <p:spTgt spid="483"/>
                                        </p:tgtEl>
                                        <p:attrNameLst>
                                          <p:attrName>style.visibility</p:attrName>
                                        </p:attrNameLst>
                                      </p:cBhvr>
                                      <p:to>
                                        <p:strVal val="visible"/>
                                      </p:to>
                                    </p:set>
                                    <p:animEffect filter="fade" transition="in">
                                      <p:cBhvr>
                                        <p:cTn dur="1000"/>
                                        <p:tgtEl>
                                          <p:spTgt spid="483"/>
                                        </p:tgtEl>
                                      </p:cBhvr>
                                    </p:animEffect>
                                  </p:childTnLst>
                                </p:cTn>
                              </p:par>
                              <p:par>
                                <p:cTn fill="hold" nodeType="withEffect" presetClass="entr" presetID="10" presetSubtype="0">
                                  <p:stCondLst>
                                    <p:cond delay="0"/>
                                  </p:stCondLst>
                                  <p:childTnLst>
                                    <p:set>
                                      <p:cBhvr>
                                        <p:cTn dur="1" fill="hold">
                                          <p:stCondLst>
                                            <p:cond delay="0"/>
                                          </p:stCondLst>
                                        </p:cTn>
                                        <p:tgtEl>
                                          <p:spTgt spid="480"/>
                                        </p:tgtEl>
                                        <p:attrNameLst>
                                          <p:attrName>style.visibility</p:attrName>
                                        </p:attrNameLst>
                                      </p:cBhvr>
                                      <p:to>
                                        <p:strVal val="visible"/>
                                      </p:to>
                                    </p:set>
                                    <p:animEffect filter="fade" transition="in">
                                      <p:cBhvr>
                                        <p:cTn dur="1000"/>
                                        <p:tgtEl>
                                          <p:spTgt spid="4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7" name="Shape 517"/>
        <p:cNvGrpSpPr/>
        <p:nvPr/>
      </p:nvGrpSpPr>
      <p:grpSpPr>
        <a:xfrm>
          <a:off x="0" y="0"/>
          <a:ext cx="0" cy="0"/>
          <a:chOff x="0" y="0"/>
          <a:chExt cx="0" cy="0"/>
        </a:xfrm>
      </p:grpSpPr>
      <p:sp>
        <p:nvSpPr>
          <p:cNvPr id="518" name="Google Shape;518;p26"/>
          <p:cNvSpPr/>
          <p:nvPr/>
        </p:nvSpPr>
        <p:spPr>
          <a:xfrm>
            <a:off x="2591787" y="3015546"/>
            <a:ext cx="3384376" cy="623235"/>
          </a:xfrm>
          <a:prstGeom prst="rect">
            <a:avLst/>
          </a:prstGeom>
          <a:noFill/>
          <a:ln>
            <a:noFill/>
          </a:ln>
        </p:spPr>
        <p:txBody>
          <a:bodyPr anchorCtr="0" anchor="t" bIns="34275" lIns="68550" spcFirstLastPara="1" rIns="68550" wrap="square" tIns="34275">
            <a:noAutofit/>
          </a:bodyPr>
          <a:lstStyle/>
          <a:p>
            <a:pPr indent="0" lvl="0" marL="0" marR="0" rtl="0" algn="ctr">
              <a:spcBef>
                <a:spcPts val="0"/>
              </a:spcBef>
              <a:spcAft>
                <a:spcPts val="0"/>
              </a:spcAft>
              <a:buNone/>
            </a:pPr>
            <a:r>
              <a:rPr b="1" lang="en-US" sz="3600">
                <a:solidFill>
                  <a:schemeClr val="accent1"/>
                </a:solidFill>
                <a:latin typeface="Calibri"/>
                <a:ea typeface="Calibri"/>
                <a:cs typeface="Calibri"/>
                <a:sym typeface="Calibri"/>
              </a:rPr>
              <a:t>Enterprise</a:t>
            </a:r>
            <a:endParaRPr b="1" sz="3600">
              <a:solidFill>
                <a:schemeClr val="accent1"/>
              </a:solidFill>
              <a:latin typeface="Calibri"/>
              <a:ea typeface="Calibri"/>
              <a:cs typeface="Calibri"/>
              <a:sym typeface="Calibri"/>
            </a:endParaRPr>
          </a:p>
        </p:txBody>
      </p:sp>
      <p:sp>
        <p:nvSpPr>
          <p:cNvPr id="519" name="Google Shape;519;p26"/>
          <p:cNvSpPr/>
          <p:nvPr/>
        </p:nvSpPr>
        <p:spPr>
          <a:xfrm>
            <a:off x="2231746" y="3779996"/>
            <a:ext cx="4104456" cy="807901"/>
          </a:xfrm>
          <a:prstGeom prst="rect">
            <a:avLst/>
          </a:prstGeom>
          <a:noFill/>
          <a:ln>
            <a:noFill/>
          </a:ln>
        </p:spPr>
        <p:txBody>
          <a:bodyPr anchorCtr="0" anchor="t" bIns="34275" lIns="68550" spcFirstLastPara="1" rIns="68550" wrap="square" tIns="34275">
            <a:noAutofit/>
          </a:bodyPr>
          <a:lstStyle/>
          <a:p>
            <a:pPr indent="0" lvl="0" marL="0" marR="0" rtl="0" algn="ctr">
              <a:spcBef>
                <a:spcPts val="0"/>
              </a:spcBef>
              <a:spcAft>
                <a:spcPts val="0"/>
              </a:spcAft>
              <a:buNone/>
            </a:pPr>
            <a:r>
              <a:rPr lang="en-US" sz="1200">
                <a:solidFill>
                  <a:srgbClr val="7F7F7F"/>
                </a:solidFill>
                <a:latin typeface="Calibri"/>
                <a:ea typeface="Calibri"/>
                <a:cs typeface="Calibri"/>
                <a:sym typeface="Calibri"/>
              </a:rPr>
              <a:t>We have many PowerPoint templates that has been specifically designed. We have many PowerPoint templates that has been specifically designed.</a:t>
            </a:r>
            <a:endParaRPr/>
          </a:p>
          <a:p>
            <a:pPr indent="0" lvl="0" marL="0" marR="0" rtl="0" algn="ctr">
              <a:spcBef>
                <a:spcPts val="0"/>
              </a:spcBef>
              <a:spcAft>
                <a:spcPts val="0"/>
              </a:spcAft>
              <a:buClr>
                <a:schemeClr val="dk1"/>
              </a:buClr>
              <a:buSzPts val="1200"/>
              <a:buFont typeface="Arial"/>
              <a:buNone/>
            </a:pPr>
            <a:r>
              <a:t/>
            </a:r>
            <a:endParaRPr sz="1200">
              <a:solidFill>
                <a:srgbClr val="7F7F7F"/>
              </a:solidFill>
              <a:latin typeface="Calibri"/>
              <a:ea typeface="Calibri"/>
              <a:cs typeface="Calibri"/>
              <a:sym typeface="Calibri"/>
            </a:endParaRPr>
          </a:p>
        </p:txBody>
      </p:sp>
      <p:grpSp>
        <p:nvGrpSpPr>
          <p:cNvPr id="520" name="Google Shape;520;p26"/>
          <p:cNvGrpSpPr/>
          <p:nvPr/>
        </p:nvGrpSpPr>
        <p:grpSpPr>
          <a:xfrm>
            <a:off x="3563902" y="1456420"/>
            <a:ext cx="1440146" cy="1417911"/>
            <a:chOff x="1223888" y="1903750"/>
            <a:chExt cx="1349509" cy="1349509"/>
          </a:xfrm>
        </p:grpSpPr>
        <p:sp>
          <p:nvSpPr>
            <p:cNvPr id="521" name="Google Shape;521;p26"/>
            <p:cNvSpPr/>
            <p:nvPr/>
          </p:nvSpPr>
          <p:spPr>
            <a:xfrm>
              <a:off x="1223888" y="1903750"/>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2" name="Google Shape;522;p26"/>
            <p:cNvSpPr txBox="1"/>
            <p:nvPr/>
          </p:nvSpPr>
          <p:spPr>
            <a:xfrm>
              <a:off x="1315037" y="2329514"/>
              <a:ext cx="1167210" cy="49797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770000"/>
                  </a:solidFill>
                  <a:latin typeface="Calibri"/>
                  <a:ea typeface="Calibri"/>
                  <a:cs typeface="Calibri"/>
                  <a:sym typeface="Calibri"/>
                </a:rPr>
                <a:t>PART 3</a:t>
              </a:r>
              <a:endParaRPr b="1" sz="2800">
                <a:solidFill>
                  <a:srgbClr val="770000"/>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520"/>
                                        </p:tgtEl>
                                        <p:attrNameLst>
                                          <p:attrName>style.visibility</p:attrName>
                                        </p:attrNameLst>
                                      </p:cBhvr>
                                      <p:to>
                                        <p:strVal val="visible"/>
                                      </p:to>
                                    </p:set>
                                    <p:anim calcmode="lin" valueType="num">
                                      <p:cBhvr additive="base">
                                        <p:cTn dur="500"/>
                                        <p:tgtEl>
                                          <p:spTgt spid="520"/>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18"/>
                                        </p:tgtEl>
                                        <p:attrNameLst>
                                          <p:attrName>style.visibility</p:attrName>
                                        </p:attrNameLst>
                                      </p:cBhvr>
                                      <p:to>
                                        <p:strVal val="visible"/>
                                      </p:to>
                                    </p:set>
                                    <p:animEffect filter="fade" transition="in">
                                      <p:cBhvr>
                                        <p:cTn dur="500"/>
                                        <p:tgtEl>
                                          <p:spTgt spid="518"/>
                                        </p:tgtEl>
                                      </p:cBhvr>
                                    </p:animEffect>
                                  </p:childTnLst>
                                </p:cTn>
                              </p:par>
                              <p:par>
                                <p:cTn fill="hold" nodeType="withEffect" presetClass="entr" presetID="10" presetSubtype="0">
                                  <p:stCondLst>
                                    <p:cond delay="50"/>
                                  </p:stCondLst>
                                  <p:childTnLst>
                                    <p:set>
                                      <p:cBhvr>
                                        <p:cTn dur="1" fill="hold">
                                          <p:stCondLst>
                                            <p:cond delay="0"/>
                                          </p:stCondLst>
                                        </p:cTn>
                                        <p:tgtEl>
                                          <p:spTgt spid="519"/>
                                        </p:tgtEl>
                                        <p:attrNameLst>
                                          <p:attrName>style.visibility</p:attrName>
                                        </p:attrNameLst>
                                      </p:cBhvr>
                                      <p:to>
                                        <p:strVal val="visible"/>
                                      </p:to>
                                    </p:set>
                                    <p:animEffect filter="fade" transition="in">
                                      <p:cBhvr>
                                        <p:cTn dur="500"/>
                                        <p:tgtEl>
                                          <p:spTgt spid="51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7" name="Shape 527"/>
        <p:cNvGrpSpPr/>
        <p:nvPr/>
      </p:nvGrpSpPr>
      <p:grpSpPr>
        <a:xfrm>
          <a:off x="0" y="0"/>
          <a:ext cx="0" cy="0"/>
          <a:chOff x="0" y="0"/>
          <a:chExt cx="0" cy="0"/>
        </a:xfrm>
      </p:grpSpPr>
      <p:grpSp>
        <p:nvGrpSpPr>
          <p:cNvPr id="528" name="Google Shape;528;p27"/>
          <p:cNvGrpSpPr/>
          <p:nvPr/>
        </p:nvGrpSpPr>
        <p:grpSpPr>
          <a:xfrm>
            <a:off x="2087724" y="1924966"/>
            <a:ext cx="1542822" cy="1913232"/>
            <a:chOff x="2309920" y="1569079"/>
            <a:chExt cx="1542822" cy="1912641"/>
          </a:xfrm>
        </p:grpSpPr>
        <p:grpSp>
          <p:nvGrpSpPr>
            <p:cNvPr id="529" name="Google Shape;529;p27"/>
            <p:cNvGrpSpPr/>
            <p:nvPr/>
          </p:nvGrpSpPr>
          <p:grpSpPr>
            <a:xfrm>
              <a:off x="2309920" y="1569079"/>
              <a:ext cx="1374758" cy="1912641"/>
              <a:chOff x="2309920" y="1569079"/>
              <a:chExt cx="1374758" cy="1912641"/>
            </a:xfrm>
          </p:grpSpPr>
          <p:sp>
            <p:nvSpPr>
              <p:cNvPr id="530" name="Google Shape;530;p27"/>
              <p:cNvSpPr/>
              <p:nvPr/>
            </p:nvSpPr>
            <p:spPr>
              <a:xfrm rot="5400000">
                <a:off x="1975930" y="1949236"/>
                <a:ext cx="1912077" cy="1152890"/>
              </a:xfrm>
              <a:custGeom>
                <a:rect b="b" l="l" r="r" t="t"/>
                <a:pathLst>
                  <a:path extrusionOk="0" h="21600" w="21600">
                    <a:moveTo>
                      <a:pt x="0" y="0"/>
                    </a:moveTo>
                    <a:lnTo>
                      <a:pt x="2178" y="21600"/>
                    </a:lnTo>
                    <a:lnTo>
                      <a:pt x="19422" y="21600"/>
                    </a:lnTo>
                    <a:lnTo>
                      <a:pt x="2160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1" name="Google Shape;531;p27"/>
              <p:cNvSpPr/>
              <p:nvPr/>
            </p:nvSpPr>
            <p:spPr>
              <a:xfrm rot="-5400000">
                <a:off x="2659415" y="2445746"/>
                <a:ext cx="1901930" cy="148595"/>
              </a:xfrm>
              <a:custGeom>
                <a:rect b="b" l="l" r="r" t="t"/>
                <a:pathLst>
                  <a:path extrusionOk="0" h="21600" w="21600">
                    <a:moveTo>
                      <a:pt x="0" y="0"/>
                    </a:moveTo>
                    <a:lnTo>
                      <a:pt x="1730" y="21600"/>
                    </a:lnTo>
                    <a:lnTo>
                      <a:pt x="19870" y="21600"/>
                    </a:lnTo>
                    <a:lnTo>
                      <a:pt x="21600" y="0"/>
                    </a:lnTo>
                    <a:close/>
                  </a:path>
                </a:pathLst>
              </a:custGeom>
              <a:gradFill>
                <a:gsLst>
                  <a:gs pos="0">
                    <a:srgbClr val="FF9900">
                      <a:alpha val="24705"/>
                    </a:srgbClr>
                  </a:gs>
                  <a:gs pos="100000">
                    <a:srgbClr val="5F5F5F">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2" name="Google Shape;532;p27"/>
              <p:cNvSpPr/>
              <p:nvPr/>
            </p:nvSpPr>
            <p:spPr>
              <a:xfrm>
                <a:off x="2309920" y="1849238"/>
                <a:ext cx="1269716" cy="756896"/>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en-US" sz="1200">
                    <a:solidFill>
                      <a:schemeClr val="lt1"/>
                    </a:solidFill>
                    <a:latin typeface="Calibri"/>
                    <a:ea typeface="Calibri"/>
                    <a:cs typeface="Calibri"/>
                    <a:sym typeface="Calibri"/>
                  </a:rPr>
                  <a:t>Is the color of gold, butter  and ripe lemons.</a:t>
                </a:r>
                <a:endParaRPr sz="1200">
                  <a:solidFill>
                    <a:schemeClr val="lt1"/>
                  </a:solidFill>
                  <a:latin typeface="Calibri"/>
                  <a:ea typeface="Calibri"/>
                  <a:cs typeface="Calibri"/>
                  <a:sym typeface="Calibri"/>
                </a:endParaRPr>
              </a:p>
            </p:txBody>
          </p:sp>
        </p:grpSp>
        <p:sp>
          <p:nvSpPr>
            <p:cNvPr id="533" name="Google Shape;533;p27"/>
            <p:cNvSpPr txBox="1"/>
            <p:nvPr/>
          </p:nvSpPr>
          <p:spPr>
            <a:xfrm>
              <a:off x="2962199" y="2716212"/>
              <a:ext cx="890543" cy="70766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4000">
                  <a:solidFill>
                    <a:schemeClr val="lt1"/>
                  </a:solidFill>
                  <a:latin typeface="Calibri"/>
                  <a:ea typeface="Calibri"/>
                  <a:cs typeface="Calibri"/>
                  <a:sym typeface="Calibri"/>
                </a:rPr>
                <a:t>1</a:t>
              </a:r>
              <a:endParaRPr/>
            </a:p>
          </p:txBody>
        </p:sp>
      </p:grpSp>
      <p:grpSp>
        <p:nvGrpSpPr>
          <p:cNvPr id="534" name="Google Shape;534;p27"/>
          <p:cNvGrpSpPr/>
          <p:nvPr/>
        </p:nvGrpSpPr>
        <p:grpSpPr>
          <a:xfrm>
            <a:off x="3240102" y="1675169"/>
            <a:ext cx="1576641" cy="2408314"/>
            <a:chOff x="3462297" y="1319358"/>
            <a:chExt cx="1576641" cy="2407571"/>
          </a:xfrm>
        </p:grpSpPr>
        <p:sp>
          <p:nvSpPr>
            <p:cNvPr id="535" name="Google Shape;535;p27"/>
            <p:cNvSpPr/>
            <p:nvPr/>
          </p:nvSpPr>
          <p:spPr>
            <a:xfrm rot="5400000">
              <a:off x="2897444" y="1949236"/>
              <a:ext cx="2402497" cy="1152890"/>
            </a:xfrm>
            <a:custGeom>
              <a:rect b="b" l="l" r="r" t="t"/>
              <a:pathLst>
                <a:path extrusionOk="0" h="21600" w="21600">
                  <a:moveTo>
                    <a:pt x="0" y="0"/>
                  </a:moveTo>
                  <a:lnTo>
                    <a:pt x="2178" y="21600"/>
                  </a:lnTo>
                  <a:lnTo>
                    <a:pt x="19422" y="21600"/>
                  </a:lnTo>
                  <a:lnTo>
                    <a:pt x="2160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27"/>
            <p:cNvSpPr/>
            <p:nvPr/>
          </p:nvSpPr>
          <p:spPr>
            <a:xfrm rot="-5400000">
              <a:off x="3580365" y="2441288"/>
              <a:ext cx="2393478" cy="149619"/>
            </a:xfrm>
            <a:custGeom>
              <a:rect b="b" l="l" r="r" t="t"/>
              <a:pathLst>
                <a:path extrusionOk="0" h="21600" w="21600">
                  <a:moveTo>
                    <a:pt x="0" y="0"/>
                  </a:moveTo>
                  <a:lnTo>
                    <a:pt x="1730" y="21600"/>
                  </a:lnTo>
                  <a:lnTo>
                    <a:pt x="19870" y="21600"/>
                  </a:lnTo>
                  <a:lnTo>
                    <a:pt x="21600" y="0"/>
                  </a:lnTo>
                  <a:close/>
                </a:path>
              </a:pathLst>
            </a:custGeom>
            <a:gradFill>
              <a:gsLst>
                <a:gs pos="0">
                  <a:srgbClr val="99CC00">
                    <a:alpha val="24705"/>
                  </a:srgbClr>
                </a:gs>
                <a:gs pos="100000">
                  <a:srgbClr val="5F5F5F">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37" name="Google Shape;537;p27"/>
            <p:cNvSpPr txBox="1"/>
            <p:nvPr/>
          </p:nvSpPr>
          <p:spPr>
            <a:xfrm>
              <a:off x="4148395" y="2812605"/>
              <a:ext cx="890543" cy="8307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4800">
                  <a:solidFill>
                    <a:schemeClr val="lt1"/>
                  </a:solidFill>
                  <a:latin typeface="Calibri"/>
                  <a:ea typeface="Calibri"/>
                  <a:cs typeface="Calibri"/>
                  <a:sym typeface="Calibri"/>
                </a:rPr>
                <a:t>2</a:t>
              </a:r>
              <a:endParaRPr/>
            </a:p>
          </p:txBody>
        </p:sp>
        <p:sp>
          <p:nvSpPr>
            <p:cNvPr id="538" name="Google Shape;538;p27"/>
            <p:cNvSpPr/>
            <p:nvPr/>
          </p:nvSpPr>
          <p:spPr>
            <a:xfrm>
              <a:off x="3462297" y="1820901"/>
              <a:ext cx="1269716" cy="978427"/>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en-US" sz="1200">
                  <a:solidFill>
                    <a:schemeClr val="lt1"/>
                  </a:solidFill>
                  <a:latin typeface="Calibri"/>
                  <a:ea typeface="Calibri"/>
                  <a:cs typeface="Calibri"/>
                  <a:sym typeface="Calibri"/>
                </a:rPr>
                <a:t>We use well-known development methodologies </a:t>
              </a:r>
              <a:endParaRPr sz="1200">
                <a:solidFill>
                  <a:schemeClr val="lt1"/>
                </a:solidFill>
                <a:latin typeface="Calibri"/>
                <a:ea typeface="Calibri"/>
                <a:cs typeface="Calibri"/>
                <a:sym typeface="Calibri"/>
              </a:endParaRPr>
            </a:p>
          </p:txBody>
        </p:sp>
      </p:grpSp>
      <p:grpSp>
        <p:nvGrpSpPr>
          <p:cNvPr id="539" name="Google Shape;539;p27"/>
          <p:cNvGrpSpPr/>
          <p:nvPr/>
        </p:nvGrpSpPr>
        <p:grpSpPr>
          <a:xfrm>
            <a:off x="4421687" y="1367858"/>
            <a:ext cx="1525402" cy="3022939"/>
            <a:chOff x="4643881" y="1012142"/>
            <a:chExt cx="1525401" cy="3022005"/>
          </a:xfrm>
        </p:grpSpPr>
        <p:sp>
          <p:nvSpPr>
            <p:cNvPr id="540" name="Google Shape;540;p27"/>
            <p:cNvSpPr/>
            <p:nvPr/>
          </p:nvSpPr>
          <p:spPr>
            <a:xfrm rot="5400000">
              <a:off x="3756490" y="1949800"/>
              <a:ext cx="3015805" cy="1152890"/>
            </a:xfrm>
            <a:custGeom>
              <a:rect b="b" l="l" r="r" t="t"/>
              <a:pathLst>
                <a:path extrusionOk="0" h="21600" w="21600">
                  <a:moveTo>
                    <a:pt x="0" y="0"/>
                  </a:moveTo>
                  <a:lnTo>
                    <a:pt x="2178" y="21600"/>
                  </a:lnTo>
                  <a:lnTo>
                    <a:pt x="19422" y="21600"/>
                  </a:lnTo>
                  <a:lnTo>
                    <a:pt x="2160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41" name="Google Shape;541;p27"/>
            <p:cNvSpPr/>
            <p:nvPr/>
          </p:nvSpPr>
          <p:spPr>
            <a:xfrm rot="-5400000">
              <a:off x="4441614" y="2439546"/>
              <a:ext cx="3003403" cy="148595"/>
            </a:xfrm>
            <a:custGeom>
              <a:rect b="b" l="l" r="r" t="t"/>
              <a:pathLst>
                <a:path extrusionOk="0" h="21600" w="21600">
                  <a:moveTo>
                    <a:pt x="0" y="0"/>
                  </a:moveTo>
                  <a:lnTo>
                    <a:pt x="1730" y="21600"/>
                  </a:lnTo>
                  <a:lnTo>
                    <a:pt x="19870" y="21600"/>
                  </a:lnTo>
                  <a:lnTo>
                    <a:pt x="21600" y="0"/>
                  </a:lnTo>
                  <a:close/>
                </a:path>
              </a:pathLst>
            </a:custGeom>
            <a:gradFill>
              <a:gsLst>
                <a:gs pos="0">
                  <a:srgbClr val="FF9900">
                    <a:alpha val="24705"/>
                  </a:srgbClr>
                </a:gs>
                <a:gs pos="100000">
                  <a:srgbClr val="5F5F5F">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42" name="Google Shape;542;p27"/>
            <p:cNvSpPr txBox="1"/>
            <p:nvPr/>
          </p:nvSpPr>
          <p:spPr>
            <a:xfrm>
              <a:off x="5278739" y="2969879"/>
              <a:ext cx="890543" cy="92304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5400">
                  <a:solidFill>
                    <a:schemeClr val="lt1"/>
                  </a:solidFill>
                  <a:latin typeface="Calibri"/>
                  <a:ea typeface="Calibri"/>
                  <a:cs typeface="Calibri"/>
                  <a:sym typeface="Calibri"/>
                </a:rPr>
                <a:t>3</a:t>
              </a:r>
              <a:endParaRPr/>
            </a:p>
          </p:txBody>
        </p:sp>
        <p:sp>
          <p:nvSpPr>
            <p:cNvPr id="543" name="Google Shape;543;p27"/>
            <p:cNvSpPr/>
            <p:nvPr/>
          </p:nvSpPr>
          <p:spPr>
            <a:xfrm>
              <a:off x="4643881" y="1861986"/>
              <a:ext cx="1269716" cy="756896"/>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en-US" sz="1200">
                  <a:solidFill>
                    <a:schemeClr val="lt1"/>
                  </a:solidFill>
                  <a:latin typeface="Calibri"/>
                  <a:ea typeface="Calibri"/>
                  <a:cs typeface="Calibri"/>
                  <a:sym typeface="Calibri"/>
                </a:rPr>
                <a:t>Is the color of gold, butter  and ripe lemons.</a:t>
              </a:r>
              <a:endParaRPr sz="1200">
                <a:solidFill>
                  <a:schemeClr val="lt1"/>
                </a:solidFill>
                <a:latin typeface="Calibri"/>
                <a:ea typeface="Calibri"/>
                <a:cs typeface="Calibri"/>
                <a:sym typeface="Calibri"/>
              </a:endParaRPr>
            </a:p>
          </p:txBody>
        </p:sp>
      </p:grpSp>
      <p:grpSp>
        <p:nvGrpSpPr>
          <p:cNvPr id="544" name="Google Shape;544;p27"/>
          <p:cNvGrpSpPr/>
          <p:nvPr/>
        </p:nvGrpSpPr>
        <p:grpSpPr>
          <a:xfrm>
            <a:off x="5563299" y="988368"/>
            <a:ext cx="1477237" cy="3812363"/>
            <a:chOff x="5785497" y="632771"/>
            <a:chExt cx="1477237" cy="3811187"/>
          </a:xfrm>
        </p:grpSpPr>
        <p:sp>
          <p:nvSpPr>
            <p:cNvPr id="545" name="Google Shape;545;p27"/>
            <p:cNvSpPr/>
            <p:nvPr/>
          </p:nvSpPr>
          <p:spPr>
            <a:xfrm rot="5400000">
              <a:off x="4528419" y="1949800"/>
              <a:ext cx="3786949" cy="1152890"/>
            </a:xfrm>
            <a:custGeom>
              <a:rect b="b" l="l" r="r" t="t"/>
              <a:pathLst>
                <a:path extrusionOk="0" h="21600" w="21600">
                  <a:moveTo>
                    <a:pt x="0" y="0"/>
                  </a:moveTo>
                  <a:lnTo>
                    <a:pt x="2199" y="21600"/>
                  </a:lnTo>
                  <a:lnTo>
                    <a:pt x="19401" y="21600"/>
                  </a:lnTo>
                  <a:lnTo>
                    <a:pt x="21600"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27"/>
            <p:cNvSpPr/>
            <p:nvPr/>
          </p:nvSpPr>
          <p:spPr>
            <a:xfrm rot="-5400000">
              <a:off x="5197160" y="2484078"/>
              <a:ext cx="3771165" cy="148595"/>
            </a:xfrm>
            <a:custGeom>
              <a:rect b="b" l="l" r="r" t="t"/>
              <a:pathLst>
                <a:path extrusionOk="0" h="21600" w="21600">
                  <a:moveTo>
                    <a:pt x="0" y="0"/>
                  </a:moveTo>
                  <a:lnTo>
                    <a:pt x="1730" y="21600"/>
                  </a:lnTo>
                  <a:lnTo>
                    <a:pt x="19870" y="21600"/>
                  </a:lnTo>
                  <a:lnTo>
                    <a:pt x="21600"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47" name="Google Shape;547;p27"/>
            <p:cNvSpPr txBox="1"/>
            <p:nvPr/>
          </p:nvSpPr>
          <p:spPr>
            <a:xfrm>
              <a:off x="6372191" y="3332338"/>
              <a:ext cx="890543" cy="10153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6000">
                  <a:solidFill>
                    <a:schemeClr val="lt1"/>
                  </a:solidFill>
                  <a:latin typeface="Calibri"/>
                  <a:ea typeface="Calibri"/>
                  <a:cs typeface="Calibri"/>
                  <a:sym typeface="Calibri"/>
                </a:rPr>
                <a:t>4</a:t>
              </a:r>
              <a:endParaRPr/>
            </a:p>
          </p:txBody>
        </p:sp>
        <p:sp>
          <p:nvSpPr>
            <p:cNvPr id="548" name="Google Shape;548;p27"/>
            <p:cNvSpPr/>
            <p:nvPr/>
          </p:nvSpPr>
          <p:spPr>
            <a:xfrm>
              <a:off x="5785497" y="1871412"/>
              <a:ext cx="1269716" cy="978427"/>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en-US" sz="1200">
                  <a:solidFill>
                    <a:schemeClr val="lt1"/>
                  </a:solidFill>
                  <a:latin typeface="Calibri"/>
                  <a:ea typeface="Calibri"/>
                  <a:cs typeface="Calibri"/>
                  <a:sym typeface="Calibri"/>
                </a:rPr>
                <a:t>We use well-known development methodologies </a:t>
              </a:r>
              <a:endParaRPr sz="1200">
                <a:solidFill>
                  <a:schemeClr val="lt1"/>
                </a:solidFill>
                <a:latin typeface="Calibri"/>
                <a:ea typeface="Calibri"/>
                <a:cs typeface="Calibri"/>
                <a:sym typeface="Calibri"/>
              </a:endParaRPr>
            </a:p>
          </p:txBody>
        </p:sp>
      </p:grpSp>
      <p:grpSp>
        <p:nvGrpSpPr>
          <p:cNvPr id="549" name="Google Shape;549;p27"/>
          <p:cNvGrpSpPr/>
          <p:nvPr/>
        </p:nvGrpSpPr>
        <p:grpSpPr>
          <a:xfrm>
            <a:off x="280052" y="160276"/>
            <a:ext cx="1567200" cy="461665"/>
            <a:chOff x="568442" y="209492"/>
            <a:chExt cx="2089601" cy="615553"/>
          </a:xfrm>
        </p:grpSpPr>
        <p:sp>
          <p:nvSpPr>
            <p:cNvPr id="550" name="Google Shape;550;p27"/>
            <p:cNvSpPr txBox="1"/>
            <p:nvPr/>
          </p:nvSpPr>
          <p:spPr>
            <a:xfrm>
              <a:off x="665958" y="209492"/>
              <a:ext cx="1992085"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Enterprise</a:t>
              </a:r>
              <a:endParaRPr b="1" sz="2400">
                <a:solidFill>
                  <a:schemeClr val="accent1"/>
                </a:solidFill>
                <a:latin typeface="Calibri"/>
                <a:ea typeface="Calibri"/>
                <a:cs typeface="Calibri"/>
                <a:sym typeface="Calibri"/>
              </a:endParaRPr>
            </a:p>
          </p:txBody>
        </p:sp>
        <p:sp>
          <p:nvSpPr>
            <p:cNvPr id="551" name="Google Shape;551;p27"/>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28"/>
                                        </p:tgtEl>
                                        <p:attrNameLst>
                                          <p:attrName>style.visibility</p:attrName>
                                        </p:attrNameLst>
                                      </p:cBhvr>
                                      <p:to>
                                        <p:strVal val="visible"/>
                                      </p:to>
                                    </p:set>
                                    <p:animEffect filter="fade" transition="in">
                                      <p:cBhvr>
                                        <p:cTn dur="500"/>
                                        <p:tgtEl>
                                          <p:spTgt spid="52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34"/>
                                        </p:tgtEl>
                                        <p:attrNameLst>
                                          <p:attrName>style.visibility</p:attrName>
                                        </p:attrNameLst>
                                      </p:cBhvr>
                                      <p:to>
                                        <p:strVal val="visible"/>
                                      </p:to>
                                    </p:set>
                                    <p:animEffect filter="fade" transition="in">
                                      <p:cBhvr>
                                        <p:cTn dur="500"/>
                                        <p:tgtEl>
                                          <p:spTgt spid="53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39"/>
                                        </p:tgtEl>
                                        <p:attrNameLst>
                                          <p:attrName>style.visibility</p:attrName>
                                        </p:attrNameLst>
                                      </p:cBhvr>
                                      <p:to>
                                        <p:strVal val="visible"/>
                                      </p:to>
                                    </p:set>
                                    <p:animEffect filter="fade" transition="in">
                                      <p:cBhvr>
                                        <p:cTn dur="500"/>
                                        <p:tgtEl>
                                          <p:spTgt spid="53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44"/>
                                        </p:tgtEl>
                                        <p:attrNameLst>
                                          <p:attrName>style.visibility</p:attrName>
                                        </p:attrNameLst>
                                      </p:cBhvr>
                                      <p:to>
                                        <p:strVal val="visible"/>
                                      </p:to>
                                    </p:set>
                                    <p:animEffect filter="fade" transition="in">
                                      <p:cBhvr>
                                        <p:cTn dur="500"/>
                                        <p:tgtEl>
                                          <p:spTgt spid="5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5" name="Shape 555"/>
        <p:cNvGrpSpPr/>
        <p:nvPr/>
      </p:nvGrpSpPr>
      <p:grpSpPr>
        <a:xfrm>
          <a:off x="0" y="0"/>
          <a:ext cx="0" cy="0"/>
          <a:chOff x="0" y="0"/>
          <a:chExt cx="0" cy="0"/>
        </a:xfrm>
      </p:grpSpPr>
      <p:sp>
        <p:nvSpPr>
          <p:cNvPr id="556" name="Google Shape;556;p28"/>
          <p:cNvSpPr/>
          <p:nvPr/>
        </p:nvSpPr>
        <p:spPr>
          <a:xfrm>
            <a:off x="896258" y="1097443"/>
            <a:ext cx="1040482" cy="1026114"/>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rgbClr val="3F3F3F"/>
                </a:solidFill>
                <a:latin typeface="Calibri"/>
                <a:ea typeface="Calibri"/>
                <a:cs typeface="Calibri"/>
                <a:sym typeface="Calibri"/>
              </a:rPr>
              <a:t>01</a:t>
            </a:r>
            <a:endParaRPr b="1" sz="2800">
              <a:solidFill>
                <a:srgbClr val="3F3F3F"/>
              </a:solidFill>
              <a:latin typeface="Calibri"/>
              <a:ea typeface="Calibri"/>
              <a:cs typeface="Calibri"/>
              <a:sym typeface="Calibri"/>
            </a:endParaRPr>
          </a:p>
        </p:txBody>
      </p:sp>
      <p:sp>
        <p:nvSpPr>
          <p:cNvPr id="557" name="Google Shape;557;p28"/>
          <p:cNvSpPr/>
          <p:nvPr/>
        </p:nvSpPr>
        <p:spPr>
          <a:xfrm>
            <a:off x="467544" y="2123557"/>
            <a:ext cx="1007096" cy="19616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58" name="Google Shape;558;p28"/>
          <p:cNvSpPr/>
          <p:nvPr/>
        </p:nvSpPr>
        <p:spPr>
          <a:xfrm>
            <a:off x="698893" y="915566"/>
            <a:ext cx="1423818" cy="1404156"/>
          </a:xfrm>
          <a:prstGeom prst="donut">
            <a:avLst>
              <a:gd fmla="val 13848"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59" name="Google Shape;559;p28"/>
          <p:cNvSpPr txBox="1"/>
          <p:nvPr/>
        </p:nvSpPr>
        <p:spPr>
          <a:xfrm>
            <a:off x="2131273" y="1131590"/>
            <a:ext cx="2886303" cy="89255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Money</a:t>
            </a:r>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Add or delete slides. You have to be signed</a:t>
            </a:r>
            <a:endParaRPr sz="1200">
              <a:solidFill>
                <a:srgbClr val="7F7F7F"/>
              </a:solidFill>
              <a:latin typeface="Calibri"/>
              <a:ea typeface="Calibri"/>
              <a:cs typeface="Calibri"/>
              <a:sym typeface="Calibri"/>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 in to your  Google account. in PowerPoint. </a:t>
            </a:r>
            <a:endParaRPr sz="1200">
              <a:solidFill>
                <a:srgbClr val="7F7F7F"/>
              </a:solidFill>
              <a:latin typeface="Calibri"/>
              <a:ea typeface="Calibri"/>
              <a:cs typeface="Calibri"/>
              <a:sym typeface="Calibri"/>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Remember to download and install</a:t>
            </a:r>
            <a:endParaRPr sz="1200">
              <a:solidFill>
                <a:srgbClr val="7F7F7F"/>
              </a:solidFill>
              <a:latin typeface="Calibri"/>
              <a:ea typeface="Calibri"/>
              <a:cs typeface="Calibri"/>
              <a:sym typeface="Calibri"/>
            </a:endParaRPr>
          </a:p>
        </p:txBody>
      </p:sp>
      <p:sp>
        <p:nvSpPr>
          <p:cNvPr id="560" name="Google Shape;560;p28"/>
          <p:cNvSpPr/>
          <p:nvPr/>
        </p:nvSpPr>
        <p:spPr>
          <a:xfrm>
            <a:off x="4979692" y="1678171"/>
            <a:ext cx="1040482" cy="1026114"/>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rgbClr val="3F3F3F"/>
                </a:solidFill>
                <a:latin typeface="Calibri"/>
                <a:ea typeface="Calibri"/>
                <a:cs typeface="Calibri"/>
                <a:sym typeface="Calibri"/>
              </a:rPr>
              <a:t>02</a:t>
            </a:r>
            <a:endParaRPr b="1" sz="2800">
              <a:solidFill>
                <a:srgbClr val="3F3F3F"/>
              </a:solidFill>
              <a:latin typeface="Calibri"/>
              <a:ea typeface="Calibri"/>
              <a:cs typeface="Calibri"/>
              <a:sym typeface="Calibri"/>
            </a:endParaRPr>
          </a:p>
        </p:txBody>
      </p:sp>
      <p:sp>
        <p:nvSpPr>
          <p:cNvPr id="561" name="Google Shape;561;p28"/>
          <p:cNvSpPr/>
          <p:nvPr/>
        </p:nvSpPr>
        <p:spPr>
          <a:xfrm>
            <a:off x="467544" y="2704285"/>
            <a:ext cx="5032389" cy="196165"/>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2" name="Google Shape;562;p28"/>
          <p:cNvSpPr/>
          <p:nvPr/>
        </p:nvSpPr>
        <p:spPr>
          <a:xfrm>
            <a:off x="4788024" y="1496294"/>
            <a:ext cx="1423818" cy="1404156"/>
          </a:xfrm>
          <a:prstGeom prst="donut">
            <a:avLst>
              <a:gd fmla="val 13848"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3" name="Google Shape;563;p28"/>
          <p:cNvSpPr/>
          <p:nvPr/>
        </p:nvSpPr>
        <p:spPr>
          <a:xfrm>
            <a:off x="3905269" y="3509711"/>
            <a:ext cx="1040482" cy="1026114"/>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rgbClr val="3F3F3F"/>
                </a:solidFill>
                <a:latin typeface="Calibri"/>
                <a:ea typeface="Calibri"/>
                <a:cs typeface="Calibri"/>
                <a:sym typeface="Calibri"/>
              </a:rPr>
              <a:t>03</a:t>
            </a:r>
            <a:endParaRPr b="1" sz="2800">
              <a:solidFill>
                <a:srgbClr val="3F3F3F"/>
              </a:solidFill>
              <a:latin typeface="Calibri"/>
              <a:ea typeface="Calibri"/>
              <a:cs typeface="Calibri"/>
              <a:sym typeface="Calibri"/>
            </a:endParaRPr>
          </a:p>
        </p:txBody>
      </p:sp>
      <p:sp>
        <p:nvSpPr>
          <p:cNvPr id="564" name="Google Shape;564;p28"/>
          <p:cNvSpPr/>
          <p:nvPr/>
        </p:nvSpPr>
        <p:spPr>
          <a:xfrm>
            <a:off x="467544" y="3327834"/>
            <a:ext cx="3960440" cy="196165"/>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5" name="Google Shape;565;p28"/>
          <p:cNvSpPr/>
          <p:nvPr/>
        </p:nvSpPr>
        <p:spPr>
          <a:xfrm flipH="1" rot="10800000">
            <a:off x="3707904" y="3327834"/>
            <a:ext cx="1423818" cy="1404156"/>
          </a:xfrm>
          <a:prstGeom prst="donut">
            <a:avLst>
              <a:gd fmla="val 13848"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6" name="Google Shape;566;p28"/>
          <p:cNvSpPr txBox="1"/>
          <p:nvPr/>
        </p:nvSpPr>
        <p:spPr>
          <a:xfrm>
            <a:off x="6300192" y="1775729"/>
            <a:ext cx="2961323" cy="89255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Invectors</a:t>
            </a:r>
            <a:endParaRPr b="1" sz="16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Is the color of gold, butter  and ripe lemons. </a:t>
            </a:r>
            <a:endParaRPr sz="1200">
              <a:solidFill>
                <a:srgbClr val="7F7F7F"/>
              </a:solidFill>
              <a:latin typeface="Calibri"/>
              <a:ea typeface="Calibri"/>
              <a:cs typeface="Calibri"/>
              <a:sym typeface="Calibri"/>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In the  spectrum of visible light,  yellow is</a:t>
            </a:r>
            <a:endParaRPr sz="1200">
              <a:solidFill>
                <a:srgbClr val="7F7F7F"/>
              </a:solidFill>
              <a:latin typeface="Calibri"/>
              <a:ea typeface="Calibri"/>
              <a:cs typeface="Calibri"/>
              <a:sym typeface="Calibri"/>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 found </a:t>
            </a:r>
            <a:endParaRPr sz="1200">
              <a:solidFill>
                <a:srgbClr val="7F7F7F"/>
              </a:solidFill>
              <a:latin typeface="Calibri"/>
              <a:ea typeface="Calibri"/>
              <a:cs typeface="Calibri"/>
              <a:sym typeface="Calibri"/>
            </a:endParaRPr>
          </a:p>
        </p:txBody>
      </p:sp>
      <p:sp>
        <p:nvSpPr>
          <p:cNvPr id="567" name="Google Shape;567;p28"/>
          <p:cNvSpPr txBox="1"/>
          <p:nvPr/>
        </p:nvSpPr>
        <p:spPr>
          <a:xfrm>
            <a:off x="5220072" y="3614413"/>
            <a:ext cx="3191258" cy="89255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Impress</a:t>
            </a:r>
            <a:endParaRPr b="1" sz="1600">
              <a:solidFill>
                <a:srgbClr val="3F3F3F"/>
              </a:solidFill>
              <a:latin typeface="Calibri"/>
              <a:ea typeface="Calibri"/>
              <a:cs typeface="Calibri"/>
              <a:sym typeface="Calibri"/>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Is the color of gold, butter  and ripe lemons. </a:t>
            </a:r>
            <a:endParaRPr sz="1200">
              <a:solidFill>
                <a:srgbClr val="7F7F7F"/>
              </a:solidFill>
              <a:latin typeface="Calibri"/>
              <a:ea typeface="Calibri"/>
              <a:cs typeface="Calibri"/>
              <a:sym typeface="Calibri"/>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In the  spectrum of visible light,  yellow is found </a:t>
            </a:r>
            <a:endParaRPr sz="1200">
              <a:solidFill>
                <a:srgbClr val="7F7F7F"/>
              </a:solidFill>
              <a:latin typeface="Calibri"/>
              <a:ea typeface="Calibri"/>
              <a:cs typeface="Calibri"/>
              <a:sym typeface="Calibri"/>
            </a:endParaRPr>
          </a:p>
          <a:p>
            <a:pPr indent="0" lvl="0" marL="0" marR="0" rtl="0" algn="l">
              <a:spcBef>
                <a:spcPts val="0"/>
              </a:spcBef>
              <a:spcAft>
                <a:spcPts val="0"/>
              </a:spcAft>
              <a:buNone/>
            </a:pPr>
            <a:r>
              <a:rPr lang="en-US" sz="1200">
                <a:solidFill>
                  <a:srgbClr val="7F7F7F"/>
                </a:solidFill>
                <a:latin typeface="Calibri"/>
                <a:ea typeface="Calibri"/>
                <a:cs typeface="Calibri"/>
                <a:sym typeface="Calibri"/>
              </a:rPr>
              <a:t>between  green and orange.</a:t>
            </a:r>
            <a:endParaRPr sz="1200">
              <a:solidFill>
                <a:srgbClr val="7F7F7F"/>
              </a:solidFill>
              <a:latin typeface="Calibri"/>
              <a:ea typeface="Calibri"/>
              <a:cs typeface="Calibri"/>
              <a:sym typeface="Calibri"/>
            </a:endParaRPr>
          </a:p>
        </p:txBody>
      </p:sp>
      <p:grpSp>
        <p:nvGrpSpPr>
          <p:cNvPr id="568" name="Google Shape;568;p28"/>
          <p:cNvGrpSpPr/>
          <p:nvPr/>
        </p:nvGrpSpPr>
        <p:grpSpPr>
          <a:xfrm>
            <a:off x="280052" y="160276"/>
            <a:ext cx="1567200" cy="461665"/>
            <a:chOff x="568442" y="209492"/>
            <a:chExt cx="2089601" cy="615553"/>
          </a:xfrm>
        </p:grpSpPr>
        <p:sp>
          <p:nvSpPr>
            <p:cNvPr id="569" name="Google Shape;569;p28"/>
            <p:cNvSpPr txBox="1"/>
            <p:nvPr/>
          </p:nvSpPr>
          <p:spPr>
            <a:xfrm>
              <a:off x="665958" y="209492"/>
              <a:ext cx="1992085"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Enterprise</a:t>
              </a:r>
              <a:endParaRPr b="1" sz="2400">
                <a:solidFill>
                  <a:schemeClr val="accent1"/>
                </a:solidFill>
                <a:latin typeface="Calibri"/>
                <a:ea typeface="Calibri"/>
                <a:cs typeface="Calibri"/>
                <a:sym typeface="Calibri"/>
              </a:endParaRPr>
            </a:p>
          </p:txBody>
        </p:sp>
        <p:sp>
          <p:nvSpPr>
            <p:cNvPr id="570" name="Google Shape;570;p28"/>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57"/>
                                        </p:tgtEl>
                                        <p:attrNameLst>
                                          <p:attrName>style.visibility</p:attrName>
                                        </p:attrNameLst>
                                      </p:cBhvr>
                                      <p:to>
                                        <p:strVal val="visible"/>
                                      </p:to>
                                    </p:set>
                                    <p:animEffect filter="fade" transition="in">
                                      <p:cBhvr>
                                        <p:cTn dur="500"/>
                                        <p:tgtEl>
                                          <p:spTgt spid="557"/>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58"/>
                                        </p:tgtEl>
                                        <p:attrNameLst>
                                          <p:attrName>style.visibility</p:attrName>
                                        </p:attrNameLst>
                                      </p:cBhvr>
                                      <p:to>
                                        <p:strVal val="visible"/>
                                      </p:to>
                                    </p:set>
                                    <p:animEffect filter="fade" transition="in">
                                      <p:cBhvr>
                                        <p:cTn dur="500"/>
                                        <p:tgtEl>
                                          <p:spTgt spid="558"/>
                                        </p:tgtEl>
                                      </p:cBhvr>
                                    </p:animEffect>
                                  </p:childTnLst>
                                </p:cTn>
                              </p:par>
                              <p:par>
                                <p:cTn fill="hold" nodeType="withEffect" presetClass="entr" presetID="10" presetSubtype="0">
                                  <p:stCondLst>
                                    <p:cond delay="300"/>
                                  </p:stCondLst>
                                  <p:childTnLst>
                                    <p:set>
                                      <p:cBhvr>
                                        <p:cTn dur="1" fill="hold">
                                          <p:stCondLst>
                                            <p:cond delay="0"/>
                                          </p:stCondLst>
                                        </p:cTn>
                                        <p:tgtEl>
                                          <p:spTgt spid="556"/>
                                        </p:tgtEl>
                                        <p:attrNameLst>
                                          <p:attrName>style.visibility</p:attrName>
                                        </p:attrNameLst>
                                      </p:cBhvr>
                                      <p:to>
                                        <p:strVal val="visible"/>
                                      </p:to>
                                    </p:set>
                                    <p:animEffect filter="fade" transition="in">
                                      <p:cBhvr>
                                        <p:cTn dur="500"/>
                                        <p:tgtEl>
                                          <p:spTgt spid="556"/>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9"/>
                                        </p:tgtEl>
                                        <p:attrNameLst>
                                          <p:attrName>style.visibility</p:attrName>
                                        </p:attrNameLst>
                                      </p:cBhvr>
                                      <p:to>
                                        <p:strVal val="visible"/>
                                      </p:to>
                                    </p:set>
                                    <p:animEffect filter="fade" transition="in">
                                      <p:cBhvr>
                                        <p:cTn dur="500"/>
                                        <p:tgtEl>
                                          <p:spTgt spid="559"/>
                                        </p:tgtEl>
                                      </p:cBhvr>
                                    </p:animEffect>
                                  </p:childTnLst>
                                </p:cTn>
                              </p:par>
                              <p:par>
                                <p:cTn fill="hold" nodeType="with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500"/>
                                        <p:tgtEl>
                                          <p:spTgt spid="56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62"/>
                                        </p:tgtEl>
                                        <p:attrNameLst>
                                          <p:attrName>style.visibility</p:attrName>
                                        </p:attrNameLst>
                                      </p:cBhvr>
                                      <p:to>
                                        <p:strVal val="visible"/>
                                      </p:to>
                                    </p:set>
                                    <p:animEffect filter="fade" transition="in">
                                      <p:cBhvr>
                                        <p:cTn dur="500"/>
                                        <p:tgtEl>
                                          <p:spTgt spid="562"/>
                                        </p:tgtEl>
                                      </p:cBhvr>
                                    </p:animEffect>
                                  </p:childTnLst>
                                </p:cTn>
                              </p:par>
                              <p:par>
                                <p:cTn fill="hold" nodeType="withEffect" presetClass="entr" presetID="10" presetSubtype="0">
                                  <p:stCondLst>
                                    <p:cond delay="300"/>
                                  </p:stCondLst>
                                  <p:childTnLst>
                                    <p:set>
                                      <p:cBhvr>
                                        <p:cTn dur="1" fill="hold">
                                          <p:stCondLst>
                                            <p:cond delay="0"/>
                                          </p:stCondLst>
                                        </p:cTn>
                                        <p:tgtEl>
                                          <p:spTgt spid="560"/>
                                        </p:tgtEl>
                                        <p:attrNameLst>
                                          <p:attrName>style.visibility</p:attrName>
                                        </p:attrNameLst>
                                      </p:cBhvr>
                                      <p:to>
                                        <p:strVal val="visible"/>
                                      </p:to>
                                    </p:set>
                                    <p:animEffect filter="fade" transition="in">
                                      <p:cBhvr>
                                        <p:cTn dur="500"/>
                                        <p:tgtEl>
                                          <p:spTgt spid="56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66"/>
                                        </p:tgtEl>
                                        <p:attrNameLst>
                                          <p:attrName>style.visibility</p:attrName>
                                        </p:attrNameLst>
                                      </p:cBhvr>
                                      <p:to>
                                        <p:strVal val="visible"/>
                                      </p:to>
                                    </p:set>
                                    <p:animEffect filter="fade" transition="in">
                                      <p:cBhvr>
                                        <p:cTn dur="500"/>
                                        <p:tgtEl>
                                          <p:spTgt spid="566"/>
                                        </p:tgtEl>
                                      </p:cBhvr>
                                    </p:animEffect>
                                  </p:childTnLst>
                                </p:cTn>
                              </p:par>
                              <p:par>
                                <p:cTn fill="hold" nodeType="withEffect" presetClass="entr" presetID="10" presetSubtype="0">
                                  <p:stCondLst>
                                    <p:cond delay="0"/>
                                  </p:stCondLst>
                                  <p:childTnLst>
                                    <p:set>
                                      <p:cBhvr>
                                        <p:cTn dur="1" fill="hold">
                                          <p:stCondLst>
                                            <p:cond delay="0"/>
                                          </p:stCondLst>
                                        </p:cTn>
                                        <p:tgtEl>
                                          <p:spTgt spid="564"/>
                                        </p:tgtEl>
                                        <p:attrNameLst>
                                          <p:attrName>style.visibility</p:attrName>
                                        </p:attrNameLst>
                                      </p:cBhvr>
                                      <p:to>
                                        <p:strVal val="visible"/>
                                      </p:to>
                                    </p:set>
                                    <p:animEffect filter="fade" transition="in">
                                      <p:cBhvr>
                                        <p:cTn dur="500"/>
                                        <p:tgtEl>
                                          <p:spTgt spid="56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65"/>
                                        </p:tgtEl>
                                        <p:attrNameLst>
                                          <p:attrName>style.visibility</p:attrName>
                                        </p:attrNameLst>
                                      </p:cBhvr>
                                      <p:to>
                                        <p:strVal val="visible"/>
                                      </p:to>
                                    </p:set>
                                    <p:animEffect filter="fade" transition="in">
                                      <p:cBhvr>
                                        <p:cTn dur="500"/>
                                        <p:tgtEl>
                                          <p:spTgt spid="565"/>
                                        </p:tgtEl>
                                      </p:cBhvr>
                                    </p:animEffect>
                                  </p:childTnLst>
                                </p:cTn>
                              </p:par>
                              <p:par>
                                <p:cTn fill="hold" nodeType="withEffect" presetClass="entr" presetID="10" presetSubtype="0">
                                  <p:stCondLst>
                                    <p:cond delay="300"/>
                                  </p:stCondLst>
                                  <p:childTnLst>
                                    <p:set>
                                      <p:cBhvr>
                                        <p:cTn dur="1" fill="hold">
                                          <p:stCondLst>
                                            <p:cond delay="0"/>
                                          </p:stCondLst>
                                        </p:cTn>
                                        <p:tgtEl>
                                          <p:spTgt spid="563"/>
                                        </p:tgtEl>
                                        <p:attrNameLst>
                                          <p:attrName>style.visibility</p:attrName>
                                        </p:attrNameLst>
                                      </p:cBhvr>
                                      <p:to>
                                        <p:strVal val="visible"/>
                                      </p:to>
                                    </p:set>
                                    <p:animEffect filter="fade" transition="in">
                                      <p:cBhvr>
                                        <p:cTn dur="500"/>
                                        <p:tgtEl>
                                          <p:spTgt spid="563"/>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67"/>
                                        </p:tgtEl>
                                        <p:attrNameLst>
                                          <p:attrName>style.visibility</p:attrName>
                                        </p:attrNameLst>
                                      </p:cBhvr>
                                      <p:to>
                                        <p:strVal val="visible"/>
                                      </p:to>
                                    </p:set>
                                    <p:animEffect filter="fade" transition="in">
                                      <p:cBhvr>
                                        <p:cTn dur="500"/>
                                        <p:tgtEl>
                                          <p:spTgt spid="5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4" name="Shape 574"/>
        <p:cNvGrpSpPr/>
        <p:nvPr/>
      </p:nvGrpSpPr>
      <p:grpSpPr>
        <a:xfrm>
          <a:off x="0" y="0"/>
          <a:ext cx="0" cy="0"/>
          <a:chOff x="0" y="0"/>
          <a:chExt cx="0" cy="0"/>
        </a:xfrm>
      </p:grpSpPr>
      <p:grpSp>
        <p:nvGrpSpPr>
          <p:cNvPr id="575" name="Google Shape;575;p29"/>
          <p:cNvGrpSpPr/>
          <p:nvPr/>
        </p:nvGrpSpPr>
        <p:grpSpPr>
          <a:xfrm>
            <a:off x="1430266" y="3003798"/>
            <a:ext cx="1672990" cy="1222929"/>
            <a:chOff x="1458841" y="2943034"/>
            <a:chExt cx="1887144" cy="1379472"/>
          </a:xfrm>
        </p:grpSpPr>
        <p:sp>
          <p:nvSpPr>
            <p:cNvPr id="576" name="Google Shape;576;p29"/>
            <p:cNvSpPr/>
            <p:nvPr/>
          </p:nvSpPr>
          <p:spPr>
            <a:xfrm rot="10800000">
              <a:off x="1458841" y="2943034"/>
              <a:ext cx="1862287" cy="1379472"/>
            </a:xfrm>
            <a:custGeom>
              <a:rect b="b" l="l" r="r" t="t"/>
              <a:pathLst>
                <a:path extrusionOk="0" h="2880320" w="4824536">
                  <a:moveTo>
                    <a:pt x="3763347" y="2880320"/>
                  </a:moveTo>
                  <a:lnTo>
                    <a:pt x="2646548" y="2880320"/>
                  </a:lnTo>
                  <a:lnTo>
                    <a:pt x="1529749" y="2880320"/>
                  </a:lnTo>
                  <a:lnTo>
                    <a:pt x="0" y="2880320"/>
                  </a:lnTo>
                  <a:lnTo>
                    <a:pt x="0" y="1584176"/>
                  </a:lnTo>
                  <a:lnTo>
                    <a:pt x="0" y="1296144"/>
                  </a:lnTo>
                  <a:lnTo>
                    <a:pt x="0" y="1061189"/>
                  </a:lnTo>
                  <a:cubicBezTo>
                    <a:pt x="0" y="475110"/>
                    <a:pt x="475110" y="0"/>
                    <a:pt x="1061189" y="0"/>
                  </a:cubicBezTo>
                  <a:lnTo>
                    <a:pt x="2177988" y="0"/>
                  </a:lnTo>
                  <a:lnTo>
                    <a:pt x="3294787" y="0"/>
                  </a:lnTo>
                  <a:lnTo>
                    <a:pt x="4824536" y="0"/>
                  </a:lnTo>
                  <a:lnTo>
                    <a:pt x="4824536" y="1296144"/>
                  </a:lnTo>
                  <a:lnTo>
                    <a:pt x="4824536" y="1584176"/>
                  </a:lnTo>
                  <a:lnTo>
                    <a:pt x="4824536" y="1819131"/>
                  </a:lnTo>
                  <a:cubicBezTo>
                    <a:pt x="4824536" y="2405210"/>
                    <a:pt x="4349426" y="2880320"/>
                    <a:pt x="3763347" y="288032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577" name="Google Shape;577;p29"/>
            <p:cNvCxnSpPr/>
            <p:nvPr/>
          </p:nvCxnSpPr>
          <p:spPr>
            <a:xfrm rot="10800000">
              <a:off x="1639942" y="4060156"/>
              <a:ext cx="1706043" cy="0"/>
            </a:xfrm>
            <a:prstGeom prst="straightConnector1">
              <a:avLst/>
            </a:prstGeom>
            <a:noFill/>
            <a:ln>
              <a:noFill/>
            </a:ln>
          </p:spPr>
        </p:cxnSp>
        <p:sp>
          <p:nvSpPr>
            <p:cNvPr id="578" name="Google Shape;578;p29"/>
            <p:cNvSpPr txBox="1"/>
            <p:nvPr/>
          </p:nvSpPr>
          <p:spPr>
            <a:xfrm>
              <a:off x="1780574" y="3065768"/>
              <a:ext cx="1198749" cy="326344"/>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None/>
              </a:pPr>
              <a:r>
                <a:rPr b="0" lang="en-US" sz="1600">
                  <a:solidFill>
                    <a:schemeClr val="lt1"/>
                  </a:solidFill>
                  <a:latin typeface="Calibri"/>
                  <a:ea typeface="Calibri"/>
                  <a:cs typeface="Calibri"/>
                  <a:sym typeface="Calibri"/>
                </a:rPr>
                <a:t>Invectors</a:t>
              </a:r>
              <a:endParaRPr b="0" sz="1600">
                <a:solidFill>
                  <a:schemeClr val="lt1"/>
                </a:solidFill>
                <a:latin typeface="Calibri"/>
                <a:ea typeface="Calibri"/>
                <a:cs typeface="Calibri"/>
                <a:sym typeface="Calibri"/>
              </a:endParaRPr>
            </a:p>
          </p:txBody>
        </p:sp>
        <p:sp>
          <p:nvSpPr>
            <p:cNvPr id="579" name="Google Shape;579;p29"/>
            <p:cNvSpPr txBox="1"/>
            <p:nvPr/>
          </p:nvSpPr>
          <p:spPr>
            <a:xfrm>
              <a:off x="1671500" y="3486992"/>
              <a:ext cx="1462734" cy="676989"/>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100">
                  <a:solidFill>
                    <a:schemeClr val="lt1"/>
                  </a:solidFill>
                  <a:latin typeface="Calibri"/>
                  <a:ea typeface="Calibri"/>
                  <a:cs typeface="Calibri"/>
                  <a:sym typeface="Calibri"/>
                </a:rPr>
                <a:t>We use well-known development methodologies</a:t>
              </a:r>
              <a:endParaRPr sz="1100">
                <a:solidFill>
                  <a:schemeClr val="lt1"/>
                </a:solidFill>
                <a:latin typeface="Calibri"/>
                <a:ea typeface="Calibri"/>
                <a:cs typeface="Calibri"/>
                <a:sym typeface="Calibri"/>
              </a:endParaRPr>
            </a:p>
          </p:txBody>
        </p:sp>
      </p:grpSp>
      <p:grpSp>
        <p:nvGrpSpPr>
          <p:cNvPr id="580" name="Google Shape;580;p29"/>
          <p:cNvGrpSpPr/>
          <p:nvPr/>
        </p:nvGrpSpPr>
        <p:grpSpPr>
          <a:xfrm>
            <a:off x="783861" y="1275606"/>
            <a:ext cx="2255694" cy="1627655"/>
            <a:chOff x="685067" y="915566"/>
            <a:chExt cx="2728160" cy="1968576"/>
          </a:xfrm>
        </p:grpSpPr>
        <p:sp>
          <p:nvSpPr>
            <p:cNvPr id="581" name="Google Shape;581;p29"/>
            <p:cNvSpPr/>
            <p:nvPr/>
          </p:nvSpPr>
          <p:spPr>
            <a:xfrm flipH="1">
              <a:off x="685067" y="915566"/>
              <a:ext cx="2728160" cy="1968576"/>
            </a:xfrm>
            <a:custGeom>
              <a:rect b="b" l="l" r="r" t="t"/>
              <a:pathLst>
                <a:path extrusionOk="0" h="2880320" w="4824536">
                  <a:moveTo>
                    <a:pt x="3763347" y="2880320"/>
                  </a:moveTo>
                  <a:lnTo>
                    <a:pt x="2646548" y="2880320"/>
                  </a:lnTo>
                  <a:lnTo>
                    <a:pt x="1529749" y="2880320"/>
                  </a:lnTo>
                  <a:lnTo>
                    <a:pt x="0" y="2880320"/>
                  </a:lnTo>
                  <a:lnTo>
                    <a:pt x="0" y="1584176"/>
                  </a:lnTo>
                  <a:lnTo>
                    <a:pt x="0" y="1296144"/>
                  </a:lnTo>
                  <a:lnTo>
                    <a:pt x="0" y="1061189"/>
                  </a:lnTo>
                  <a:cubicBezTo>
                    <a:pt x="0" y="475110"/>
                    <a:pt x="475110" y="0"/>
                    <a:pt x="1061189" y="0"/>
                  </a:cubicBezTo>
                  <a:lnTo>
                    <a:pt x="2177988" y="0"/>
                  </a:lnTo>
                  <a:lnTo>
                    <a:pt x="3294787" y="0"/>
                  </a:lnTo>
                  <a:lnTo>
                    <a:pt x="4824536" y="0"/>
                  </a:lnTo>
                  <a:lnTo>
                    <a:pt x="4824536" y="1296144"/>
                  </a:lnTo>
                  <a:lnTo>
                    <a:pt x="4824536" y="1584176"/>
                  </a:lnTo>
                  <a:lnTo>
                    <a:pt x="4824536" y="1819131"/>
                  </a:lnTo>
                  <a:cubicBezTo>
                    <a:pt x="4824536" y="2405210"/>
                    <a:pt x="4349426" y="2880320"/>
                    <a:pt x="3763347" y="288032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2" name="Google Shape;582;p29"/>
            <p:cNvSpPr txBox="1"/>
            <p:nvPr/>
          </p:nvSpPr>
          <p:spPr>
            <a:xfrm>
              <a:off x="755576" y="1177798"/>
              <a:ext cx="1825587" cy="349908"/>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None/>
              </a:pPr>
              <a:r>
                <a:rPr b="0" lang="en-US" sz="1600">
                  <a:solidFill>
                    <a:schemeClr val="lt1"/>
                  </a:solidFill>
                  <a:latin typeface="Calibri"/>
                  <a:ea typeface="Calibri"/>
                  <a:cs typeface="Calibri"/>
                  <a:sym typeface="Calibri"/>
                </a:rPr>
                <a:t>Layouts</a:t>
              </a:r>
              <a:endParaRPr b="0" sz="1600">
                <a:solidFill>
                  <a:schemeClr val="lt1"/>
                </a:solidFill>
                <a:latin typeface="Calibri"/>
                <a:ea typeface="Calibri"/>
                <a:cs typeface="Calibri"/>
                <a:sym typeface="Calibri"/>
              </a:endParaRPr>
            </a:p>
          </p:txBody>
        </p:sp>
        <p:sp>
          <p:nvSpPr>
            <p:cNvPr id="583" name="Google Shape;583;p29"/>
            <p:cNvSpPr txBox="1"/>
            <p:nvPr/>
          </p:nvSpPr>
          <p:spPr>
            <a:xfrm>
              <a:off x="915027" y="1635645"/>
              <a:ext cx="2062774" cy="930604"/>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100">
                  <a:solidFill>
                    <a:schemeClr val="lt1"/>
                  </a:solidFill>
                  <a:latin typeface="Calibri"/>
                  <a:ea typeface="Calibri"/>
                  <a:cs typeface="Calibri"/>
                  <a:sym typeface="Calibri"/>
                </a:rPr>
                <a:t>Type your content here, or by copying your text, choose Paste in this box and choose to keep only</a:t>
              </a:r>
              <a:endParaRPr sz="1100">
                <a:solidFill>
                  <a:schemeClr val="lt1"/>
                </a:solidFill>
                <a:latin typeface="Calibri"/>
                <a:ea typeface="Calibri"/>
                <a:cs typeface="Calibri"/>
                <a:sym typeface="Calibri"/>
              </a:endParaRPr>
            </a:p>
          </p:txBody>
        </p:sp>
      </p:grpSp>
      <p:grpSp>
        <p:nvGrpSpPr>
          <p:cNvPr id="584" name="Google Shape;584;p29"/>
          <p:cNvGrpSpPr/>
          <p:nvPr/>
        </p:nvGrpSpPr>
        <p:grpSpPr>
          <a:xfrm>
            <a:off x="3133515" y="2987126"/>
            <a:ext cx="1977211" cy="1479496"/>
            <a:chOff x="3390310" y="2983512"/>
            <a:chExt cx="2333818" cy="1746336"/>
          </a:xfrm>
        </p:grpSpPr>
        <p:sp>
          <p:nvSpPr>
            <p:cNvPr id="585" name="Google Shape;585;p29"/>
            <p:cNvSpPr/>
            <p:nvPr/>
          </p:nvSpPr>
          <p:spPr>
            <a:xfrm flipH="1">
              <a:off x="3390310" y="2983512"/>
              <a:ext cx="2333818" cy="1746336"/>
            </a:xfrm>
            <a:custGeom>
              <a:rect b="b" l="l" r="r" t="t"/>
              <a:pathLst>
                <a:path extrusionOk="0" h="2880320" w="4824536">
                  <a:moveTo>
                    <a:pt x="3763347" y="2880320"/>
                  </a:moveTo>
                  <a:lnTo>
                    <a:pt x="2646548" y="2880320"/>
                  </a:lnTo>
                  <a:lnTo>
                    <a:pt x="1529749" y="2880320"/>
                  </a:lnTo>
                  <a:lnTo>
                    <a:pt x="0" y="2880320"/>
                  </a:lnTo>
                  <a:lnTo>
                    <a:pt x="0" y="1584176"/>
                  </a:lnTo>
                  <a:lnTo>
                    <a:pt x="0" y="1296144"/>
                  </a:lnTo>
                  <a:lnTo>
                    <a:pt x="0" y="1061189"/>
                  </a:lnTo>
                  <a:cubicBezTo>
                    <a:pt x="0" y="475110"/>
                    <a:pt x="475110" y="0"/>
                    <a:pt x="1061189" y="0"/>
                  </a:cubicBezTo>
                  <a:lnTo>
                    <a:pt x="2177988" y="0"/>
                  </a:lnTo>
                  <a:lnTo>
                    <a:pt x="3294787" y="0"/>
                  </a:lnTo>
                  <a:lnTo>
                    <a:pt x="4824536" y="0"/>
                  </a:lnTo>
                  <a:lnTo>
                    <a:pt x="4824536" y="1296144"/>
                  </a:lnTo>
                  <a:lnTo>
                    <a:pt x="4824536" y="1584176"/>
                  </a:lnTo>
                  <a:lnTo>
                    <a:pt x="4824536" y="1819131"/>
                  </a:lnTo>
                  <a:cubicBezTo>
                    <a:pt x="4824536" y="2405210"/>
                    <a:pt x="4349426" y="2880320"/>
                    <a:pt x="3763347" y="288032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6" name="Google Shape;586;p29"/>
            <p:cNvSpPr txBox="1"/>
            <p:nvPr/>
          </p:nvSpPr>
          <p:spPr>
            <a:xfrm>
              <a:off x="3640702" y="3131621"/>
              <a:ext cx="1352006" cy="341490"/>
            </a:xfrm>
            <a:prstGeom prst="rect">
              <a:avLst/>
            </a:prstGeom>
            <a:solidFill>
              <a:schemeClr val="accent4"/>
            </a:solid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None/>
              </a:pPr>
              <a:r>
                <a:rPr b="0" lang="en-US" sz="1600">
                  <a:solidFill>
                    <a:schemeClr val="lt1"/>
                  </a:solidFill>
                  <a:latin typeface="Calibri"/>
                  <a:ea typeface="Calibri"/>
                  <a:cs typeface="Calibri"/>
                  <a:sym typeface="Calibri"/>
                </a:rPr>
                <a:t>Money</a:t>
              </a:r>
              <a:endParaRPr b="0" sz="1600">
                <a:solidFill>
                  <a:schemeClr val="lt1"/>
                </a:solidFill>
                <a:latin typeface="Calibri"/>
                <a:ea typeface="Calibri"/>
                <a:cs typeface="Calibri"/>
                <a:sym typeface="Calibri"/>
              </a:endParaRPr>
            </a:p>
          </p:txBody>
        </p:sp>
        <p:sp>
          <p:nvSpPr>
            <p:cNvPr id="587" name="Google Shape;587;p29"/>
            <p:cNvSpPr txBox="1"/>
            <p:nvPr/>
          </p:nvSpPr>
          <p:spPr>
            <a:xfrm>
              <a:off x="3540613" y="3598912"/>
              <a:ext cx="2062773" cy="908216"/>
            </a:xfrm>
            <a:prstGeom prst="rect">
              <a:avLst/>
            </a:pr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100">
                  <a:solidFill>
                    <a:schemeClr val="lt1"/>
                  </a:solidFill>
                  <a:latin typeface="Calibri"/>
                  <a:ea typeface="Calibri"/>
                  <a:cs typeface="Calibri"/>
                  <a:sym typeface="Calibri"/>
                </a:rPr>
                <a:t>In the  spectrum of visible light,  yellow is found between  green and orange.</a:t>
              </a:r>
              <a:endParaRPr sz="1100">
                <a:solidFill>
                  <a:schemeClr val="lt1"/>
                </a:solidFill>
                <a:latin typeface="Calibri"/>
                <a:ea typeface="Calibri"/>
                <a:cs typeface="Calibri"/>
                <a:sym typeface="Calibri"/>
              </a:endParaRPr>
            </a:p>
          </p:txBody>
        </p:sp>
      </p:grpSp>
      <p:grpSp>
        <p:nvGrpSpPr>
          <p:cNvPr id="588" name="Google Shape;588;p29"/>
          <p:cNvGrpSpPr/>
          <p:nvPr/>
        </p:nvGrpSpPr>
        <p:grpSpPr>
          <a:xfrm>
            <a:off x="3131840" y="1680798"/>
            <a:ext cx="1650955" cy="1222929"/>
            <a:chOff x="3467029" y="1542643"/>
            <a:chExt cx="1862287" cy="1379472"/>
          </a:xfrm>
        </p:grpSpPr>
        <p:sp>
          <p:nvSpPr>
            <p:cNvPr id="589" name="Google Shape;589;p29"/>
            <p:cNvSpPr/>
            <p:nvPr/>
          </p:nvSpPr>
          <p:spPr>
            <a:xfrm rot="10800000">
              <a:off x="3467029" y="1542643"/>
              <a:ext cx="1862287" cy="1379472"/>
            </a:xfrm>
            <a:custGeom>
              <a:rect b="b" l="l" r="r" t="t"/>
              <a:pathLst>
                <a:path extrusionOk="0" h="2880320" w="4824536">
                  <a:moveTo>
                    <a:pt x="3763347" y="2880320"/>
                  </a:moveTo>
                  <a:lnTo>
                    <a:pt x="2646548" y="2880320"/>
                  </a:lnTo>
                  <a:lnTo>
                    <a:pt x="1529749" y="2880320"/>
                  </a:lnTo>
                  <a:lnTo>
                    <a:pt x="0" y="2880320"/>
                  </a:lnTo>
                  <a:lnTo>
                    <a:pt x="0" y="1584176"/>
                  </a:lnTo>
                  <a:lnTo>
                    <a:pt x="0" y="1296144"/>
                  </a:lnTo>
                  <a:lnTo>
                    <a:pt x="0" y="1061189"/>
                  </a:lnTo>
                  <a:cubicBezTo>
                    <a:pt x="0" y="475110"/>
                    <a:pt x="475110" y="0"/>
                    <a:pt x="1061189" y="0"/>
                  </a:cubicBezTo>
                  <a:lnTo>
                    <a:pt x="2177988" y="0"/>
                  </a:lnTo>
                  <a:lnTo>
                    <a:pt x="3294787" y="0"/>
                  </a:lnTo>
                  <a:lnTo>
                    <a:pt x="4824536" y="0"/>
                  </a:lnTo>
                  <a:lnTo>
                    <a:pt x="4824536" y="1296144"/>
                  </a:lnTo>
                  <a:lnTo>
                    <a:pt x="4824536" y="1584176"/>
                  </a:lnTo>
                  <a:lnTo>
                    <a:pt x="4824536" y="1819131"/>
                  </a:lnTo>
                  <a:cubicBezTo>
                    <a:pt x="4824536" y="2405210"/>
                    <a:pt x="4349426" y="2880320"/>
                    <a:pt x="3763347" y="288032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0" name="Google Shape;590;p29"/>
            <p:cNvSpPr txBox="1"/>
            <p:nvPr/>
          </p:nvSpPr>
          <p:spPr>
            <a:xfrm>
              <a:off x="3681730" y="1736283"/>
              <a:ext cx="1395882" cy="326344"/>
            </a:xfrm>
            <a:prstGeom prst="rect">
              <a:avLst/>
            </a:prstGeom>
            <a:solidFill>
              <a:schemeClr val="accent3"/>
            </a:solid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None/>
              </a:pPr>
              <a:r>
                <a:rPr b="0" lang="en-US" sz="1600">
                  <a:solidFill>
                    <a:schemeClr val="lt1"/>
                  </a:solidFill>
                  <a:latin typeface="Calibri"/>
                  <a:ea typeface="Calibri"/>
                  <a:cs typeface="Calibri"/>
                  <a:sym typeface="Calibri"/>
                </a:rPr>
                <a:t>Impress</a:t>
              </a:r>
              <a:endParaRPr b="0" sz="1600">
                <a:solidFill>
                  <a:schemeClr val="lt1"/>
                </a:solidFill>
                <a:latin typeface="Calibri"/>
                <a:ea typeface="Calibri"/>
                <a:cs typeface="Calibri"/>
                <a:sym typeface="Calibri"/>
              </a:endParaRPr>
            </a:p>
          </p:txBody>
        </p:sp>
        <p:sp>
          <p:nvSpPr>
            <p:cNvPr id="591" name="Google Shape;591;p29"/>
            <p:cNvSpPr txBox="1"/>
            <p:nvPr/>
          </p:nvSpPr>
          <p:spPr>
            <a:xfrm>
              <a:off x="3735565" y="2148963"/>
              <a:ext cx="1496959" cy="676989"/>
            </a:xfrm>
            <a:prstGeom prst="rect">
              <a:avLst/>
            </a:pr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100">
                  <a:solidFill>
                    <a:schemeClr val="lt1"/>
                  </a:solidFill>
                  <a:latin typeface="Calibri"/>
                  <a:ea typeface="Calibri"/>
                  <a:cs typeface="Calibri"/>
                  <a:sym typeface="Calibri"/>
                </a:rPr>
                <a:t>We use well-known development methodologies</a:t>
              </a:r>
              <a:endParaRPr sz="1100">
                <a:solidFill>
                  <a:schemeClr val="lt1"/>
                </a:solidFill>
                <a:latin typeface="Calibri"/>
                <a:ea typeface="Calibri"/>
                <a:cs typeface="Calibri"/>
                <a:sym typeface="Calibri"/>
              </a:endParaRPr>
            </a:p>
          </p:txBody>
        </p:sp>
      </p:grpSp>
      <p:grpSp>
        <p:nvGrpSpPr>
          <p:cNvPr id="592" name="Google Shape;592;p29"/>
          <p:cNvGrpSpPr/>
          <p:nvPr/>
        </p:nvGrpSpPr>
        <p:grpSpPr>
          <a:xfrm>
            <a:off x="5422774" y="767228"/>
            <a:ext cx="3277698" cy="1551303"/>
            <a:chOff x="590276" y="1306738"/>
            <a:chExt cx="3277698" cy="1551303"/>
          </a:xfrm>
        </p:grpSpPr>
        <p:sp>
          <p:nvSpPr>
            <p:cNvPr id="593" name="Google Shape;593;p29"/>
            <p:cNvSpPr txBox="1"/>
            <p:nvPr/>
          </p:nvSpPr>
          <p:spPr>
            <a:xfrm>
              <a:off x="590276" y="1306738"/>
              <a:ext cx="3277698"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800">
                  <a:solidFill>
                    <a:srgbClr val="3F3F3F"/>
                  </a:solidFill>
                  <a:latin typeface="Calibri"/>
                  <a:ea typeface="Calibri"/>
                  <a:cs typeface="Calibri"/>
                  <a:sym typeface="Calibri"/>
                </a:rPr>
                <a:t>Grow Your Company</a:t>
              </a:r>
              <a:endParaRPr sz="2800">
                <a:solidFill>
                  <a:srgbClr val="3F3F3F"/>
                </a:solidFill>
                <a:latin typeface="Calibri"/>
                <a:ea typeface="Calibri"/>
                <a:cs typeface="Calibri"/>
                <a:sym typeface="Calibri"/>
              </a:endParaRPr>
            </a:p>
          </p:txBody>
        </p:sp>
        <p:sp>
          <p:nvSpPr>
            <p:cNvPr id="594" name="Google Shape;594;p29"/>
            <p:cNvSpPr txBox="1"/>
            <p:nvPr/>
          </p:nvSpPr>
          <p:spPr>
            <a:xfrm>
              <a:off x="830317" y="2211710"/>
              <a:ext cx="2797617"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rgbClr val="7F7F7F"/>
                  </a:solidFill>
                  <a:latin typeface="Calibri"/>
                  <a:ea typeface="Calibri"/>
                  <a:cs typeface="Calibri"/>
                  <a:sym typeface="Calibri"/>
                </a:rPr>
                <a:t>Is the color of gold, butter  and ripe lemons. In the  spectrum of visible light,  yellow is found between  green and orange.</a:t>
              </a:r>
              <a:endParaRPr sz="1200">
                <a:solidFill>
                  <a:srgbClr val="7F7F7F"/>
                </a:solidFill>
                <a:latin typeface="Calibri"/>
                <a:ea typeface="Calibri"/>
                <a:cs typeface="Calibri"/>
                <a:sym typeface="Calibri"/>
              </a:endParaRPr>
            </a:p>
          </p:txBody>
        </p:sp>
      </p:grpSp>
      <p:sp>
        <p:nvSpPr>
          <p:cNvPr id="595" name="Google Shape;595;p29"/>
          <p:cNvSpPr txBox="1"/>
          <p:nvPr/>
        </p:nvSpPr>
        <p:spPr>
          <a:xfrm>
            <a:off x="5662815" y="2583944"/>
            <a:ext cx="2797617"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rgbClr val="7F7F7F"/>
                </a:solidFill>
                <a:latin typeface="Calibri"/>
                <a:ea typeface="Calibri"/>
                <a:cs typeface="Calibri"/>
                <a:sym typeface="Calibri"/>
              </a:rPr>
              <a:t>Is the color of gold, butter  and ripe lemons. In the  spectrum of visible light,  yellow is found between  green and orange.</a:t>
            </a:r>
            <a:endParaRPr sz="1200">
              <a:solidFill>
                <a:srgbClr val="7F7F7F"/>
              </a:solidFill>
              <a:latin typeface="Calibri"/>
              <a:ea typeface="Calibri"/>
              <a:cs typeface="Calibri"/>
              <a:sym typeface="Calibri"/>
            </a:endParaRPr>
          </a:p>
        </p:txBody>
      </p:sp>
      <p:grpSp>
        <p:nvGrpSpPr>
          <p:cNvPr id="596" name="Google Shape;596;p29"/>
          <p:cNvGrpSpPr/>
          <p:nvPr/>
        </p:nvGrpSpPr>
        <p:grpSpPr>
          <a:xfrm>
            <a:off x="280052" y="160276"/>
            <a:ext cx="1567200" cy="461665"/>
            <a:chOff x="568442" y="209492"/>
            <a:chExt cx="2089601" cy="615553"/>
          </a:xfrm>
        </p:grpSpPr>
        <p:sp>
          <p:nvSpPr>
            <p:cNvPr id="597" name="Google Shape;597;p29"/>
            <p:cNvSpPr txBox="1"/>
            <p:nvPr/>
          </p:nvSpPr>
          <p:spPr>
            <a:xfrm>
              <a:off x="665958" y="209492"/>
              <a:ext cx="1992085"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Enterprise</a:t>
              </a:r>
              <a:endParaRPr b="1" sz="2400">
                <a:solidFill>
                  <a:schemeClr val="accent1"/>
                </a:solidFill>
                <a:latin typeface="Calibri"/>
                <a:ea typeface="Calibri"/>
                <a:cs typeface="Calibri"/>
                <a:sym typeface="Calibri"/>
              </a:endParaRPr>
            </a:p>
          </p:txBody>
        </p:sp>
        <p:sp>
          <p:nvSpPr>
            <p:cNvPr id="598" name="Google Shape;598;p29"/>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580"/>
                                        </p:tgtEl>
                                        <p:attrNameLst>
                                          <p:attrName>style.visibility</p:attrName>
                                        </p:attrNameLst>
                                      </p:cBhvr>
                                      <p:to>
                                        <p:strVal val="visible"/>
                                      </p:to>
                                    </p:set>
                                    <p:anim calcmode="lin" valueType="num">
                                      <p:cBhvr additive="base">
                                        <p:cTn dur="500"/>
                                        <p:tgtEl>
                                          <p:spTgt spid="580"/>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584"/>
                                        </p:tgtEl>
                                        <p:attrNameLst>
                                          <p:attrName>style.visibility</p:attrName>
                                        </p:attrNameLst>
                                      </p:cBhvr>
                                      <p:to>
                                        <p:strVal val="visible"/>
                                      </p:to>
                                    </p:set>
                                    <p:anim calcmode="lin" valueType="num">
                                      <p:cBhvr additive="base">
                                        <p:cTn dur="500"/>
                                        <p:tgtEl>
                                          <p:spTgt spid="584"/>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588"/>
                                        </p:tgtEl>
                                        <p:attrNameLst>
                                          <p:attrName>style.visibility</p:attrName>
                                        </p:attrNameLst>
                                      </p:cBhvr>
                                      <p:to>
                                        <p:strVal val="visible"/>
                                      </p:to>
                                    </p:set>
                                    <p:anim calcmode="lin" valueType="num">
                                      <p:cBhvr additive="base">
                                        <p:cTn dur="500"/>
                                        <p:tgtEl>
                                          <p:spTgt spid="588"/>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575"/>
                                        </p:tgtEl>
                                        <p:attrNameLst>
                                          <p:attrName>style.visibility</p:attrName>
                                        </p:attrNameLst>
                                      </p:cBhvr>
                                      <p:to>
                                        <p:strVal val="visible"/>
                                      </p:to>
                                    </p:set>
                                    <p:anim calcmode="lin" valueType="num">
                                      <p:cBhvr additive="base">
                                        <p:cTn dur="500"/>
                                        <p:tgtEl>
                                          <p:spTgt spid="575"/>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92"/>
                                        </p:tgtEl>
                                        <p:attrNameLst>
                                          <p:attrName>style.visibility</p:attrName>
                                        </p:attrNameLst>
                                      </p:cBhvr>
                                      <p:to>
                                        <p:strVal val="visible"/>
                                      </p:to>
                                    </p:set>
                                    <p:animEffect filter="fade" transition="in">
                                      <p:cBhvr>
                                        <p:cTn dur="500"/>
                                        <p:tgtEl>
                                          <p:spTgt spid="592"/>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95"/>
                                        </p:tgtEl>
                                        <p:attrNameLst>
                                          <p:attrName>style.visibility</p:attrName>
                                        </p:attrNameLst>
                                      </p:cBhvr>
                                      <p:to>
                                        <p:strVal val="visible"/>
                                      </p:to>
                                    </p:set>
                                    <p:animEffect filter="fade" transition="in">
                                      <p:cBhvr>
                                        <p:cTn dur="500"/>
                                        <p:tgtEl>
                                          <p:spTgt spid="5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3" name="Shape 603"/>
        <p:cNvGrpSpPr/>
        <p:nvPr/>
      </p:nvGrpSpPr>
      <p:grpSpPr>
        <a:xfrm>
          <a:off x="0" y="0"/>
          <a:ext cx="0" cy="0"/>
          <a:chOff x="0" y="0"/>
          <a:chExt cx="0" cy="0"/>
        </a:xfrm>
      </p:grpSpPr>
      <p:grpSp>
        <p:nvGrpSpPr>
          <p:cNvPr id="604" name="Google Shape;604;p30"/>
          <p:cNvGrpSpPr/>
          <p:nvPr/>
        </p:nvGrpSpPr>
        <p:grpSpPr>
          <a:xfrm>
            <a:off x="1108727" y="1230130"/>
            <a:ext cx="3238673" cy="108020"/>
            <a:chOff x="1507396" y="1628800"/>
            <a:chExt cx="4320480" cy="144016"/>
          </a:xfrm>
        </p:grpSpPr>
        <p:cxnSp>
          <p:nvCxnSpPr>
            <p:cNvPr id="605" name="Google Shape;605;p30"/>
            <p:cNvCxnSpPr/>
            <p:nvPr/>
          </p:nvCxnSpPr>
          <p:spPr>
            <a:xfrm>
              <a:off x="1507396" y="1700808"/>
              <a:ext cx="4320480" cy="0"/>
            </a:xfrm>
            <a:prstGeom prst="straightConnector1">
              <a:avLst/>
            </a:prstGeom>
            <a:noFill/>
            <a:ln cap="flat" cmpd="sng" w="9525">
              <a:solidFill>
                <a:srgbClr val="262626"/>
              </a:solidFill>
              <a:prstDash val="solid"/>
              <a:round/>
              <a:headEnd len="sm" w="sm" type="none"/>
              <a:tailEnd len="sm" w="sm" type="none"/>
            </a:ln>
          </p:spPr>
        </p:cxnSp>
        <p:cxnSp>
          <p:nvCxnSpPr>
            <p:cNvPr id="606" name="Google Shape;606;p30"/>
            <p:cNvCxnSpPr/>
            <p:nvPr/>
          </p:nvCxnSpPr>
          <p:spPr>
            <a:xfrm rot="10800000">
              <a:off x="1507396"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07" name="Google Shape;607;p30"/>
            <p:cNvCxnSpPr/>
            <p:nvPr/>
          </p:nvCxnSpPr>
          <p:spPr>
            <a:xfrm rot="10800000">
              <a:off x="1987449"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08" name="Google Shape;608;p30"/>
            <p:cNvCxnSpPr/>
            <p:nvPr/>
          </p:nvCxnSpPr>
          <p:spPr>
            <a:xfrm rot="10800000">
              <a:off x="2467502"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09" name="Google Shape;609;p30"/>
            <p:cNvCxnSpPr/>
            <p:nvPr/>
          </p:nvCxnSpPr>
          <p:spPr>
            <a:xfrm rot="10800000">
              <a:off x="2947555"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10" name="Google Shape;610;p30"/>
            <p:cNvCxnSpPr/>
            <p:nvPr/>
          </p:nvCxnSpPr>
          <p:spPr>
            <a:xfrm rot="10800000">
              <a:off x="3427608"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11" name="Google Shape;611;p30"/>
            <p:cNvCxnSpPr/>
            <p:nvPr/>
          </p:nvCxnSpPr>
          <p:spPr>
            <a:xfrm rot="10800000">
              <a:off x="3907661"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12" name="Google Shape;612;p30"/>
            <p:cNvCxnSpPr/>
            <p:nvPr/>
          </p:nvCxnSpPr>
          <p:spPr>
            <a:xfrm rot="10800000">
              <a:off x="4387714"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13" name="Google Shape;613;p30"/>
            <p:cNvCxnSpPr/>
            <p:nvPr/>
          </p:nvCxnSpPr>
          <p:spPr>
            <a:xfrm rot="10800000">
              <a:off x="4867767"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14" name="Google Shape;614;p30"/>
            <p:cNvCxnSpPr/>
            <p:nvPr/>
          </p:nvCxnSpPr>
          <p:spPr>
            <a:xfrm rot="10800000">
              <a:off x="5347820"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15" name="Google Shape;615;p30"/>
            <p:cNvCxnSpPr/>
            <p:nvPr/>
          </p:nvCxnSpPr>
          <p:spPr>
            <a:xfrm rot="10800000">
              <a:off x="5827876" y="1628800"/>
              <a:ext cx="0" cy="144016"/>
            </a:xfrm>
            <a:prstGeom prst="straightConnector1">
              <a:avLst/>
            </a:prstGeom>
            <a:noFill/>
            <a:ln cap="flat" cmpd="sng" w="9525">
              <a:solidFill>
                <a:srgbClr val="262626"/>
              </a:solidFill>
              <a:prstDash val="solid"/>
              <a:round/>
              <a:headEnd len="sm" w="sm" type="none"/>
              <a:tailEnd len="sm" w="sm" type="none"/>
            </a:ln>
          </p:spPr>
        </p:cxnSp>
      </p:grpSp>
      <p:grpSp>
        <p:nvGrpSpPr>
          <p:cNvPr id="616" name="Google Shape;616;p30"/>
          <p:cNvGrpSpPr/>
          <p:nvPr/>
        </p:nvGrpSpPr>
        <p:grpSpPr>
          <a:xfrm>
            <a:off x="4763706" y="1230130"/>
            <a:ext cx="3238673" cy="108020"/>
            <a:chOff x="1507396" y="1628800"/>
            <a:chExt cx="4320480" cy="144016"/>
          </a:xfrm>
        </p:grpSpPr>
        <p:cxnSp>
          <p:nvCxnSpPr>
            <p:cNvPr id="617" name="Google Shape;617;p30"/>
            <p:cNvCxnSpPr/>
            <p:nvPr/>
          </p:nvCxnSpPr>
          <p:spPr>
            <a:xfrm>
              <a:off x="1507396" y="1700808"/>
              <a:ext cx="4320480" cy="0"/>
            </a:xfrm>
            <a:prstGeom prst="straightConnector1">
              <a:avLst/>
            </a:prstGeom>
            <a:noFill/>
            <a:ln cap="flat" cmpd="sng" w="9525">
              <a:solidFill>
                <a:srgbClr val="262626"/>
              </a:solidFill>
              <a:prstDash val="solid"/>
              <a:round/>
              <a:headEnd len="sm" w="sm" type="none"/>
              <a:tailEnd len="sm" w="sm" type="none"/>
            </a:ln>
          </p:spPr>
        </p:cxnSp>
        <p:cxnSp>
          <p:nvCxnSpPr>
            <p:cNvPr id="618" name="Google Shape;618;p30"/>
            <p:cNvCxnSpPr/>
            <p:nvPr/>
          </p:nvCxnSpPr>
          <p:spPr>
            <a:xfrm rot="10800000">
              <a:off x="1507396"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19" name="Google Shape;619;p30"/>
            <p:cNvCxnSpPr/>
            <p:nvPr/>
          </p:nvCxnSpPr>
          <p:spPr>
            <a:xfrm rot="10800000">
              <a:off x="1987449"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20" name="Google Shape;620;p30"/>
            <p:cNvCxnSpPr/>
            <p:nvPr/>
          </p:nvCxnSpPr>
          <p:spPr>
            <a:xfrm rot="10800000">
              <a:off x="2467502"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21" name="Google Shape;621;p30"/>
            <p:cNvCxnSpPr/>
            <p:nvPr/>
          </p:nvCxnSpPr>
          <p:spPr>
            <a:xfrm rot="10800000">
              <a:off x="2947555"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22" name="Google Shape;622;p30"/>
            <p:cNvCxnSpPr/>
            <p:nvPr/>
          </p:nvCxnSpPr>
          <p:spPr>
            <a:xfrm rot="10800000">
              <a:off x="3427608"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23" name="Google Shape;623;p30"/>
            <p:cNvCxnSpPr/>
            <p:nvPr/>
          </p:nvCxnSpPr>
          <p:spPr>
            <a:xfrm rot="10800000">
              <a:off x="3907661"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24" name="Google Shape;624;p30"/>
            <p:cNvCxnSpPr/>
            <p:nvPr/>
          </p:nvCxnSpPr>
          <p:spPr>
            <a:xfrm rot="10800000">
              <a:off x="4387714"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25" name="Google Shape;625;p30"/>
            <p:cNvCxnSpPr/>
            <p:nvPr/>
          </p:nvCxnSpPr>
          <p:spPr>
            <a:xfrm rot="10800000">
              <a:off x="4867767"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26" name="Google Shape;626;p30"/>
            <p:cNvCxnSpPr/>
            <p:nvPr/>
          </p:nvCxnSpPr>
          <p:spPr>
            <a:xfrm rot="10800000">
              <a:off x="5347820" y="1628800"/>
              <a:ext cx="0" cy="144016"/>
            </a:xfrm>
            <a:prstGeom prst="straightConnector1">
              <a:avLst/>
            </a:prstGeom>
            <a:noFill/>
            <a:ln cap="flat" cmpd="sng" w="9525">
              <a:solidFill>
                <a:srgbClr val="262626"/>
              </a:solidFill>
              <a:prstDash val="solid"/>
              <a:round/>
              <a:headEnd len="sm" w="sm" type="none"/>
              <a:tailEnd len="sm" w="sm" type="none"/>
            </a:ln>
          </p:spPr>
        </p:cxnSp>
        <p:cxnSp>
          <p:nvCxnSpPr>
            <p:cNvPr id="627" name="Google Shape;627;p30"/>
            <p:cNvCxnSpPr/>
            <p:nvPr/>
          </p:nvCxnSpPr>
          <p:spPr>
            <a:xfrm rot="10800000">
              <a:off x="5827876" y="1628800"/>
              <a:ext cx="0" cy="144016"/>
            </a:xfrm>
            <a:prstGeom prst="straightConnector1">
              <a:avLst/>
            </a:prstGeom>
            <a:noFill/>
            <a:ln cap="flat" cmpd="sng" w="9525">
              <a:solidFill>
                <a:srgbClr val="262626"/>
              </a:solidFill>
              <a:prstDash val="solid"/>
              <a:round/>
              <a:headEnd len="sm" w="sm" type="none"/>
              <a:tailEnd len="sm" w="sm" type="none"/>
            </a:ln>
          </p:spPr>
        </p:cxnSp>
      </p:grpSp>
      <p:sp>
        <p:nvSpPr>
          <p:cNvPr id="628" name="Google Shape;628;p30"/>
          <p:cNvSpPr txBox="1"/>
          <p:nvPr/>
        </p:nvSpPr>
        <p:spPr>
          <a:xfrm>
            <a:off x="4205184"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10</a:t>
            </a:r>
            <a:endParaRPr sz="1050">
              <a:solidFill>
                <a:srgbClr val="262626"/>
              </a:solidFill>
              <a:latin typeface="Calibri"/>
              <a:ea typeface="Calibri"/>
              <a:cs typeface="Calibri"/>
              <a:sym typeface="Calibri"/>
            </a:endParaRPr>
          </a:p>
        </p:txBody>
      </p:sp>
      <p:sp>
        <p:nvSpPr>
          <p:cNvPr id="629" name="Google Shape;629;p30"/>
          <p:cNvSpPr txBox="1"/>
          <p:nvPr/>
        </p:nvSpPr>
        <p:spPr>
          <a:xfrm>
            <a:off x="3851041"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20</a:t>
            </a:r>
            <a:endParaRPr sz="1050">
              <a:solidFill>
                <a:srgbClr val="262626"/>
              </a:solidFill>
              <a:latin typeface="Calibri"/>
              <a:ea typeface="Calibri"/>
              <a:cs typeface="Calibri"/>
              <a:sym typeface="Calibri"/>
            </a:endParaRPr>
          </a:p>
        </p:txBody>
      </p:sp>
      <p:sp>
        <p:nvSpPr>
          <p:cNvPr id="630" name="Google Shape;630;p30"/>
          <p:cNvSpPr txBox="1"/>
          <p:nvPr/>
        </p:nvSpPr>
        <p:spPr>
          <a:xfrm>
            <a:off x="3491189"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30</a:t>
            </a:r>
            <a:endParaRPr sz="1050">
              <a:solidFill>
                <a:srgbClr val="262626"/>
              </a:solidFill>
              <a:latin typeface="Calibri"/>
              <a:ea typeface="Calibri"/>
              <a:cs typeface="Calibri"/>
              <a:sym typeface="Calibri"/>
            </a:endParaRPr>
          </a:p>
        </p:txBody>
      </p:sp>
      <p:sp>
        <p:nvSpPr>
          <p:cNvPr id="631" name="Google Shape;631;p30"/>
          <p:cNvSpPr txBox="1"/>
          <p:nvPr/>
        </p:nvSpPr>
        <p:spPr>
          <a:xfrm>
            <a:off x="3131337"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40</a:t>
            </a:r>
            <a:endParaRPr sz="1050">
              <a:solidFill>
                <a:srgbClr val="262626"/>
              </a:solidFill>
              <a:latin typeface="Calibri"/>
              <a:ea typeface="Calibri"/>
              <a:cs typeface="Calibri"/>
              <a:sym typeface="Calibri"/>
            </a:endParaRPr>
          </a:p>
        </p:txBody>
      </p:sp>
      <p:sp>
        <p:nvSpPr>
          <p:cNvPr id="632" name="Google Shape;632;p30"/>
          <p:cNvSpPr txBox="1"/>
          <p:nvPr/>
        </p:nvSpPr>
        <p:spPr>
          <a:xfrm>
            <a:off x="2771484"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50</a:t>
            </a:r>
            <a:endParaRPr sz="1050">
              <a:solidFill>
                <a:srgbClr val="262626"/>
              </a:solidFill>
              <a:latin typeface="Calibri"/>
              <a:ea typeface="Calibri"/>
              <a:cs typeface="Calibri"/>
              <a:sym typeface="Calibri"/>
            </a:endParaRPr>
          </a:p>
        </p:txBody>
      </p:sp>
      <p:sp>
        <p:nvSpPr>
          <p:cNvPr id="633" name="Google Shape;633;p30"/>
          <p:cNvSpPr txBox="1"/>
          <p:nvPr/>
        </p:nvSpPr>
        <p:spPr>
          <a:xfrm>
            <a:off x="2411632"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60</a:t>
            </a:r>
            <a:endParaRPr sz="1050">
              <a:solidFill>
                <a:srgbClr val="262626"/>
              </a:solidFill>
              <a:latin typeface="Calibri"/>
              <a:ea typeface="Calibri"/>
              <a:cs typeface="Calibri"/>
              <a:sym typeface="Calibri"/>
            </a:endParaRPr>
          </a:p>
        </p:txBody>
      </p:sp>
      <p:sp>
        <p:nvSpPr>
          <p:cNvPr id="634" name="Google Shape;634;p30"/>
          <p:cNvSpPr txBox="1"/>
          <p:nvPr/>
        </p:nvSpPr>
        <p:spPr>
          <a:xfrm>
            <a:off x="2051780"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70</a:t>
            </a:r>
            <a:endParaRPr sz="1050">
              <a:solidFill>
                <a:srgbClr val="262626"/>
              </a:solidFill>
              <a:latin typeface="Calibri"/>
              <a:ea typeface="Calibri"/>
              <a:cs typeface="Calibri"/>
              <a:sym typeface="Calibri"/>
            </a:endParaRPr>
          </a:p>
        </p:txBody>
      </p:sp>
      <p:sp>
        <p:nvSpPr>
          <p:cNvPr id="635" name="Google Shape;635;p30"/>
          <p:cNvSpPr txBox="1"/>
          <p:nvPr/>
        </p:nvSpPr>
        <p:spPr>
          <a:xfrm>
            <a:off x="1691928"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80</a:t>
            </a:r>
            <a:endParaRPr sz="1050">
              <a:solidFill>
                <a:srgbClr val="262626"/>
              </a:solidFill>
              <a:latin typeface="Calibri"/>
              <a:ea typeface="Calibri"/>
              <a:cs typeface="Calibri"/>
              <a:sym typeface="Calibri"/>
            </a:endParaRPr>
          </a:p>
        </p:txBody>
      </p:sp>
      <p:sp>
        <p:nvSpPr>
          <p:cNvPr id="636" name="Google Shape;636;p30"/>
          <p:cNvSpPr txBox="1"/>
          <p:nvPr/>
        </p:nvSpPr>
        <p:spPr>
          <a:xfrm>
            <a:off x="1332075"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90</a:t>
            </a:r>
            <a:endParaRPr sz="1050">
              <a:solidFill>
                <a:srgbClr val="262626"/>
              </a:solidFill>
              <a:latin typeface="Calibri"/>
              <a:ea typeface="Calibri"/>
              <a:cs typeface="Calibri"/>
              <a:sym typeface="Calibri"/>
            </a:endParaRPr>
          </a:p>
        </p:txBody>
      </p:sp>
      <p:sp>
        <p:nvSpPr>
          <p:cNvPr id="637" name="Google Shape;637;p30"/>
          <p:cNvSpPr txBox="1"/>
          <p:nvPr/>
        </p:nvSpPr>
        <p:spPr>
          <a:xfrm>
            <a:off x="938578" y="1006249"/>
            <a:ext cx="345287"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100</a:t>
            </a:r>
            <a:endParaRPr sz="1050">
              <a:solidFill>
                <a:srgbClr val="262626"/>
              </a:solidFill>
              <a:latin typeface="Calibri"/>
              <a:ea typeface="Calibri"/>
              <a:cs typeface="Calibri"/>
              <a:sym typeface="Calibri"/>
            </a:endParaRPr>
          </a:p>
        </p:txBody>
      </p:sp>
      <p:sp>
        <p:nvSpPr>
          <p:cNvPr id="638" name="Google Shape;638;p30"/>
          <p:cNvSpPr txBox="1"/>
          <p:nvPr/>
        </p:nvSpPr>
        <p:spPr>
          <a:xfrm>
            <a:off x="4628796"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10</a:t>
            </a:r>
            <a:endParaRPr sz="1050">
              <a:solidFill>
                <a:srgbClr val="262626"/>
              </a:solidFill>
              <a:latin typeface="Calibri"/>
              <a:ea typeface="Calibri"/>
              <a:cs typeface="Calibri"/>
              <a:sym typeface="Calibri"/>
            </a:endParaRPr>
          </a:p>
        </p:txBody>
      </p:sp>
      <p:sp>
        <p:nvSpPr>
          <p:cNvPr id="639" name="Google Shape;639;p30"/>
          <p:cNvSpPr txBox="1"/>
          <p:nvPr/>
        </p:nvSpPr>
        <p:spPr>
          <a:xfrm>
            <a:off x="4987053"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20</a:t>
            </a:r>
            <a:endParaRPr sz="1050">
              <a:solidFill>
                <a:srgbClr val="262626"/>
              </a:solidFill>
              <a:latin typeface="Calibri"/>
              <a:ea typeface="Calibri"/>
              <a:cs typeface="Calibri"/>
              <a:sym typeface="Calibri"/>
            </a:endParaRPr>
          </a:p>
        </p:txBody>
      </p:sp>
      <p:sp>
        <p:nvSpPr>
          <p:cNvPr id="640" name="Google Shape;640;p30"/>
          <p:cNvSpPr txBox="1"/>
          <p:nvPr/>
        </p:nvSpPr>
        <p:spPr>
          <a:xfrm>
            <a:off x="5346905"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30</a:t>
            </a:r>
            <a:endParaRPr sz="1050">
              <a:solidFill>
                <a:srgbClr val="262626"/>
              </a:solidFill>
              <a:latin typeface="Calibri"/>
              <a:ea typeface="Calibri"/>
              <a:cs typeface="Calibri"/>
              <a:sym typeface="Calibri"/>
            </a:endParaRPr>
          </a:p>
        </p:txBody>
      </p:sp>
      <p:sp>
        <p:nvSpPr>
          <p:cNvPr id="641" name="Google Shape;641;p30"/>
          <p:cNvSpPr txBox="1"/>
          <p:nvPr/>
        </p:nvSpPr>
        <p:spPr>
          <a:xfrm>
            <a:off x="5706758"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40</a:t>
            </a:r>
            <a:endParaRPr sz="1050">
              <a:solidFill>
                <a:srgbClr val="262626"/>
              </a:solidFill>
              <a:latin typeface="Calibri"/>
              <a:ea typeface="Calibri"/>
              <a:cs typeface="Calibri"/>
              <a:sym typeface="Calibri"/>
            </a:endParaRPr>
          </a:p>
        </p:txBody>
      </p:sp>
      <p:sp>
        <p:nvSpPr>
          <p:cNvPr id="642" name="Google Shape;642;p30"/>
          <p:cNvSpPr txBox="1"/>
          <p:nvPr/>
        </p:nvSpPr>
        <p:spPr>
          <a:xfrm>
            <a:off x="6066610"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50</a:t>
            </a:r>
            <a:endParaRPr sz="1050">
              <a:solidFill>
                <a:srgbClr val="262626"/>
              </a:solidFill>
              <a:latin typeface="Calibri"/>
              <a:ea typeface="Calibri"/>
              <a:cs typeface="Calibri"/>
              <a:sym typeface="Calibri"/>
            </a:endParaRPr>
          </a:p>
        </p:txBody>
      </p:sp>
      <p:sp>
        <p:nvSpPr>
          <p:cNvPr id="643" name="Google Shape;643;p30"/>
          <p:cNvSpPr txBox="1"/>
          <p:nvPr/>
        </p:nvSpPr>
        <p:spPr>
          <a:xfrm>
            <a:off x="6426463"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60</a:t>
            </a:r>
            <a:endParaRPr sz="1050">
              <a:solidFill>
                <a:srgbClr val="262626"/>
              </a:solidFill>
              <a:latin typeface="Calibri"/>
              <a:ea typeface="Calibri"/>
              <a:cs typeface="Calibri"/>
              <a:sym typeface="Calibri"/>
            </a:endParaRPr>
          </a:p>
        </p:txBody>
      </p:sp>
      <p:sp>
        <p:nvSpPr>
          <p:cNvPr id="644" name="Google Shape;644;p30"/>
          <p:cNvSpPr txBox="1"/>
          <p:nvPr/>
        </p:nvSpPr>
        <p:spPr>
          <a:xfrm>
            <a:off x="6786315"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70</a:t>
            </a:r>
            <a:endParaRPr sz="1050">
              <a:solidFill>
                <a:srgbClr val="262626"/>
              </a:solidFill>
              <a:latin typeface="Calibri"/>
              <a:ea typeface="Calibri"/>
              <a:cs typeface="Calibri"/>
              <a:sym typeface="Calibri"/>
            </a:endParaRPr>
          </a:p>
        </p:txBody>
      </p:sp>
      <p:sp>
        <p:nvSpPr>
          <p:cNvPr id="645" name="Google Shape;645;p30"/>
          <p:cNvSpPr txBox="1"/>
          <p:nvPr/>
        </p:nvSpPr>
        <p:spPr>
          <a:xfrm>
            <a:off x="7146167"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80</a:t>
            </a:r>
            <a:endParaRPr sz="1050">
              <a:solidFill>
                <a:srgbClr val="262626"/>
              </a:solidFill>
              <a:latin typeface="Calibri"/>
              <a:ea typeface="Calibri"/>
              <a:cs typeface="Calibri"/>
              <a:sym typeface="Calibri"/>
            </a:endParaRPr>
          </a:p>
        </p:txBody>
      </p:sp>
      <p:sp>
        <p:nvSpPr>
          <p:cNvPr id="646" name="Google Shape;646;p30"/>
          <p:cNvSpPr txBox="1"/>
          <p:nvPr/>
        </p:nvSpPr>
        <p:spPr>
          <a:xfrm>
            <a:off x="7506020" y="1006249"/>
            <a:ext cx="276358"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90</a:t>
            </a:r>
            <a:endParaRPr sz="1050">
              <a:solidFill>
                <a:srgbClr val="262626"/>
              </a:solidFill>
              <a:latin typeface="Calibri"/>
              <a:ea typeface="Calibri"/>
              <a:cs typeface="Calibri"/>
              <a:sym typeface="Calibri"/>
            </a:endParaRPr>
          </a:p>
        </p:txBody>
      </p:sp>
      <p:sp>
        <p:nvSpPr>
          <p:cNvPr id="647" name="Google Shape;647;p30"/>
          <p:cNvSpPr txBox="1"/>
          <p:nvPr/>
        </p:nvSpPr>
        <p:spPr>
          <a:xfrm>
            <a:off x="7832229" y="1006249"/>
            <a:ext cx="345287" cy="23083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050">
                <a:solidFill>
                  <a:srgbClr val="262626"/>
                </a:solidFill>
                <a:latin typeface="Calibri"/>
                <a:ea typeface="Calibri"/>
                <a:cs typeface="Calibri"/>
                <a:sym typeface="Calibri"/>
              </a:rPr>
              <a:t>100</a:t>
            </a:r>
            <a:endParaRPr sz="1050">
              <a:solidFill>
                <a:srgbClr val="262626"/>
              </a:solidFill>
              <a:latin typeface="Calibri"/>
              <a:ea typeface="Calibri"/>
              <a:cs typeface="Calibri"/>
              <a:sym typeface="Calibri"/>
            </a:endParaRPr>
          </a:p>
        </p:txBody>
      </p:sp>
      <p:sp>
        <p:nvSpPr>
          <p:cNvPr id="648" name="Google Shape;648;p30"/>
          <p:cNvSpPr/>
          <p:nvPr/>
        </p:nvSpPr>
        <p:spPr>
          <a:xfrm flipH="1">
            <a:off x="1964935" y="1574894"/>
            <a:ext cx="2382464" cy="243019"/>
          </a:xfrm>
          <a:prstGeom prst="homePlate">
            <a:avLst>
              <a:gd fmla="val 50000" name="adj"/>
            </a:avLst>
          </a:pr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9" name="Google Shape;649;p30"/>
          <p:cNvSpPr/>
          <p:nvPr/>
        </p:nvSpPr>
        <p:spPr>
          <a:xfrm flipH="1">
            <a:off x="2882188" y="1952965"/>
            <a:ext cx="1465211" cy="243019"/>
          </a:xfrm>
          <a:prstGeom prst="homePlate">
            <a:avLst>
              <a:gd fmla="val 50000" name="adj"/>
            </a:avLst>
          </a:pr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0" name="Google Shape;650;p30"/>
          <p:cNvSpPr/>
          <p:nvPr/>
        </p:nvSpPr>
        <p:spPr>
          <a:xfrm flipH="1">
            <a:off x="2324789" y="2331036"/>
            <a:ext cx="2022611" cy="243019"/>
          </a:xfrm>
          <a:prstGeom prst="homePlate">
            <a:avLst>
              <a:gd fmla="val 50000" name="adj"/>
            </a:avLst>
          </a:pr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1" name="Google Shape;651;p30"/>
          <p:cNvSpPr/>
          <p:nvPr/>
        </p:nvSpPr>
        <p:spPr>
          <a:xfrm flipH="1">
            <a:off x="1132005" y="2709108"/>
            <a:ext cx="3215396" cy="243019"/>
          </a:xfrm>
          <a:prstGeom prst="homePlate">
            <a:avLst>
              <a:gd fmla="val 50000" name="adj"/>
            </a:avLst>
          </a:pr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2" name="Google Shape;652;p30"/>
          <p:cNvSpPr/>
          <p:nvPr/>
        </p:nvSpPr>
        <p:spPr>
          <a:xfrm flipH="1">
            <a:off x="1691928" y="3087179"/>
            <a:ext cx="2655473" cy="243019"/>
          </a:xfrm>
          <a:prstGeom prst="homePlate">
            <a:avLst>
              <a:gd fmla="val 50000" name="adj"/>
            </a:avLst>
          </a:pr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3" name="Google Shape;653;p30"/>
          <p:cNvSpPr/>
          <p:nvPr/>
        </p:nvSpPr>
        <p:spPr>
          <a:xfrm flipH="1">
            <a:off x="2548136" y="3465250"/>
            <a:ext cx="1799264" cy="243019"/>
          </a:xfrm>
          <a:prstGeom prst="homePlate">
            <a:avLst>
              <a:gd fmla="val 50000" name="adj"/>
            </a:avLst>
          </a:pr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30"/>
          <p:cNvSpPr/>
          <p:nvPr/>
        </p:nvSpPr>
        <p:spPr>
          <a:xfrm flipH="1">
            <a:off x="3267840" y="3843674"/>
            <a:ext cx="1079559" cy="243019"/>
          </a:xfrm>
          <a:prstGeom prst="homePlate">
            <a:avLst>
              <a:gd fmla="val 50000" name="adj"/>
            </a:avLst>
          </a:pr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30"/>
          <p:cNvSpPr txBox="1"/>
          <p:nvPr/>
        </p:nvSpPr>
        <p:spPr>
          <a:xfrm>
            <a:off x="1225799" y="1572511"/>
            <a:ext cx="629018"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Invectors</a:t>
            </a:r>
            <a:endParaRPr b="1" sz="1000">
              <a:solidFill>
                <a:srgbClr val="3F3F3F"/>
              </a:solidFill>
              <a:latin typeface="Calibri"/>
              <a:ea typeface="Calibri"/>
              <a:cs typeface="Calibri"/>
              <a:sym typeface="Calibri"/>
            </a:endParaRPr>
          </a:p>
        </p:txBody>
      </p:sp>
      <p:sp>
        <p:nvSpPr>
          <p:cNvPr id="656" name="Google Shape;656;p30"/>
          <p:cNvSpPr txBox="1"/>
          <p:nvPr/>
        </p:nvSpPr>
        <p:spPr>
          <a:xfrm>
            <a:off x="2125136" y="1951051"/>
            <a:ext cx="430246"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Grow</a:t>
            </a:r>
            <a:endParaRPr b="1" sz="1000">
              <a:solidFill>
                <a:srgbClr val="3F3F3F"/>
              </a:solidFill>
              <a:latin typeface="Calibri"/>
              <a:ea typeface="Calibri"/>
              <a:cs typeface="Calibri"/>
              <a:sym typeface="Calibri"/>
            </a:endParaRPr>
          </a:p>
        </p:txBody>
      </p:sp>
      <p:sp>
        <p:nvSpPr>
          <p:cNvPr id="657" name="Google Shape;657;p30"/>
          <p:cNvSpPr txBox="1"/>
          <p:nvPr/>
        </p:nvSpPr>
        <p:spPr>
          <a:xfrm>
            <a:off x="1588676" y="2328830"/>
            <a:ext cx="388568"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Base</a:t>
            </a:r>
            <a:endParaRPr b="1" sz="1000">
              <a:solidFill>
                <a:srgbClr val="3F3F3F"/>
              </a:solidFill>
              <a:latin typeface="Calibri"/>
              <a:ea typeface="Calibri"/>
              <a:cs typeface="Calibri"/>
              <a:sym typeface="Calibri"/>
            </a:endParaRPr>
          </a:p>
        </p:txBody>
      </p:sp>
      <p:sp>
        <p:nvSpPr>
          <p:cNvPr id="658" name="Google Shape;658;p30"/>
          <p:cNvSpPr txBox="1"/>
          <p:nvPr/>
        </p:nvSpPr>
        <p:spPr>
          <a:xfrm>
            <a:off x="438803" y="2700640"/>
            <a:ext cx="388568"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Your</a:t>
            </a:r>
            <a:endParaRPr b="1" sz="1000">
              <a:solidFill>
                <a:srgbClr val="3F3F3F"/>
              </a:solidFill>
              <a:latin typeface="Calibri"/>
              <a:ea typeface="Calibri"/>
              <a:cs typeface="Calibri"/>
              <a:sym typeface="Calibri"/>
            </a:endParaRPr>
          </a:p>
        </p:txBody>
      </p:sp>
      <p:sp>
        <p:nvSpPr>
          <p:cNvPr id="659" name="Google Shape;659;p30"/>
          <p:cNvSpPr txBox="1"/>
          <p:nvPr/>
        </p:nvSpPr>
        <p:spPr>
          <a:xfrm>
            <a:off x="1002280" y="3084795"/>
            <a:ext cx="648254"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Company</a:t>
            </a:r>
            <a:endParaRPr b="1" sz="1000">
              <a:solidFill>
                <a:srgbClr val="3F3F3F"/>
              </a:solidFill>
              <a:latin typeface="Calibri"/>
              <a:ea typeface="Calibri"/>
              <a:cs typeface="Calibri"/>
              <a:sym typeface="Calibri"/>
            </a:endParaRPr>
          </a:p>
        </p:txBody>
      </p:sp>
      <p:sp>
        <p:nvSpPr>
          <p:cNvPr id="660" name="Google Shape;660;p30"/>
          <p:cNvSpPr txBox="1"/>
          <p:nvPr/>
        </p:nvSpPr>
        <p:spPr>
          <a:xfrm>
            <a:off x="1789447" y="3463335"/>
            <a:ext cx="556884"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Impress</a:t>
            </a:r>
            <a:endParaRPr b="1" sz="1000">
              <a:solidFill>
                <a:srgbClr val="3F3F3F"/>
              </a:solidFill>
              <a:latin typeface="Calibri"/>
              <a:ea typeface="Calibri"/>
              <a:cs typeface="Calibri"/>
              <a:sym typeface="Calibri"/>
            </a:endParaRPr>
          </a:p>
        </p:txBody>
      </p:sp>
      <p:sp>
        <p:nvSpPr>
          <p:cNvPr id="661" name="Google Shape;661;p30"/>
          <p:cNvSpPr txBox="1"/>
          <p:nvPr/>
        </p:nvSpPr>
        <p:spPr>
          <a:xfrm>
            <a:off x="2503108" y="3841113"/>
            <a:ext cx="513602"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Money</a:t>
            </a:r>
            <a:endParaRPr b="1" sz="1000">
              <a:solidFill>
                <a:srgbClr val="3F3F3F"/>
              </a:solidFill>
              <a:latin typeface="Calibri"/>
              <a:ea typeface="Calibri"/>
              <a:cs typeface="Calibri"/>
              <a:sym typeface="Calibri"/>
            </a:endParaRPr>
          </a:p>
        </p:txBody>
      </p:sp>
      <p:sp>
        <p:nvSpPr>
          <p:cNvPr id="662" name="Google Shape;662;p30"/>
          <p:cNvSpPr/>
          <p:nvPr/>
        </p:nvSpPr>
        <p:spPr>
          <a:xfrm>
            <a:off x="4763705" y="1574894"/>
            <a:ext cx="1216061" cy="243019"/>
          </a:xfrm>
          <a:prstGeom prst="homePlate">
            <a:avLst>
              <a:gd fmla="val 50000" name="adj"/>
            </a:avLst>
          </a:pr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3" name="Google Shape;663;p30"/>
          <p:cNvSpPr/>
          <p:nvPr/>
        </p:nvSpPr>
        <p:spPr>
          <a:xfrm>
            <a:off x="4763706" y="1952965"/>
            <a:ext cx="2295618" cy="243019"/>
          </a:xfrm>
          <a:prstGeom prst="homePlate">
            <a:avLst>
              <a:gd fmla="val 50000" name="adj"/>
            </a:avLst>
          </a:pr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4" name="Google Shape;664;p30"/>
          <p:cNvSpPr/>
          <p:nvPr/>
        </p:nvSpPr>
        <p:spPr>
          <a:xfrm>
            <a:off x="4763705" y="2331036"/>
            <a:ext cx="1439410" cy="243019"/>
          </a:xfrm>
          <a:prstGeom prst="homePlate">
            <a:avLst>
              <a:gd fmla="val 50000" name="adj"/>
            </a:avLst>
          </a:pr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30"/>
          <p:cNvSpPr/>
          <p:nvPr/>
        </p:nvSpPr>
        <p:spPr>
          <a:xfrm>
            <a:off x="4763705" y="2709108"/>
            <a:ext cx="3068523" cy="243019"/>
          </a:xfrm>
          <a:prstGeom prst="homePlate">
            <a:avLst>
              <a:gd fmla="val 50000" name="adj"/>
            </a:avLst>
          </a:pr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30"/>
          <p:cNvSpPr/>
          <p:nvPr/>
        </p:nvSpPr>
        <p:spPr>
          <a:xfrm>
            <a:off x="4763705" y="3087179"/>
            <a:ext cx="2518967" cy="243019"/>
          </a:xfrm>
          <a:prstGeom prst="homePlate">
            <a:avLst>
              <a:gd fmla="val 50000" name="adj"/>
            </a:avLst>
          </a:pr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30"/>
          <p:cNvSpPr/>
          <p:nvPr/>
        </p:nvSpPr>
        <p:spPr>
          <a:xfrm>
            <a:off x="4763706" y="3465250"/>
            <a:ext cx="2742314" cy="243019"/>
          </a:xfrm>
          <a:prstGeom prst="homePlate">
            <a:avLst>
              <a:gd fmla="val 50000" name="adj"/>
            </a:avLst>
          </a:pr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8" name="Google Shape;668;p30"/>
          <p:cNvSpPr/>
          <p:nvPr/>
        </p:nvSpPr>
        <p:spPr>
          <a:xfrm>
            <a:off x="4763705" y="3843674"/>
            <a:ext cx="2159114" cy="243019"/>
          </a:xfrm>
          <a:prstGeom prst="homePlate">
            <a:avLst>
              <a:gd fmla="val 50000" name="adj"/>
            </a:avLst>
          </a:pr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9" name="Google Shape;669;p30"/>
          <p:cNvSpPr txBox="1"/>
          <p:nvPr/>
        </p:nvSpPr>
        <p:spPr>
          <a:xfrm>
            <a:off x="6026109" y="1572511"/>
            <a:ext cx="629018"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Invectors</a:t>
            </a:r>
            <a:endParaRPr b="1" sz="1000">
              <a:solidFill>
                <a:srgbClr val="3F3F3F"/>
              </a:solidFill>
              <a:latin typeface="Calibri"/>
              <a:ea typeface="Calibri"/>
              <a:cs typeface="Calibri"/>
              <a:sym typeface="Calibri"/>
            </a:endParaRPr>
          </a:p>
        </p:txBody>
      </p:sp>
      <p:sp>
        <p:nvSpPr>
          <p:cNvPr id="670" name="Google Shape;670;p30"/>
          <p:cNvSpPr txBox="1"/>
          <p:nvPr/>
        </p:nvSpPr>
        <p:spPr>
          <a:xfrm>
            <a:off x="7116745" y="1959519"/>
            <a:ext cx="556884"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Impress</a:t>
            </a:r>
            <a:endParaRPr b="1" sz="1000">
              <a:solidFill>
                <a:srgbClr val="3F3F3F"/>
              </a:solidFill>
              <a:latin typeface="Calibri"/>
              <a:ea typeface="Calibri"/>
              <a:cs typeface="Calibri"/>
              <a:sym typeface="Calibri"/>
            </a:endParaRPr>
          </a:p>
        </p:txBody>
      </p:sp>
      <p:sp>
        <p:nvSpPr>
          <p:cNvPr id="671" name="Google Shape;671;p30"/>
          <p:cNvSpPr txBox="1"/>
          <p:nvPr/>
        </p:nvSpPr>
        <p:spPr>
          <a:xfrm>
            <a:off x="6236174" y="2328830"/>
            <a:ext cx="513602"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Money</a:t>
            </a:r>
            <a:endParaRPr b="1" sz="1000">
              <a:solidFill>
                <a:srgbClr val="3F3F3F"/>
              </a:solidFill>
              <a:latin typeface="Calibri"/>
              <a:ea typeface="Calibri"/>
              <a:cs typeface="Calibri"/>
              <a:sym typeface="Calibri"/>
            </a:endParaRPr>
          </a:p>
        </p:txBody>
      </p:sp>
      <p:sp>
        <p:nvSpPr>
          <p:cNvPr id="672" name="Google Shape;672;p30"/>
          <p:cNvSpPr txBox="1"/>
          <p:nvPr/>
        </p:nvSpPr>
        <p:spPr>
          <a:xfrm>
            <a:off x="7815304" y="2700640"/>
            <a:ext cx="648254"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Company</a:t>
            </a:r>
            <a:endParaRPr b="1" sz="1000">
              <a:solidFill>
                <a:srgbClr val="3F3F3F"/>
              </a:solidFill>
              <a:latin typeface="Calibri"/>
              <a:ea typeface="Calibri"/>
              <a:cs typeface="Calibri"/>
              <a:sym typeface="Calibri"/>
            </a:endParaRPr>
          </a:p>
        </p:txBody>
      </p:sp>
      <p:sp>
        <p:nvSpPr>
          <p:cNvPr id="673" name="Google Shape;673;p30"/>
          <p:cNvSpPr txBox="1"/>
          <p:nvPr/>
        </p:nvSpPr>
        <p:spPr>
          <a:xfrm>
            <a:off x="7320845" y="3084795"/>
            <a:ext cx="388568"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Your</a:t>
            </a:r>
            <a:endParaRPr b="1" sz="1000">
              <a:solidFill>
                <a:srgbClr val="3F3F3F"/>
              </a:solidFill>
              <a:latin typeface="Calibri"/>
              <a:ea typeface="Calibri"/>
              <a:cs typeface="Calibri"/>
              <a:sym typeface="Calibri"/>
            </a:endParaRPr>
          </a:p>
        </p:txBody>
      </p:sp>
      <p:sp>
        <p:nvSpPr>
          <p:cNvPr id="674" name="Google Shape;674;p30"/>
          <p:cNvSpPr txBox="1"/>
          <p:nvPr/>
        </p:nvSpPr>
        <p:spPr>
          <a:xfrm>
            <a:off x="7519620" y="3463335"/>
            <a:ext cx="430246"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Grow</a:t>
            </a:r>
            <a:endParaRPr b="1" sz="1000">
              <a:solidFill>
                <a:srgbClr val="3F3F3F"/>
              </a:solidFill>
              <a:latin typeface="Calibri"/>
              <a:ea typeface="Calibri"/>
              <a:cs typeface="Calibri"/>
              <a:sym typeface="Calibri"/>
            </a:endParaRPr>
          </a:p>
        </p:txBody>
      </p:sp>
      <p:sp>
        <p:nvSpPr>
          <p:cNvPr id="675" name="Google Shape;675;p30"/>
          <p:cNvSpPr txBox="1"/>
          <p:nvPr/>
        </p:nvSpPr>
        <p:spPr>
          <a:xfrm>
            <a:off x="6994660" y="3841113"/>
            <a:ext cx="388568" cy="22313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000">
                <a:solidFill>
                  <a:srgbClr val="3F3F3F"/>
                </a:solidFill>
                <a:latin typeface="Calibri"/>
                <a:ea typeface="Calibri"/>
                <a:cs typeface="Calibri"/>
                <a:sym typeface="Calibri"/>
              </a:rPr>
              <a:t>Base</a:t>
            </a:r>
            <a:endParaRPr b="1" sz="1000">
              <a:solidFill>
                <a:srgbClr val="3F3F3F"/>
              </a:solidFill>
              <a:latin typeface="Calibri"/>
              <a:ea typeface="Calibri"/>
              <a:cs typeface="Calibri"/>
              <a:sym typeface="Calibri"/>
            </a:endParaRPr>
          </a:p>
        </p:txBody>
      </p:sp>
      <p:sp>
        <p:nvSpPr>
          <p:cNvPr id="676" name="Google Shape;676;p30"/>
          <p:cNvSpPr txBox="1"/>
          <p:nvPr/>
        </p:nvSpPr>
        <p:spPr>
          <a:xfrm>
            <a:off x="4418447" y="1546351"/>
            <a:ext cx="228268" cy="253916"/>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A</a:t>
            </a:r>
            <a:endParaRPr sz="1200">
              <a:solidFill>
                <a:srgbClr val="3F3F3F"/>
              </a:solidFill>
              <a:latin typeface="Calibri"/>
              <a:ea typeface="Calibri"/>
              <a:cs typeface="Calibri"/>
              <a:sym typeface="Calibri"/>
            </a:endParaRPr>
          </a:p>
        </p:txBody>
      </p:sp>
      <p:sp>
        <p:nvSpPr>
          <p:cNvPr id="677" name="Google Shape;677;p30"/>
          <p:cNvSpPr txBox="1"/>
          <p:nvPr/>
        </p:nvSpPr>
        <p:spPr>
          <a:xfrm>
            <a:off x="4418446" y="1924422"/>
            <a:ext cx="220253" cy="253916"/>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B</a:t>
            </a:r>
            <a:endParaRPr sz="1200">
              <a:solidFill>
                <a:srgbClr val="3F3F3F"/>
              </a:solidFill>
              <a:latin typeface="Calibri"/>
              <a:ea typeface="Calibri"/>
              <a:cs typeface="Calibri"/>
              <a:sym typeface="Calibri"/>
            </a:endParaRPr>
          </a:p>
        </p:txBody>
      </p:sp>
      <p:sp>
        <p:nvSpPr>
          <p:cNvPr id="678" name="Google Shape;678;p30"/>
          <p:cNvSpPr txBox="1"/>
          <p:nvPr/>
        </p:nvSpPr>
        <p:spPr>
          <a:xfrm>
            <a:off x="4418447" y="2302493"/>
            <a:ext cx="220253" cy="253916"/>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C</a:t>
            </a:r>
            <a:endParaRPr sz="1200">
              <a:solidFill>
                <a:srgbClr val="3F3F3F"/>
              </a:solidFill>
              <a:latin typeface="Calibri"/>
              <a:ea typeface="Calibri"/>
              <a:cs typeface="Calibri"/>
              <a:sym typeface="Calibri"/>
            </a:endParaRPr>
          </a:p>
        </p:txBody>
      </p:sp>
      <p:sp>
        <p:nvSpPr>
          <p:cNvPr id="679" name="Google Shape;679;p30"/>
          <p:cNvSpPr txBox="1"/>
          <p:nvPr/>
        </p:nvSpPr>
        <p:spPr>
          <a:xfrm>
            <a:off x="4418447" y="2680564"/>
            <a:ext cx="231474" cy="253916"/>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D</a:t>
            </a:r>
            <a:endParaRPr sz="1200">
              <a:solidFill>
                <a:srgbClr val="3F3F3F"/>
              </a:solidFill>
              <a:latin typeface="Calibri"/>
              <a:ea typeface="Calibri"/>
              <a:cs typeface="Calibri"/>
              <a:sym typeface="Calibri"/>
            </a:endParaRPr>
          </a:p>
        </p:txBody>
      </p:sp>
      <p:sp>
        <p:nvSpPr>
          <p:cNvPr id="680" name="Google Shape;680;p30"/>
          <p:cNvSpPr txBox="1"/>
          <p:nvPr/>
        </p:nvSpPr>
        <p:spPr>
          <a:xfrm>
            <a:off x="4418447" y="3058635"/>
            <a:ext cx="213841" cy="253916"/>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E</a:t>
            </a:r>
            <a:endParaRPr sz="1200">
              <a:solidFill>
                <a:srgbClr val="3F3F3F"/>
              </a:solidFill>
              <a:latin typeface="Calibri"/>
              <a:ea typeface="Calibri"/>
              <a:cs typeface="Calibri"/>
              <a:sym typeface="Calibri"/>
            </a:endParaRPr>
          </a:p>
        </p:txBody>
      </p:sp>
      <p:sp>
        <p:nvSpPr>
          <p:cNvPr id="681" name="Google Shape;681;p30"/>
          <p:cNvSpPr txBox="1"/>
          <p:nvPr/>
        </p:nvSpPr>
        <p:spPr>
          <a:xfrm>
            <a:off x="4418448" y="3436707"/>
            <a:ext cx="209032" cy="253916"/>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F</a:t>
            </a:r>
            <a:endParaRPr sz="1200">
              <a:solidFill>
                <a:srgbClr val="3F3F3F"/>
              </a:solidFill>
              <a:latin typeface="Calibri"/>
              <a:ea typeface="Calibri"/>
              <a:cs typeface="Calibri"/>
              <a:sym typeface="Calibri"/>
            </a:endParaRPr>
          </a:p>
        </p:txBody>
      </p:sp>
      <p:sp>
        <p:nvSpPr>
          <p:cNvPr id="682" name="Google Shape;682;p30"/>
          <p:cNvSpPr txBox="1"/>
          <p:nvPr/>
        </p:nvSpPr>
        <p:spPr>
          <a:xfrm>
            <a:off x="4418447" y="3814778"/>
            <a:ext cx="234680" cy="253916"/>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200">
                <a:solidFill>
                  <a:srgbClr val="3F3F3F"/>
                </a:solidFill>
                <a:latin typeface="Calibri"/>
                <a:ea typeface="Calibri"/>
                <a:cs typeface="Calibri"/>
                <a:sym typeface="Calibri"/>
              </a:rPr>
              <a:t>G</a:t>
            </a:r>
            <a:endParaRPr sz="1200">
              <a:solidFill>
                <a:srgbClr val="3F3F3F"/>
              </a:solidFill>
              <a:latin typeface="Calibri"/>
              <a:ea typeface="Calibri"/>
              <a:cs typeface="Calibri"/>
              <a:sym typeface="Calibri"/>
            </a:endParaRPr>
          </a:p>
        </p:txBody>
      </p:sp>
      <p:sp>
        <p:nvSpPr>
          <p:cNvPr id="683" name="Google Shape;683;p30"/>
          <p:cNvSpPr/>
          <p:nvPr/>
        </p:nvSpPr>
        <p:spPr>
          <a:xfrm>
            <a:off x="629049" y="4300870"/>
            <a:ext cx="7885902" cy="549375"/>
          </a:xfrm>
          <a:prstGeom prst="rect">
            <a:avLst/>
          </a:prstGeom>
          <a:noFill/>
          <a:ln>
            <a:noFill/>
          </a:ln>
        </p:spPr>
        <p:txBody>
          <a:bodyPr anchorCtr="0" anchor="t" bIns="34275" lIns="68550" spcFirstLastPara="1" rIns="68550" wrap="square" tIns="34275">
            <a:noAutofit/>
          </a:bodyPr>
          <a:lstStyle/>
          <a:p>
            <a:pPr indent="0" lvl="0" marL="0" marR="0" rtl="0" algn="l">
              <a:lnSpc>
                <a:spcPct val="130000"/>
              </a:lnSpc>
              <a:spcBef>
                <a:spcPts val="0"/>
              </a:spcBef>
              <a:spcAft>
                <a:spcPts val="0"/>
              </a:spcAft>
              <a:buClr>
                <a:srgbClr val="7F7F7F"/>
              </a:buClr>
              <a:buSzPts val="1200"/>
              <a:buFont typeface="Arial"/>
              <a:buNone/>
            </a:pPr>
            <a:r>
              <a:rPr lang="en-US" sz="1200">
                <a:solidFill>
                  <a:srgbClr val="7F7F7F"/>
                </a:solidFill>
                <a:latin typeface="Calibri"/>
                <a:ea typeface="Calibri"/>
                <a:cs typeface="Calibri"/>
                <a:sym typeface="Calibri"/>
              </a:rPr>
              <a:t>We use well-known development methodologies to create a customized approach for each of the projects. This allows us to achieve high quality outcomes and full transparency towards.</a:t>
            </a:r>
            <a:endParaRPr sz="1200">
              <a:solidFill>
                <a:srgbClr val="7F7F7F"/>
              </a:solidFill>
              <a:latin typeface="Calibri"/>
              <a:ea typeface="Calibri"/>
              <a:cs typeface="Calibri"/>
              <a:sym typeface="Calibri"/>
            </a:endParaRPr>
          </a:p>
        </p:txBody>
      </p:sp>
      <p:sp>
        <p:nvSpPr>
          <p:cNvPr id="684" name="Google Shape;684;p30"/>
          <p:cNvSpPr txBox="1"/>
          <p:nvPr/>
        </p:nvSpPr>
        <p:spPr>
          <a:xfrm>
            <a:off x="142931" y="358127"/>
            <a:ext cx="4807160" cy="300082"/>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None/>
            </a:pPr>
            <a:r>
              <a:rPr lang="en-US" sz="1800">
                <a:solidFill>
                  <a:schemeClr val="lt1"/>
                </a:solidFill>
                <a:latin typeface="Calibri"/>
                <a:ea typeface="Calibri"/>
                <a:cs typeface="Calibri"/>
                <a:sym typeface="Calibri"/>
              </a:rPr>
              <a:t>第二部分    </a:t>
            </a:r>
            <a:r>
              <a:rPr lang="en-US" sz="1500">
                <a:solidFill>
                  <a:schemeClr val="lt1"/>
                </a:solidFill>
                <a:latin typeface="Calibri"/>
                <a:ea typeface="Calibri"/>
                <a:cs typeface="Calibri"/>
                <a:sym typeface="Calibri"/>
              </a:rPr>
              <a:t>点击在此输入你的标题内容</a:t>
            </a:r>
            <a:endParaRPr sz="1500">
              <a:solidFill>
                <a:schemeClr val="lt1"/>
              </a:solidFill>
              <a:latin typeface="Calibri"/>
              <a:ea typeface="Calibri"/>
              <a:cs typeface="Calibri"/>
              <a:sym typeface="Calibri"/>
            </a:endParaRPr>
          </a:p>
        </p:txBody>
      </p:sp>
      <p:grpSp>
        <p:nvGrpSpPr>
          <p:cNvPr id="685" name="Google Shape;685;p30"/>
          <p:cNvGrpSpPr/>
          <p:nvPr/>
        </p:nvGrpSpPr>
        <p:grpSpPr>
          <a:xfrm>
            <a:off x="280052" y="160276"/>
            <a:ext cx="1567200" cy="461665"/>
            <a:chOff x="568442" y="209492"/>
            <a:chExt cx="2089601" cy="615553"/>
          </a:xfrm>
        </p:grpSpPr>
        <p:sp>
          <p:nvSpPr>
            <p:cNvPr id="686" name="Google Shape;686;p30"/>
            <p:cNvSpPr txBox="1"/>
            <p:nvPr/>
          </p:nvSpPr>
          <p:spPr>
            <a:xfrm>
              <a:off x="665958" y="209492"/>
              <a:ext cx="1992085"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Enterprise</a:t>
              </a:r>
              <a:endParaRPr b="1" sz="2400">
                <a:solidFill>
                  <a:schemeClr val="accent1"/>
                </a:solidFill>
                <a:latin typeface="Calibri"/>
                <a:ea typeface="Calibri"/>
                <a:cs typeface="Calibri"/>
                <a:sym typeface="Calibri"/>
              </a:endParaRPr>
            </a:p>
          </p:txBody>
        </p:sp>
        <p:sp>
          <p:nvSpPr>
            <p:cNvPr id="687" name="Google Shape;687;p30"/>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04"/>
                                        </p:tgtEl>
                                        <p:attrNameLst>
                                          <p:attrName>style.visibility</p:attrName>
                                        </p:attrNameLst>
                                      </p:cBhvr>
                                      <p:to>
                                        <p:strVal val="visible"/>
                                      </p:to>
                                    </p:set>
                                    <p:animEffect filter="fade" transition="in">
                                      <p:cBhvr>
                                        <p:cTn dur="1000"/>
                                        <p:tgtEl>
                                          <p:spTgt spid="604"/>
                                        </p:tgtEl>
                                      </p:cBhvr>
                                    </p:animEffect>
                                  </p:childTnLst>
                                </p:cTn>
                              </p:par>
                              <p:par>
                                <p:cTn fill="hold" nodeType="withEffect" presetClass="entr" presetID="10" presetSubtype="0">
                                  <p:stCondLst>
                                    <p:cond delay="0"/>
                                  </p:stCondLst>
                                  <p:childTnLst>
                                    <p:set>
                                      <p:cBhvr>
                                        <p:cTn dur="1" fill="hold">
                                          <p:stCondLst>
                                            <p:cond delay="0"/>
                                          </p:stCondLst>
                                        </p:cTn>
                                        <p:tgtEl>
                                          <p:spTgt spid="616"/>
                                        </p:tgtEl>
                                        <p:attrNameLst>
                                          <p:attrName>style.visibility</p:attrName>
                                        </p:attrNameLst>
                                      </p:cBhvr>
                                      <p:to>
                                        <p:strVal val="visible"/>
                                      </p:to>
                                    </p:set>
                                    <p:animEffect filter="fade" transition="in">
                                      <p:cBhvr>
                                        <p:cTn dur="1000"/>
                                        <p:tgtEl>
                                          <p:spTgt spid="616"/>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28"/>
                                        </p:tgtEl>
                                        <p:attrNameLst>
                                          <p:attrName>style.visibility</p:attrName>
                                        </p:attrNameLst>
                                      </p:cBhvr>
                                      <p:to>
                                        <p:strVal val="visible"/>
                                      </p:to>
                                    </p:set>
                                    <p:animEffect filter="fade" transition="in">
                                      <p:cBhvr>
                                        <p:cTn dur="1000"/>
                                        <p:tgtEl>
                                          <p:spTgt spid="628"/>
                                        </p:tgtEl>
                                      </p:cBhvr>
                                    </p:animEffect>
                                  </p:childTnLst>
                                </p:cTn>
                              </p:par>
                              <p:par>
                                <p:cTn fill="hold" nodeType="withEffect" presetClass="entr" presetID="10" presetSubtype="0">
                                  <p:stCondLst>
                                    <p:cond delay="100"/>
                                  </p:stCondLst>
                                  <p:childTnLst>
                                    <p:set>
                                      <p:cBhvr>
                                        <p:cTn dur="1" fill="hold">
                                          <p:stCondLst>
                                            <p:cond delay="0"/>
                                          </p:stCondLst>
                                        </p:cTn>
                                        <p:tgtEl>
                                          <p:spTgt spid="629"/>
                                        </p:tgtEl>
                                        <p:attrNameLst>
                                          <p:attrName>style.visibility</p:attrName>
                                        </p:attrNameLst>
                                      </p:cBhvr>
                                      <p:to>
                                        <p:strVal val="visible"/>
                                      </p:to>
                                    </p:set>
                                    <p:animEffect filter="fade" transition="in">
                                      <p:cBhvr>
                                        <p:cTn dur="1000"/>
                                        <p:tgtEl>
                                          <p:spTgt spid="629"/>
                                        </p:tgtEl>
                                      </p:cBhvr>
                                    </p:animEffect>
                                  </p:childTnLst>
                                </p:cTn>
                              </p:par>
                              <p:par>
                                <p:cTn fill="hold" nodeType="withEffect" presetClass="entr" presetID="10" presetSubtype="0">
                                  <p:stCondLst>
                                    <p:cond delay="200"/>
                                  </p:stCondLst>
                                  <p:childTnLst>
                                    <p:set>
                                      <p:cBhvr>
                                        <p:cTn dur="1" fill="hold">
                                          <p:stCondLst>
                                            <p:cond delay="0"/>
                                          </p:stCondLst>
                                        </p:cTn>
                                        <p:tgtEl>
                                          <p:spTgt spid="630"/>
                                        </p:tgtEl>
                                        <p:attrNameLst>
                                          <p:attrName>style.visibility</p:attrName>
                                        </p:attrNameLst>
                                      </p:cBhvr>
                                      <p:to>
                                        <p:strVal val="visible"/>
                                      </p:to>
                                    </p:set>
                                    <p:animEffect filter="fade" transition="in">
                                      <p:cBhvr>
                                        <p:cTn dur="1000"/>
                                        <p:tgtEl>
                                          <p:spTgt spid="630"/>
                                        </p:tgtEl>
                                      </p:cBhvr>
                                    </p:animEffect>
                                  </p:childTnLst>
                                </p:cTn>
                              </p:par>
                              <p:par>
                                <p:cTn fill="hold" nodeType="withEffect" presetClass="entr" presetID="10" presetSubtype="0">
                                  <p:stCondLst>
                                    <p:cond delay="300"/>
                                  </p:stCondLst>
                                  <p:childTnLst>
                                    <p:set>
                                      <p:cBhvr>
                                        <p:cTn dur="1" fill="hold">
                                          <p:stCondLst>
                                            <p:cond delay="0"/>
                                          </p:stCondLst>
                                        </p:cTn>
                                        <p:tgtEl>
                                          <p:spTgt spid="631"/>
                                        </p:tgtEl>
                                        <p:attrNameLst>
                                          <p:attrName>style.visibility</p:attrName>
                                        </p:attrNameLst>
                                      </p:cBhvr>
                                      <p:to>
                                        <p:strVal val="visible"/>
                                      </p:to>
                                    </p:set>
                                    <p:animEffect filter="fade" transition="in">
                                      <p:cBhvr>
                                        <p:cTn dur="1000"/>
                                        <p:tgtEl>
                                          <p:spTgt spid="631"/>
                                        </p:tgtEl>
                                      </p:cBhvr>
                                    </p:animEffect>
                                  </p:childTnLst>
                                </p:cTn>
                              </p:par>
                              <p:par>
                                <p:cTn fill="hold" nodeType="withEffect" presetClass="entr" presetID="10" presetSubtype="0">
                                  <p:stCondLst>
                                    <p:cond delay="400"/>
                                  </p:stCondLst>
                                  <p:childTnLst>
                                    <p:set>
                                      <p:cBhvr>
                                        <p:cTn dur="1" fill="hold">
                                          <p:stCondLst>
                                            <p:cond delay="0"/>
                                          </p:stCondLst>
                                        </p:cTn>
                                        <p:tgtEl>
                                          <p:spTgt spid="632"/>
                                        </p:tgtEl>
                                        <p:attrNameLst>
                                          <p:attrName>style.visibility</p:attrName>
                                        </p:attrNameLst>
                                      </p:cBhvr>
                                      <p:to>
                                        <p:strVal val="visible"/>
                                      </p:to>
                                    </p:set>
                                    <p:animEffect filter="fade" transition="in">
                                      <p:cBhvr>
                                        <p:cTn dur="1000"/>
                                        <p:tgtEl>
                                          <p:spTgt spid="632"/>
                                        </p:tgtEl>
                                      </p:cBhvr>
                                    </p:animEffect>
                                  </p:childTnLst>
                                </p:cTn>
                              </p:par>
                              <p:par>
                                <p:cTn fill="hold" nodeType="withEffect" presetClass="entr" presetID="10" presetSubtype="0">
                                  <p:stCondLst>
                                    <p:cond delay="500"/>
                                  </p:stCondLst>
                                  <p:childTnLst>
                                    <p:set>
                                      <p:cBhvr>
                                        <p:cTn dur="1" fill="hold">
                                          <p:stCondLst>
                                            <p:cond delay="0"/>
                                          </p:stCondLst>
                                        </p:cTn>
                                        <p:tgtEl>
                                          <p:spTgt spid="633"/>
                                        </p:tgtEl>
                                        <p:attrNameLst>
                                          <p:attrName>style.visibility</p:attrName>
                                        </p:attrNameLst>
                                      </p:cBhvr>
                                      <p:to>
                                        <p:strVal val="visible"/>
                                      </p:to>
                                    </p:set>
                                    <p:animEffect filter="fade" transition="in">
                                      <p:cBhvr>
                                        <p:cTn dur="1000"/>
                                        <p:tgtEl>
                                          <p:spTgt spid="633"/>
                                        </p:tgtEl>
                                      </p:cBhvr>
                                    </p:animEffect>
                                  </p:childTnLst>
                                </p:cTn>
                              </p:par>
                              <p:par>
                                <p:cTn fill="hold" nodeType="withEffect" presetClass="entr" presetID="10" presetSubtype="0">
                                  <p:stCondLst>
                                    <p:cond delay="600"/>
                                  </p:stCondLst>
                                  <p:childTnLst>
                                    <p:set>
                                      <p:cBhvr>
                                        <p:cTn dur="1" fill="hold">
                                          <p:stCondLst>
                                            <p:cond delay="0"/>
                                          </p:stCondLst>
                                        </p:cTn>
                                        <p:tgtEl>
                                          <p:spTgt spid="634"/>
                                        </p:tgtEl>
                                        <p:attrNameLst>
                                          <p:attrName>style.visibility</p:attrName>
                                        </p:attrNameLst>
                                      </p:cBhvr>
                                      <p:to>
                                        <p:strVal val="visible"/>
                                      </p:to>
                                    </p:set>
                                    <p:animEffect filter="fade" transition="in">
                                      <p:cBhvr>
                                        <p:cTn dur="1000"/>
                                        <p:tgtEl>
                                          <p:spTgt spid="634"/>
                                        </p:tgtEl>
                                      </p:cBhvr>
                                    </p:animEffect>
                                  </p:childTnLst>
                                </p:cTn>
                              </p:par>
                              <p:par>
                                <p:cTn fill="hold" nodeType="withEffect" presetClass="entr" presetID="10" presetSubtype="0">
                                  <p:stCondLst>
                                    <p:cond delay="700"/>
                                  </p:stCondLst>
                                  <p:childTnLst>
                                    <p:set>
                                      <p:cBhvr>
                                        <p:cTn dur="1" fill="hold">
                                          <p:stCondLst>
                                            <p:cond delay="0"/>
                                          </p:stCondLst>
                                        </p:cTn>
                                        <p:tgtEl>
                                          <p:spTgt spid="635"/>
                                        </p:tgtEl>
                                        <p:attrNameLst>
                                          <p:attrName>style.visibility</p:attrName>
                                        </p:attrNameLst>
                                      </p:cBhvr>
                                      <p:to>
                                        <p:strVal val="visible"/>
                                      </p:to>
                                    </p:set>
                                    <p:animEffect filter="fade" transition="in">
                                      <p:cBhvr>
                                        <p:cTn dur="1000"/>
                                        <p:tgtEl>
                                          <p:spTgt spid="635"/>
                                        </p:tgtEl>
                                      </p:cBhvr>
                                    </p:animEffect>
                                  </p:childTnLst>
                                </p:cTn>
                              </p:par>
                              <p:par>
                                <p:cTn fill="hold" nodeType="withEffect" presetClass="entr" presetID="10" presetSubtype="0">
                                  <p:stCondLst>
                                    <p:cond delay="800"/>
                                  </p:stCondLst>
                                  <p:childTnLst>
                                    <p:set>
                                      <p:cBhvr>
                                        <p:cTn dur="1" fill="hold">
                                          <p:stCondLst>
                                            <p:cond delay="0"/>
                                          </p:stCondLst>
                                        </p:cTn>
                                        <p:tgtEl>
                                          <p:spTgt spid="636"/>
                                        </p:tgtEl>
                                        <p:attrNameLst>
                                          <p:attrName>style.visibility</p:attrName>
                                        </p:attrNameLst>
                                      </p:cBhvr>
                                      <p:to>
                                        <p:strVal val="visible"/>
                                      </p:to>
                                    </p:set>
                                    <p:animEffect filter="fade" transition="in">
                                      <p:cBhvr>
                                        <p:cTn dur="1000"/>
                                        <p:tgtEl>
                                          <p:spTgt spid="636"/>
                                        </p:tgtEl>
                                      </p:cBhvr>
                                    </p:animEffect>
                                  </p:childTnLst>
                                </p:cTn>
                              </p:par>
                              <p:par>
                                <p:cTn fill="hold" nodeType="withEffect" presetClass="entr" presetID="10" presetSubtype="0">
                                  <p:stCondLst>
                                    <p:cond delay="900"/>
                                  </p:stCondLst>
                                  <p:childTnLst>
                                    <p:set>
                                      <p:cBhvr>
                                        <p:cTn dur="1" fill="hold">
                                          <p:stCondLst>
                                            <p:cond delay="0"/>
                                          </p:stCondLst>
                                        </p:cTn>
                                        <p:tgtEl>
                                          <p:spTgt spid="637"/>
                                        </p:tgtEl>
                                        <p:attrNameLst>
                                          <p:attrName>style.visibility</p:attrName>
                                        </p:attrNameLst>
                                      </p:cBhvr>
                                      <p:to>
                                        <p:strVal val="visible"/>
                                      </p:to>
                                    </p:set>
                                    <p:animEffect filter="fade" transition="in">
                                      <p:cBhvr>
                                        <p:cTn dur="1000"/>
                                        <p:tgtEl>
                                          <p:spTgt spid="637"/>
                                        </p:tgtEl>
                                      </p:cBhvr>
                                    </p:animEffect>
                                  </p:childTnLst>
                                </p:cTn>
                              </p:par>
                              <p:par>
                                <p:cTn fill="hold" nodeType="withEffect" presetClass="entr" presetID="10" presetSubtype="0">
                                  <p:stCondLst>
                                    <p:cond delay="0"/>
                                  </p:stCondLst>
                                  <p:childTnLst>
                                    <p:set>
                                      <p:cBhvr>
                                        <p:cTn dur="1" fill="hold">
                                          <p:stCondLst>
                                            <p:cond delay="0"/>
                                          </p:stCondLst>
                                        </p:cTn>
                                        <p:tgtEl>
                                          <p:spTgt spid="638"/>
                                        </p:tgtEl>
                                        <p:attrNameLst>
                                          <p:attrName>style.visibility</p:attrName>
                                        </p:attrNameLst>
                                      </p:cBhvr>
                                      <p:to>
                                        <p:strVal val="visible"/>
                                      </p:to>
                                    </p:set>
                                    <p:animEffect filter="fade" transition="in">
                                      <p:cBhvr>
                                        <p:cTn dur="1000"/>
                                        <p:tgtEl>
                                          <p:spTgt spid="638"/>
                                        </p:tgtEl>
                                      </p:cBhvr>
                                    </p:animEffect>
                                  </p:childTnLst>
                                </p:cTn>
                              </p:par>
                              <p:par>
                                <p:cTn fill="hold" nodeType="withEffect" presetClass="entr" presetID="10" presetSubtype="0">
                                  <p:stCondLst>
                                    <p:cond delay="100"/>
                                  </p:stCondLst>
                                  <p:childTnLst>
                                    <p:set>
                                      <p:cBhvr>
                                        <p:cTn dur="1" fill="hold">
                                          <p:stCondLst>
                                            <p:cond delay="0"/>
                                          </p:stCondLst>
                                        </p:cTn>
                                        <p:tgtEl>
                                          <p:spTgt spid="639"/>
                                        </p:tgtEl>
                                        <p:attrNameLst>
                                          <p:attrName>style.visibility</p:attrName>
                                        </p:attrNameLst>
                                      </p:cBhvr>
                                      <p:to>
                                        <p:strVal val="visible"/>
                                      </p:to>
                                    </p:set>
                                    <p:animEffect filter="fade" transition="in">
                                      <p:cBhvr>
                                        <p:cTn dur="1000"/>
                                        <p:tgtEl>
                                          <p:spTgt spid="639"/>
                                        </p:tgtEl>
                                      </p:cBhvr>
                                    </p:animEffect>
                                  </p:childTnLst>
                                </p:cTn>
                              </p:par>
                              <p:par>
                                <p:cTn fill="hold" nodeType="withEffect" presetClass="entr" presetID="10" presetSubtype="0">
                                  <p:stCondLst>
                                    <p:cond delay="200"/>
                                  </p:stCondLst>
                                  <p:childTnLst>
                                    <p:set>
                                      <p:cBhvr>
                                        <p:cTn dur="1" fill="hold">
                                          <p:stCondLst>
                                            <p:cond delay="0"/>
                                          </p:stCondLst>
                                        </p:cTn>
                                        <p:tgtEl>
                                          <p:spTgt spid="640"/>
                                        </p:tgtEl>
                                        <p:attrNameLst>
                                          <p:attrName>style.visibility</p:attrName>
                                        </p:attrNameLst>
                                      </p:cBhvr>
                                      <p:to>
                                        <p:strVal val="visible"/>
                                      </p:to>
                                    </p:set>
                                    <p:animEffect filter="fade" transition="in">
                                      <p:cBhvr>
                                        <p:cTn dur="1000"/>
                                        <p:tgtEl>
                                          <p:spTgt spid="640"/>
                                        </p:tgtEl>
                                      </p:cBhvr>
                                    </p:animEffect>
                                  </p:childTnLst>
                                </p:cTn>
                              </p:par>
                              <p:par>
                                <p:cTn fill="hold" nodeType="withEffect" presetClass="entr" presetID="10" presetSubtype="0">
                                  <p:stCondLst>
                                    <p:cond delay="300"/>
                                  </p:stCondLst>
                                  <p:childTnLst>
                                    <p:set>
                                      <p:cBhvr>
                                        <p:cTn dur="1" fill="hold">
                                          <p:stCondLst>
                                            <p:cond delay="0"/>
                                          </p:stCondLst>
                                        </p:cTn>
                                        <p:tgtEl>
                                          <p:spTgt spid="641"/>
                                        </p:tgtEl>
                                        <p:attrNameLst>
                                          <p:attrName>style.visibility</p:attrName>
                                        </p:attrNameLst>
                                      </p:cBhvr>
                                      <p:to>
                                        <p:strVal val="visible"/>
                                      </p:to>
                                    </p:set>
                                    <p:animEffect filter="fade" transition="in">
                                      <p:cBhvr>
                                        <p:cTn dur="1000"/>
                                        <p:tgtEl>
                                          <p:spTgt spid="641"/>
                                        </p:tgtEl>
                                      </p:cBhvr>
                                    </p:animEffect>
                                  </p:childTnLst>
                                </p:cTn>
                              </p:par>
                              <p:par>
                                <p:cTn fill="hold" nodeType="withEffect" presetClass="entr" presetID="10" presetSubtype="0">
                                  <p:stCondLst>
                                    <p:cond delay="400"/>
                                  </p:stCondLst>
                                  <p:childTnLst>
                                    <p:set>
                                      <p:cBhvr>
                                        <p:cTn dur="1" fill="hold">
                                          <p:stCondLst>
                                            <p:cond delay="0"/>
                                          </p:stCondLst>
                                        </p:cTn>
                                        <p:tgtEl>
                                          <p:spTgt spid="642"/>
                                        </p:tgtEl>
                                        <p:attrNameLst>
                                          <p:attrName>style.visibility</p:attrName>
                                        </p:attrNameLst>
                                      </p:cBhvr>
                                      <p:to>
                                        <p:strVal val="visible"/>
                                      </p:to>
                                    </p:set>
                                    <p:animEffect filter="fade" transition="in">
                                      <p:cBhvr>
                                        <p:cTn dur="1000"/>
                                        <p:tgtEl>
                                          <p:spTgt spid="642"/>
                                        </p:tgtEl>
                                      </p:cBhvr>
                                    </p:animEffect>
                                  </p:childTnLst>
                                </p:cTn>
                              </p:par>
                              <p:par>
                                <p:cTn fill="hold" nodeType="withEffect" presetClass="entr" presetID="10" presetSubtype="0">
                                  <p:stCondLst>
                                    <p:cond delay="500"/>
                                  </p:stCondLst>
                                  <p:childTnLst>
                                    <p:set>
                                      <p:cBhvr>
                                        <p:cTn dur="1" fill="hold">
                                          <p:stCondLst>
                                            <p:cond delay="0"/>
                                          </p:stCondLst>
                                        </p:cTn>
                                        <p:tgtEl>
                                          <p:spTgt spid="643"/>
                                        </p:tgtEl>
                                        <p:attrNameLst>
                                          <p:attrName>style.visibility</p:attrName>
                                        </p:attrNameLst>
                                      </p:cBhvr>
                                      <p:to>
                                        <p:strVal val="visible"/>
                                      </p:to>
                                    </p:set>
                                    <p:animEffect filter="fade" transition="in">
                                      <p:cBhvr>
                                        <p:cTn dur="1000"/>
                                        <p:tgtEl>
                                          <p:spTgt spid="643"/>
                                        </p:tgtEl>
                                      </p:cBhvr>
                                    </p:animEffect>
                                  </p:childTnLst>
                                </p:cTn>
                              </p:par>
                              <p:par>
                                <p:cTn fill="hold" nodeType="withEffect" presetClass="entr" presetID="10" presetSubtype="0">
                                  <p:stCondLst>
                                    <p:cond delay="600"/>
                                  </p:stCondLst>
                                  <p:childTnLst>
                                    <p:set>
                                      <p:cBhvr>
                                        <p:cTn dur="1" fill="hold">
                                          <p:stCondLst>
                                            <p:cond delay="0"/>
                                          </p:stCondLst>
                                        </p:cTn>
                                        <p:tgtEl>
                                          <p:spTgt spid="644"/>
                                        </p:tgtEl>
                                        <p:attrNameLst>
                                          <p:attrName>style.visibility</p:attrName>
                                        </p:attrNameLst>
                                      </p:cBhvr>
                                      <p:to>
                                        <p:strVal val="visible"/>
                                      </p:to>
                                    </p:set>
                                    <p:animEffect filter="fade" transition="in">
                                      <p:cBhvr>
                                        <p:cTn dur="1000"/>
                                        <p:tgtEl>
                                          <p:spTgt spid="644"/>
                                        </p:tgtEl>
                                      </p:cBhvr>
                                    </p:animEffect>
                                  </p:childTnLst>
                                </p:cTn>
                              </p:par>
                              <p:par>
                                <p:cTn fill="hold" nodeType="withEffect" presetClass="entr" presetID="10" presetSubtype="0">
                                  <p:stCondLst>
                                    <p:cond delay="700"/>
                                  </p:stCondLst>
                                  <p:childTnLst>
                                    <p:set>
                                      <p:cBhvr>
                                        <p:cTn dur="1" fill="hold">
                                          <p:stCondLst>
                                            <p:cond delay="0"/>
                                          </p:stCondLst>
                                        </p:cTn>
                                        <p:tgtEl>
                                          <p:spTgt spid="645"/>
                                        </p:tgtEl>
                                        <p:attrNameLst>
                                          <p:attrName>style.visibility</p:attrName>
                                        </p:attrNameLst>
                                      </p:cBhvr>
                                      <p:to>
                                        <p:strVal val="visible"/>
                                      </p:to>
                                    </p:set>
                                    <p:animEffect filter="fade" transition="in">
                                      <p:cBhvr>
                                        <p:cTn dur="1000"/>
                                        <p:tgtEl>
                                          <p:spTgt spid="645"/>
                                        </p:tgtEl>
                                      </p:cBhvr>
                                    </p:animEffect>
                                  </p:childTnLst>
                                </p:cTn>
                              </p:par>
                              <p:par>
                                <p:cTn fill="hold" nodeType="withEffect" presetClass="entr" presetID="10" presetSubtype="0">
                                  <p:stCondLst>
                                    <p:cond delay="800"/>
                                  </p:stCondLst>
                                  <p:childTnLst>
                                    <p:set>
                                      <p:cBhvr>
                                        <p:cTn dur="1" fill="hold">
                                          <p:stCondLst>
                                            <p:cond delay="0"/>
                                          </p:stCondLst>
                                        </p:cTn>
                                        <p:tgtEl>
                                          <p:spTgt spid="646"/>
                                        </p:tgtEl>
                                        <p:attrNameLst>
                                          <p:attrName>style.visibility</p:attrName>
                                        </p:attrNameLst>
                                      </p:cBhvr>
                                      <p:to>
                                        <p:strVal val="visible"/>
                                      </p:to>
                                    </p:set>
                                    <p:animEffect filter="fade" transition="in">
                                      <p:cBhvr>
                                        <p:cTn dur="1000"/>
                                        <p:tgtEl>
                                          <p:spTgt spid="646"/>
                                        </p:tgtEl>
                                      </p:cBhvr>
                                    </p:animEffect>
                                  </p:childTnLst>
                                </p:cTn>
                              </p:par>
                              <p:par>
                                <p:cTn fill="hold" nodeType="withEffect" presetClass="entr" presetID="10" presetSubtype="0">
                                  <p:stCondLst>
                                    <p:cond delay="900"/>
                                  </p:stCondLst>
                                  <p:childTnLst>
                                    <p:set>
                                      <p:cBhvr>
                                        <p:cTn dur="1" fill="hold">
                                          <p:stCondLst>
                                            <p:cond delay="0"/>
                                          </p:stCondLst>
                                        </p:cTn>
                                        <p:tgtEl>
                                          <p:spTgt spid="647"/>
                                        </p:tgtEl>
                                        <p:attrNameLst>
                                          <p:attrName>style.visibility</p:attrName>
                                        </p:attrNameLst>
                                      </p:cBhvr>
                                      <p:to>
                                        <p:strVal val="visible"/>
                                      </p:to>
                                    </p:set>
                                    <p:animEffect filter="fade" transition="in">
                                      <p:cBhvr>
                                        <p:cTn dur="1000"/>
                                        <p:tgtEl>
                                          <p:spTgt spid="647"/>
                                        </p:tgtEl>
                                      </p:cBhvr>
                                    </p:animEffect>
                                  </p:childTnLst>
                                </p:cTn>
                              </p:par>
                            </p:childTnLst>
                          </p:cTn>
                        </p:par>
                        <p:par>
                          <p:cTn fill="hold">
                            <p:stCondLst>
                              <p:cond delay="2000"/>
                            </p:stCondLst>
                            <p:childTnLst>
                              <p:par>
                                <p:cTn fill="hold" nodeType="afterEffect" presetClass="entr" presetID="2" presetSubtype="4">
                                  <p:stCondLst>
                                    <p:cond delay="0"/>
                                  </p:stCondLst>
                                  <p:childTnLst>
                                    <p:set>
                                      <p:cBhvr>
                                        <p:cTn dur="1" fill="hold">
                                          <p:stCondLst>
                                            <p:cond delay="0"/>
                                          </p:stCondLst>
                                        </p:cTn>
                                        <p:tgtEl>
                                          <p:spTgt spid="676"/>
                                        </p:tgtEl>
                                        <p:attrNameLst>
                                          <p:attrName>style.visibility</p:attrName>
                                        </p:attrNameLst>
                                      </p:cBhvr>
                                      <p:to>
                                        <p:strVal val="visible"/>
                                      </p:to>
                                    </p:set>
                                    <p:anim calcmode="lin" valueType="num">
                                      <p:cBhvr additive="base">
                                        <p:cTn dur="500"/>
                                        <p:tgtEl>
                                          <p:spTgt spid="67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677"/>
                                        </p:tgtEl>
                                        <p:attrNameLst>
                                          <p:attrName>style.visibility</p:attrName>
                                        </p:attrNameLst>
                                      </p:cBhvr>
                                      <p:to>
                                        <p:strVal val="visible"/>
                                      </p:to>
                                    </p:set>
                                    <p:anim calcmode="lin" valueType="num">
                                      <p:cBhvr additive="base">
                                        <p:cTn dur="500"/>
                                        <p:tgtEl>
                                          <p:spTgt spid="67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678"/>
                                        </p:tgtEl>
                                        <p:attrNameLst>
                                          <p:attrName>style.visibility</p:attrName>
                                        </p:attrNameLst>
                                      </p:cBhvr>
                                      <p:to>
                                        <p:strVal val="visible"/>
                                      </p:to>
                                    </p:set>
                                    <p:anim calcmode="lin" valueType="num">
                                      <p:cBhvr additive="base">
                                        <p:cTn dur="500"/>
                                        <p:tgtEl>
                                          <p:spTgt spid="67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679"/>
                                        </p:tgtEl>
                                        <p:attrNameLst>
                                          <p:attrName>style.visibility</p:attrName>
                                        </p:attrNameLst>
                                      </p:cBhvr>
                                      <p:to>
                                        <p:strVal val="visible"/>
                                      </p:to>
                                    </p:set>
                                    <p:anim calcmode="lin" valueType="num">
                                      <p:cBhvr additive="base">
                                        <p:cTn dur="500"/>
                                        <p:tgtEl>
                                          <p:spTgt spid="67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680"/>
                                        </p:tgtEl>
                                        <p:attrNameLst>
                                          <p:attrName>style.visibility</p:attrName>
                                        </p:attrNameLst>
                                      </p:cBhvr>
                                      <p:to>
                                        <p:strVal val="visible"/>
                                      </p:to>
                                    </p:set>
                                    <p:anim calcmode="lin" valueType="num">
                                      <p:cBhvr additive="base">
                                        <p:cTn dur="500"/>
                                        <p:tgtEl>
                                          <p:spTgt spid="68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681"/>
                                        </p:tgtEl>
                                        <p:attrNameLst>
                                          <p:attrName>style.visibility</p:attrName>
                                        </p:attrNameLst>
                                      </p:cBhvr>
                                      <p:to>
                                        <p:strVal val="visible"/>
                                      </p:to>
                                    </p:set>
                                    <p:anim calcmode="lin" valueType="num">
                                      <p:cBhvr additive="base">
                                        <p:cTn dur="500"/>
                                        <p:tgtEl>
                                          <p:spTgt spid="68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682"/>
                                        </p:tgtEl>
                                        <p:attrNameLst>
                                          <p:attrName>style.visibility</p:attrName>
                                        </p:attrNameLst>
                                      </p:cBhvr>
                                      <p:to>
                                        <p:strVal val="visible"/>
                                      </p:to>
                                    </p:set>
                                    <p:anim calcmode="lin" valueType="num">
                                      <p:cBhvr additive="base">
                                        <p:cTn dur="500"/>
                                        <p:tgtEl>
                                          <p:spTgt spid="682"/>
                                        </p:tgtEl>
                                        <p:attrNameLst>
                                          <p:attrName>ppt_y</p:attrName>
                                        </p:attrNameLst>
                                      </p:cBhvr>
                                      <p:tavLst>
                                        <p:tav fmla="" tm="0">
                                          <p:val>
                                            <p:strVal val="#ppt_y+1"/>
                                          </p:val>
                                        </p:tav>
                                        <p:tav fmla="" tm="100000">
                                          <p:val>
                                            <p:strVal val="#ppt_y"/>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62"/>
                                        </p:tgtEl>
                                        <p:attrNameLst>
                                          <p:attrName>style.visibility</p:attrName>
                                        </p:attrNameLst>
                                      </p:cBhvr>
                                      <p:to>
                                        <p:strVal val="visible"/>
                                      </p:to>
                                    </p:set>
                                    <p:animEffect filter="fade" transition="in">
                                      <p:cBhvr>
                                        <p:cTn dur="500"/>
                                        <p:tgtEl>
                                          <p:spTgt spid="662"/>
                                        </p:tgtEl>
                                      </p:cBhvr>
                                    </p:animEffect>
                                  </p:childTnLst>
                                </p:cTn>
                              </p:par>
                              <p:par>
                                <p:cTn fill="hold" nodeType="withEffect" presetClass="entr" presetID="10" presetSubtype="0">
                                  <p:stCondLst>
                                    <p:cond delay="100"/>
                                  </p:stCondLst>
                                  <p:childTnLst>
                                    <p:set>
                                      <p:cBhvr>
                                        <p:cTn dur="1" fill="hold">
                                          <p:stCondLst>
                                            <p:cond delay="0"/>
                                          </p:stCondLst>
                                        </p:cTn>
                                        <p:tgtEl>
                                          <p:spTgt spid="663"/>
                                        </p:tgtEl>
                                        <p:attrNameLst>
                                          <p:attrName>style.visibility</p:attrName>
                                        </p:attrNameLst>
                                      </p:cBhvr>
                                      <p:to>
                                        <p:strVal val="visible"/>
                                      </p:to>
                                    </p:set>
                                    <p:animEffect filter="fade" transition="in">
                                      <p:cBhvr>
                                        <p:cTn dur="500"/>
                                        <p:tgtEl>
                                          <p:spTgt spid="663"/>
                                        </p:tgtEl>
                                      </p:cBhvr>
                                    </p:animEffect>
                                  </p:childTnLst>
                                </p:cTn>
                              </p:par>
                              <p:par>
                                <p:cTn fill="hold" nodeType="withEffect" presetClass="entr" presetID="10" presetSubtype="0">
                                  <p:stCondLst>
                                    <p:cond delay="200"/>
                                  </p:stCondLst>
                                  <p:childTnLst>
                                    <p:set>
                                      <p:cBhvr>
                                        <p:cTn dur="1" fill="hold">
                                          <p:stCondLst>
                                            <p:cond delay="0"/>
                                          </p:stCondLst>
                                        </p:cTn>
                                        <p:tgtEl>
                                          <p:spTgt spid="664"/>
                                        </p:tgtEl>
                                        <p:attrNameLst>
                                          <p:attrName>style.visibility</p:attrName>
                                        </p:attrNameLst>
                                      </p:cBhvr>
                                      <p:to>
                                        <p:strVal val="visible"/>
                                      </p:to>
                                    </p:set>
                                    <p:animEffect filter="fade" transition="in">
                                      <p:cBhvr>
                                        <p:cTn dur="500"/>
                                        <p:tgtEl>
                                          <p:spTgt spid="664"/>
                                        </p:tgtEl>
                                      </p:cBhvr>
                                    </p:animEffect>
                                  </p:childTnLst>
                                </p:cTn>
                              </p:par>
                              <p:par>
                                <p:cTn fill="hold" nodeType="withEffect" presetClass="entr" presetID="10" presetSubtype="0">
                                  <p:stCondLst>
                                    <p:cond delay="300"/>
                                  </p:stCondLst>
                                  <p:childTnLst>
                                    <p:set>
                                      <p:cBhvr>
                                        <p:cTn dur="1" fill="hold">
                                          <p:stCondLst>
                                            <p:cond delay="0"/>
                                          </p:stCondLst>
                                        </p:cTn>
                                        <p:tgtEl>
                                          <p:spTgt spid="665"/>
                                        </p:tgtEl>
                                        <p:attrNameLst>
                                          <p:attrName>style.visibility</p:attrName>
                                        </p:attrNameLst>
                                      </p:cBhvr>
                                      <p:to>
                                        <p:strVal val="visible"/>
                                      </p:to>
                                    </p:set>
                                    <p:animEffect filter="fade" transition="in">
                                      <p:cBhvr>
                                        <p:cTn dur="500"/>
                                        <p:tgtEl>
                                          <p:spTgt spid="665"/>
                                        </p:tgtEl>
                                      </p:cBhvr>
                                    </p:animEffect>
                                  </p:childTnLst>
                                </p:cTn>
                              </p:par>
                              <p:par>
                                <p:cTn fill="hold" nodeType="withEffect" presetClass="entr" presetID="10" presetSubtype="0">
                                  <p:stCondLst>
                                    <p:cond delay="400"/>
                                  </p:stCondLst>
                                  <p:childTnLst>
                                    <p:set>
                                      <p:cBhvr>
                                        <p:cTn dur="1" fill="hold">
                                          <p:stCondLst>
                                            <p:cond delay="0"/>
                                          </p:stCondLst>
                                        </p:cTn>
                                        <p:tgtEl>
                                          <p:spTgt spid="666"/>
                                        </p:tgtEl>
                                        <p:attrNameLst>
                                          <p:attrName>style.visibility</p:attrName>
                                        </p:attrNameLst>
                                      </p:cBhvr>
                                      <p:to>
                                        <p:strVal val="visible"/>
                                      </p:to>
                                    </p:set>
                                    <p:animEffect filter="fade" transition="in">
                                      <p:cBhvr>
                                        <p:cTn dur="500"/>
                                        <p:tgtEl>
                                          <p:spTgt spid="666"/>
                                        </p:tgtEl>
                                      </p:cBhvr>
                                    </p:animEffect>
                                  </p:childTnLst>
                                </p:cTn>
                              </p:par>
                              <p:par>
                                <p:cTn fill="hold" nodeType="withEffect" presetClass="entr" presetID="10" presetSubtype="0">
                                  <p:stCondLst>
                                    <p:cond delay="500"/>
                                  </p:stCondLst>
                                  <p:childTnLst>
                                    <p:set>
                                      <p:cBhvr>
                                        <p:cTn dur="1" fill="hold">
                                          <p:stCondLst>
                                            <p:cond delay="0"/>
                                          </p:stCondLst>
                                        </p:cTn>
                                        <p:tgtEl>
                                          <p:spTgt spid="667"/>
                                        </p:tgtEl>
                                        <p:attrNameLst>
                                          <p:attrName>style.visibility</p:attrName>
                                        </p:attrNameLst>
                                      </p:cBhvr>
                                      <p:to>
                                        <p:strVal val="visible"/>
                                      </p:to>
                                    </p:set>
                                    <p:animEffect filter="fade" transition="in">
                                      <p:cBhvr>
                                        <p:cTn dur="500"/>
                                        <p:tgtEl>
                                          <p:spTgt spid="667"/>
                                        </p:tgtEl>
                                      </p:cBhvr>
                                    </p:animEffect>
                                  </p:childTnLst>
                                </p:cTn>
                              </p:par>
                              <p:par>
                                <p:cTn fill="hold" nodeType="withEffect" presetClass="entr" presetID="10" presetSubtype="0">
                                  <p:stCondLst>
                                    <p:cond delay="600"/>
                                  </p:stCondLst>
                                  <p:childTnLst>
                                    <p:set>
                                      <p:cBhvr>
                                        <p:cTn dur="1" fill="hold">
                                          <p:stCondLst>
                                            <p:cond delay="0"/>
                                          </p:stCondLst>
                                        </p:cTn>
                                        <p:tgtEl>
                                          <p:spTgt spid="668"/>
                                        </p:tgtEl>
                                        <p:attrNameLst>
                                          <p:attrName>style.visibility</p:attrName>
                                        </p:attrNameLst>
                                      </p:cBhvr>
                                      <p:to>
                                        <p:strVal val="visible"/>
                                      </p:to>
                                    </p:set>
                                    <p:animEffect filter="fade" transition="in">
                                      <p:cBhvr>
                                        <p:cTn dur="500"/>
                                        <p:tgtEl>
                                          <p:spTgt spid="668"/>
                                        </p:tgtEl>
                                      </p:cBhvr>
                                    </p:animEffect>
                                  </p:childTnLst>
                                </p:cTn>
                              </p:par>
                              <p:par>
                                <p:cTn fill="hold" nodeType="withEffect" presetClass="entr" presetID="10" presetSubtype="0">
                                  <p:stCondLst>
                                    <p:cond delay="0"/>
                                  </p:stCondLst>
                                  <p:childTnLst>
                                    <p:set>
                                      <p:cBhvr>
                                        <p:cTn dur="1" fill="hold">
                                          <p:stCondLst>
                                            <p:cond delay="0"/>
                                          </p:stCondLst>
                                        </p:cTn>
                                        <p:tgtEl>
                                          <p:spTgt spid="648"/>
                                        </p:tgtEl>
                                        <p:attrNameLst>
                                          <p:attrName>style.visibility</p:attrName>
                                        </p:attrNameLst>
                                      </p:cBhvr>
                                      <p:to>
                                        <p:strVal val="visible"/>
                                      </p:to>
                                    </p:set>
                                    <p:animEffect filter="fade" transition="in">
                                      <p:cBhvr>
                                        <p:cTn dur="500"/>
                                        <p:tgtEl>
                                          <p:spTgt spid="648"/>
                                        </p:tgtEl>
                                      </p:cBhvr>
                                    </p:animEffect>
                                  </p:childTnLst>
                                </p:cTn>
                              </p:par>
                              <p:par>
                                <p:cTn fill="hold" nodeType="withEffect" presetClass="entr" presetID="10" presetSubtype="0">
                                  <p:stCondLst>
                                    <p:cond delay="100"/>
                                  </p:stCondLst>
                                  <p:childTnLst>
                                    <p:set>
                                      <p:cBhvr>
                                        <p:cTn dur="1" fill="hold">
                                          <p:stCondLst>
                                            <p:cond delay="0"/>
                                          </p:stCondLst>
                                        </p:cTn>
                                        <p:tgtEl>
                                          <p:spTgt spid="649"/>
                                        </p:tgtEl>
                                        <p:attrNameLst>
                                          <p:attrName>style.visibility</p:attrName>
                                        </p:attrNameLst>
                                      </p:cBhvr>
                                      <p:to>
                                        <p:strVal val="visible"/>
                                      </p:to>
                                    </p:set>
                                    <p:animEffect filter="fade" transition="in">
                                      <p:cBhvr>
                                        <p:cTn dur="500"/>
                                        <p:tgtEl>
                                          <p:spTgt spid="649"/>
                                        </p:tgtEl>
                                      </p:cBhvr>
                                    </p:animEffect>
                                  </p:childTnLst>
                                </p:cTn>
                              </p:par>
                              <p:par>
                                <p:cTn fill="hold" nodeType="withEffect" presetClass="entr" presetID="10" presetSubtype="0">
                                  <p:stCondLst>
                                    <p:cond delay="200"/>
                                  </p:stCondLst>
                                  <p:childTnLst>
                                    <p:set>
                                      <p:cBhvr>
                                        <p:cTn dur="1" fill="hold">
                                          <p:stCondLst>
                                            <p:cond delay="0"/>
                                          </p:stCondLst>
                                        </p:cTn>
                                        <p:tgtEl>
                                          <p:spTgt spid="650"/>
                                        </p:tgtEl>
                                        <p:attrNameLst>
                                          <p:attrName>style.visibility</p:attrName>
                                        </p:attrNameLst>
                                      </p:cBhvr>
                                      <p:to>
                                        <p:strVal val="visible"/>
                                      </p:to>
                                    </p:set>
                                    <p:animEffect filter="fade" transition="in">
                                      <p:cBhvr>
                                        <p:cTn dur="500"/>
                                        <p:tgtEl>
                                          <p:spTgt spid="650"/>
                                        </p:tgtEl>
                                      </p:cBhvr>
                                    </p:animEffect>
                                  </p:childTnLst>
                                </p:cTn>
                              </p:par>
                              <p:par>
                                <p:cTn fill="hold" nodeType="withEffect" presetClass="entr" presetID="10" presetSubtype="0">
                                  <p:stCondLst>
                                    <p:cond delay="300"/>
                                  </p:stCondLst>
                                  <p:childTnLst>
                                    <p:set>
                                      <p:cBhvr>
                                        <p:cTn dur="1" fill="hold">
                                          <p:stCondLst>
                                            <p:cond delay="0"/>
                                          </p:stCondLst>
                                        </p:cTn>
                                        <p:tgtEl>
                                          <p:spTgt spid="651"/>
                                        </p:tgtEl>
                                        <p:attrNameLst>
                                          <p:attrName>style.visibility</p:attrName>
                                        </p:attrNameLst>
                                      </p:cBhvr>
                                      <p:to>
                                        <p:strVal val="visible"/>
                                      </p:to>
                                    </p:set>
                                    <p:animEffect filter="fade" transition="in">
                                      <p:cBhvr>
                                        <p:cTn dur="500"/>
                                        <p:tgtEl>
                                          <p:spTgt spid="651"/>
                                        </p:tgtEl>
                                      </p:cBhvr>
                                    </p:animEffect>
                                  </p:childTnLst>
                                </p:cTn>
                              </p:par>
                              <p:par>
                                <p:cTn fill="hold" nodeType="withEffect" presetClass="entr" presetID="10" presetSubtype="0">
                                  <p:stCondLst>
                                    <p:cond delay="400"/>
                                  </p:stCondLst>
                                  <p:childTnLst>
                                    <p:set>
                                      <p:cBhvr>
                                        <p:cTn dur="1" fill="hold">
                                          <p:stCondLst>
                                            <p:cond delay="0"/>
                                          </p:stCondLst>
                                        </p:cTn>
                                        <p:tgtEl>
                                          <p:spTgt spid="652"/>
                                        </p:tgtEl>
                                        <p:attrNameLst>
                                          <p:attrName>style.visibility</p:attrName>
                                        </p:attrNameLst>
                                      </p:cBhvr>
                                      <p:to>
                                        <p:strVal val="visible"/>
                                      </p:to>
                                    </p:set>
                                    <p:animEffect filter="fade" transition="in">
                                      <p:cBhvr>
                                        <p:cTn dur="500"/>
                                        <p:tgtEl>
                                          <p:spTgt spid="652"/>
                                        </p:tgtEl>
                                      </p:cBhvr>
                                    </p:animEffect>
                                  </p:childTnLst>
                                </p:cTn>
                              </p:par>
                              <p:par>
                                <p:cTn fill="hold" nodeType="withEffect" presetClass="entr" presetID="10" presetSubtype="0">
                                  <p:stCondLst>
                                    <p:cond delay="500"/>
                                  </p:stCondLst>
                                  <p:childTnLst>
                                    <p:set>
                                      <p:cBhvr>
                                        <p:cTn dur="1" fill="hold">
                                          <p:stCondLst>
                                            <p:cond delay="0"/>
                                          </p:stCondLst>
                                        </p:cTn>
                                        <p:tgtEl>
                                          <p:spTgt spid="653"/>
                                        </p:tgtEl>
                                        <p:attrNameLst>
                                          <p:attrName>style.visibility</p:attrName>
                                        </p:attrNameLst>
                                      </p:cBhvr>
                                      <p:to>
                                        <p:strVal val="visible"/>
                                      </p:to>
                                    </p:set>
                                    <p:animEffect filter="fade" transition="in">
                                      <p:cBhvr>
                                        <p:cTn dur="500"/>
                                        <p:tgtEl>
                                          <p:spTgt spid="653"/>
                                        </p:tgtEl>
                                      </p:cBhvr>
                                    </p:animEffect>
                                  </p:childTnLst>
                                </p:cTn>
                              </p:par>
                              <p:par>
                                <p:cTn fill="hold" nodeType="withEffect" presetClass="entr" presetID="10" presetSubtype="0">
                                  <p:stCondLst>
                                    <p:cond delay="600"/>
                                  </p:stCondLst>
                                  <p:childTnLst>
                                    <p:set>
                                      <p:cBhvr>
                                        <p:cTn dur="1" fill="hold">
                                          <p:stCondLst>
                                            <p:cond delay="0"/>
                                          </p:stCondLst>
                                        </p:cTn>
                                        <p:tgtEl>
                                          <p:spTgt spid="654"/>
                                        </p:tgtEl>
                                        <p:attrNameLst>
                                          <p:attrName>style.visibility</p:attrName>
                                        </p:attrNameLst>
                                      </p:cBhvr>
                                      <p:to>
                                        <p:strVal val="visible"/>
                                      </p:to>
                                    </p:set>
                                    <p:animEffect filter="fade" transition="in">
                                      <p:cBhvr>
                                        <p:cTn dur="500"/>
                                        <p:tgtEl>
                                          <p:spTgt spid="654"/>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669"/>
                                        </p:tgtEl>
                                        <p:attrNameLst>
                                          <p:attrName>style.visibility</p:attrName>
                                        </p:attrNameLst>
                                      </p:cBhvr>
                                      <p:to>
                                        <p:strVal val="visible"/>
                                      </p:to>
                                    </p:set>
                                    <p:animEffect filter="fade" transition="in">
                                      <p:cBhvr>
                                        <p:cTn dur="500"/>
                                        <p:tgtEl>
                                          <p:spTgt spid="669"/>
                                        </p:tgtEl>
                                      </p:cBhvr>
                                    </p:animEffect>
                                  </p:childTnLst>
                                </p:cTn>
                              </p:par>
                              <p:par>
                                <p:cTn fill="hold" nodeType="withEffect" presetClass="entr" presetID="10" presetSubtype="0">
                                  <p:stCondLst>
                                    <p:cond delay="0"/>
                                  </p:stCondLst>
                                  <p:childTnLst>
                                    <p:set>
                                      <p:cBhvr>
                                        <p:cTn dur="1" fill="hold">
                                          <p:stCondLst>
                                            <p:cond delay="0"/>
                                          </p:stCondLst>
                                        </p:cTn>
                                        <p:tgtEl>
                                          <p:spTgt spid="670"/>
                                        </p:tgtEl>
                                        <p:attrNameLst>
                                          <p:attrName>style.visibility</p:attrName>
                                        </p:attrNameLst>
                                      </p:cBhvr>
                                      <p:to>
                                        <p:strVal val="visible"/>
                                      </p:to>
                                    </p:set>
                                    <p:animEffect filter="fade" transition="in">
                                      <p:cBhvr>
                                        <p:cTn dur="500"/>
                                        <p:tgtEl>
                                          <p:spTgt spid="670"/>
                                        </p:tgtEl>
                                      </p:cBhvr>
                                    </p:animEffect>
                                  </p:childTnLst>
                                </p:cTn>
                              </p:par>
                              <p:par>
                                <p:cTn fill="hold" nodeType="withEffect" presetClass="entr" presetID="10" presetSubtype="0">
                                  <p:stCondLst>
                                    <p:cond delay="0"/>
                                  </p:stCondLst>
                                  <p:childTnLst>
                                    <p:set>
                                      <p:cBhvr>
                                        <p:cTn dur="1" fill="hold">
                                          <p:stCondLst>
                                            <p:cond delay="0"/>
                                          </p:stCondLst>
                                        </p:cTn>
                                        <p:tgtEl>
                                          <p:spTgt spid="671"/>
                                        </p:tgtEl>
                                        <p:attrNameLst>
                                          <p:attrName>style.visibility</p:attrName>
                                        </p:attrNameLst>
                                      </p:cBhvr>
                                      <p:to>
                                        <p:strVal val="visible"/>
                                      </p:to>
                                    </p:set>
                                    <p:animEffect filter="fade" transition="in">
                                      <p:cBhvr>
                                        <p:cTn dur="500"/>
                                        <p:tgtEl>
                                          <p:spTgt spid="671"/>
                                        </p:tgtEl>
                                      </p:cBhvr>
                                    </p:animEffect>
                                  </p:childTnLst>
                                </p:cTn>
                              </p:par>
                              <p:par>
                                <p:cTn fill="hold" nodeType="withEffect" presetClass="entr" presetID="10" presetSubtype="0">
                                  <p:stCondLst>
                                    <p:cond delay="0"/>
                                  </p:stCondLst>
                                  <p:childTnLst>
                                    <p:set>
                                      <p:cBhvr>
                                        <p:cTn dur="1" fill="hold">
                                          <p:stCondLst>
                                            <p:cond delay="0"/>
                                          </p:stCondLst>
                                        </p:cTn>
                                        <p:tgtEl>
                                          <p:spTgt spid="672"/>
                                        </p:tgtEl>
                                        <p:attrNameLst>
                                          <p:attrName>style.visibility</p:attrName>
                                        </p:attrNameLst>
                                      </p:cBhvr>
                                      <p:to>
                                        <p:strVal val="visible"/>
                                      </p:to>
                                    </p:set>
                                    <p:animEffect filter="fade" transition="in">
                                      <p:cBhvr>
                                        <p:cTn dur="500"/>
                                        <p:tgtEl>
                                          <p:spTgt spid="672"/>
                                        </p:tgtEl>
                                      </p:cBhvr>
                                    </p:animEffect>
                                  </p:childTnLst>
                                </p:cTn>
                              </p:par>
                              <p:par>
                                <p:cTn fill="hold" nodeType="withEffect" presetClass="entr" presetID="10" presetSubtype="0">
                                  <p:stCondLst>
                                    <p:cond delay="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0"/>
                                  </p:stCondLst>
                                  <p:childTnLst>
                                    <p:set>
                                      <p:cBhvr>
                                        <p:cTn dur="1" fill="hold">
                                          <p:stCondLst>
                                            <p:cond delay="0"/>
                                          </p:stCondLst>
                                        </p:cTn>
                                        <p:tgtEl>
                                          <p:spTgt spid="674"/>
                                        </p:tgtEl>
                                        <p:attrNameLst>
                                          <p:attrName>style.visibility</p:attrName>
                                        </p:attrNameLst>
                                      </p:cBhvr>
                                      <p:to>
                                        <p:strVal val="visible"/>
                                      </p:to>
                                    </p:set>
                                    <p:animEffect filter="fade" transition="in">
                                      <p:cBhvr>
                                        <p:cTn dur="500"/>
                                        <p:tgtEl>
                                          <p:spTgt spid="674"/>
                                        </p:tgtEl>
                                      </p:cBhvr>
                                    </p:animEffect>
                                  </p:childTnLst>
                                </p:cTn>
                              </p:par>
                              <p:par>
                                <p:cTn fill="hold" nodeType="withEffect" presetClass="entr" presetID="10" presetSubtype="0">
                                  <p:stCondLst>
                                    <p:cond delay="0"/>
                                  </p:stCondLst>
                                  <p:childTnLst>
                                    <p:set>
                                      <p:cBhvr>
                                        <p:cTn dur="1" fill="hold">
                                          <p:stCondLst>
                                            <p:cond delay="0"/>
                                          </p:stCondLst>
                                        </p:cTn>
                                        <p:tgtEl>
                                          <p:spTgt spid="675"/>
                                        </p:tgtEl>
                                        <p:attrNameLst>
                                          <p:attrName>style.visibility</p:attrName>
                                        </p:attrNameLst>
                                      </p:cBhvr>
                                      <p:to>
                                        <p:strVal val="visible"/>
                                      </p:to>
                                    </p:set>
                                    <p:animEffect filter="fade" transition="in">
                                      <p:cBhvr>
                                        <p:cTn dur="500"/>
                                        <p:tgtEl>
                                          <p:spTgt spid="675"/>
                                        </p:tgtEl>
                                      </p:cBhvr>
                                    </p:animEffect>
                                  </p:childTnLst>
                                </p:cTn>
                              </p:par>
                              <p:par>
                                <p:cTn fill="hold" nodeType="withEffect" presetClass="entr" presetID="10" presetSubtype="0">
                                  <p:stCondLst>
                                    <p:cond delay="0"/>
                                  </p:stCondLst>
                                  <p:childTnLst>
                                    <p:set>
                                      <p:cBhvr>
                                        <p:cTn dur="1" fill="hold">
                                          <p:stCondLst>
                                            <p:cond delay="0"/>
                                          </p:stCondLst>
                                        </p:cTn>
                                        <p:tgtEl>
                                          <p:spTgt spid="655"/>
                                        </p:tgtEl>
                                        <p:attrNameLst>
                                          <p:attrName>style.visibility</p:attrName>
                                        </p:attrNameLst>
                                      </p:cBhvr>
                                      <p:to>
                                        <p:strVal val="visible"/>
                                      </p:to>
                                    </p:set>
                                    <p:animEffect filter="fade" transition="in">
                                      <p:cBhvr>
                                        <p:cTn dur="500"/>
                                        <p:tgtEl>
                                          <p:spTgt spid="655"/>
                                        </p:tgtEl>
                                      </p:cBhvr>
                                    </p:animEffect>
                                  </p:childTnLst>
                                </p:cTn>
                              </p:par>
                              <p:par>
                                <p:cTn fill="hold" nodeType="with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500"/>
                                        <p:tgtEl>
                                          <p:spTgt spid="656"/>
                                        </p:tgtEl>
                                      </p:cBhvr>
                                    </p:animEffect>
                                  </p:childTnLst>
                                </p:cTn>
                              </p:par>
                              <p:par>
                                <p:cTn fill="hold" nodeType="withEffect" presetClass="entr" presetID="10" presetSubtype="0">
                                  <p:stCondLst>
                                    <p:cond delay="0"/>
                                  </p:stCondLst>
                                  <p:childTnLst>
                                    <p:set>
                                      <p:cBhvr>
                                        <p:cTn dur="1" fill="hold">
                                          <p:stCondLst>
                                            <p:cond delay="0"/>
                                          </p:stCondLst>
                                        </p:cTn>
                                        <p:tgtEl>
                                          <p:spTgt spid="657"/>
                                        </p:tgtEl>
                                        <p:attrNameLst>
                                          <p:attrName>style.visibility</p:attrName>
                                        </p:attrNameLst>
                                      </p:cBhvr>
                                      <p:to>
                                        <p:strVal val="visible"/>
                                      </p:to>
                                    </p:set>
                                    <p:animEffect filter="fade" transition="in">
                                      <p:cBhvr>
                                        <p:cTn dur="500"/>
                                        <p:tgtEl>
                                          <p:spTgt spid="657"/>
                                        </p:tgtEl>
                                      </p:cBhvr>
                                    </p:animEffect>
                                  </p:childTnLst>
                                </p:cTn>
                              </p:par>
                              <p:par>
                                <p:cTn fill="hold" nodeType="with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500"/>
                                        <p:tgtEl>
                                          <p:spTgt spid="658"/>
                                        </p:tgtEl>
                                      </p:cBhvr>
                                    </p:animEffect>
                                  </p:childTnLst>
                                </p:cTn>
                              </p:par>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500"/>
                                        <p:tgtEl>
                                          <p:spTgt spid="659"/>
                                        </p:tgtEl>
                                      </p:cBhvr>
                                    </p:animEffect>
                                  </p:childTnLst>
                                </p:cTn>
                              </p:par>
                              <p:par>
                                <p:cTn fill="hold" nodeType="withEffect" presetClass="entr" presetID="10" presetSubtype="0">
                                  <p:stCondLst>
                                    <p:cond delay="0"/>
                                  </p:stCondLst>
                                  <p:childTnLst>
                                    <p:set>
                                      <p:cBhvr>
                                        <p:cTn dur="1" fill="hold">
                                          <p:stCondLst>
                                            <p:cond delay="0"/>
                                          </p:stCondLst>
                                        </p:cTn>
                                        <p:tgtEl>
                                          <p:spTgt spid="660"/>
                                        </p:tgtEl>
                                        <p:attrNameLst>
                                          <p:attrName>style.visibility</p:attrName>
                                        </p:attrNameLst>
                                      </p:cBhvr>
                                      <p:to>
                                        <p:strVal val="visible"/>
                                      </p:to>
                                    </p:set>
                                    <p:animEffect filter="fade" transition="in">
                                      <p:cBhvr>
                                        <p:cTn dur="500"/>
                                        <p:tgtEl>
                                          <p:spTgt spid="660"/>
                                        </p:tgtEl>
                                      </p:cBhvr>
                                    </p:animEffect>
                                  </p:childTnLst>
                                </p:cTn>
                              </p:par>
                              <p:par>
                                <p:cTn fill="hold" nodeType="withEffect" presetClass="entr" presetID="10" presetSubtype="0">
                                  <p:stCondLst>
                                    <p:cond delay="0"/>
                                  </p:stCondLst>
                                  <p:childTnLst>
                                    <p:set>
                                      <p:cBhvr>
                                        <p:cTn dur="1" fill="hold">
                                          <p:stCondLst>
                                            <p:cond delay="0"/>
                                          </p:stCondLst>
                                        </p:cTn>
                                        <p:tgtEl>
                                          <p:spTgt spid="661"/>
                                        </p:tgtEl>
                                        <p:attrNameLst>
                                          <p:attrName>style.visibility</p:attrName>
                                        </p:attrNameLst>
                                      </p:cBhvr>
                                      <p:to>
                                        <p:strVal val="visible"/>
                                      </p:to>
                                    </p:set>
                                    <p:animEffect filter="fade" transition="in">
                                      <p:cBhvr>
                                        <p:cTn dur="500"/>
                                        <p:tgtEl>
                                          <p:spTgt spid="66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683"/>
                                        </p:tgtEl>
                                        <p:attrNameLst>
                                          <p:attrName>style.visibility</p:attrName>
                                        </p:attrNameLst>
                                      </p:cBhvr>
                                      <p:to>
                                        <p:strVal val="visible"/>
                                      </p:to>
                                    </p:set>
                                    <p:animEffect filter="fade" transition="in">
                                      <p:cBhvr>
                                        <p:cTn dur="1000"/>
                                        <p:tgtEl>
                                          <p:spTgt spid="6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2" name="Shape 692"/>
        <p:cNvGrpSpPr/>
        <p:nvPr/>
      </p:nvGrpSpPr>
      <p:grpSpPr>
        <a:xfrm>
          <a:off x="0" y="0"/>
          <a:ext cx="0" cy="0"/>
          <a:chOff x="0" y="0"/>
          <a:chExt cx="0" cy="0"/>
        </a:xfrm>
      </p:grpSpPr>
      <p:sp>
        <p:nvSpPr>
          <p:cNvPr id="693" name="Google Shape;693;p31"/>
          <p:cNvSpPr/>
          <p:nvPr/>
        </p:nvSpPr>
        <p:spPr>
          <a:xfrm>
            <a:off x="2591787" y="3015546"/>
            <a:ext cx="3384376" cy="623235"/>
          </a:xfrm>
          <a:prstGeom prst="rect">
            <a:avLst/>
          </a:prstGeom>
          <a:noFill/>
          <a:ln>
            <a:noFill/>
          </a:ln>
        </p:spPr>
        <p:txBody>
          <a:bodyPr anchorCtr="0" anchor="t" bIns="34275" lIns="68550" spcFirstLastPara="1" rIns="68550" wrap="square" tIns="34275">
            <a:noAutofit/>
          </a:bodyPr>
          <a:lstStyle/>
          <a:p>
            <a:pPr indent="0" lvl="0" marL="0" marR="0" rtl="0" algn="ctr">
              <a:spcBef>
                <a:spcPts val="0"/>
              </a:spcBef>
              <a:spcAft>
                <a:spcPts val="0"/>
              </a:spcAft>
              <a:buNone/>
            </a:pPr>
            <a:r>
              <a:rPr b="1" lang="en-US" sz="3600">
                <a:solidFill>
                  <a:schemeClr val="accent1"/>
                </a:solidFill>
                <a:latin typeface="Calibri"/>
                <a:ea typeface="Calibri"/>
                <a:cs typeface="Calibri"/>
                <a:sym typeface="Calibri"/>
              </a:rPr>
              <a:t>Product</a:t>
            </a:r>
            <a:endParaRPr b="1" sz="3600">
              <a:solidFill>
                <a:schemeClr val="accent1"/>
              </a:solidFill>
              <a:latin typeface="Calibri"/>
              <a:ea typeface="Calibri"/>
              <a:cs typeface="Calibri"/>
              <a:sym typeface="Calibri"/>
            </a:endParaRPr>
          </a:p>
        </p:txBody>
      </p:sp>
      <p:sp>
        <p:nvSpPr>
          <p:cNvPr id="694" name="Google Shape;694;p31"/>
          <p:cNvSpPr/>
          <p:nvPr/>
        </p:nvSpPr>
        <p:spPr>
          <a:xfrm>
            <a:off x="2231746" y="3779996"/>
            <a:ext cx="4104456" cy="807901"/>
          </a:xfrm>
          <a:prstGeom prst="rect">
            <a:avLst/>
          </a:prstGeom>
          <a:noFill/>
          <a:ln>
            <a:noFill/>
          </a:ln>
        </p:spPr>
        <p:txBody>
          <a:bodyPr anchorCtr="0" anchor="t" bIns="34275" lIns="68550" spcFirstLastPara="1" rIns="68550" wrap="square" tIns="34275">
            <a:noAutofit/>
          </a:bodyPr>
          <a:lstStyle/>
          <a:p>
            <a:pPr indent="0" lvl="0" marL="0" marR="0" rtl="0" algn="ctr">
              <a:spcBef>
                <a:spcPts val="0"/>
              </a:spcBef>
              <a:spcAft>
                <a:spcPts val="0"/>
              </a:spcAft>
              <a:buNone/>
            </a:pPr>
            <a:r>
              <a:rPr lang="en-US" sz="1200">
                <a:solidFill>
                  <a:srgbClr val="7F7F7F"/>
                </a:solidFill>
                <a:latin typeface="Calibri"/>
                <a:ea typeface="Calibri"/>
                <a:cs typeface="Calibri"/>
                <a:sym typeface="Calibri"/>
              </a:rPr>
              <a:t>We have many PowerPoint templates that has been specifically designed. We have many PowerPoint templates that has been specifically designed.</a:t>
            </a:r>
            <a:endParaRPr/>
          </a:p>
          <a:p>
            <a:pPr indent="0" lvl="0" marL="0" marR="0" rtl="0" algn="ctr">
              <a:spcBef>
                <a:spcPts val="0"/>
              </a:spcBef>
              <a:spcAft>
                <a:spcPts val="0"/>
              </a:spcAft>
              <a:buClr>
                <a:schemeClr val="dk1"/>
              </a:buClr>
              <a:buSzPts val="1200"/>
              <a:buFont typeface="Arial"/>
              <a:buNone/>
            </a:pPr>
            <a:r>
              <a:t/>
            </a:r>
            <a:endParaRPr sz="1200">
              <a:solidFill>
                <a:srgbClr val="7F7F7F"/>
              </a:solidFill>
              <a:latin typeface="Calibri"/>
              <a:ea typeface="Calibri"/>
              <a:cs typeface="Calibri"/>
              <a:sym typeface="Calibri"/>
            </a:endParaRPr>
          </a:p>
        </p:txBody>
      </p:sp>
      <p:grpSp>
        <p:nvGrpSpPr>
          <p:cNvPr id="695" name="Google Shape;695;p31"/>
          <p:cNvGrpSpPr/>
          <p:nvPr/>
        </p:nvGrpSpPr>
        <p:grpSpPr>
          <a:xfrm>
            <a:off x="3563902" y="1456420"/>
            <a:ext cx="1440146" cy="1417911"/>
            <a:chOff x="1223888" y="1903750"/>
            <a:chExt cx="1349509" cy="1349509"/>
          </a:xfrm>
        </p:grpSpPr>
        <p:sp>
          <p:nvSpPr>
            <p:cNvPr id="696" name="Google Shape;696;p31"/>
            <p:cNvSpPr/>
            <p:nvPr/>
          </p:nvSpPr>
          <p:spPr>
            <a:xfrm>
              <a:off x="1223888" y="1903750"/>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7" name="Google Shape;697;p31"/>
            <p:cNvSpPr txBox="1"/>
            <p:nvPr/>
          </p:nvSpPr>
          <p:spPr>
            <a:xfrm>
              <a:off x="1315037" y="2329514"/>
              <a:ext cx="1167210" cy="49797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770000"/>
                  </a:solidFill>
                  <a:latin typeface="Calibri"/>
                  <a:ea typeface="Calibri"/>
                  <a:cs typeface="Calibri"/>
                  <a:sym typeface="Calibri"/>
                </a:rPr>
                <a:t>PART 4</a:t>
              </a:r>
              <a:endParaRPr b="1" sz="2800">
                <a:solidFill>
                  <a:srgbClr val="770000"/>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695"/>
                                        </p:tgtEl>
                                        <p:attrNameLst>
                                          <p:attrName>style.visibility</p:attrName>
                                        </p:attrNameLst>
                                      </p:cBhvr>
                                      <p:to>
                                        <p:strVal val="visible"/>
                                      </p:to>
                                    </p:set>
                                    <p:anim calcmode="lin" valueType="num">
                                      <p:cBhvr additive="base">
                                        <p:cTn dur="500"/>
                                        <p:tgtEl>
                                          <p:spTgt spid="695"/>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500"/>
                                        <p:tgtEl>
                                          <p:spTgt spid="693"/>
                                        </p:tgtEl>
                                      </p:cBhvr>
                                    </p:animEffect>
                                  </p:childTnLst>
                                </p:cTn>
                              </p:par>
                              <p:par>
                                <p:cTn fill="hold" nodeType="withEffect" presetClass="entr" presetID="10" presetSubtype="0">
                                  <p:stCondLst>
                                    <p:cond delay="50"/>
                                  </p:stCondLst>
                                  <p:childTnLst>
                                    <p:set>
                                      <p:cBhvr>
                                        <p:cTn dur="1" fill="hold">
                                          <p:stCondLst>
                                            <p:cond delay="0"/>
                                          </p:stCondLst>
                                        </p:cTn>
                                        <p:tgtEl>
                                          <p:spTgt spid="694"/>
                                        </p:tgtEl>
                                        <p:attrNameLst>
                                          <p:attrName>style.visibility</p:attrName>
                                        </p:attrNameLst>
                                      </p:cBhvr>
                                      <p:to>
                                        <p:strVal val="visible"/>
                                      </p:to>
                                    </p:set>
                                    <p:animEffect filter="fade" transition="in">
                                      <p:cBhvr>
                                        <p:cTn dur="500"/>
                                        <p:tgtEl>
                                          <p:spTgt spid="6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1" name="Shape 701"/>
        <p:cNvGrpSpPr/>
        <p:nvPr/>
      </p:nvGrpSpPr>
      <p:grpSpPr>
        <a:xfrm>
          <a:off x="0" y="0"/>
          <a:ext cx="0" cy="0"/>
          <a:chOff x="0" y="0"/>
          <a:chExt cx="0" cy="0"/>
        </a:xfrm>
      </p:grpSpPr>
      <p:pic>
        <p:nvPicPr>
          <p:cNvPr id="702" name="Google Shape;702;p32"/>
          <p:cNvPicPr preferRelativeResize="0"/>
          <p:nvPr/>
        </p:nvPicPr>
        <p:blipFill rotWithShape="1">
          <a:blip r:embed="rId3">
            <a:alphaModFix/>
          </a:blip>
          <a:srcRect b="0" l="0" r="0" t="0"/>
          <a:stretch/>
        </p:blipFill>
        <p:spPr>
          <a:xfrm>
            <a:off x="708545" y="306085"/>
            <a:ext cx="2447159" cy="484734"/>
          </a:xfrm>
          <a:prstGeom prst="rect">
            <a:avLst/>
          </a:prstGeom>
          <a:noFill/>
          <a:ln>
            <a:noFill/>
          </a:ln>
        </p:spPr>
      </p:pic>
      <p:sp>
        <p:nvSpPr>
          <p:cNvPr id="703" name="Google Shape;703;p32"/>
          <p:cNvSpPr/>
          <p:nvPr/>
        </p:nvSpPr>
        <p:spPr>
          <a:xfrm>
            <a:off x="306045" y="122673"/>
            <a:ext cx="464424" cy="472824"/>
          </a:xfrm>
          <a:custGeom>
            <a:rect b="b" l="l" r="r" t="t"/>
            <a:pathLst>
              <a:path extrusionOk="0" h="630260" w="619265">
                <a:moveTo>
                  <a:pt x="318220" y="0"/>
                </a:moveTo>
                <a:cubicBezTo>
                  <a:pt x="450031" y="0"/>
                  <a:pt x="563124" y="80141"/>
                  <a:pt x="611433" y="194354"/>
                </a:cubicBezTo>
                <a:lnTo>
                  <a:pt x="619265" y="219585"/>
                </a:lnTo>
                <a:lnTo>
                  <a:pt x="256918" y="630260"/>
                </a:lnTo>
                <a:lnTo>
                  <a:pt x="254088" y="629975"/>
                </a:lnTo>
                <a:cubicBezTo>
                  <a:pt x="109080" y="600302"/>
                  <a:pt x="0" y="472000"/>
                  <a:pt x="0" y="318220"/>
                </a:cubicBezTo>
                <a:cubicBezTo>
                  <a:pt x="0" y="142472"/>
                  <a:pt x="142472" y="0"/>
                  <a:pt x="318220" y="0"/>
                </a:cubicBezTo>
                <a:close/>
              </a:path>
            </a:pathLst>
          </a:custGeom>
          <a:solidFill>
            <a:schemeClr val="lt1">
              <a:alpha val="89803"/>
            </a:schemeClr>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cxnSp>
        <p:nvCxnSpPr>
          <p:cNvPr id="704" name="Google Shape;704;p32"/>
          <p:cNvCxnSpPr/>
          <p:nvPr/>
        </p:nvCxnSpPr>
        <p:spPr>
          <a:xfrm flipH="1">
            <a:off x="614469" y="303704"/>
            <a:ext cx="253648" cy="296557"/>
          </a:xfrm>
          <a:prstGeom prst="straightConnector1">
            <a:avLst/>
          </a:prstGeom>
          <a:noFill/>
          <a:ln cap="flat" cmpd="sng" w="9525">
            <a:solidFill>
              <a:schemeClr val="lt1">
                <a:alpha val="49803"/>
              </a:schemeClr>
            </a:solidFill>
            <a:prstDash val="solid"/>
            <a:round/>
            <a:headEnd len="med" w="med" type="none"/>
            <a:tailEnd len="med" w="med" type="none"/>
          </a:ln>
        </p:spPr>
      </p:cxnSp>
      <p:cxnSp>
        <p:nvCxnSpPr>
          <p:cNvPr id="705" name="Google Shape;705;p32"/>
          <p:cNvCxnSpPr/>
          <p:nvPr/>
        </p:nvCxnSpPr>
        <p:spPr>
          <a:xfrm>
            <a:off x="298899" y="655046"/>
            <a:ext cx="8540645" cy="0"/>
          </a:xfrm>
          <a:prstGeom prst="straightConnector1">
            <a:avLst/>
          </a:prstGeom>
          <a:noFill/>
          <a:ln cap="flat" cmpd="sng" w="9525">
            <a:solidFill>
              <a:schemeClr val="lt1">
                <a:alpha val="49803"/>
              </a:schemeClr>
            </a:solidFill>
            <a:prstDash val="solid"/>
            <a:round/>
            <a:headEnd len="med" w="med" type="none"/>
            <a:tailEnd len="med" w="med" type="none"/>
          </a:ln>
        </p:spPr>
      </p:cxnSp>
      <p:pic>
        <p:nvPicPr>
          <p:cNvPr id="706" name="Google Shape;706;p32"/>
          <p:cNvPicPr preferRelativeResize="0"/>
          <p:nvPr/>
        </p:nvPicPr>
        <p:blipFill rotWithShape="1">
          <a:blip r:embed="rId4">
            <a:alphaModFix/>
          </a:blip>
          <a:srcRect b="0" l="0" r="0" t="0"/>
          <a:stretch/>
        </p:blipFill>
        <p:spPr>
          <a:xfrm>
            <a:off x="7860681" y="452577"/>
            <a:ext cx="1041977" cy="228671"/>
          </a:xfrm>
          <a:prstGeom prst="rect">
            <a:avLst/>
          </a:prstGeom>
          <a:noFill/>
          <a:ln>
            <a:noFill/>
          </a:ln>
        </p:spPr>
      </p:pic>
      <p:sp>
        <p:nvSpPr>
          <p:cNvPr id="707" name="Google Shape;707;p32"/>
          <p:cNvSpPr/>
          <p:nvPr/>
        </p:nvSpPr>
        <p:spPr>
          <a:xfrm>
            <a:off x="306045" y="898009"/>
            <a:ext cx="1831499" cy="1674536"/>
          </a:xfrm>
          <a:prstGeom prst="rect">
            <a:avLst/>
          </a:prstGeom>
          <a:blipFill rotWithShape="1">
            <a:blip r:embed="rId5">
              <a:alphaModFix/>
            </a:blip>
            <a:stretch>
              <a:fillRect b="0" l="0" r="0" t="0"/>
            </a:stretch>
          </a:blip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08" name="Google Shape;708;p32"/>
          <p:cNvSpPr/>
          <p:nvPr/>
        </p:nvSpPr>
        <p:spPr>
          <a:xfrm>
            <a:off x="306045" y="3194242"/>
            <a:ext cx="1831499" cy="1674536"/>
          </a:xfrm>
          <a:prstGeom prst="rect">
            <a:avLst/>
          </a:prstGeom>
          <a:blipFill rotWithShape="1">
            <a:blip r:embed="rId5">
              <a:alphaModFix/>
            </a:blip>
            <a:stretch>
              <a:fillRect b="0" l="0" r="0" t="0"/>
            </a:stretch>
          </a:blip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09" name="Google Shape;709;p32"/>
          <p:cNvSpPr/>
          <p:nvPr/>
        </p:nvSpPr>
        <p:spPr>
          <a:xfrm>
            <a:off x="4695450" y="898009"/>
            <a:ext cx="1832690" cy="1674536"/>
          </a:xfrm>
          <a:prstGeom prst="rect">
            <a:avLst/>
          </a:prstGeom>
          <a:blipFill rotWithShape="1">
            <a:blip r:embed="rId5">
              <a:alphaModFix/>
            </a:blip>
            <a:stretch>
              <a:fillRect b="0" l="0" r="0" t="0"/>
            </a:stretch>
          </a:blip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10" name="Google Shape;710;p32"/>
          <p:cNvSpPr/>
          <p:nvPr/>
        </p:nvSpPr>
        <p:spPr>
          <a:xfrm>
            <a:off x="4695450" y="3194242"/>
            <a:ext cx="1832690" cy="1674536"/>
          </a:xfrm>
          <a:prstGeom prst="rect">
            <a:avLst/>
          </a:prstGeom>
          <a:blipFill rotWithShape="1">
            <a:blip r:embed="rId5">
              <a:alphaModFix/>
            </a:blip>
            <a:stretch>
              <a:fillRect b="0" l="0" r="0" t="0"/>
            </a:stretch>
          </a:blip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11" name="Google Shape;711;p32"/>
          <p:cNvSpPr txBox="1"/>
          <p:nvPr/>
        </p:nvSpPr>
        <p:spPr>
          <a:xfrm>
            <a:off x="2418561" y="844352"/>
            <a:ext cx="2012506" cy="31548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Customer</a:t>
            </a:r>
            <a:endParaRPr b="1" sz="1600">
              <a:solidFill>
                <a:srgbClr val="3F3F3F"/>
              </a:solidFill>
              <a:latin typeface="Calibri"/>
              <a:ea typeface="Calibri"/>
              <a:cs typeface="Calibri"/>
              <a:sym typeface="Calibri"/>
            </a:endParaRPr>
          </a:p>
        </p:txBody>
      </p:sp>
      <p:sp>
        <p:nvSpPr>
          <p:cNvPr id="712" name="Google Shape;712;p32"/>
          <p:cNvSpPr/>
          <p:nvPr/>
        </p:nvSpPr>
        <p:spPr>
          <a:xfrm>
            <a:off x="2214947" y="1236251"/>
            <a:ext cx="151236" cy="151256"/>
          </a:xfrm>
          <a:custGeom>
            <a:rect b="b" l="l" r="r" t="t"/>
            <a:pathLst>
              <a:path extrusionOk="0" h="406684" w="406684">
                <a:moveTo>
                  <a:pt x="154927" y="127389"/>
                </a:moveTo>
                <a:lnTo>
                  <a:pt x="154927" y="289314"/>
                </a:lnTo>
                <a:lnTo>
                  <a:pt x="294518" y="208352"/>
                </a:lnTo>
                <a:lnTo>
                  <a:pt x="154927" y="127389"/>
                </a:lnTo>
                <a:close/>
                <a:moveTo>
                  <a:pt x="203342" y="0"/>
                </a:moveTo>
                <a:cubicBezTo>
                  <a:pt x="315645" y="0"/>
                  <a:pt x="406684" y="91039"/>
                  <a:pt x="406684" y="203342"/>
                </a:cubicBezTo>
                <a:cubicBezTo>
                  <a:pt x="406684" y="315645"/>
                  <a:pt x="315645" y="406684"/>
                  <a:pt x="203342" y="406684"/>
                </a:cubicBezTo>
                <a:cubicBezTo>
                  <a:pt x="91039" y="406684"/>
                  <a:pt x="0" y="315645"/>
                  <a:pt x="0" y="203342"/>
                </a:cubicBezTo>
                <a:cubicBezTo>
                  <a:pt x="0" y="91039"/>
                  <a:pt x="91039" y="0"/>
                  <a:pt x="203342" y="0"/>
                </a:cubicBezTo>
                <a:close/>
              </a:path>
            </a:pathLst>
          </a:custGeom>
          <a:solidFill>
            <a:schemeClr val="lt1">
              <a:alpha val="69803"/>
            </a:schemeClr>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sp>
        <p:nvSpPr>
          <p:cNvPr id="713" name="Google Shape;713;p32"/>
          <p:cNvSpPr txBox="1"/>
          <p:nvPr/>
        </p:nvSpPr>
        <p:spPr>
          <a:xfrm>
            <a:off x="2392381" y="1132384"/>
            <a:ext cx="2074430" cy="57709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100">
                <a:solidFill>
                  <a:srgbClr val="7F7F7F"/>
                </a:solidFill>
                <a:latin typeface="Calibri"/>
                <a:ea typeface="Calibri"/>
                <a:cs typeface="Calibri"/>
                <a:sym typeface="Calibri"/>
              </a:rPr>
              <a:t>We use well-known development methodologies to create a customized</a:t>
            </a:r>
            <a:endParaRPr/>
          </a:p>
        </p:txBody>
      </p:sp>
      <p:grpSp>
        <p:nvGrpSpPr>
          <p:cNvPr id="714" name="Google Shape;714;p32"/>
          <p:cNvGrpSpPr/>
          <p:nvPr/>
        </p:nvGrpSpPr>
        <p:grpSpPr>
          <a:xfrm>
            <a:off x="2214948" y="1688828"/>
            <a:ext cx="202441" cy="834886"/>
            <a:chOff x="0" y="0"/>
            <a:chExt cx="269890" cy="1112411"/>
          </a:xfrm>
        </p:grpSpPr>
        <p:grpSp>
          <p:nvGrpSpPr>
            <p:cNvPr id="715" name="Google Shape;715;p32"/>
            <p:cNvGrpSpPr/>
            <p:nvPr/>
          </p:nvGrpSpPr>
          <p:grpSpPr>
            <a:xfrm>
              <a:off x="0" y="0"/>
              <a:ext cx="269890" cy="269771"/>
              <a:chOff x="0" y="0"/>
              <a:chExt cx="269890" cy="269771"/>
            </a:xfrm>
          </p:grpSpPr>
          <p:sp>
            <p:nvSpPr>
              <p:cNvPr id="716" name="Google Shape;716;p32"/>
              <p:cNvSpPr/>
              <p:nvPr/>
            </p:nvSpPr>
            <p:spPr>
              <a:xfrm>
                <a:off x="0" y="0"/>
                <a:ext cx="269890" cy="269771"/>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17" name="Google Shape;717;p32"/>
              <p:cNvSpPr/>
              <p:nvPr/>
            </p:nvSpPr>
            <p:spPr>
              <a:xfrm>
                <a:off x="43573" y="53501"/>
                <a:ext cx="182743" cy="162888"/>
              </a:xfrm>
              <a:custGeom>
                <a:rect b="b" l="l" r="r" t="t"/>
                <a:pathLst>
                  <a:path extrusionOk="0" h="850" w="957">
                    <a:moveTo>
                      <a:pt x="830" y="139"/>
                    </a:moveTo>
                    <a:cubicBezTo>
                      <a:pt x="650" y="139"/>
                      <a:pt x="650" y="139"/>
                      <a:pt x="650" y="139"/>
                    </a:cubicBezTo>
                    <a:cubicBezTo>
                      <a:pt x="650" y="26"/>
                      <a:pt x="650" y="26"/>
                      <a:pt x="650" y="26"/>
                    </a:cubicBezTo>
                    <a:cubicBezTo>
                      <a:pt x="650" y="12"/>
                      <a:pt x="639" y="0"/>
                      <a:pt x="625" y="0"/>
                    </a:cubicBezTo>
                    <a:cubicBezTo>
                      <a:pt x="332" y="0"/>
                      <a:pt x="332" y="0"/>
                      <a:pt x="332" y="0"/>
                    </a:cubicBezTo>
                    <a:cubicBezTo>
                      <a:pt x="318" y="0"/>
                      <a:pt x="307" y="12"/>
                      <a:pt x="307" y="26"/>
                    </a:cubicBezTo>
                    <a:cubicBezTo>
                      <a:pt x="307" y="139"/>
                      <a:pt x="307" y="139"/>
                      <a:pt x="307" y="139"/>
                    </a:cubicBezTo>
                    <a:cubicBezTo>
                      <a:pt x="127" y="139"/>
                      <a:pt x="127" y="139"/>
                      <a:pt x="127" y="139"/>
                    </a:cubicBezTo>
                    <a:cubicBezTo>
                      <a:pt x="57" y="139"/>
                      <a:pt x="0" y="196"/>
                      <a:pt x="0" y="266"/>
                    </a:cubicBezTo>
                    <a:cubicBezTo>
                      <a:pt x="0" y="723"/>
                      <a:pt x="0" y="723"/>
                      <a:pt x="0" y="723"/>
                    </a:cubicBezTo>
                    <a:cubicBezTo>
                      <a:pt x="0" y="793"/>
                      <a:pt x="57" y="850"/>
                      <a:pt x="127" y="850"/>
                    </a:cubicBezTo>
                    <a:cubicBezTo>
                      <a:pt x="830" y="850"/>
                      <a:pt x="830" y="850"/>
                      <a:pt x="830" y="850"/>
                    </a:cubicBezTo>
                    <a:cubicBezTo>
                      <a:pt x="900" y="850"/>
                      <a:pt x="957" y="793"/>
                      <a:pt x="957" y="723"/>
                    </a:cubicBezTo>
                    <a:cubicBezTo>
                      <a:pt x="957" y="266"/>
                      <a:pt x="957" y="266"/>
                      <a:pt x="957" y="266"/>
                    </a:cubicBezTo>
                    <a:cubicBezTo>
                      <a:pt x="957" y="196"/>
                      <a:pt x="900" y="139"/>
                      <a:pt x="830" y="139"/>
                    </a:cubicBezTo>
                    <a:close/>
                    <a:moveTo>
                      <a:pt x="521" y="439"/>
                    </a:moveTo>
                    <a:cubicBezTo>
                      <a:pt x="436" y="439"/>
                      <a:pt x="436" y="439"/>
                      <a:pt x="436" y="439"/>
                    </a:cubicBezTo>
                    <a:cubicBezTo>
                      <a:pt x="429" y="439"/>
                      <a:pt x="423" y="445"/>
                      <a:pt x="423" y="451"/>
                    </a:cubicBezTo>
                    <a:cubicBezTo>
                      <a:pt x="423" y="482"/>
                      <a:pt x="423" y="482"/>
                      <a:pt x="423" y="482"/>
                    </a:cubicBezTo>
                    <a:cubicBezTo>
                      <a:pt x="127" y="482"/>
                      <a:pt x="127" y="482"/>
                      <a:pt x="127" y="482"/>
                    </a:cubicBezTo>
                    <a:cubicBezTo>
                      <a:pt x="78" y="482"/>
                      <a:pt x="38" y="442"/>
                      <a:pt x="38" y="393"/>
                    </a:cubicBezTo>
                    <a:cubicBezTo>
                      <a:pt x="38" y="266"/>
                      <a:pt x="38" y="266"/>
                      <a:pt x="38" y="266"/>
                    </a:cubicBezTo>
                    <a:cubicBezTo>
                      <a:pt x="38" y="217"/>
                      <a:pt x="78" y="177"/>
                      <a:pt x="127" y="177"/>
                    </a:cubicBezTo>
                    <a:cubicBezTo>
                      <a:pt x="830" y="177"/>
                      <a:pt x="830" y="177"/>
                      <a:pt x="830" y="177"/>
                    </a:cubicBezTo>
                    <a:cubicBezTo>
                      <a:pt x="879" y="177"/>
                      <a:pt x="919" y="217"/>
                      <a:pt x="919" y="266"/>
                    </a:cubicBezTo>
                    <a:cubicBezTo>
                      <a:pt x="919" y="393"/>
                      <a:pt x="919" y="393"/>
                      <a:pt x="919" y="393"/>
                    </a:cubicBezTo>
                    <a:cubicBezTo>
                      <a:pt x="919" y="442"/>
                      <a:pt x="879" y="482"/>
                      <a:pt x="830" y="482"/>
                    </a:cubicBezTo>
                    <a:cubicBezTo>
                      <a:pt x="534" y="482"/>
                      <a:pt x="534" y="482"/>
                      <a:pt x="534" y="482"/>
                    </a:cubicBezTo>
                    <a:cubicBezTo>
                      <a:pt x="534" y="451"/>
                      <a:pt x="534" y="451"/>
                      <a:pt x="534" y="451"/>
                    </a:cubicBezTo>
                    <a:cubicBezTo>
                      <a:pt x="534" y="445"/>
                      <a:pt x="528" y="439"/>
                      <a:pt x="521" y="439"/>
                    </a:cubicBezTo>
                    <a:close/>
                    <a:moveTo>
                      <a:pt x="509" y="464"/>
                    </a:moveTo>
                    <a:cubicBezTo>
                      <a:pt x="509" y="524"/>
                      <a:pt x="509" y="524"/>
                      <a:pt x="509" y="524"/>
                    </a:cubicBezTo>
                    <a:cubicBezTo>
                      <a:pt x="448" y="524"/>
                      <a:pt x="448" y="524"/>
                      <a:pt x="448" y="524"/>
                    </a:cubicBezTo>
                    <a:cubicBezTo>
                      <a:pt x="448" y="464"/>
                      <a:pt x="448" y="464"/>
                      <a:pt x="448" y="464"/>
                    </a:cubicBezTo>
                    <a:lnTo>
                      <a:pt x="509" y="464"/>
                    </a:lnTo>
                    <a:close/>
                    <a:moveTo>
                      <a:pt x="357" y="51"/>
                    </a:moveTo>
                    <a:cubicBezTo>
                      <a:pt x="600" y="51"/>
                      <a:pt x="600" y="51"/>
                      <a:pt x="600" y="51"/>
                    </a:cubicBezTo>
                    <a:cubicBezTo>
                      <a:pt x="600" y="139"/>
                      <a:pt x="600" y="139"/>
                      <a:pt x="600" y="139"/>
                    </a:cubicBezTo>
                    <a:cubicBezTo>
                      <a:pt x="357" y="139"/>
                      <a:pt x="357" y="139"/>
                      <a:pt x="357" y="139"/>
                    </a:cubicBezTo>
                    <a:lnTo>
                      <a:pt x="357" y="51"/>
                    </a:lnTo>
                    <a:close/>
                    <a:moveTo>
                      <a:pt x="830" y="799"/>
                    </a:moveTo>
                    <a:cubicBezTo>
                      <a:pt x="127" y="799"/>
                      <a:pt x="127" y="799"/>
                      <a:pt x="127" y="799"/>
                    </a:cubicBezTo>
                    <a:cubicBezTo>
                      <a:pt x="85" y="799"/>
                      <a:pt x="51" y="765"/>
                      <a:pt x="51" y="723"/>
                    </a:cubicBezTo>
                    <a:cubicBezTo>
                      <a:pt x="51" y="477"/>
                      <a:pt x="51" y="477"/>
                      <a:pt x="51" y="477"/>
                    </a:cubicBezTo>
                    <a:cubicBezTo>
                      <a:pt x="71" y="496"/>
                      <a:pt x="98" y="507"/>
                      <a:pt x="127" y="507"/>
                    </a:cubicBezTo>
                    <a:cubicBezTo>
                      <a:pt x="423" y="507"/>
                      <a:pt x="423" y="507"/>
                      <a:pt x="423" y="507"/>
                    </a:cubicBezTo>
                    <a:cubicBezTo>
                      <a:pt x="423" y="537"/>
                      <a:pt x="423" y="537"/>
                      <a:pt x="423" y="537"/>
                    </a:cubicBezTo>
                    <a:cubicBezTo>
                      <a:pt x="423" y="544"/>
                      <a:pt x="429" y="550"/>
                      <a:pt x="436" y="550"/>
                    </a:cubicBezTo>
                    <a:cubicBezTo>
                      <a:pt x="521" y="550"/>
                      <a:pt x="521" y="550"/>
                      <a:pt x="521" y="550"/>
                    </a:cubicBezTo>
                    <a:cubicBezTo>
                      <a:pt x="528" y="550"/>
                      <a:pt x="534" y="544"/>
                      <a:pt x="534" y="537"/>
                    </a:cubicBezTo>
                    <a:cubicBezTo>
                      <a:pt x="534" y="507"/>
                      <a:pt x="534" y="507"/>
                      <a:pt x="534" y="507"/>
                    </a:cubicBezTo>
                    <a:cubicBezTo>
                      <a:pt x="830" y="507"/>
                      <a:pt x="830" y="507"/>
                      <a:pt x="830" y="507"/>
                    </a:cubicBezTo>
                    <a:cubicBezTo>
                      <a:pt x="859" y="507"/>
                      <a:pt x="886" y="496"/>
                      <a:pt x="906" y="477"/>
                    </a:cubicBezTo>
                    <a:cubicBezTo>
                      <a:pt x="906" y="723"/>
                      <a:pt x="906" y="723"/>
                      <a:pt x="906" y="723"/>
                    </a:cubicBezTo>
                    <a:cubicBezTo>
                      <a:pt x="906" y="765"/>
                      <a:pt x="872" y="799"/>
                      <a:pt x="830" y="799"/>
                    </a:cubicBezTo>
                    <a:close/>
                  </a:path>
                </a:pathLst>
              </a:custGeom>
              <a:solidFill>
                <a:srgbClr val="183D6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18" name="Google Shape;718;p32"/>
            <p:cNvGrpSpPr/>
            <p:nvPr/>
          </p:nvGrpSpPr>
          <p:grpSpPr>
            <a:xfrm>
              <a:off x="0" y="420526"/>
              <a:ext cx="269890" cy="271357"/>
              <a:chOff x="0" y="-734"/>
              <a:chExt cx="269890" cy="271357"/>
            </a:xfrm>
          </p:grpSpPr>
          <p:sp>
            <p:nvSpPr>
              <p:cNvPr id="719" name="Google Shape;719;p32"/>
              <p:cNvSpPr/>
              <p:nvPr/>
            </p:nvSpPr>
            <p:spPr>
              <a:xfrm>
                <a:off x="0" y="-734"/>
                <a:ext cx="269890" cy="271357"/>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20" name="Google Shape;720;p32"/>
              <p:cNvSpPr/>
              <p:nvPr/>
            </p:nvSpPr>
            <p:spPr>
              <a:xfrm>
                <a:off x="15209" y="51069"/>
                <a:ext cx="239470" cy="167751"/>
              </a:xfrm>
              <a:custGeom>
                <a:rect b="b" l="l" r="r" t="t"/>
                <a:pathLst>
                  <a:path extrusionOk="0" h="876" w="1254">
                    <a:moveTo>
                      <a:pt x="1246" y="328"/>
                    </a:moveTo>
                    <a:cubicBezTo>
                      <a:pt x="981" y="11"/>
                      <a:pt x="981" y="11"/>
                      <a:pt x="981" y="11"/>
                    </a:cubicBezTo>
                    <a:cubicBezTo>
                      <a:pt x="973" y="2"/>
                      <a:pt x="959" y="0"/>
                      <a:pt x="948" y="6"/>
                    </a:cubicBezTo>
                    <a:cubicBezTo>
                      <a:pt x="764" y="114"/>
                      <a:pt x="764" y="114"/>
                      <a:pt x="764" y="114"/>
                    </a:cubicBezTo>
                    <a:cubicBezTo>
                      <a:pt x="757" y="118"/>
                      <a:pt x="753" y="124"/>
                      <a:pt x="752" y="131"/>
                    </a:cubicBezTo>
                    <a:cubicBezTo>
                      <a:pt x="750" y="139"/>
                      <a:pt x="752" y="146"/>
                      <a:pt x="757" y="152"/>
                    </a:cubicBezTo>
                    <a:cubicBezTo>
                      <a:pt x="765" y="161"/>
                      <a:pt x="765" y="161"/>
                      <a:pt x="765" y="161"/>
                    </a:cubicBezTo>
                    <a:cubicBezTo>
                      <a:pt x="660" y="180"/>
                      <a:pt x="660" y="180"/>
                      <a:pt x="660" y="180"/>
                    </a:cubicBezTo>
                    <a:cubicBezTo>
                      <a:pt x="657" y="180"/>
                      <a:pt x="653" y="182"/>
                      <a:pt x="651" y="185"/>
                    </a:cubicBezTo>
                    <a:cubicBezTo>
                      <a:pt x="629" y="221"/>
                      <a:pt x="629" y="221"/>
                      <a:pt x="629" y="221"/>
                    </a:cubicBezTo>
                    <a:cubicBezTo>
                      <a:pt x="606" y="185"/>
                      <a:pt x="606" y="185"/>
                      <a:pt x="606" y="185"/>
                    </a:cubicBezTo>
                    <a:cubicBezTo>
                      <a:pt x="604" y="182"/>
                      <a:pt x="601" y="180"/>
                      <a:pt x="598" y="180"/>
                    </a:cubicBezTo>
                    <a:cubicBezTo>
                      <a:pt x="493" y="161"/>
                      <a:pt x="493" y="161"/>
                      <a:pt x="493" y="161"/>
                    </a:cubicBezTo>
                    <a:cubicBezTo>
                      <a:pt x="497" y="157"/>
                      <a:pt x="497" y="157"/>
                      <a:pt x="497" y="157"/>
                    </a:cubicBezTo>
                    <a:cubicBezTo>
                      <a:pt x="501" y="151"/>
                      <a:pt x="503" y="144"/>
                      <a:pt x="502" y="136"/>
                    </a:cubicBezTo>
                    <a:cubicBezTo>
                      <a:pt x="501" y="129"/>
                      <a:pt x="496" y="122"/>
                      <a:pt x="490" y="119"/>
                    </a:cubicBezTo>
                    <a:cubicBezTo>
                      <a:pt x="305" y="10"/>
                      <a:pt x="305" y="10"/>
                      <a:pt x="305" y="10"/>
                    </a:cubicBezTo>
                    <a:cubicBezTo>
                      <a:pt x="295" y="4"/>
                      <a:pt x="281" y="7"/>
                      <a:pt x="273" y="16"/>
                    </a:cubicBezTo>
                    <a:cubicBezTo>
                      <a:pt x="8" y="333"/>
                      <a:pt x="8" y="333"/>
                      <a:pt x="8" y="333"/>
                    </a:cubicBezTo>
                    <a:cubicBezTo>
                      <a:pt x="0" y="342"/>
                      <a:pt x="0" y="356"/>
                      <a:pt x="8" y="366"/>
                    </a:cubicBezTo>
                    <a:cubicBezTo>
                      <a:pt x="150" y="525"/>
                      <a:pt x="150" y="525"/>
                      <a:pt x="150" y="525"/>
                    </a:cubicBezTo>
                    <a:cubicBezTo>
                      <a:pt x="155" y="531"/>
                      <a:pt x="162" y="534"/>
                      <a:pt x="169" y="534"/>
                    </a:cubicBezTo>
                    <a:cubicBezTo>
                      <a:pt x="169" y="534"/>
                      <a:pt x="169" y="534"/>
                      <a:pt x="169" y="534"/>
                    </a:cubicBezTo>
                    <a:cubicBezTo>
                      <a:pt x="177" y="534"/>
                      <a:pt x="184" y="530"/>
                      <a:pt x="188" y="525"/>
                    </a:cubicBezTo>
                    <a:cubicBezTo>
                      <a:pt x="201" y="510"/>
                      <a:pt x="201" y="510"/>
                      <a:pt x="201" y="510"/>
                    </a:cubicBezTo>
                    <a:cubicBezTo>
                      <a:pt x="451" y="719"/>
                      <a:pt x="451" y="719"/>
                      <a:pt x="451" y="719"/>
                    </a:cubicBezTo>
                    <a:cubicBezTo>
                      <a:pt x="691" y="874"/>
                      <a:pt x="691" y="874"/>
                      <a:pt x="691" y="874"/>
                    </a:cubicBezTo>
                    <a:cubicBezTo>
                      <a:pt x="693" y="875"/>
                      <a:pt x="696" y="876"/>
                      <a:pt x="698" y="876"/>
                    </a:cubicBezTo>
                    <a:cubicBezTo>
                      <a:pt x="701" y="876"/>
                      <a:pt x="703" y="875"/>
                      <a:pt x="706" y="873"/>
                    </a:cubicBezTo>
                    <a:cubicBezTo>
                      <a:pt x="984" y="668"/>
                      <a:pt x="984" y="668"/>
                      <a:pt x="984" y="668"/>
                    </a:cubicBezTo>
                    <a:cubicBezTo>
                      <a:pt x="987" y="666"/>
                      <a:pt x="989" y="662"/>
                      <a:pt x="990" y="659"/>
                    </a:cubicBezTo>
                    <a:cubicBezTo>
                      <a:pt x="990" y="655"/>
                      <a:pt x="989" y="652"/>
                      <a:pt x="986" y="649"/>
                    </a:cubicBezTo>
                    <a:cubicBezTo>
                      <a:pt x="944" y="605"/>
                      <a:pt x="944" y="605"/>
                      <a:pt x="944" y="605"/>
                    </a:cubicBezTo>
                    <a:cubicBezTo>
                      <a:pt x="1057" y="510"/>
                      <a:pt x="1057" y="510"/>
                      <a:pt x="1057" y="510"/>
                    </a:cubicBezTo>
                    <a:cubicBezTo>
                      <a:pt x="1065" y="520"/>
                      <a:pt x="1065" y="520"/>
                      <a:pt x="1065" y="520"/>
                    </a:cubicBezTo>
                    <a:cubicBezTo>
                      <a:pt x="1070" y="526"/>
                      <a:pt x="1077" y="529"/>
                      <a:pt x="1085" y="529"/>
                    </a:cubicBezTo>
                    <a:cubicBezTo>
                      <a:pt x="1085" y="529"/>
                      <a:pt x="1085" y="529"/>
                      <a:pt x="1085" y="529"/>
                    </a:cubicBezTo>
                    <a:cubicBezTo>
                      <a:pt x="1092" y="529"/>
                      <a:pt x="1099" y="526"/>
                      <a:pt x="1104" y="521"/>
                    </a:cubicBezTo>
                    <a:cubicBezTo>
                      <a:pt x="1245" y="361"/>
                      <a:pt x="1245" y="361"/>
                      <a:pt x="1245" y="361"/>
                    </a:cubicBezTo>
                    <a:cubicBezTo>
                      <a:pt x="1254" y="352"/>
                      <a:pt x="1254" y="338"/>
                      <a:pt x="1246" y="328"/>
                    </a:cubicBezTo>
                    <a:close/>
                    <a:moveTo>
                      <a:pt x="168" y="470"/>
                    </a:moveTo>
                    <a:cubicBezTo>
                      <a:pt x="61" y="348"/>
                      <a:pt x="61" y="348"/>
                      <a:pt x="61" y="348"/>
                    </a:cubicBezTo>
                    <a:cubicBezTo>
                      <a:pt x="298" y="65"/>
                      <a:pt x="298" y="65"/>
                      <a:pt x="298" y="65"/>
                    </a:cubicBezTo>
                    <a:cubicBezTo>
                      <a:pt x="438" y="147"/>
                      <a:pt x="438" y="147"/>
                      <a:pt x="438" y="147"/>
                    </a:cubicBezTo>
                    <a:lnTo>
                      <a:pt x="168" y="470"/>
                    </a:lnTo>
                    <a:close/>
                    <a:moveTo>
                      <a:pt x="915" y="688"/>
                    </a:moveTo>
                    <a:cubicBezTo>
                      <a:pt x="720" y="516"/>
                      <a:pt x="720" y="516"/>
                      <a:pt x="720" y="516"/>
                    </a:cubicBezTo>
                    <a:cubicBezTo>
                      <a:pt x="703" y="535"/>
                      <a:pt x="703" y="535"/>
                      <a:pt x="703" y="535"/>
                    </a:cubicBezTo>
                    <a:cubicBezTo>
                      <a:pt x="894" y="703"/>
                      <a:pt x="894" y="703"/>
                      <a:pt x="894" y="703"/>
                    </a:cubicBezTo>
                    <a:cubicBezTo>
                      <a:pt x="837" y="745"/>
                      <a:pt x="837" y="745"/>
                      <a:pt x="837" y="745"/>
                    </a:cubicBezTo>
                    <a:cubicBezTo>
                      <a:pt x="668" y="597"/>
                      <a:pt x="668" y="597"/>
                      <a:pt x="668" y="597"/>
                    </a:cubicBezTo>
                    <a:cubicBezTo>
                      <a:pt x="652" y="616"/>
                      <a:pt x="652" y="616"/>
                      <a:pt x="652" y="616"/>
                    </a:cubicBezTo>
                    <a:cubicBezTo>
                      <a:pt x="816" y="760"/>
                      <a:pt x="816" y="760"/>
                      <a:pt x="816" y="760"/>
                    </a:cubicBezTo>
                    <a:cubicBezTo>
                      <a:pt x="759" y="803"/>
                      <a:pt x="759" y="803"/>
                      <a:pt x="759" y="803"/>
                    </a:cubicBezTo>
                    <a:cubicBezTo>
                      <a:pt x="614" y="676"/>
                      <a:pt x="614" y="676"/>
                      <a:pt x="614" y="676"/>
                    </a:cubicBezTo>
                    <a:cubicBezTo>
                      <a:pt x="597" y="695"/>
                      <a:pt x="597" y="695"/>
                      <a:pt x="597" y="695"/>
                    </a:cubicBezTo>
                    <a:cubicBezTo>
                      <a:pt x="738" y="818"/>
                      <a:pt x="738" y="818"/>
                      <a:pt x="738" y="818"/>
                    </a:cubicBezTo>
                    <a:cubicBezTo>
                      <a:pt x="698" y="848"/>
                      <a:pt x="698" y="848"/>
                      <a:pt x="698" y="848"/>
                    </a:cubicBezTo>
                    <a:cubicBezTo>
                      <a:pt x="466" y="699"/>
                      <a:pt x="466" y="699"/>
                      <a:pt x="466" y="699"/>
                    </a:cubicBezTo>
                    <a:cubicBezTo>
                      <a:pt x="217" y="490"/>
                      <a:pt x="217" y="490"/>
                      <a:pt x="217" y="490"/>
                    </a:cubicBezTo>
                    <a:cubicBezTo>
                      <a:pt x="474" y="184"/>
                      <a:pt x="474" y="184"/>
                      <a:pt x="474" y="184"/>
                    </a:cubicBezTo>
                    <a:cubicBezTo>
                      <a:pt x="588" y="204"/>
                      <a:pt x="588" y="204"/>
                      <a:pt x="588" y="204"/>
                    </a:cubicBezTo>
                    <a:cubicBezTo>
                      <a:pt x="614" y="244"/>
                      <a:pt x="614" y="244"/>
                      <a:pt x="614" y="244"/>
                    </a:cubicBezTo>
                    <a:cubicBezTo>
                      <a:pt x="591" y="281"/>
                      <a:pt x="591" y="281"/>
                      <a:pt x="591" y="281"/>
                    </a:cubicBezTo>
                    <a:cubicBezTo>
                      <a:pt x="503" y="409"/>
                      <a:pt x="503" y="409"/>
                      <a:pt x="503" y="409"/>
                    </a:cubicBezTo>
                    <a:cubicBezTo>
                      <a:pt x="499" y="415"/>
                      <a:pt x="500" y="422"/>
                      <a:pt x="504" y="426"/>
                    </a:cubicBezTo>
                    <a:cubicBezTo>
                      <a:pt x="566" y="481"/>
                      <a:pt x="566" y="481"/>
                      <a:pt x="566" y="481"/>
                    </a:cubicBezTo>
                    <a:cubicBezTo>
                      <a:pt x="569" y="484"/>
                      <a:pt x="572" y="485"/>
                      <a:pt x="575" y="484"/>
                    </a:cubicBezTo>
                    <a:cubicBezTo>
                      <a:pt x="579" y="484"/>
                      <a:pt x="582" y="483"/>
                      <a:pt x="584" y="480"/>
                    </a:cubicBezTo>
                    <a:cubicBezTo>
                      <a:pt x="687" y="360"/>
                      <a:pt x="687" y="360"/>
                      <a:pt x="687" y="360"/>
                    </a:cubicBezTo>
                    <a:cubicBezTo>
                      <a:pt x="714" y="401"/>
                      <a:pt x="714" y="401"/>
                      <a:pt x="714" y="401"/>
                    </a:cubicBezTo>
                    <a:cubicBezTo>
                      <a:pt x="916" y="612"/>
                      <a:pt x="916" y="612"/>
                      <a:pt x="916" y="612"/>
                    </a:cubicBezTo>
                    <a:cubicBezTo>
                      <a:pt x="916" y="612"/>
                      <a:pt x="916" y="612"/>
                      <a:pt x="916" y="612"/>
                    </a:cubicBezTo>
                    <a:cubicBezTo>
                      <a:pt x="958" y="656"/>
                      <a:pt x="958" y="656"/>
                      <a:pt x="958" y="656"/>
                    </a:cubicBezTo>
                    <a:lnTo>
                      <a:pt x="915" y="688"/>
                    </a:lnTo>
                    <a:close/>
                    <a:moveTo>
                      <a:pt x="926" y="586"/>
                    </a:moveTo>
                    <a:cubicBezTo>
                      <a:pt x="734" y="385"/>
                      <a:pt x="734" y="385"/>
                      <a:pt x="734" y="385"/>
                    </a:cubicBezTo>
                    <a:cubicBezTo>
                      <a:pt x="699" y="332"/>
                      <a:pt x="699" y="332"/>
                      <a:pt x="699" y="332"/>
                    </a:cubicBezTo>
                    <a:cubicBezTo>
                      <a:pt x="697" y="328"/>
                      <a:pt x="694" y="326"/>
                      <a:pt x="690" y="326"/>
                    </a:cubicBezTo>
                    <a:cubicBezTo>
                      <a:pt x="689" y="326"/>
                      <a:pt x="689" y="326"/>
                      <a:pt x="689" y="326"/>
                    </a:cubicBezTo>
                    <a:cubicBezTo>
                      <a:pt x="685" y="326"/>
                      <a:pt x="681" y="327"/>
                      <a:pt x="679" y="330"/>
                    </a:cubicBezTo>
                    <a:cubicBezTo>
                      <a:pt x="573" y="454"/>
                      <a:pt x="573" y="454"/>
                      <a:pt x="573" y="454"/>
                    </a:cubicBezTo>
                    <a:cubicBezTo>
                      <a:pt x="530" y="415"/>
                      <a:pt x="530" y="415"/>
                      <a:pt x="530" y="415"/>
                    </a:cubicBezTo>
                    <a:cubicBezTo>
                      <a:pt x="612" y="295"/>
                      <a:pt x="612" y="295"/>
                      <a:pt x="612" y="295"/>
                    </a:cubicBezTo>
                    <a:cubicBezTo>
                      <a:pt x="670" y="204"/>
                      <a:pt x="670" y="204"/>
                      <a:pt x="670" y="204"/>
                    </a:cubicBezTo>
                    <a:cubicBezTo>
                      <a:pt x="784" y="184"/>
                      <a:pt x="784" y="184"/>
                      <a:pt x="784" y="184"/>
                    </a:cubicBezTo>
                    <a:cubicBezTo>
                      <a:pt x="1041" y="490"/>
                      <a:pt x="1041" y="490"/>
                      <a:pt x="1041" y="490"/>
                    </a:cubicBezTo>
                    <a:lnTo>
                      <a:pt x="926" y="586"/>
                    </a:lnTo>
                    <a:close/>
                    <a:moveTo>
                      <a:pt x="1085" y="465"/>
                    </a:moveTo>
                    <a:cubicBezTo>
                      <a:pt x="815" y="143"/>
                      <a:pt x="815" y="143"/>
                      <a:pt x="815" y="143"/>
                    </a:cubicBezTo>
                    <a:cubicBezTo>
                      <a:pt x="956" y="61"/>
                      <a:pt x="956" y="61"/>
                      <a:pt x="956" y="61"/>
                    </a:cubicBezTo>
                    <a:cubicBezTo>
                      <a:pt x="1193" y="344"/>
                      <a:pt x="1193" y="344"/>
                      <a:pt x="1193" y="344"/>
                    </a:cubicBezTo>
                    <a:lnTo>
                      <a:pt x="1085" y="465"/>
                    </a:lnTo>
                    <a:close/>
                  </a:path>
                </a:pathLst>
              </a:custGeom>
              <a:solidFill>
                <a:srgbClr val="183D6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21" name="Google Shape;721;p32"/>
            <p:cNvGrpSpPr/>
            <p:nvPr/>
          </p:nvGrpSpPr>
          <p:grpSpPr>
            <a:xfrm>
              <a:off x="0" y="842640"/>
              <a:ext cx="269890" cy="269771"/>
              <a:chOff x="0" y="119"/>
              <a:chExt cx="269890" cy="269771"/>
            </a:xfrm>
          </p:grpSpPr>
          <p:sp>
            <p:nvSpPr>
              <p:cNvPr id="722" name="Google Shape;722;p32"/>
              <p:cNvSpPr/>
              <p:nvPr/>
            </p:nvSpPr>
            <p:spPr>
              <a:xfrm>
                <a:off x="0" y="119"/>
                <a:ext cx="269890" cy="269771"/>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pic>
            <p:nvPicPr>
              <p:cNvPr id="723" name="Google Shape;723;p32"/>
              <p:cNvPicPr preferRelativeResize="0"/>
              <p:nvPr/>
            </p:nvPicPr>
            <p:blipFill rotWithShape="1">
              <a:blip r:embed="rId6">
                <a:alphaModFix/>
              </a:blip>
              <a:srcRect b="0" l="0" r="0" t="0"/>
              <a:stretch/>
            </p:blipFill>
            <p:spPr>
              <a:xfrm>
                <a:off x="46485" y="57691"/>
                <a:ext cx="176794" cy="164529"/>
              </a:xfrm>
              <a:prstGeom prst="rect">
                <a:avLst/>
              </a:prstGeom>
              <a:noFill/>
              <a:ln>
                <a:noFill/>
              </a:ln>
            </p:spPr>
          </p:pic>
        </p:grpSp>
      </p:grpSp>
      <p:grpSp>
        <p:nvGrpSpPr>
          <p:cNvPr id="724" name="Google Shape;724;p32"/>
          <p:cNvGrpSpPr/>
          <p:nvPr/>
        </p:nvGrpSpPr>
        <p:grpSpPr>
          <a:xfrm>
            <a:off x="2493602" y="1735277"/>
            <a:ext cx="1826736" cy="756280"/>
            <a:chOff x="0" y="0"/>
            <a:chExt cx="2435179" cy="1008678"/>
          </a:xfrm>
        </p:grpSpPr>
        <p:grpSp>
          <p:nvGrpSpPr>
            <p:cNvPr id="725" name="Google Shape;725;p32"/>
            <p:cNvGrpSpPr/>
            <p:nvPr/>
          </p:nvGrpSpPr>
          <p:grpSpPr>
            <a:xfrm>
              <a:off x="0" y="0"/>
              <a:ext cx="2435179" cy="168378"/>
              <a:chOff x="0" y="0"/>
              <a:chExt cx="2330453" cy="168378"/>
            </a:xfrm>
          </p:grpSpPr>
          <p:sp>
            <p:nvSpPr>
              <p:cNvPr id="726" name="Google Shape;726;p32"/>
              <p:cNvSpPr/>
              <p:nvPr/>
            </p:nvSpPr>
            <p:spPr>
              <a:xfrm>
                <a:off x="0" y="0"/>
                <a:ext cx="2330453" cy="168378"/>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27" name="Google Shape;727;p32"/>
              <p:cNvSpPr/>
              <p:nvPr/>
            </p:nvSpPr>
            <p:spPr>
              <a:xfrm>
                <a:off x="0" y="0"/>
                <a:ext cx="2032690" cy="168378"/>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28" name="Google Shape;728;p32"/>
            <p:cNvGrpSpPr/>
            <p:nvPr/>
          </p:nvGrpSpPr>
          <p:grpSpPr>
            <a:xfrm>
              <a:off x="0" y="420944"/>
              <a:ext cx="2435179" cy="166790"/>
              <a:chOff x="-3" y="749"/>
              <a:chExt cx="2330453" cy="166790"/>
            </a:xfrm>
          </p:grpSpPr>
          <p:sp>
            <p:nvSpPr>
              <p:cNvPr id="729" name="Google Shape;729;p32"/>
              <p:cNvSpPr/>
              <p:nvPr/>
            </p:nvSpPr>
            <p:spPr>
              <a:xfrm>
                <a:off x="-3" y="749"/>
                <a:ext cx="2330453" cy="166790"/>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30" name="Google Shape;730;p32"/>
              <p:cNvSpPr/>
              <p:nvPr/>
            </p:nvSpPr>
            <p:spPr>
              <a:xfrm>
                <a:off x="-3" y="749"/>
                <a:ext cx="1578449" cy="166790"/>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31" name="Google Shape;731;p32"/>
            <p:cNvGrpSpPr/>
            <p:nvPr/>
          </p:nvGrpSpPr>
          <p:grpSpPr>
            <a:xfrm>
              <a:off x="0" y="840300"/>
              <a:ext cx="2435179" cy="168378"/>
              <a:chOff x="-3" y="-89"/>
              <a:chExt cx="2330453" cy="168378"/>
            </a:xfrm>
          </p:grpSpPr>
          <p:sp>
            <p:nvSpPr>
              <p:cNvPr id="732" name="Google Shape;732;p32"/>
              <p:cNvSpPr/>
              <p:nvPr/>
            </p:nvSpPr>
            <p:spPr>
              <a:xfrm>
                <a:off x="-3" y="-89"/>
                <a:ext cx="2330453" cy="168378"/>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33" name="Google Shape;733;p32"/>
              <p:cNvSpPr/>
              <p:nvPr/>
            </p:nvSpPr>
            <p:spPr>
              <a:xfrm>
                <a:off x="-3" y="-89"/>
                <a:ext cx="1412856" cy="168378"/>
              </a:xfrm>
              <a:prstGeom prst="roundRect">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sp>
        <p:nvSpPr>
          <p:cNvPr id="734" name="Google Shape;734;p32"/>
          <p:cNvSpPr txBox="1"/>
          <p:nvPr/>
        </p:nvSpPr>
        <p:spPr>
          <a:xfrm>
            <a:off x="2418561" y="3140586"/>
            <a:ext cx="2012506" cy="31548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Enterprise</a:t>
            </a:r>
            <a:endParaRPr b="1" sz="1600">
              <a:solidFill>
                <a:srgbClr val="3F3F3F"/>
              </a:solidFill>
              <a:latin typeface="Calibri"/>
              <a:ea typeface="Calibri"/>
              <a:cs typeface="Calibri"/>
              <a:sym typeface="Calibri"/>
            </a:endParaRPr>
          </a:p>
        </p:txBody>
      </p:sp>
      <p:sp>
        <p:nvSpPr>
          <p:cNvPr id="735" name="Google Shape;735;p32"/>
          <p:cNvSpPr/>
          <p:nvPr/>
        </p:nvSpPr>
        <p:spPr>
          <a:xfrm>
            <a:off x="2214947" y="3532485"/>
            <a:ext cx="151236" cy="151256"/>
          </a:xfrm>
          <a:custGeom>
            <a:rect b="b" l="l" r="r" t="t"/>
            <a:pathLst>
              <a:path extrusionOk="0" h="406684" w="406684">
                <a:moveTo>
                  <a:pt x="154927" y="127389"/>
                </a:moveTo>
                <a:lnTo>
                  <a:pt x="154927" y="289314"/>
                </a:lnTo>
                <a:lnTo>
                  <a:pt x="294518" y="208352"/>
                </a:lnTo>
                <a:lnTo>
                  <a:pt x="154927" y="127389"/>
                </a:lnTo>
                <a:close/>
                <a:moveTo>
                  <a:pt x="203342" y="0"/>
                </a:moveTo>
                <a:cubicBezTo>
                  <a:pt x="315645" y="0"/>
                  <a:pt x="406684" y="91039"/>
                  <a:pt x="406684" y="203342"/>
                </a:cubicBezTo>
                <a:cubicBezTo>
                  <a:pt x="406684" y="315645"/>
                  <a:pt x="315645" y="406684"/>
                  <a:pt x="203342" y="406684"/>
                </a:cubicBezTo>
                <a:cubicBezTo>
                  <a:pt x="91039" y="406684"/>
                  <a:pt x="0" y="315645"/>
                  <a:pt x="0" y="203342"/>
                </a:cubicBezTo>
                <a:cubicBezTo>
                  <a:pt x="0" y="91039"/>
                  <a:pt x="91039" y="0"/>
                  <a:pt x="203342" y="0"/>
                </a:cubicBezTo>
                <a:close/>
              </a:path>
            </a:pathLst>
          </a:custGeom>
          <a:solidFill>
            <a:schemeClr val="lt1">
              <a:alpha val="69803"/>
            </a:schemeClr>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sp>
        <p:nvSpPr>
          <p:cNvPr id="736" name="Google Shape;736;p32"/>
          <p:cNvSpPr txBox="1"/>
          <p:nvPr/>
        </p:nvSpPr>
        <p:spPr>
          <a:xfrm>
            <a:off x="2392381" y="3428618"/>
            <a:ext cx="2074430" cy="57709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100">
                <a:solidFill>
                  <a:srgbClr val="7F7F7F"/>
                </a:solidFill>
                <a:latin typeface="Calibri"/>
                <a:ea typeface="Calibri"/>
                <a:cs typeface="Calibri"/>
                <a:sym typeface="Calibri"/>
              </a:rPr>
              <a:t>Is the color of gold, butter  and ripe lemons. In the  spectrum of visible light,  </a:t>
            </a:r>
            <a:endParaRPr/>
          </a:p>
        </p:txBody>
      </p:sp>
      <p:grpSp>
        <p:nvGrpSpPr>
          <p:cNvPr id="737" name="Google Shape;737;p32"/>
          <p:cNvGrpSpPr/>
          <p:nvPr/>
        </p:nvGrpSpPr>
        <p:grpSpPr>
          <a:xfrm>
            <a:off x="2214948" y="3985061"/>
            <a:ext cx="202441" cy="834886"/>
            <a:chOff x="0" y="0"/>
            <a:chExt cx="269890" cy="1112411"/>
          </a:xfrm>
        </p:grpSpPr>
        <p:grpSp>
          <p:nvGrpSpPr>
            <p:cNvPr id="738" name="Google Shape;738;p32"/>
            <p:cNvGrpSpPr/>
            <p:nvPr/>
          </p:nvGrpSpPr>
          <p:grpSpPr>
            <a:xfrm>
              <a:off x="0" y="0"/>
              <a:ext cx="269890" cy="269771"/>
              <a:chOff x="0" y="0"/>
              <a:chExt cx="269890" cy="269771"/>
            </a:xfrm>
          </p:grpSpPr>
          <p:sp>
            <p:nvSpPr>
              <p:cNvPr id="739" name="Google Shape;739;p32"/>
              <p:cNvSpPr/>
              <p:nvPr/>
            </p:nvSpPr>
            <p:spPr>
              <a:xfrm>
                <a:off x="0" y="0"/>
                <a:ext cx="269890" cy="269771"/>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40" name="Google Shape;740;p32"/>
              <p:cNvSpPr/>
              <p:nvPr/>
            </p:nvSpPr>
            <p:spPr>
              <a:xfrm>
                <a:off x="43573" y="53501"/>
                <a:ext cx="182743" cy="162888"/>
              </a:xfrm>
              <a:custGeom>
                <a:rect b="b" l="l" r="r" t="t"/>
                <a:pathLst>
                  <a:path extrusionOk="0" h="850" w="957">
                    <a:moveTo>
                      <a:pt x="830" y="139"/>
                    </a:moveTo>
                    <a:cubicBezTo>
                      <a:pt x="650" y="139"/>
                      <a:pt x="650" y="139"/>
                      <a:pt x="650" y="139"/>
                    </a:cubicBezTo>
                    <a:cubicBezTo>
                      <a:pt x="650" y="26"/>
                      <a:pt x="650" y="26"/>
                      <a:pt x="650" y="26"/>
                    </a:cubicBezTo>
                    <a:cubicBezTo>
                      <a:pt x="650" y="12"/>
                      <a:pt x="639" y="0"/>
                      <a:pt x="625" y="0"/>
                    </a:cubicBezTo>
                    <a:cubicBezTo>
                      <a:pt x="332" y="0"/>
                      <a:pt x="332" y="0"/>
                      <a:pt x="332" y="0"/>
                    </a:cubicBezTo>
                    <a:cubicBezTo>
                      <a:pt x="318" y="0"/>
                      <a:pt x="307" y="12"/>
                      <a:pt x="307" y="26"/>
                    </a:cubicBezTo>
                    <a:cubicBezTo>
                      <a:pt x="307" y="139"/>
                      <a:pt x="307" y="139"/>
                      <a:pt x="307" y="139"/>
                    </a:cubicBezTo>
                    <a:cubicBezTo>
                      <a:pt x="127" y="139"/>
                      <a:pt x="127" y="139"/>
                      <a:pt x="127" y="139"/>
                    </a:cubicBezTo>
                    <a:cubicBezTo>
                      <a:pt x="57" y="139"/>
                      <a:pt x="0" y="196"/>
                      <a:pt x="0" y="266"/>
                    </a:cubicBezTo>
                    <a:cubicBezTo>
                      <a:pt x="0" y="723"/>
                      <a:pt x="0" y="723"/>
                      <a:pt x="0" y="723"/>
                    </a:cubicBezTo>
                    <a:cubicBezTo>
                      <a:pt x="0" y="793"/>
                      <a:pt x="57" y="850"/>
                      <a:pt x="127" y="850"/>
                    </a:cubicBezTo>
                    <a:cubicBezTo>
                      <a:pt x="830" y="850"/>
                      <a:pt x="830" y="850"/>
                      <a:pt x="830" y="850"/>
                    </a:cubicBezTo>
                    <a:cubicBezTo>
                      <a:pt x="900" y="850"/>
                      <a:pt x="957" y="793"/>
                      <a:pt x="957" y="723"/>
                    </a:cubicBezTo>
                    <a:cubicBezTo>
                      <a:pt x="957" y="266"/>
                      <a:pt x="957" y="266"/>
                      <a:pt x="957" y="266"/>
                    </a:cubicBezTo>
                    <a:cubicBezTo>
                      <a:pt x="957" y="196"/>
                      <a:pt x="900" y="139"/>
                      <a:pt x="830" y="139"/>
                    </a:cubicBezTo>
                    <a:close/>
                    <a:moveTo>
                      <a:pt x="521" y="439"/>
                    </a:moveTo>
                    <a:cubicBezTo>
                      <a:pt x="436" y="439"/>
                      <a:pt x="436" y="439"/>
                      <a:pt x="436" y="439"/>
                    </a:cubicBezTo>
                    <a:cubicBezTo>
                      <a:pt x="429" y="439"/>
                      <a:pt x="423" y="445"/>
                      <a:pt x="423" y="451"/>
                    </a:cubicBezTo>
                    <a:cubicBezTo>
                      <a:pt x="423" y="482"/>
                      <a:pt x="423" y="482"/>
                      <a:pt x="423" y="482"/>
                    </a:cubicBezTo>
                    <a:cubicBezTo>
                      <a:pt x="127" y="482"/>
                      <a:pt x="127" y="482"/>
                      <a:pt x="127" y="482"/>
                    </a:cubicBezTo>
                    <a:cubicBezTo>
                      <a:pt x="78" y="482"/>
                      <a:pt x="38" y="442"/>
                      <a:pt x="38" y="393"/>
                    </a:cubicBezTo>
                    <a:cubicBezTo>
                      <a:pt x="38" y="266"/>
                      <a:pt x="38" y="266"/>
                      <a:pt x="38" y="266"/>
                    </a:cubicBezTo>
                    <a:cubicBezTo>
                      <a:pt x="38" y="217"/>
                      <a:pt x="78" y="177"/>
                      <a:pt x="127" y="177"/>
                    </a:cubicBezTo>
                    <a:cubicBezTo>
                      <a:pt x="830" y="177"/>
                      <a:pt x="830" y="177"/>
                      <a:pt x="830" y="177"/>
                    </a:cubicBezTo>
                    <a:cubicBezTo>
                      <a:pt x="879" y="177"/>
                      <a:pt x="919" y="217"/>
                      <a:pt x="919" y="266"/>
                    </a:cubicBezTo>
                    <a:cubicBezTo>
                      <a:pt x="919" y="393"/>
                      <a:pt x="919" y="393"/>
                      <a:pt x="919" y="393"/>
                    </a:cubicBezTo>
                    <a:cubicBezTo>
                      <a:pt x="919" y="442"/>
                      <a:pt x="879" y="482"/>
                      <a:pt x="830" y="482"/>
                    </a:cubicBezTo>
                    <a:cubicBezTo>
                      <a:pt x="534" y="482"/>
                      <a:pt x="534" y="482"/>
                      <a:pt x="534" y="482"/>
                    </a:cubicBezTo>
                    <a:cubicBezTo>
                      <a:pt x="534" y="451"/>
                      <a:pt x="534" y="451"/>
                      <a:pt x="534" y="451"/>
                    </a:cubicBezTo>
                    <a:cubicBezTo>
                      <a:pt x="534" y="445"/>
                      <a:pt x="528" y="439"/>
                      <a:pt x="521" y="439"/>
                    </a:cubicBezTo>
                    <a:close/>
                    <a:moveTo>
                      <a:pt x="509" y="464"/>
                    </a:moveTo>
                    <a:cubicBezTo>
                      <a:pt x="509" y="524"/>
                      <a:pt x="509" y="524"/>
                      <a:pt x="509" y="524"/>
                    </a:cubicBezTo>
                    <a:cubicBezTo>
                      <a:pt x="448" y="524"/>
                      <a:pt x="448" y="524"/>
                      <a:pt x="448" y="524"/>
                    </a:cubicBezTo>
                    <a:cubicBezTo>
                      <a:pt x="448" y="464"/>
                      <a:pt x="448" y="464"/>
                      <a:pt x="448" y="464"/>
                    </a:cubicBezTo>
                    <a:lnTo>
                      <a:pt x="509" y="464"/>
                    </a:lnTo>
                    <a:close/>
                    <a:moveTo>
                      <a:pt x="357" y="51"/>
                    </a:moveTo>
                    <a:cubicBezTo>
                      <a:pt x="600" y="51"/>
                      <a:pt x="600" y="51"/>
                      <a:pt x="600" y="51"/>
                    </a:cubicBezTo>
                    <a:cubicBezTo>
                      <a:pt x="600" y="139"/>
                      <a:pt x="600" y="139"/>
                      <a:pt x="600" y="139"/>
                    </a:cubicBezTo>
                    <a:cubicBezTo>
                      <a:pt x="357" y="139"/>
                      <a:pt x="357" y="139"/>
                      <a:pt x="357" y="139"/>
                    </a:cubicBezTo>
                    <a:lnTo>
                      <a:pt x="357" y="51"/>
                    </a:lnTo>
                    <a:close/>
                    <a:moveTo>
                      <a:pt x="830" y="799"/>
                    </a:moveTo>
                    <a:cubicBezTo>
                      <a:pt x="127" y="799"/>
                      <a:pt x="127" y="799"/>
                      <a:pt x="127" y="799"/>
                    </a:cubicBezTo>
                    <a:cubicBezTo>
                      <a:pt x="85" y="799"/>
                      <a:pt x="51" y="765"/>
                      <a:pt x="51" y="723"/>
                    </a:cubicBezTo>
                    <a:cubicBezTo>
                      <a:pt x="51" y="477"/>
                      <a:pt x="51" y="477"/>
                      <a:pt x="51" y="477"/>
                    </a:cubicBezTo>
                    <a:cubicBezTo>
                      <a:pt x="71" y="496"/>
                      <a:pt x="98" y="507"/>
                      <a:pt x="127" y="507"/>
                    </a:cubicBezTo>
                    <a:cubicBezTo>
                      <a:pt x="423" y="507"/>
                      <a:pt x="423" y="507"/>
                      <a:pt x="423" y="507"/>
                    </a:cubicBezTo>
                    <a:cubicBezTo>
                      <a:pt x="423" y="537"/>
                      <a:pt x="423" y="537"/>
                      <a:pt x="423" y="537"/>
                    </a:cubicBezTo>
                    <a:cubicBezTo>
                      <a:pt x="423" y="544"/>
                      <a:pt x="429" y="550"/>
                      <a:pt x="436" y="550"/>
                    </a:cubicBezTo>
                    <a:cubicBezTo>
                      <a:pt x="521" y="550"/>
                      <a:pt x="521" y="550"/>
                      <a:pt x="521" y="550"/>
                    </a:cubicBezTo>
                    <a:cubicBezTo>
                      <a:pt x="528" y="550"/>
                      <a:pt x="534" y="544"/>
                      <a:pt x="534" y="537"/>
                    </a:cubicBezTo>
                    <a:cubicBezTo>
                      <a:pt x="534" y="507"/>
                      <a:pt x="534" y="507"/>
                      <a:pt x="534" y="507"/>
                    </a:cubicBezTo>
                    <a:cubicBezTo>
                      <a:pt x="830" y="507"/>
                      <a:pt x="830" y="507"/>
                      <a:pt x="830" y="507"/>
                    </a:cubicBezTo>
                    <a:cubicBezTo>
                      <a:pt x="859" y="507"/>
                      <a:pt x="886" y="496"/>
                      <a:pt x="906" y="477"/>
                    </a:cubicBezTo>
                    <a:cubicBezTo>
                      <a:pt x="906" y="723"/>
                      <a:pt x="906" y="723"/>
                      <a:pt x="906" y="723"/>
                    </a:cubicBezTo>
                    <a:cubicBezTo>
                      <a:pt x="906" y="765"/>
                      <a:pt x="872" y="799"/>
                      <a:pt x="830" y="799"/>
                    </a:cubicBezTo>
                    <a:close/>
                  </a:path>
                </a:pathLst>
              </a:custGeom>
              <a:solidFill>
                <a:srgbClr val="183D6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41" name="Google Shape;741;p32"/>
            <p:cNvGrpSpPr/>
            <p:nvPr/>
          </p:nvGrpSpPr>
          <p:grpSpPr>
            <a:xfrm>
              <a:off x="0" y="420526"/>
              <a:ext cx="269890" cy="271357"/>
              <a:chOff x="0" y="-734"/>
              <a:chExt cx="269890" cy="271357"/>
            </a:xfrm>
          </p:grpSpPr>
          <p:sp>
            <p:nvSpPr>
              <p:cNvPr id="742" name="Google Shape;742;p32"/>
              <p:cNvSpPr/>
              <p:nvPr/>
            </p:nvSpPr>
            <p:spPr>
              <a:xfrm>
                <a:off x="0" y="-734"/>
                <a:ext cx="269890" cy="271357"/>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43" name="Google Shape;743;p32"/>
              <p:cNvSpPr/>
              <p:nvPr/>
            </p:nvSpPr>
            <p:spPr>
              <a:xfrm>
                <a:off x="15209" y="51069"/>
                <a:ext cx="239470" cy="167751"/>
              </a:xfrm>
              <a:custGeom>
                <a:rect b="b" l="l" r="r" t="t"/>
                <a:pathLst>
                  <a:path extrusionOk="0" h="876" w="1254">
                    <a:moveTo>
                      <a:pt x="1246" y="328"/>
                    </a:moveTo>
                    <a:cubicBezTo>
                      <a:pt x="981" y="11"/>
                      <a:pt x="981" y="11"/>
                      <a:pt x="981" y="11"/>
                    </a:cubicBezTo>
                    <a:cubicBezTo>
                      <a:pt x="973" y="2"/>
                      <a:pt x="959" y="0"/>
                      <a:pt x="948" y="6"/>
                    </a:cubicBezTo>
                    <a:cubicBezTo>
                      <a:pt x="764" y="114"/>
                      <a:pt x="764" y="114"/>
                      <a:pt x="764" y="114"/>
                    </a:cubicBezTo>
                    <a:cubicBezTo>
                      <a:pt x="757" y="118"/>
                      <a:pt x="753" y="124"/>
                      <a:pt x="752" y="131"/>
                    </a:cubicBezTo>
                    <a:cubicBezTo>
                      <a:pt x="750" y="139"/>
                      <a:pt x="752" y="146"/>
                      <a:pt x="757" y="152"/>
                    </a:cubicBezTo>
                    <a:cubicBezTo>
                      <a:pt x="765" y="161"/>
                      <a:pt x="765" y="161"/>
                      <a:pt x="765" y="161"/>
                    </a:cubicBezTo>
                    <a:cubicBezTo>
                      <a:pt x="660" y="180"/>
                      <a:pt x="660" y="180"/>
                      <a:pt x="660" y="180"/>
                    </a:cubicBezTo>
                    <a:cubicBezTo>
                      <a:pt x="657" y="180"/>
                      <a:pt x="653" y="182"/>
                      <a:pt x="651" y="185"/>
                    </a:cubicBezTo>
                    <a:cubicBezTo>
                      <a:pt x="629" y="221"/>
                      <a:pt x="629" y="221"/>
                      <a:pt x="629" y="221"/>
                    </a:cubicBezTo>
                    <a:cubicBezTo>
                      <a:pt x="606" y="185"/>
                      <a:pt x="606" y="185"/>
                      <a:pt x="606" y="185"/>
                    </a:cubicBezTo>
                    <a:cubicBezTo>
                      <a:pt x="604" y="182"/>
                      <a:pt x="601" y="180"/>
                      <a:pt x="598" y="180"/>
                    </a:cubicBezTo>
                    <a:cubicBezTo>
                      <a:pt x="493" y="161"/>
                      <a:pt x="493" y="161"/>
                      <a:pt x="493" y="161"/>
                    </a:cubicBezTo>
                    <a:cubicBezTo>
                      <a:pt x="497" y="157"/>
                      <a:pt x="497" y="157"/>
                      <a:pt x="497" y="157"/>
                    </a:cubicBezTo>
                    <a:cubicBezTo>
                      <a:pt x="501" y="151"/>
                      <a:pt x="503" y="144"/>
                      <a:pt x="502" y="136"/>
                    </a:cubicBezTo>
                    <a:cubicBezTo>
                      <a:pt x="501" y="129"/>
                      <a:pt x="496" y="122"/>
                      <a:pt x="490" y="119"/>
                    </a:cubicBezTo>
                    <a:cubicBezTo>
                      <a:pt x="305" y="10"/>
                      <a:pt x="305" y="10"/>
                      <a:pt x="305" y="10"/>
                    </a:cubicBezTo>
                    <a:cubicBezTo>
                      <a:pt x="295" y="4"/>
                      <a:pt x="281" y="7"/>
                      <a:pt x="273" y="16"/>
                    </a:cubicBezTo>
                    <a:cubicBezTo>
                      <a:pt x="8" y="333"/>
                      <a:pt x="8" y="333"/>
                      <a:pt x="8" y="333"/>
                    </a:cubicBezTo>
                    <a:cubicBezTo>
                      <a:pt x="0" y="342"/>
                      <a:pt x="0" y="356"/>
                      <a:pt x="8" y="366"/>
                    </a:cubicBezTo>
                    <a:cubicBezTo>
                      <a:pt x="150" y="525"/>
                      <a:pt x="150" y="525"/>
                      <a:pt x="150" y="525"/>
                    </a:cubicBezTo>
                    <a:cubicBezTo>
                      <a:pt x="155" y="531"/>
                      <a:pt x="162" y="534"/>
                      <a:pt x="169" y="534"/>
                    </a:cubicBezTo>
                    <a:cubicBezTo>
                      <a:pt x="169" y="534"/>
                      <a:pt x="169" y="534"/>
                      <a:pt x="169" y="534"/>
                    </a:cubicBezTo>
                    <a:cubicBezTo>
                      <a:pt x="177" y="534"/>
                      <a:pt x="184" y="530"/>
                      <a:pt x="188" y="525"/>
                    </a:cubicBezTo>
                    <a:cubicBezTo>
                      <a:pt x="201" y="510"/>
                      <a:pt x="201" y="510"/>
                      <a:pt x="201" y="510"/>
                    </a:cubicBezTo>
                    <a:cubicBezTo>
                      <a:pt x="451" y="719"/>
                      <a:pt x="451" y="719"/>
                      <a:pt x="451" y="719"/>
                    </a:cubicBezTo>
                    <a:cubicBezTo>
                      <a:pt x="691" y="874"/>
                      <a:pt x="691" y="874"/>
                      <a:pt x="691" y="874"/>
                    </a:cubicBezTo>
                    <a:cubicBezTo>
                      <a:pt x="693" y="875"/>
                      <a:pt x="696" y="876"/>
                      <a:pt x="698" y="876"/>
                    </a:cubicBezTo>
                    <a:cubicBezTo>
                      <a:pt x="701" y="876"/>
                      <a:pt x="703" y="875"/>
                      <a:pt x="706" y="873"/>
                    </a:cubicBezTo>
                    <a:cubicBezTo>
                      <a:pt x="984" y="668"/>
                      <a:pt x="984" y="668"/>
                      <a:pt x="984" y="668"/>
                    </a:cubicBezTo>
                    <a:cubicBezTo>
                      <a:pt x="987" y="666"/>
                      <a:pt x="989" y="662"/>
                      <a:pt x="990" y="659"/>
                    </a:cubicBezTo>
                    <a:cubicBezTo>
                      <a:pt x="990" y="655"/>
                      <a:pt x="989" y="652"/>
                      <a:pt x="986" y="649"/>
                    </a:cubicBezTo>
                    <a:cubicBezTo>
                      <a:pt x="944" y="605"/>
                      <a:pt x="944" y="605"/>
                      <a:pt x="944" y="605"/>
                    </a:cubicBezTo>
                    <a:cubicBezTo>
                      <a:pt x="1057" y="510"/>
                      <a:pt x="1057" y="510"/>
                      <a:pt x="1057" y="510"/>
                    </a:cubicBezTo>
                    <a:cubicBezTo>
                      <a:pt x="1065" y="520"/>
                      <a:pt x="1065" y="520"/>
                      <a:pt x="1065" y="520"/>
                    </a:cubicBezTo>
                    <a:cubicBezTo>
                      <a:pt x="1070" y="526"/>
                      <a:pt x="1077" y="529"/>
                      <a:pt x="1085" y="529"/>
                    </a:cubicBezTo>
                    <a:cubicBezTo>
                      <a:pt x="1085" y="529"/>
                      <a:pt x="1085" y="529"/>
                      <a:pt x="1085" y="529"/>
                    </a:cubicBezTo>
                    <a:cubicBezTo>
                      <a:pt x="1092" y="529"/>
                      <a:pt x="1099" y="526"/>
                      <a:pt x="1104" y="521"/>
                    </a:cubicBezTo>
                    <a:cubicBezTo>
                      <a:pt x="1245" y="361"/>
                      <a:pt x="1245" y="361"/>
                      <a:pt x="1245" y="361"/>
                    </a:cubicBezTo>
                    <a:cubicBezTo>
                      <a:pt x="1254" y="352"/>
                      <a:pt x="1254" y="338"/>
                      <a:pt x="1246" y="328"/>
                    </a:cubicBezTo>
                    <a:close/>
                    <a:moveTo>
                      <a:pt x="168" y="470"/>
                    </a:moveTo>
                    <a:cubicBezTo>
                      <a:pt x="61" y="348"/>
                      <a:pt x="61" y="348"/>
                      <a:pt x="61" y="348"/>
                    </a:cubicBezTo>
                    <a:cubicBezTo>
                      <a:pt x="298" y="65"/>
                      <a:pt x="298" y="65"/>
                      <a:pt x="298" y="65"/>
                    </a:cubicBezTo>
                    <a:cubicBezTo>
                      <a:pt x="438" y="147"/>
                      <a:pt x="438" y="147"/>
                      <a:pt x="438" y="147"/>
                    </a:cubicBezTo>
                    <a:lnTo>
                      <a:pt x="168" y="470"/>
                    </a:lnTo>
                    <a:close/>
                    <a:moveTo>
                      <a:pt x="915" y="688"/>
                    </a:moveTo>
                    <a:cubicBezTo>
                      <a:pt x="720" y="516"/>
                      <a:pt x="720" y="516"/>
                      <a:pt x="720" y="516"/>
                    </a:cubicBezTo>
                    <a:cubicBezTo>
                      <a:pt x="703" y="535"/>
                      <a:pt x="703" y="535"/>
                      <a:pt x="703" y="535"/>
                    </a:cubicBezTo>
                    <a:cubicBezTo>
                      <a:pt x="894" y="703"/>
                      <a:pt x="894" y="703"/>
                      <a:pt x="894" y="703"/>
                    </a:cubicBezTo>
                    <a:cubicBezTo>
                      <a:pt x="837" y="745"/>
                      <a:pt x="837" y="745"/>
                      <a:pt x="837" y="745"/>
                    </a:cubicBezTo>
                    <a:cubicBezTo>
                      <a:pt x="668" y="597"/>
                      <a:pt x="668" y="597"/>
                      <a:pt x="668" y="597"/>
                    </a:cubicBezTo>
                    <a:cubicBezTo>
                      <a:pt x="652" y="616"/>
                      <a:pt x="652" y="616"/>
                      <a:pt x="652" y="616"/>
                    </a:cubicBezTo>
                    <a:cubicBezTo>
                      <a:pt x="816" y="760"/>
                      <a:pt x="816" y="760"/>
                      <a:pt x="816" y="760"/>
                    </a:cubicBezTo>
                    <a:cubicBezTo>
                      <a:pt x="759" y="803"/>
                      <a:pt x="759" y="803"/>
                      <a:pt x="759" y="803"/>
                    </a:cubicBezTo>
                    <a:cubicBezTo>
                      <a:pt x="614" y="676"/>
                      <a:pt x="614" y="676"/>
                      <a:pt x="614" y="676"/>
                    </a:cubicBezTo>
                    <a:cubicBezTo>
                      <a:pt x="597" y="695"/>
                      <a:pt x="597" y="695"/>
                      <a:pt x="597" y="695"/>
                    </a:cubicBezTo>
                    <a:cubicBezTo>
                      <a:pt x="738" y="818"/>
                      <a:pt x="738" y="818"/>
                      <a:pt x="738" y="818"/>
                    </a:cubicBezTo>
                    <a:cubicBezTo>
                      <a:pt x="698" y="848"/>
                      <a:pt x="698" y="848"/>
                      <a:pt x="698" y="848"/>
                    </a:cubicBezTo>
                    <a:cubicBezTo>
                      <a:pt x="466" y="699"/>
                      <a:pt x="466" y="699"/>
                      <a:pt x="466" y="699"/>
                    </a:cubicBezTo>
                    <a:cubicBezTo>
                      <a:pt x="217" y="490"/>
                      <a:pt x="217" y="490"/>
                      <a:pt x="217" y="490"/>
                    </a:cubicBezTo>
                    <a:cubicBezTo>
                      <a:pt x="474" y="184"/>
                      <a:pt x="474" y="184"/>
                      <a:pt x="474" y="184"/>
                    </a:cubicBezTo>
                    <a:cubicBezTo>
                      <a:pt x="588" y="204"/>
                      <a:pt x="588" y="204"/>
                      <a:pt x="588" y="204"/>
                    </a:cubicBezTo>
                    <a:cubicBezTo>
                      <a:pt x="614" y="244"/>
                      <a:pt x="614" y="244"/>
                      <a:pt x="614" y="244"/>
                    </a:cubicBezTo>
                    <a:cubicBezTo>
                      <a:pt x="591" y="281"/>
                      <a:pt x="591" y="281"/>
                      <a:pt x="591" y="281"/>
                    </a:cubicBezTo>
                    <a:cubicBezTo>
                      <a:pt x="503" y="409"/>
                      <a:pt x="503" y="409"/>
                      <a:pt x="503" y="409"/>
                    </a:cubicBezTo>
                    <a:cubicBezTo>
                      <a:pt x="499" y="415"/>
                      <a:pt x="500" y="422"/>
                      <a:pt x="504" y="426"/>
                    </a:cubicBezTo>
                    <a:cubicBezTo>
                      <a:pt x="566" y="481"/>
                      <a:pt x="566" y="481"/>
                      <a:pt x="566" y="481"/>
                    </a:cubicBezTo>
                    <a:cubicBezTo>
                      <a:pt x="569" y="484"/>
                      <a:pt x="572" y="485"/>
                      <a:pt x="575" y="484"/>
                    </a:cubicBezTo>
                    <a:cubicBezTo>
                      <a:pt x="579" y="484"/>
                      <a:pt x="582" y="483"/>
                      <a:pt x="584" y="480"/>
                    </a:cubicBezTo>
                    <a:cubicBezTo>
                      <a:pt x="687" y="360"/>
                      <a:pt x="687" y="360"/>
                      <a:pt x="687" y="360"/>
                    </a:cubicBezTo>
                    <a:cubicBezTo>
                      <a:pt x="714" y="401"/>
                      <a:pt x="714" y="401"/>
                      <a:pt x="714" y="401"/>
                    </a:cubicBezTo>
                    <a:cubicBezTo>
                      <a:pt x="916" y="612"/>
                      <a:pt x="916" y="612"/>
                      <a:pt x="916" y="612"/>
                    </a:cubicBezTo>
                    <a:cubicBezTo>
                      <a:pt x="916" y="612"/>
                      <a:pt x="916" y="612"/>
                      <a:pt x="916" y="612"/>
                    </a:cubicBezTo>
                    <a:cubicBezTo>
                      <a:pt x="958" y="656"/>
                      <a:pt x="958" y="656"/>
                      <a:pt x="958" y="656"/>
                    </a:cubicBezTo>
                    <a:lnTo>
                      <a:pt x="915" y="688"/>
                    </a:lnTo>
                    <a:close/>
                    <a:moveTo>
                      <a:pt x="926" y="586"/>
                    </a:moveTo>
                    <a:cubicBezTo>
                      <a:pt x="734" y="385"/>
                      <a:pt x="734" y="385"/>
                      <a:pt x="734" y="385"/>
                    </a:cubicBezTo>
                    <a:cubicBezTo>
                      <a:pt x="699" y="332"/>
                      <a:pt x="699" y="332"/>
                      <a:pt x="699" y="332"/>
                    </a:cubicBezTo>
                    <a:cubicBezTo>
                      <a:pt x="697" y="328"/>
                      <a:pt x="694" y="326"/>
                      <a:pt x="690" y="326"/>
                    </a:cubicBezTo>
                    <a:cubicBezTo>
                      <a:pt x="689" y="326"/>
                      <a:pt x="689" y="326"/>
                      <a:pt x="689" y="326"/>
                    </a:cubicBezTo>
                    <a:cubicBezTo>
                      <a:pt x="685" y="326"/>
                      <a:pt x="681" y="327"/>
                      <a:pt x="679" y="330"/>
                    </a:cubicBezTo>
                    <a:cubicBezTo>
                      <a:pt x="573" y="454"/>
                      <a:pt x="573" y="454"/>
                      <a:pt x="573" y="454"/>
                    </a:cubicBezTo>
                    <a:cubicBezTo>
                      <a:pt x="530" y="415"/>
                      <a:pt x="530" y="415"/>
                      <a:pt x="530" y="415"/>
                    </a:cubicBezTo>
                    <a:cubicBezTo>
                      <a:pt x="612" y="295"/>
                      <a:pt x="612" y="295"/>
                      <a:pt x="612" y="295"/>
                    </a:cubicBezTo>
                    <a:cubicBezTo>
                      <a:pt x="670" y="204"/>
                      <a:pt x="670" y="204"/>
                      <a:pt x="670" y="204"/>
                    </a:cubicBezTo>
                    <a:cubicBezTo>
                      <a:pt x="784" y="184"/>
                      <a:pt x="784" y="184"/>
                      <a:pt x="784" y="184"/>
                    </a:cubicBezTo>
                    <a:cubicBezTo>
                      <a:pt x="1041" y="490"/>
                      <a:pt x="1041" y="490"/>
                      <a:pt x="1041" y="490"/>
                    </a:cubicBezTo>
                    <a:lnTo>
                      <a:pt x="926" y="586"/>
                    </a:lnTo>
                    <a:close/>
                    <a:moveTo>
                      <a:pt x="1085" y="465"/>
                    </a:moveTo>
                    <a:cubicBezTo>
                      <a:pt x="815" y="143"/>
                      <a:pt x="815" y="143"/>
                      <a:pt x="815" y="143"/>
                    </a:cubicBezTo>
                    <a:cubicBezTo>
                      <a:pt x="956" y="61"/>
                      <a:pt x="956" y="61"/>
                      <a:pt x="956" y="61"/>
                    </a:cubicBezTo>
                    <a:cubicBezTo>
                      <a:pt x="1193" y="344"/>
                      <a:pt x="1193" y="344"/>
                      <a:pt x="1193" y="344"/>
                    </a:cubicBezTo>
                    <a:lnTo>
                      <a:pt x="1085" y="465"/>
                    </a:lnTo>
                    <a:close/>
                  </a:path>
                </a:pathLst>
              </a:custGeom>
              <a:solidFill>
                <a:srgbClr val="183D6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44" name="Google Shape;744;p32"/>
            <p:cNvGrpSpPr/>
            <p:nvPr/>
          </p:nvGrpSpPr>
          <p:grpSpPr>
            <a:xfrm>
              <a:off x="0" y="842640"/>
              <a:ext cx="269890" cy="269771"/>
              <a:chOff x="0" y="119"/>
              <a:chExt cx="269890" cy="269771"/>
            </a:xfrm>
          </p:grpSpPr>
          <p:sp>
            <p:nvSpPr>
              <p:cNvPr id="745" name="Google Shape;745;p32"/>
              <p:cNvSpPr/>
              <p:nvPr/>
            </p:nvSpPr>
            <p:spPr>
              <a:xfrm>
                <a:off x="0" y="119"/>
                <a:ext cx="269890" cy="269771"/>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pic>
            <p:nvPicPr>
              <p:cNvPr id="746" name="Google Shape;746;p32"/>
              <p:cNvPicPr preferRelativeResize="0"/>
              <p:nvPr/>
            </p:nvPicPr>
            <p:blipFill rotWithShape="1">
              <a:blip r:embed="rId7">
                <a:alphaModFix/>
              </a:blip>
              <a:srcRect b="0" l="0" r="0" t="0"/>
              <a:stretch/>
            </p:blipFill>
            <p:spPr>
              <a:xfrm>
                <a:off x="46485" y="57183"/>
                <a:ext cx="176794" cy="170622"/>
              </a:xfrm>
              <a:prstGeom prst="rect">
                <a:avLst/>
              </a:prstGeom>
              <a:noFill/>
              <a:ln>
                <a:noFill/>
              </a:ln>
            </p:spPr>
          </p:pic>
        </p:grpSp>
      </p:grpSp>
      <p:grpSp>
        <p:nvGrpSpPr>
          <p:cNvPr id="747" name="Google Shape;747;p32"/>
          <p:cNvGrpSpPr/>
          <p:nvPr/>
        </p:nvGrpSpPr>
        <p:grpSpPr>
          <a:xfrm>
            <a:off x="2493602" y="4031510"/>
            <a:ext cx="1826736" cy="756280"/>
            <a:chOff x="0" y="0"/>
            <a:chExt cx="2435176" cy="1008678"/>
          </a:xfrm>
        </p:grpSpPr>
        <p:grpSp>
          <p:nvGrpSpPr>
            <p:cNvPr id="748" name="Google Shape;748;p32"/>
            <p:cNvGrpSpPr/>
            <p:nvPr/>
          </p:nvGrpSpPr>
          <p:grpSpPr>
            <a:xfrm>
              <a:off x="0" y="0"/>
              <a:ext cx="2435176" cy="168378"/>
              <a:chOff x="0" y="0"/>
              <a:chExt cx="2330450" cy="168378"/>
            </a:xfrm>
          </p:grpSpPr>
          <p:sp>
            <p:nvSpPr>
              <p:cNvPr id="749" name="Google Shape;749;p32"/>
              <p:cNvSpPr/>
              <p:nvPr/>
            </p:nvSpPr>
            <p:spPr>
              <a:xfrm>
                <a:off x="0" y="0"/>
                <a:ext cx="2330450" cy="168378"/>
              </a:xfrm>
              <a:prstGeom prst="roundRect">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50" name="Google Shape;750;p32"/>
              <p:cNvSpPr/>
              <p:nvPr/>
            </p:nvSpPr>
            <p:spPr>
              <a:xfrm>
                <a:off x="0" y="0"/>
                <a:ext cx="689716" cy="168378"/>
              </a:xfrm>
              <a:prstGeom prst="roundRect">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51" name="Google Shape;751;p32"/>
            <p:cNvGrpSpPr/>
            <p:nvPr/>
          </p:nvGrpSpPr>
          <p:grpSpPr>
            <a:xfrm>
              <a:off x="0" y="420944"/>
              <a:ext cx="2435176" cy="166790"/>
              <a:chOff x="0" y="749"/>
              <a:chExt cx="2330450" cy="166790"/>
            </a:xfrm>
          </p:grpSpPr>
          <p:sp>
            <p:nvSpPr>
              <p:cNvPr id="752" name="Google Shape;752;p32"/>
              <p:cNvSpPr/>
              <p:nvPr/>
            </p:nvSpPr>
            <p:spPr>
              <a:xfrm>
                <a:off x="0" y="749"/>
                <a:ext cx="2330450" cy="166790"/>
              </a:xfrm>
              <a:prstGeom prst="roundRect">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53" name="Google Shape;753;p32"/>
              <p:cNvSpPr/>
              <p:nvPr/>
            </p:nvSpPr>
            <p:spPr>
              <a:xfrm>
                <a:off x="0" y="749"/>
                <a:ext cx="1929382" cy="166790"/>
              </a:xfrm>
              <a:prstGeom prst="roundRect">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54" name="Google Shape;754;p32"/>
            <p:cNvGrpSpPr/>
            <p:nvPr/>
          </p:nvGrpSpPr>
          <p:grpSpPr>
            <a:xfrm>
              <a:off x="0" y="840300"/>
              <a:ext cx="2435176" cy="168378"/>
              <a:chOff x="0" y="-89"/>
              <a:chExt cx="2330450" cy="168378"/>
            </a:xfrm>
          </p:grpSpPr>
          <p:sp>
            <p:nvSpPr>
              <p:cNvPr id="755" name="Google Shape;755;p32"/>
              <p:cNvSpPr/>
              <p:nvPr/>
            </p:nvSpPr>
            <p:spPr>
              <a:xfrm>
                <a:off x="0" y="-89"/>
                <a:ext cx="2330450" cy="168378"/>
              </a:xfrm>
              <a:prstGeom prst="roundRect">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56" name="Google Shape;756;p32"/>
              <p:cNvSpPr/>
              <p:nvPr/>
            </p:nvSpPr>
            <p:spPr>
              <a:xfrm>
                <a:off x="0" y="-89"/>
                <a:ext cx="1516160" cy="168378"/>
              </a:xfrm>
              <a:prstGeom prst="roundRect">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sp>
        <p:nvSpPr>
          <p:cNvPr id="757" name="Google Shape;757;p32"/>
          <p:cNvSpPr txBox="1"/>
          <p:nvPr/>
        </p:nvSpPr>
        <p:spPr>
          <a:xfrm>
            <a:off x="6809157" y="844352"/>
            <a:ext cx="2011315" cy="31548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Acquisition</a:t>
            </a:r>
            <a:endParaRPr b="1" sz="1600">
              <a:solidFill>
                <a:srgbClr val="3F3F3F"/>
              </a:solidFill>
              <a:latin typeface="Calibri"/>
              <a:ea typeface="Calibri"/>
              <a:cs typeface="Calibri"/>
              <a:sym typeface="Calibri"/>
            </a:endParaRPr>
          </a:p>
        </p:txBody>
      </p:sp>
      <p:sp>
        <p:nvSpPr>
          <p:cNvPr id="758" name="Google Shape;758;p32"/>
          <p:cNvSpPr/>
          <p:nvPr/>
        </p:nvSpPr>
        <p:spPr>
          <a:xfrm>
            <a:off x="6604353" y="1236251"/>
            <a:ext cx="151236" cy="151256"/>
          </a:xfrm>
          <a:custGeom>
            <a:rect b="b" l="l" r="r" t="t"/>
            <a:pathLst>
              <a:path extrusionOk="0" h="406684" w="406684">
                <a:moveTo>
                  <a:pt x="154927" y="127389"/>
                </a:moveTo>
                <a:lnTo>
                  <a:pt x="154927" y="289314"/>
                </a:lnTo>
                <a:lnTo>
                  <a:pt x="294518" y="208352"/>
                </a:lnTo>
                <a:lnTo>
                  <a:pt x="154927" y="127389"/>
                </a:lnTo>
                <a:close/>
                <a:moveTo>
                  <a:pt x="203342" y="0"/>
                </a:moveTo>
                <a:cubicBezTo>
                  <a:pt x="315645" y="0"/>
                  <a:pt x="406684" y="91039"/>
                  <a:pt x="406684" y="203342"/>
                </a:cubicBezTo>
                <a:cubicBezTo>
                  <a:pt x="406684" y="315645"/>
                  <a:pt x="315645" y="406684"/>
                  <a:pt x="203342" y="406684"/>
                </a:cubicBezTo>
                <a:cubicBezTo>
                  <a:pt x="91039" y="406684"/>
                  <a:pt x="0" y="315645"/>
                  <a:pt x="0" y="203342"/>
                </a:cubicBezTo>
                <a:cubicBezTo>
                  <a:pt x="0" y="91039"/>
                  <a:pt x="91039" y="0"/>
                  <a:pt x="203342" y="0"/>
                </a:cubicBezTo>
                <a:close/>
              </a:path>
            </a:pathLst>
          </a:custGeom>
          <a:solidFill>
            <a:schemeClr val="lt1">
              <a:alpha val="69803"/>
            </a:schemeClr>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sp>
        <p:nvSpPr>
          <p:cNvPr id="759" name="Google Shape;759;p32"/>
          <p:cNvSpPr txBox="1"/>
          <p:nvPr/>
        </p:nvSpPr>
        <p:spPr>
          <a:xfrm>
            <a:off x="6782978" y="1132384"/>
            <a:ext cx="2056566" cy="57709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100">
                <a:solidFill>
                  <a:srgbClr val="7F7F7F"/>
                </a:solidFill>
                <a:latin typeface="Calibri"/>
                <a:ea typeface="Calibri"/>
                <a:cs typeface="Calibri"/>
                <a:sym typeface="Calibri"/>
              </a:rPr>
              <a:t>Is the color of gold, butter  and ripe lemons. In the  spectrum of visible light,  </a:t>
            </a:r>
            <a:endParaRPr/>
          </a:p>
        </p:txBody>
      </p:sp>
      <p:grpSp>
        <p:nvGrpSpPr>
          <p:cNvPr id="760" name="Google Shape;760;p32"/>
          <p:cNvGrpSpPr/>
          <p:nvPr/>
        </p:nvGrpSpPr>
        <p:grpSpPr>
          <a:xfrm>
            <a:off x="6604354" y="1688828"/>
            <a:ext cx="202441" cy="834886"/>
            <a:chOff x="0" y="0"/>
            <a:chExt cx="269890" cy="1112411"/>
          </a:xfrm>
        </p:grpSpPr>
        <p:grpSp>
          <p:nvGrpSpPr>
            <p:cNvPr id="761" name="Google Shape;761;p32"/>
            <p:cNvGrpSpPr/>
            <p:nvPr/>
          </p:nvGrpSpPr>
          <p:grpSpPr>
            <a:xfrm>
              <a:off x="0" y="0"/>
              <a:ext cx="269890" cy="269771"/>
              <a:chOff x="0" y="0"/>
              <a:chExt cx="269890" cy="269771"/>
            </a:xfrm>
          </p:grpSpPr>
          <p:sp>
            <p:nvSpPr>
              <p:cNvPr id="762" name="Google Shape;762;p32"/>
              <p:cNvSpPr/>
              <p:nvPr/>
            </p:nvSpPr>
            <p:spPr>
              <a:xfrm>
                <a:off x="0" y="0"/>
                <a:ext cx="269890" cy="269771"/>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63" name="Google Shape;763;p32"/>
              <p:cNvSpPr/>
              <p:nvPr/>
            </p:nvSpPr>
            <p:spPr>
              <a:xfrm>
                <a:off x="43573" y="53501"/>
                <a:ext cx="182743" cy="162888"/>
              </a:xfrm>
              <a:custGeom>
                <a:rect b="b" l="l" r="r" t="t"/>
                <a:pathLst>
                  <a:path extrusionOk="0" h="850" w="957">
                    <a:moveTo>
                      <a:pt x="830" y="139"/>
                    </a:moveTo>
                    <a:cubicBezTo>
                      <a:pt x="650" y="139"/>
                      <a:pt x="650" y="139"/>
                      <a:pt x="650" y="139"/>
                    </a:cubicBezTo>
                    <a:cubicBezTo>
                      <a:pt x="650" y="26"/>
                      <a:pt x="650" y="26"/>
                      <a:pt x="650" y="26"/>
                    </a:cubicBezTo>
                    <a:cubicBezTo>
                      <a:pt x="650" y="12"/>
                      <a:pt x="639" y="0"/>
                      <a:pt x="625" y="0"/>
                    </a:cubicBezTo>
                    <a:cubicBezTo>
                      <a:pt x="332" y="0"/>
                      <a:pt x="332" y="0"/>
                      <a:pt x="332" y="0"/>
                    </a:cubicBezTo>
                    <a:cubicBezTo>
                      <a:pt x="318" y="0"/>
                      <a:pt x="307" y="12"/>
                      <a:pt x="307" y="26"/>
                    </a:cubicBezTo>
                    <a:cubicBezTo>
                      <a:pt x="307" y="139"/>
                      <a:pt x="307" y="139"/>
                      <a:pt x="307" y="139"/>
                    </a:cubicBezTo>
                    <a:cubicBezTo>
                      <a:pt x="127" y="139"/>
                      <a:pt x="127" y="139"/>
                      <a:pt x="127" y="139"/>
                    </a:cubicBezTo>
                    <a:cubicBezTo>
                      <a:pt x="57" y="139"/>
                      <a:pt x="0" y="196"/>
                      <a:pt x="0" y="266"/>
                    </a:cubicBezTo>
                    <a:cubicBezTo>
                      <a:pt x="0" y="723"/>
                      <a:pt x="0" y="723"/>
                      <a:pt x="0" y="723"/>
                    </a:cubicBezTo>
                    <a:cubicBezTo>
                      <a:pt x="0" y="793"/>
                      <a:pt x="57" y="850"/>
                      <a:pt x="127" y="850"/>
                    </a:cubicBezTo>
                    <a:cubicBezTo>
                      <a:pt x="830" y="850"/>
                      <a:pt x="830" y="850"/>
                      <a:pt x="830" y="850"/>
                    </a:cubicBezTo>
                    <a:cubicBezTo>
                      <a:pt x="900" y="850"/>
                      <a:pt x="957" y="793"/>
                      <a:pt x="957" y="723"/>
                    </a:cubicBezTo>
                    <a:cubicBezTo>
                      <a:pt x="957" y="266"/>
                      <a:pt x="957" y="266"/>
                      <a:pt x="957" y="266"/>
                    </a:cubicBezTo>
                    <a:cubicBezTo>
                      <a:pt x="957" y="196"/>
                      <a:pt x="900" y="139"/>
                      <a:pt x="830" y="139"/>
                    </a:cubicBezTo>
                    <a:close/>
                    <a:moveTo>
                      <a:pt x="521" y="439"/>
                    </a:moveTo>
                    <a:cubicBezTo>
                      <a:pt x="436" y="439"/>
                      <a:pt x="436" y="439"/>
                      <a:pt x="436" y="439"/>
                    </a:cubicBezTo>
                    <a:cubicBezTo>
                      <a:pt x="429" y="439"/>
                      <a:pt x="423" y="445"/>
                      <a:pt x="423" y="451"/>
                    </a:cubicBezTo>
                    <a:cubicBezTo>
                      <a:pt x="423" y="482"/>
                      <a:pt x="423" y="482"/>
                      <a:pt x="423" y="482"/>
                    </a:cubicBezTo>
                    <a:cubicBezTo>
                      <a:pt x="127" y="482"/>
                      <a:pt x="127" y="482"/>
                      <a:pt x="127" y="482"/>
                    </a:cubicBezTo>
                    <a:cubicBezTo>
                      <a:pt x="78" y="482"/>
                      <a:pt x="38" y="442"/>
                      <a:pt x="38" y="393"/>
                    </a:cubicBezTo>
                    <a:cubicBezTo>
                      <a:pt x="38" y="266"/>
                      <a:pt x="38" y="266"/>
                      <a:pt x="38" y="266"/>
                    </a:cubicBezTo>
                    <a:cubicBezTo>
                      <a:pt x="38" y="217"/>
                      <a:pt x="78" y="177"/>
                      <a:pt x="127" y="177"/>
                    </a:cubicBezTo>
                    <a:cubicBezTo>
                      <a:pt x="830" y="177"/>
                      <a:pt x="830" y="177"/>
                      <a:pt x="830" y="177"/>
                    </a:cubicBezTo>
                    <a:cubicBezTo>
                      <a:pt x="879" y="177"/>
                      <a:pt x="919" y="217"/>
                      <a:pt x="919" y="266"/>
                    </a:cubicBezTo>
                    <a:cubicBezTo>
                      <a:pt x="919" y="393"/>
                      <a:pt x="919" y="393"/>
                      <a:pt x="919" y="393"/>
                    </a:cubicBezTo>
                    <a:cubicBezTo>
                      <a:pt x="919" y="442"/>
                      <a:pt x="879" y="482"/>
                      <a:pt x="830" y="482"/>
                    </a:cubicBezTo>
                    <a:cubicBezTo>
                      <a:pt x="534" y="482"/>
                      <a:pt x="534" y="482"/>
                      <a:pt x="534" y="482"/>
                    </a:cubicBezTo>
                    <a:cubicBezTo>
                      <a:pt x="534" y="451"/>
                      <a:pt x="534" y="451"/>
                      <a:pt x="534" y="451"/>
                    </a:cubicBezTo>
                    <a:cubicBezTo>
                      <a:pt x="534" y="445"/>
                      <a:pt x="528" y="439"/>
                      <a:pt x="521" y="439"/>
                    </a:cubicBezTo>
                    <a:close/>
                    <a:moveTo>
                      <a:pt x="509" y="464"/>
                    </a:moveTo>
                    <a:cubicBezTo>
                      <a:pt x="509" y="524"/>
                      <a:pt x="509" y="524"/>
                      <a:pt x="509" y="524"/>
                    </a:cubicBezTo>
                    <a:cubicBezTo>
                      <a:pt x="448" y="524"/>
                      <a:pt x="448" y="524"/>
                      <a:pt x="448" y="524"/>
                    </a:cubicBezTo>
                    <a:cubicBezTo>
                      <a:pt x="448" y="464"/>
                      <a:pt x="448" y="464"/>
                      <a:pt x="448" y="464"/>
                    </a:cubicBezTo>
                    <a:lnTo>
                      <a:pt x="509" y="464"/>
                    </a:lnTo>
                    <a:close/>
                    <a:moveTo>
                      <a:pt x="357" y="51"/>
                    </a:moveTo>
                    <a:cubicBezTo>
                      <a:pt x="600" y="51"/>
                      <a:pt x="600" y="51"/>
                      <a:pt x="600" y="51"/>
                    </a:cubicBezTo>
                    <a:cubicBezTo>
                      <a:pt x="600" y="139"/>
                      <a:pt x="600" y="139"/>
                      <a:pt x="600" y="139"/>
                    </a:cubicBezTo>
                    <a:cubicBezTo>
                      <a:pt x="357" y="139"/>
                      <a:pt x="357" y="139"/>
                      <a:pt x="357" y="139"/>
                    </a:cubicBezTo>
                    <a:lnTo>
                      <a:pt x="357" y="51"/>
                    </a:lnTo>
                    <a:close/>
                    <a:moveTo>
                      <a:pt x="830" y="799"/>
                    </a:moveTo>
                    <a:cubicBezTo>
                      <a:pt x="127" y="799"/>
                      <a:pt x="127" y="799"/>
                      <a:pt x="127" y="799"/>
                    </a:cubicBezTo>
                    <a:cubicBezTo>
                      <a:pt x="85" y="799"/>
                      <a:pt x="51" y="765"/>
                      <a:pt x="51" y="723"/>
                    </a:cubicBezTo>
                    <a:cubicBezTo>
                      <a:pt x="51" y="477"/>
                      <a:pt x="51" y="477"/>
                      <a:pt x="51" y="477"/>
                    </a:cubicBezTo>
                    <a:cubicBezTo>
                      <a:pt x="71" y="496"/>
                      <a:pt x="98" y="507"/>
                      <a:pt x="127" y="507"/>
                    </a:cubicBezTo>
                    <a:cubicBezTo>
                      <a:pt x="423" y="507"/>
                      <a:pt x="423" y="507"/>
                      <a:pt x="423" y="507"/>
                    </a:cubicBezTo>
                    <a:cubicBezTo>
                      <a:pt x="423" y="537"/>
                      <a:pt x="423" y="537"/>
                      <a:pt x="423" y="537"/>
                    </a:cubicBezTo>
                    <a:cubicBezTo>
                      <a:pt x="423" y="544"/>
                      <a:pt x="429" y="550"/>
                      <a:pt x="436" y="550"/>
                    </a:cubicBezTo>
                    <a:cubicBezTo>
                      <a:pt x="521" y="550"/>
                      <a:pt x="521" y="550"/>
                      <a:pt x="521" y="550"/>
                    </a:cubicBezTo>
                    <a:cubicBezTo>
                      <a:pt x="528" y="550"/>
                      <a:pt x="534" y="544"/>
                      <a:pt x="534" y="537"/>
                    </a:cubicBezTo>
                    <a:cubicBezTo>
                      <a:pt x="534" y="507"/>
                      <a:pt x="534" y="507"/>
                      <a:pt x="534" y="507"/>
                    </a:cubicBezTo>
                    <a:cubicBezTo>
                      <a:pt x="830" y="507"/>
                      <a:pt x="830" y="507"/>
                      <a:pt x="830" y="507"/>
                    </a:cubicBezTo>
                    <a:cubicBezTo>
                      <a:pt x="859" y="507"/>
                      <a:pt x="886" y="496"/>
                      <a:pt x="906" y="477"/>
                    </a:cubicBezTo>
                    <a:cubicBezTo>
                      <a:pt x="906" y="723"/>
                      <a:pt x="906" y="723"/>
                      <a:pt x="906" y="723"/>
                    </a:cubicBezTo>
                    <a:cubicBezTo>
                      <a:pt x="906" y="765"/>
                      <a:pt x="872" y="799"/>
                      <a:pt x="830" y="799"/>
                    </a:cubicBezTo>
                    <a:close/>
                  </a:path>
                </a:pathLst>
              </a:custGeom>
              <a:solidFill>
                <a:srgbClr val="183D6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64" name="Google Shape;764;p32"/>
            <p:cNvGrpSpPr/>
            <p:nvPr/>
          </p:nvGrpSpPr>
          <p:grpSpPr>
            <a:xfrm>
              <a:off x="0" y="420526"/>
              <a:ext cx="269890" cy="271357"/>
              <a:chOff x="0" y="-734"/>
              <a:chExt cx="269890" cy="271357"/>
            </a:xfrm>
          </p:grpSpPr>
          <p:sp>
            <p:nvSpPr>
              <p:cNvPr id="765" name="Google Shape;765;p32"/>
              <p:cNvSpPr/>
              <p:nvPr/>
            </p:nvSpPr>
            <p:spPr>
              <a:xfrm>
                <a:off x="0" y="-734"/>
                <a:ext cx="269890" cy="271357"/>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66" name="Google Shape;766;p32"/>
              <p:cNvSpPr/>
              <p:nvPr/>
            </p:nvSpPr>
            <p:spPr>
              <a:xfrm>
                <a:off x="15209" y="51069"/>
                <a:ext cx="239470" cy="167751"/>
              </a:xfrm>
              <a:custGeom>
                <a:rect b="b" l="l" r="r" t="t"/>
                <a:pathLst>
                  <a:path extrusionOk="0" h="876" w="1254">
                    <a:moveTo>
                      <a:pt x="1246" y="328"/>
                    </a:moveTo>
                    <a:cubicBezTo>
                      <a:pt x="981" y="11"/>
                      <a:pt x="981" y="11"/>
                      <a:pt x="981" y="11"/>
                    </a:cubicBezTo>
                    <a:cubicBezTo>
                      <a:pt x="973" y="2"/>
                      <a:pt x="959" y="0"/>
                      <a:pt x="948" y="6"/>
                    </a:cubicBezTo>
                    <a:cubicBezTo>
                      <a:pt x="764" y="114"/>
                      <a:pt x="764" y="114"/>
                      <a:pt x="764" y="114"/>
                    </a:cubicBezTo>
                    <a:cubicBezTo>
                      <a:pt x="757" y="118"/>
                      <a:pt x="753" y="124"/>
                      <a:pt x="752" y="131"/>
                    </a:cubicBezTo>
                    <a:cubicBezTo>
                      <a:pt x="750" y="139"/>
                      <a:pt x="752" y="146"/>
                      <a:pt x="757" y="152"/>
                    </a:cubicBezTo>
                    <a:cubicBezTo>
                      <a:pt x="765" y="161"/>
                      <a:pt x="765" y="161"/>
                      <a:pt x="765" y="161"/>
                    </a:cubicBezTo>
                    <a:cubicBezTo>
                      <a:pt x="660" y="180"/>
                      <a:pt x="660" y="180"/>
                      <a:pt x="660" y="180"/>
                    </a:cubicBezTo>
                    <a:cubicBezTo>
                      <a:pt x="657" y="180"/>
                      <a:pt x="653" y="182"/>
                      <a:pt x="651" y="185"/>
                    </a:cubicBezTo>
                    <a:cubicBezTo>
                      <a:pt x="629" y="221"/>
                      <a:pt x="629" y="221"/>
                      <a:pt x="629" y="221"/>
                    </a:cubicBezTo>
                    <a:cubicBezTo>
                      <a:pt x="606" y="185"/>
                      <a:pt x="606" y="185"/>
                      <a:pt x="606" y="185"/>
                    </a:cubicBezTo>
                    <a:cubicBezTo>
                      <a:pt x="604" y="182"/>
                      <a:pt x="601" y="180"/>
                      <a:pt x="598" y="180"/>
                    </a:cubicBezTo>
                    <a:cubicBezTo>
                      <a:pt x="493" y="161"/>
                      <a:pt x="493" y="161"/>
                      <a:pt x="493" y="161"/>
                    </a:cubicBezTo>
                    <a:cubicBezTo>
                      <a:pt x="497" y="157"/>
                      <a:pt x="497" y="157"/>
                      <a:pt x="497" y="157"/>
                    </a:cubicBezTo>
                    <a:cubicBezTo>
                      <a:pt x="501" y="151"/>
                      <a:pt x="503" y="144"/>
                      <a:pt x="502" y="136"/>
                    </a:cubicBezTo>
                    <a:cubicBezTo>
                      <a:pt x="501" y="129"/>
                      <a:pt x="496" y="122"/>
                      <a:pt x="490" y="119"/>
                    </a:cubicBezTo>
                    <a:cubicBezTo>
                      <a:pt x="305" y="10"/>
                      <a:pt x="305" y="10"/>
                      <a:pt x="305" y="10"/>
                    </a:cubicBezTo>
                    <a:cubicBezTo>
                      <a:pt x="295" y="4"/>
                      <a:pt x="281" y="7"/>
                      <a:pt x="273" y="16"/>
                    </a:cubicBezTo>
                    <a:cubicBezTo>
                      <a:pt x="8" y="333"/>
                      <a:pt x="8" y="333"/>
                      <a:pt x="8" y="333"/>
                    </a:cubicBezTo>
                    <a:cubicBezTo>
                      <a:pt x="0" y="342"/>
                      <a:pt x="0" y="356"/>
                      <a:pt x="8" y="366"/>
                    </a:cubicBezTo>
                    <a:cubicBezTo>
                      <a:pt x="150" y="525"/>
                      <a:pt x="150" y="525"/>
                      <a:pt x="150" y="525"/>
                    </a:cubicBezTo>
                    <a:cubicBezTo>
                      <a:pt x="155" y="531"/>
                      <a:pt x="162" y="534"/>
                      <a:pt x="169" y="534"/>
                    </a:cubicBezTo>
                    <a:cubicBezTo>
                      <a:pt x="169" y="534"/>
                      <a:pt x="169" y="534"/>
                      <a:pt x="169" y="534"/>
                    </a:cubicBezTo>
                    <a:cubicBezTo>
                      <a:pt x="177" y="534"/>
                      <a:pt x="184" y="530"/>
                      <a:pt x="188" y="525"/>
                    </a:cubicBezTo>
                    <a:cubicBezTo>
                      <a:pt x="201" y="510"/>
                      <a:pt x="201" y="510"/>
                      <a:pt x="201" y="510"/>
                    </a:cubicBezTo>
                    <a:cubicBezTo>
                      <a:pt x="451" y="719"/>
                      <a:pt x="451" y="719"/>
                      <a:pt x="451" y="719"/>
                    </a:cubicBezTo>
                    <a:cubicBezTo>
                      <a:pt x="691" y="874"/>
                      <a:pt x="691" y="874"/>
                      <a:pt x="691" y="874"/>
                    </a:cubicBezTo>
                    <a:cubicBezTo>
                      <a:pt x="693" y="875"/>
                      <a:pt x="696" y="876"/>
                      <a:pt x="698" y="876"/>
                    </a:cubicBezTo>
                    <a:cubicBezTo>
                      <a:pt x="701" y="876"/>
                      <a:pt x="703" y="875"/>
                      <a:pt x="706" y="873"/>
                    </a:cubicBezTo>
                    <a:cubicBezTo>
                      <a:pt x="984" y="668"/>
                      <a:pt x="984" y="668"/>
                      <a:pt x="984" y="668"/>
                    </a:cubicBezTo>
                    <a:cubicBezTo>
                      <a:pt x="987" y="666"/>
                      <a:pt x="989" y="662"/>
                      <a:pt x="990" y="659"/>
                    </a:cubicBezTo>
                    <a:cubicBezTo>
                      <a:pt x="990" y="655"/>
                      <a:pt x="989" y="652"/>
                      <a:pt x="986" y="649"/>
                    </a:cubicBezTo>
                    <a:cubicBezTo>
                      <a:pt x="944" y="605"/>
                      <a:pt x="944" y="605"/>
                      <a:pt x="944" y="605"/>
                    </a:cubicBezTo>
                    <a:cubicBezTo>
                      <a:pt x="1057" y="510"/>
                      <a:pt x="1057" y="510"/>
                      <a:pt x="1057" y="510"/>
                    </a:cubicBezTo>
                    <a:cubicBezTo>
                      <a:pt x="1065" y="520"/>
                      <a:pt x="1065" y="520"/>
                      <a:pt x="1065" y="520"/>
                    </a:cubicBezTo>
                    <a:cubicBezTo>
                      <a:pt x="1070" y="526"/>
                      <a:pt x="1077" y="529"/>
                      <a:pt x="1085" y="529"/>
                    </a:cubicBezTo>
                    <a:cubicBezTo>
                      <a:pt x="1085" y="529"/>
                      <a:pt x="1085" y="529"/>
                      <a:pt x="1085" y="529"/>
                    </a:cubicBezTo>
                    <a:cubicBezTo>
                      <a:pt x="1092" y="529"/>
                      <a:pt x="1099" y="526"/>
                      <a:pt x="1104" y="521"/>
                    </a:cubicBezTo>
                    <a:cubicBezTo>
                      <a:pt x="1245" y="361"/>
                      <a:pt x="1245" y="361"/>
                      <a:pt x="1245" y="361"/>
                    </a:cubicBezTo>
                    <a:cubicBezTo>
                      <a:pt x="1254" y="352"/>
                      <a:pt x="1254" y="338"/>
                      <a:pt x="1246" y="328"/>
                    </a:cubicBezTo>
                    <a:close/>
                    <a:moveTo>
                      <a:pt x="168" y="470"/>
                    </a:moveTo>
                    <a:cubicBezTo>
                      <a:pt x="61" y="348"/>
                      <a:pt x="61" y="348"/>
                      <a:pt x="61" y="348"/>
                    </a:cubicBezTo>
                    <a:cubicBezTo>
                      <a:pt x="298" y="65"/>
                      <a:pt x="298" y="65"/>
                      <a:pt x="298" y="65"/>
                    </a:cubicBezTo>
                    <a:cubicBezTo>
                      <a:pt x="438" y="147"/>
                      <a:pt x="438" y="147"/>
                      <a:pt x="438" y="147"/>
                    </a:cubicBezTo>
                    <a:lnTo>
                      <a:pt x="168" y="470"/>
                    </a:lnTo>
                    <a:close/>
                    <a:moveTo>
                      <a:pt x="915" y="688"/>
                    </a:moveTo>
                    <a:cubicBezTo>
                      <a:pt x="720" y="516"/>
                      <a:pt x="720" y="516"/>
                      <a:pt x="720" y="516"/>
                    </a:cubicBezTo>
                    <a:cubicBezTo>
                      <a:pt x="703" y="535"/>
                      <a:pt x="703" y="535"/>
                      <a:pt x="703" y="535"/>
                    </a:cubicBezTo>
                    <a:cubicBezTo>
                      <a:pt x="894" y="703"/>
                      <a:pt x="894" y="703"/>
                      <a:pt x="894" y="703"/>
                    </a:cubicBezTo>
                    <a:cubicBezTo>
                      <a:pt x="837" y="745"/>
                      <a:pt x="837" y="745"/>
                      <a:pt x="837" y="745"/>
                    </a:cubicBezTo>
                    <a:cubicBezTo>
                      <a:pt x="668" y="597"/>
                      <a:pt x="668" y="597"/>
                      <a:pt x="668" y="597"/>
                    </a:cubicBezTo>
                    <a:cubicBezTo>
                      <a:pt x="652" y="616"/>
                      <a:pt x="652" y="616"/>
                      <a:pt x="652" y="616"/>
                    </a:cubicBezTo>
                    <a:cubicBezTo>
                      <a:pt x="816" y="760"/>
                      <a:pt x="816" y="760"/>
                      <a:pt x="816" y="760"/>
                    </a:cubicBezTo>
                    <a:cubicBezTo>
                      <a:pt x="759" y="803"/>
                      <a:pt x="759" y="803"/>
                      <a:pt x="759" y="803"/>
                    </a:cubicBezTo>
                    <a:cubicBezTo>
                      <a:pt x="614" y="676"/>
                      <a:pt x="614" y="676"/>
                      <a:pt x="614" y="676"/>
                    </a:cubicBezTo>
                    <a:cubicBezTo>
                      <a:pt x="597" y="695"/>
                      <a:pt x="597" y="695"/>
                      <a:pt x="597" y="695"/>
                    </a:cubicBezTo>
                    <a:cubicBezTo>
                      <a:pt x="738" y="818"/>
                      <a:pt x="738" y="818"/>
                      <a:pt x="738" y="818"/>
                    </a:cubicBezTo>
                    <a:cubicBezTo>
                      <a:pt x="698" y="848"/>
                      <a:pt x="698" y="848"/>
                      <a:pt x="698" y="848"/>
                    </a:cubicBezTo>
                    <a:cubicBezTo>
                      <a:pt x="466" y="699"/>
                      <a:pt x="466" y="699"/>
                      <a:pt x="466" y="699"/>
                    </a:cubicBezTo>
                    <a:cubicBezTo>
                      <a:pt x="217" y="490"/>
                      <a:pt x="217" y="490"/>
                      <a:pt x="217" y="490"/>
                    </a:cubicBezTo>
                    <a:cubicBezTo>
                      <a:pt x="474" y="184"/>
                      <a:pt x="474" y="184"/>
                      <a:pt x="474" y="184"/>
                    </a:cubicBezTo>
                    <a:cubicBezTo>
                      <a:pt x="588" y="204"/>
                      <a:pt x="588" y="204"/>
                      <a:pt x="588" y="204"/>
                    </a:cubicBezTo>
                    <a:cubicBezTo>
                      <a:pt x="614" y="244"/>
                      <a:pt x="614" y="244"/>
                      <a:pt x="614" y="244"/>
                    </a:cubicBezTo>
                    <a:cubicBezTo>
                      <a:pt x="591" y="281"/>
                      <a:pt x="591" y="281"/>
                      <a:pt x="591" y="281"/>
                    </a:cubicBezTo>
                    <a:cubicBezTo>
                      <a:pt x="503" y="409"/>
                      <a:pt x="503" y="409"/>
                      <a:pt x="503" y="409"/>
                    </a:cubicBezTo>
                    <a:cubicBezTo>
                      <a:pt x="499" y="415"/>
                      <a:pt x="500" y="422"/>
                      <a:pt x="504" y="426"/>
                    </a:cubicBezTo>
                    <a:cubicBezTo>
                      <a:pt x="566" y="481"/>
                      <a:pt x="566" y="481"/>
                      <a:pt x="566" y="481"/>
                    </a:cubicBezTo>
                    <a:cubicBezTo>
                      <a:pt x="569" y="484"/>
                      <a:pt x="572" y="485"/>
                      <a:pt x="575" y="484"/>
                    </a:cubicBezTo>
                    <a:cubicBezTo>
                      <a:pt x="579" y="484"/>
                      <a:pt x="582" y="483"/>
                      <a:pt x="584" y="480"/>
                    </a:cubicBezTo>
                    <a:cubicBezTo>
                      <a:pt x="687" y="360"/>
                      <a:pt x="687" y="360"/>
                      <a:pt x="687" y="360"/>
                    </a:cubicBezTo>
                    <a:cubicBezTo>
                      <a:pt x="714" y="401"/>
                      <a:pt x="714" y="401"/>
                      <a:pt x="714" y="401"/>
                    </a:cubicBezTo>
                    <a:cubicBezTo>
                      <a:pt x="916" y="612"/>
                      <a:pt x="916" y="612"/>
                      <a:pt x="916" y="612"/>
                    </a:cubicBezTo>
                    <a:cubicBezTo>
                      <a:pt x="916" y="612"/>
                      <a:pt x="916" y="612"/>
                      <a:pt x="916" y="612"/>
                    </a:cubicBezTo>
                    <a:cubicBezTo>
                      <a:pt x="958" y="656"/>
                      <a:pt x="958" y="656"/>
                      <a:pt x="958" y="656"/>
                    </a:cubicBezTo>
                    <a:lnTo>
                      <a:pt x="915" y="688"/>
                    </a:lnTo>
                    <a:close/>
                    <a:moveTo>
                      <a:pt x="926" y="586"/>
                    </a:moveTo>
                    <a:cubicBezTo>
                      <a:pt x="734" y="385"/>
                      <a:pt x="734" y="385"/>
                      <a:pt x="734" y="385"/>
                    </a:cubicBezTo>
                    <a:cubicBezTo>
                      <a:pt x="699" y="332"/>
                      <a:pt x="699" y="332"/>
                      <a:pt x="699" y="332"/>
                    </a:cubicBezTo>
                    <a:cubicBezTo>
                      <a:pt x="697" y="328"/>
                      <a:pt x="694" y="326"/>
                      <a:pt x="690" y="326"/>
                    </a:cubicBezTo>
                    <a:cubicBezTo>
                      <a:pt x="689" y="326"/>
                      <a:pt x="689" y="326"/>
                      <a:pt x="689" y="326"/>
                    </a:cubicBezTo>
                    <a:cubicBezTo>
                      <a:pt x="685" y="326"/>
                      <a:pt x="681" y="327"/>
                      <a:pt x="679" y="330"/>
                    </a:cubicBezTo>
                    <a:cubicBezTo>
                      <a:pt x="573" y="454"/>
                      <a:pt x="573" y="454"/>
                      <a:pt x="573" y="454"/>
                    </a:cubicBezTo>
                    <a:cubicBezTo>
                      <a:pt x="530" y="415"/>
                      <a:pt x="530" y="415"/>
                      <a:pt x="530" y="415"/>
                    </a:cubicBezTo>
                    <a:cubicBezTo>
                      <a:pt x="612" y="295"/>
                      <a:pt x="612" y="295"/>
                      <a:pt x="612" y="295"/>
                    </a:cubicBezTo>
                    <a:cubicBezTo>
                      <a:pt x="670" y="204"/>
                      <a:pt x="670" y="204"/>
                      <a:pt x="670" y="204"/>
                    </a:cubicBezTo>
                    <a:cubicBezTo>
                      <a:pt x="784" y="184"/>
                      <a:pt x="784" y="184"/>
                      <a:pt x="784" y="184"/>
                    </a:cubicBezTo>
                    <a:cubicBezTo>
                      <a:pt x="1041" y="490"/>
                      <a:pt x="1041" y="490"/>
                      <a:pt x="1041" y="490"/>
                    </a:cubicBezTo>
                    <a:lnTo>
                      <a:pt x="926" y="586"/>
                    </a:lnTo>
                    <a:close/>
                    <a:moveTo>
                      <a:pt x="1085" y="465"/>
                    </a:moveTo>
                    <a:cubicBezTo>
                      <a:pt x="815" y="143"/>
                      <a:pt x="815" y="143"/>
                      <a:pt x="815" y="143"/>
                    </a:cubicBezTo>
                    <a:cubicBezTo>
                      <a:pt x="956" y="61"/>
                      <a:pt x="956" y="61"/>
                      <a:pt x="956" y="61"/>
                    </a:cubicBezTo>
                    <a:cubicBezTo>
                      <a:pt x="1193" y="344"/>
                      <a:pt x="1193" y="344"/>
                      <a:pt x="1193" y="344"/>
                    </a:cubicBezTo>
                    <a:lnTo>
                      <a:pt x="1085" y="465"/>
                    </a:lnTo>
                    <a:close/>
                  </a:path>
                </a:pathLst>
              </a:custGeom>
              <a:solidFill>
                <a:srgbClr val="183D6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67" name="Google Shape;767;p32"/>
            <p:cNvGrpSpPr/>
            <p:nvPr/>
          </p:nvGrpSpPr>
          <p:grpSpPr>
            <a:xfrm>
              <a:off x="0" y="842640"/>
              <a:ext cx="269890" cy="269771"/>
              <a:chOff x="0" y="119"/>
              <a:chExt cx="269890" cy="269771"/>
            </a:xfrm>
          </p:grpSpPr>
          <p:sp>
            <p:nvSpPr>
              <p:cNvPr id="768" name="Google Shape;768;p32"/>
              <p:cNvSpPr/>
              <p:nvPr/>
            </p:nvSpPr>
            <p:spPr>
              <a:xfrm>
                <a:off x="0" y="119"/>
                <a:ext cx="269890" cy="269771"/>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pic>
            <p:nvPicPr>
              <p:cNvPr id="769" name="Google Shape;769;p32"/>
              <p:cNvPicPr preferRelativeResize="0"/>
              <p:nvPr/>
            </p:nvPicPr>
            <p:blipFill rotWithShape="1">
              <a:blip r:embed="rId8">
                <a:alphaModFix/>
              </a:blip>
              <a:srcRect b="0" l="0" r="0" t="0"/>
              <a:stretch/>
            </p:blipFill>
            <p:spPr>
              <a:xfrm>
                <a:off x="47120" y="57691"/>
                <a:ext cx="176794" cy="164529"/>
              </a:xfrm>
              <a:prstGeom prst="rect">
                <a:avLst/>
              </a:prstGeom>
              <a:noFill/>
              <a:ln>
                <a:noFill/>
              </a:ln>
            </p:spPr>
          </p:pic>
        </p:grpSp>
      </p:grpSp>
      <p:grpSp>
        <p:nvGrpSpPr>
          <p:cNvPr id="770" name="Google Shape;770;p32"/>
          <p:cNvGrpSpPr/>
          <p:nvPr/>
        </p:nvGrpSpPr>
        <p:grpSpPr>
          <a:xfrm>
            <a:off x="6883008" y="1735277"/>
            <a:ext cx="1826736" cy="756280"/>
            <a:chOff x="0" y="0"/>
            <a:chExt cx="2435179" cy="1008678"/>
          </a:xfrm>
        </p:grpSpPr>
        <p:grpSp>
          <p:nvGrpSpPr>
            <p:cNvPr id="771" name="Google Shape;771;p32"/>
            <p:cNvGrpSpPr/>
            <p:nvPr/>
          </p:nvGrpSpPr>
          <p:grpSpPr>
            <a:xfrm>
              <a:off x="0" y="0"/>
              <a:ext cx="2435179" cy="168378"/>
              <a:chOff x="-3" y="0"/>
              <a:chExt cx="2330453" cy="168378"/>
            </a:xfrm>
          </p:grpSpPr>
          <p:sp>
            <p:nvSpPr>
              <p:cNvPr id="772" name="Google Shape;772;p32"/>
              <p:cNvSpPr/>
              <p:nvPr/>
            </p:nvSpPr>
            <p:spPr>
              <a:xfrm>
                <a:off x="-3" y="0"/>
                <a:ext cx="2330453" cy="168378"/>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73" name="Google Shape;773;p32"/>
              <p:cNvSpPr/>
              <p:nvPr/>
            </p:nvSpPr>
            <p:spPr>
              <a:xfrm>
                <a:off x="-3" y="0"/>
                <a:ext cx="1067998" cy="168378"/>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74" name="Google Shape;774;p32"/>
            <p:cNvGrpSpPr/>
            <p:nvPr/>
          </p:nvGrpSpPr>
          <p:grpSpPr>
            <a:xfrm>
              <a:off x="0" y="420944"/>
              <a:ext cx="2435179" cy="166790"/>
              <a:chOff x="-3" y="749"/>
              <a:chExt cx="2330453" cy="166790"/>
            </a:xfrm>
          </p:grpSpPr>
          <p:sp>
            <p:nvSpPr>
              <p:cNvPr id="775" name="Google Shape;775;p32"/>
              <p:cNvSpPr/>
              <p:nvPr/>
            </p:nvSpPr>
            <p:spPr>
              <a:xfrm>
                <a:off x="-3" y="749"/>
                <a:ext cx="2330453" cy="166790"/>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76" name="Google Shape;776;p32"/>
              <p:cNvSpPr/>
              <p:nvPr/>
            </p:nvSpPr>
            <p:spPr>
              <a:xfrm>
                <a:off x="-3" y="749"/>
                <a:ext cx="1578449" cy="166790"/>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77" name="Google Shape;777;p32"/>
            <p:cNvGrpSpPr/>
            <p:nvPr/>
          </p:nvGrpSpPr>
          <p:grpSpPr>
            <a:xfrm>
              <a:off x="0" y="840300"/>
              <a:ext cx="2435179" cy="168378"/>
              <a:chOff x="0" y="-89"/>
              <a:chExt cx="2330453" cy="168378"/>
            </a:xfrm>
          </p:grpSpPr>
          <p:sp>
            <p:nvSpPr>
              <p:cNvPr id="778" name="Google Shape;778;p32"/>
              <p:cNvSpPr/>
              <p:nvPr/>
            </p:nvSpPr>
            <p:spPr>
              <a:xfrm>
                <a:off x="0" y="-89"/>
                <a:ext cx="2330453" cy="168378"/>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79" name="Google Shape;779;p32"/>
              <p:cNvSpPr/>
              <p:nvPr/>
            </p:nvSpPr>
            <p:spPr>
              <a:xfrm>
                <a:off x="0" y="-89"/>
                <a:ext cx="1791137" cy="168378"/>
              </a:xfrm>
              <a:prstGeom prst="roundRect">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sp>
        <p:nvSpPr>
          <p:cNvPr id="780" name="Google Shape;780;p32"/>
          <p:cNvSpPr txBox="1"/>
          <p:nvPr/>
        </p:nvSpPr>
        <p:spPr>
          <a:xfrm>
            <a:off x="6809157" y="3140586"/>
            <a:ext cx="2011315" cy="31548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US" sz="1600">
                <a:solidFill>
                  <a:srgbClr val="3F3F3F"/>
                </a:solidFill>
                <a:latin typeface="Calibri"/>
                <a:ea typeface="Calibri"/>
                <a:cs typeface="Calibri"/>
                <a:sym typeface="Calibri"/>
              </a:rPr>
              <a:t>Business</a:t>
            </a:r>
            <a:endParaRPr b="1" sz="1600">
              <a:solidFill>
                <a:srgbClr val="3F3F3F"/>
              </a:solidFill>
              <a:latin typeface="Calibri"/>
              <a:ea typeface="Calibri"/>
              <a:cs typeface="Calibri"/>
              <a:sym typeface="Calibri"/>
            </a:endParaRPr>
          </a:p>
        </p:txBody>
      </p:sp>
      <p:sp>
        <p:nvSpPr>
          <p:cNvPr id="781" name="Google Shape;781;p32"/>
          <p:cNvSpPr/>
          <p:nvPr/>
        </p:nvSpPr>
        <p:spPr>
          <a:xfrm>
            <a:off x="6604353" y="3532485"/>
            <a:ext cx="151236" cy="151256"/>
          </a:xfrm>
          <a:custGeom>
            <a:rect b="b" l="l" r="r" t="t"/>
            <a:pathLst>
              <a:path extrusionOk="0" h="406684" w="406684">
                <a:moveTo>
                  <a:pt x="154927" y="127389"/>
                </a:moveTo>
                <a:lnTo>
                  <a:pt x="154927" y="289314"/>
                </a:lnTo>
                <a:lnTo>
                  <a:pt x="294518" y="208352"/>
                </a:lnTo>
                <a:lnTo>
                  <a:pt x="154927" y="127389"/>
                </a:lnTo>
                <a:close/>
                <a:moveTo>
                  <a:pt x="203342" y="0"/>
                </a:moveTo>
                <a:cubicBezTo>
                  <a:pt x="315645" y="0"/>
                  <a:pt x="406684" y="91039"/>
                  <a:pt x="406684" y="203342"/>
                </a:cubicBezTo>
                <a:cubicBezTo>
                  <a:pt x="406684" y="315645"/>
                  <a:pt x="315645" y="406684"/>
                  <a:pt x="203342" y="406684"/>
                </a:cubicBezTo>
                <a:cubicBezTo>
                  <a:pt x="91039" y="406684"/>
                  <a:pt x="0" y="315645"/>
                  <a:pt x="0" y="203342"/>
                </a:cubicBezTo>
                <a:cubicBezTo>
                  <a:pt x="0" y="91039"/>
                  <a:pt x="91039" y="0"/>
                  <a:pt x="203342" y="0"/>
                </a:cubicBezTo>
                <a:close/>
              </a:path>
            </a:pathLst>
          </a:custGeom>
          <a:solidFill>
            <a:schemeClr val="lt1">
              <a:alpha val="69803"/>
            </a:schemeClr>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sp>
        <p:nvSpPr>
          <p:cNvPr id="782" name="Google Shape;782;p32"/>
          <p:cNvSpPr txBox="1"/>
          <p:nvPr/>
        </p:nvSpPr>
        <p:spPr>
          <a:xfrm>
            <a:off x="6782978" y="3428618"/>
            <a:ext cx="2037494" cy="577091"/>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en-US" sz="1100">
                <a:solidFill>
                  <a:srgbClr val="7F7F7F"/>
                </a:solidFill>
                <a:latin typeface="Calibri"/>
                <a:ea typeface="Calibri"/>
                <a:cs typeface="Calibri"/>
                <a:sym typeface="Calibri"/>
              </a:rPr>
              <a:t>We use well-known development methodologies to create a customized</a:t>
            </a:r>
            <a:endParaRPr/>
          </a:p>
        </p:txBody>
      </p:sp>
      <p:grpSp>
        <p:nvGrpSpPr>
          <p:cNvPr id="783" name="Google Shape;783;p32"/>
          <p:cNvGrpSpPr/>
          <p:nvPr/>
        </p:nvGrpSpPr>
        <p:grpSpPr>
          <a:xfrm>
            <a:off x="6604354" y="3985061"/>
            <a:ext cx="202441" cy="834886"/>
            <a:chOff x="0" y="0"/>
            <a:chExt cx="269890" cy="1112411"/>
          </a:xfrm>
        </p:grpSpPr>
        <p:grpSp>
          <p:nvGrpSpPr>
            <p:cNvPr id="784" name="Google Shape;784;p32"/>
            <p:cNvGrpSpPr/>
            <p:nvPr/>
          </p:nvGrpSpPr>
          <p:grpSpPr>
            <a:xfrm>
              <a:off x="0" y="0"/>
              <a:ext cx="269890" cy="269771"/>
              <a:chOff x="0" y="0"/>
              <a:chExt cx="269890" cy="269771"/>
            </a:xfrm>
          </p:grpSpPr>
          <p:sp>
            <p:nvSpPr>
              <p:cNvPr id="785" name="Google Shape;785;p32"/>
              <p:cNvSpPr/>
              <p:nvPr/>
            </p:nvSpPr>
            <p:spPr>
              <a:xfrm>
                <a:off x="0" y="0"/>
                <a:ext cx="269890" cy="269771"/>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86" name="Google Shape;786;p32"/>
              <p:cNvSpPr/>
              <p:nvPr/>
            </p:nvSpPr>
            <p:spPr>
              <a:xfrm>
                <a:off x="43573" y="53501"/>
                <a:ext cx="182743" cy="162888"/>
              </a:xfrm>
              <a:custGeom>
                <a:rect b="b" l="l" r="r" t="t"/>
                <a:pathLst>
                  <a:path extrusionOk="0" h="850" w="957">
                    <a:moveTo>
                      <a:pt x="830" y="139"/>
                    </a:moveTo>
                    <a:cubicBezTo>
                      <a:pt x="650" y="139"/>
                      <a:pt x="650" y="139"/>
                      <a:pt x="650" y="139"/>
                    </a:cubicBezTo>
                    <a:cubicBezTo>
                      <a:pt x="650" y="26"/>
                      <a:pt x="650" y="26"/>
                      <a:pt x="650" y="26"/>
                    </a:cubicBezTo>
                    <a:cubicBezTo>
                      <a:pt x="650" y="12"/>
                      <a:pt x="639" y="0"/>
                      <a:pt x="625" y="0"/>
                    </a:cubicBezTo>
                    <a:cubicBezTo>
                      <a:pt x="332" y="0"/>
                      <a:pt x="332" y="0"/>
                      <a:pt x="332" y="0"/>
                    </a:cubicBezTo>
                    <a:cubicBezTo>
                      <a:pt x="318" y="0"/>
                      <a:pt x="307" y="12"/>
                      <a:pt x="307" y="26"/>
                    </a:cubicBezTo>
                    <a:cubicBezTo>
                      <a:pt x="307" y="139"/>
                      <a:pt x="307" y="139"/>
                      <a:pt x="307" y="139"/>
                    </a:cubicBezTo>
                    <a:cubicBezTo>
                      <a:pt x="127" y="139"/>
                      <a:pt x="127" y="139"/>
                      <a:pt x="127" y="139"/>
                    </a:cubicBezTo>
                    <a:cubicBezTo>
                      <a:pt x="57" y="139"/>
                      <a:pt x="0" y="196"/>
                      <a:pt x="0" y="266"/>
                    </a:cubicBezTo>
                    <a:cubicBezTo>
                      <a:pt x="0" y="723"/>
                      <a:pt x="0" y="723"/>
                      <a:pt x="0" y="723"/>
                    </a:cubicBezTo>
                    <a:cubicBezTo>
                      <a:pt x="0" y="793"/>
                      <a:pt x="57" y="850"/>
                      <a:pt x="127" y="850"/>
                    </a:cubicBezTo>
                    <a:cubicBezTo>
                      <a:pt x="830" y="850"/>
                      <a:pt x="830" y="850"/>
                      <a:pt x="830" y="850"/>
                    </a:cubicBezTo>
                    <a:cubicBezTo>
                      <a:pt x="900" y="850"/>
                      <a:pt x="957" y="793"/>
                      <a:pt x="957" y="723"/>
                    </a:cubicBezTo>
                    <a:cubicBezTo>
                      <a:pt x="957" y="266"/>
                      <a:pt x="957" y="266"/>
                      <a:pt x="957" y="266"/>
                    </a:cubicBezTo>
                    <a:cubicBezTo>
                      <a:pt x="957" y="196"/>
                      <a:pt x="900" y="139"/>
                      <a:pt x="830" y="139"/>
                    </a:cubicBezTo>
                    <a:close/>
                    <a:moveTo>
                      <a:pt x="521" y="439"/>
                    </a:moveTo>
                    <a:cubicBezTo>
                      <a:pt x="436" y="439"/>
                      <a:pt x="436" y="439"/>
                      <a:pt x="436" y="439"/>
                    </a:cubicBezTo>
                    <a:cubicBezTo>
                      <a:pt x="429" y="439"/>
                      <a:pt x="423" y="445"/>
                      <a:pt x="423" y="451"/>
                    </a:cubicBezTo>
                    <a:cubicBezTo>
                      <a:pt x="423" y="482"/>
                      <a:pt x="423" y="482"/>
                      <a:pt x="423" y="482"/>
                    </a:cubicBezTo>
                    <a:cubicBezTo>
                      <a:pt x="127" y="482"/>
                      <a:pt x="127" y="482"/>
                      <a:pt x="127" y="482"/>
                    </a:cubicBezTo>
                    <a:cubicBezTo>
                      <a:pt x="78" y="482"/>
                      <a:pt x="38" y="442"/>
                      <a:pt x="38" y="393"/>
                    </a:cubicBezTo>
                    <a:cubicBezTo>
                      <a:pt x="38" y="266"/>
                      <a:pt x="38" y="266"/>
                      <a:pt x="38" y="266"/>
                    </a:cubicBezTo>
                    <a:cubicBezTo>
                      <a:pt x="38" y="217"/>
                      <a:pt x="78" y="177"/>
                      <a:pt x="127" y="177"/>
                    </a:cubicBezTo>
                    <a:cubicBezTo>
                      <a:pt x="830" y="177"/>
                      <a:pt x="830" y="177"/>
                      <a:pt x="830" y="177"/>
                    </a:cubicBezTo>
                    <a:cubicBezTo>
                      <a:pt x="879" y="177"/>
                      <a:pt x="919" y="217"/>
                      <a:pt x="919" y="266"/>
                    </a:cubicBezTo>
                    <a:cubicBezTo>
                      <a:pt x="919" y="393"/>
                      <a:pt x="919" y="393"/>
                      <a:pt x="919" y="393"/>
                    </a:cubicBezTo>
                    <a:cubicBezTo>
                      <a:pt x="919" y="442"/>
                      <a:pt x="879" y="482"/>
                      <a:pt x="830" y="482"/>
                    </a:cubicBezTo>
                    <a:cubicBezTo>
                      <a:pt x="534" y="482"/>
                      <a:pt x="534" y="482"/>
                      <a:pt x="534" y="482"/>
                    </a:cubicBezTo>
                    <a:cubicBezTo>
                      <a:pt x="534" y="451"/>
                      <a:pt x="534" y="451"/>
                      <a:pt x="534" y="451"/>
                    </a:cubicBezTo>
                    <a:cubicBezTo>
                      <a:pt x="534" y="445"/>
                      <a:pt x="528" y="439"/>
                      <a:pt x="521" y="439"/>
                    </a:cubicBezTo>
                    <a:close/>
                    <a:moveTo>
                      <a:pt x="509" y="464"/>
                    </a:moveTo>
                    <a:cubicBezTo>
                      <a:pt x="509" y="524"/>
                      <a:pt x="509" y="524"/>
                      <a:pt x="509" y="524"/>
                    </a:cubicBezTo>
                    <a:cubicBezTo>
                      <a:pt x="448" y="524"/>
                      <a:pt x="448" y="524"/>
                      <a:pt x="448" y="524"/>
                    </a:cubicBezTo>
                    <a:cubicBezTo>
                      <a:pt x="448" y="464"/>
                      <a:pt x="448" y="464"/>
                      <a:pt x="448" y="464"/>
                    </a:cubicBezTo>
                    <a:lnTo>
                      <a:pt x="509" y="464"/>
                    </a:lnTo>
                    <a:close/>
                    <a:moveTo>
                      <a:pt x="357" y="51"/>
                    </a:moveTo>
                    <a:cubicBezTo>
                      <a:pt x="600" y="51"/>
                      <a:pt x="600" y="51"/>
                      <a:pt x="600" y="51"/>
                    </a:cubicBezTo>
                    <a:cubicBezTo>
                      <a:pt x="600" y="139"/>
                      <a:pt x="600" y="139"/>
                      <a:pt x="600" y="139"/>
                    </a:cubicBezTo>
                    <a:cubicBezTo>
                      <a:pt x="357" y="139"/>
                      <a:pt x="357" y="139"/>
                      <a:pt x="357" y="139"/>
                    </a:cubicBezTo>
                    <a:lnTo>
                      <a:pt x="357" y="51"/>
                    </a:lnTo>
                    <a:close/>
                    <a:moveTo>
                      <a:pt x="830" y="799"/>
                    </a:moveTo>
                    <a:cubicBezTo>
                      <a:pt x="127" y="799"/>
                      <a:pt x="127" y="799"/>
                      <a:pt x="127" y="799"/>
                    </a:cubicBezTo>
                    <a:cubicBezTo>
                      <a:pt x="85" y="799"/>
                      <a:pt x="51" y="765"/>
                      <a:pt x="51" y="723"/>
                    </a:cubicBezTo>
                    <a:cubicBezTo>
                      <a:pt x="51" y="477"/>
                      <a:pt x="51" y="477"/>
                      <a:pt x="51" y="477"/>
                    </a:cubicBezTo>
                    <a:cubicBezTo>
                      <a:pt x="71" y="496"/>
                      <a:pt x="98" y="507"/>
                      <a:pt x="127" y="507"/>
                    </a:cubicBezTo>
                    <a:cubicBezTo>
                      <a:pt x="423" y="507"/>
                      <a:pt x="423" y="507"/>
                      <a:pt x="423" y="507"/>
                    </a:cubicBezTo>
                    <a:cubicBezTo>
                      <a:pt x="423" y="537"/>
                      <a:pt x="423" y="537"/>
                      <a:pt x="423" y="537"/>
                    </a:cubicBezTo>
                    <a:cubicBezTo>
                      <a:pt x="423" y="544"/>
                      <a:pt x="429" y="550"/>
                      <a:pt x="436" y="550"/>
                    </a:cubicBezTo>
                    <a:cubicBezTo>
                      <a:pt x="521" y="550"/>
                      <a:pt x="521" y="550"/>
                      <a:pt x="521" y="550"/>
                    </a:cubicBezTo>
                    <a:cubicBezTo>
                      <a:pt x="528" y="550"/>
                      <a:pt x="534" y="544"/>
                      <a:pt x="534" y="537"/>
                    </a:cubicBezTo>
                    <a:cubicBezTo>
                      <a:pt x="534" y="507"/>
                      <a:pt x="534" y="507"/>
                      <a:pt x="534" y="507"/>
                    </a:cubicBezTo>
                    <a:cubicBezTo>
                      <a:pt x="830" y="507"/>
                      <a:pt x="830" y="507"/>
                      <a:pt x="830" y="507"/>
                    </a:cubicBezTo>
                    <a:cubicBezTo>
                      <a:pt x="859" y="507"/>
                      <a:pt x="886" y="496"/>
                      <a:pt x="906" y="477"/>
                    </a:cubicBezTo>
                    <a:cubicBezTo>
                      <a:pt x="906" y="723"/>
                      <a:pt x="906" y="723"/>
                      <a:pt x="906" y="723"/>
                    </a:cubicBezTo>
                    <a:cubicBezTo>
                      <a:pt x="906" y="765"/>
                      <a:pt x="872" y="799"/>
                      <a:pt x="830" y="799"/>
                    </a:cubicBezTo>
                    <a:close/>
                  </a:path>
                </a:pathLst>
              </a:custGeom>
              <a:solidFill>
                <a:srgbClr val="183D6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87" name="Google Shape;787;p32"/>
            <p:cNvGrpSpPr/>
            <p:nvPr/>
          </p:nvGrpSpPr>
          <p:grpSpPr>
            <a:xfrm>
              <a:off x="0" y="420526"/>
              <a:ext cx="269890" cy="271357"/>
              <a:chOff x="0" y="-734"/>
              <a:chExt cx="269890" cy="271357"/>
            </a:xfrm>
          </p:grpSpPr>
          <p:sp>
            <p:nvSpPr>
              <p:cNvPr id="788" name="Google Shape;788;p32"/>
              <p:cNvSpPr/>
              <p:nvPr/>
            </p:nvSpPr>
            <p:spPr>
              <a:xfrm>
                <a:off x="0" y="-734"/>
                <a:ext cx="269890" cy="271357"/>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89" name="Google Shape;789;p32"/>
              <p:cNvSpPr/>
              <p:nvPr/>
            </p:nvSpPr>
            <p:spPr>
              <a:xfrm>
                <a:off x="15209" y="51069"/>
                <a:ext cx="239470" cy="167751"/>
              </a:xfrm>
              <a:custGeom>
                <a:rect b="b" l="l" r="r" t="t"/>
                <a:pathLst>
                  <a:path extrusionOk="0" h="876" w="1254">
                    <a:moveTo>
                      <a:pt x="1246" y="328"/>
                    </a:moveTo>
                    <a:cubicBezTo>
                      <a:pt x="981" y="11"/>
                      <a:pt x="981" y="11"/>
                      <a:pt x="981" y="11"/>
                    </a:cubicBezTo>
                    <a:cubicBezTo>
                      <a:pt x="973" y="2"/>
                      <a:pt x="959" y="0"/>
                      <a:pt x="948" y="6"/>
                    </a:cubicBezTo>
                    <a:cubicBezTo>
                      <a:pt x="764" y="114"/>
                      <a:pt x="764" y="114"/>
                      <a:pt x="764" y="114"/>
                    </a:cubicBezTo>
                    <a:cubicBezTo>
                      <a:pt x="757" y="118"/>
                      <a:pt x="753" y="124"/>
                      <a:pt x="752" y="131"/>
                    </a:cubicBezTo>
                    <a:cubicBezTo>
                      <a:pt x="750" y="139"/>
                      <a:pt x="752" y="146"/>
                      <a:pt x="757" y="152"/>
                    </a:cubicBezTo>
                    <a:cubicBezTo>
                      <a:pt x="765" y="161"/>
                      <a:pt x="765" y="161"/>
                      <a:pt x="765" y="161"/>
                    </a:cubicBezTo>
                    <a:cubicBezTo>
                      <a:pt x="660" y="180"/>
                      <a:pt x="660" y="180"/>
                      <a:pt x="660" y="180"/>
                    </a:cubicBezTo>
                    <a:cubicBezTo>
                      <a:pt x="657" y="180"/>
                      <a:pt x="653" y="182"/>
                      <a:pt x="651" y="185"/>
                    </a:cubicBezTo>
                    <a:cubicBezTo>
                      <a:pt x="629" y="221"/>
                      <a:pt x="629" y="221"/>
                      <a:pt x="629" y="221"/>
                    </a:cubicBezTo>
                    <a:cubicBezTo>
                      <a:pt x="606" y="185"/>
                      <a:pt x="606" y="185"/>
                      <a:pt x="606" y="185"/>
                    </a:cubicBezTo>
                    <a:cubicBezTo>
                      <a:pt x="604" y="182"/>
                      <a:pt x="601" y="180"/>
                      <a:pt x="598" y="180"/>
                    </a:cubicBezTo>
                    <a:cubicBezTo>
                      <a:pt x="493" y="161"/>
                      <a:pt x="493" y="161"/>
                      <a:pt x="493" y="161"/>
                    </a:cubicBezTo>
                    <a:cubicBezTo>
                      <a:pt x="497" y="157"/>
                      <a:pt x="497" y="157"/>
                      <a:pt x="497" y="157"/>
                    </a:cubicBezTo>
                    <a:cubicBezTo>
                      <a:pt x="501" y="151"/>
                      <a:pt x="503" y="144"/>
                      <a:pt x="502" y="136"/>
                    </a:cubicBezTo>
                    <a:cubicBezTo>
                      <a:pt x="501" y="129"/>
                      <a:pt x="496" y="122"/>
                      <a:pt x="490" y="119"/>
                    </a:cubicBezTo>
                    <a:cubicBezTo>
                      <a:pt x="305" y="10"/>
                      <a:pt x="305" y="10"/>
                      <a:pt x="305" y="10"/>
                    </a:cubicBezTo>
                    <a:cubicBezTo>
                      <a:pt x="295" y="4"/>
                      <a:pt x="281" y="7"/>
                      <a:pt x="273" y="16"/>
                    </a:cubicBezTo>
                    <a:cubicBezTo>
                      <a:pt x="8" y="333"/>
                      <a:pt x="8" y="333"/>
                      <a:pt x="8" y="333"/>
                    </a:cubicBezTo>
                    <a:cubicBezTo>
                      <a:pt x="0" y="342"/>
                      <a:pt x="0" y="356"/>
                      <a:pt x="8" y="366"/>
                    </a:cubicBezTo>
                    <a:cubicBezTo>
                      <a:pt x="150" y="525"/>
                      <a:pt x="150" y="525"/>
                      <a:pt x="150" y="525"/>
                    </a:cubicBezTo>
                    <a:cubicBezTo>
                      <a:pt x="155" y="531"/>
                      <a:pt x="162" y="534"/>
                      <a:pt x="169" y="534"/>
                    </a:cubicBezTo>
                    <a:cubicBezTo>
                      <a:pt x="169" y="534"/>
                      <a:pt x="169" y="534"/>
                      <a:pt x="169" y="534"/>
                    </a:cubicBezTo>
                    <a:cubicBezTo>
                      <a:pt x="177" y="534"/>
                      <a:pt x="184" y="530"/>
                      <a:pt x="188" y="525"/>
                    </a:cubicBezTo>
                    <a:cubicBezTo>
                      <a:pt x="201" y="510"/>
                      <a:pt x="201" y="510"/>
                      <a:pt x="201" y="510"/>
                    </a:cubicBezTo>
                    <a:cubicBezTo>
                      <a:pt x="451" y="719"/>
                      <a:pt x="451" y="719"/>
                      <a:pt x="451" y="719"/>
                    </a:cubicBezTo>
                    <a:cubicBezTo>
                      <a:pt x="691" y="874"/>
                      <a:pt x="691" y="874"/>
                      <a:pt x="691" y="874"/>
                    </a:cubicBezTo>
                    <a:cubicBezTo>
                      <a:pt x="693" y="875"/>
                      <a:pt x="696" y="876"/>
                      <a:pt x="698" y="876"/>
                    </a:cubicBezTo>
                    <a:cubicBezTo>
                      <a:pt x="701" y="876"/>
                      <a:pt x="703" y="875"/>
                      <a:pt x="706" y="873"/>
                    </a:cubicBezTo>
                    <a:cubicBezTo>
                      <a:pt x="984" y="668"/>
                      <a:pt x="984" y="668"/>
                      <a:pt x="984" y="668"/>
                    </a:cubicBezTo>
                    <a:cubicBezTo>
                      <a:pt x="987" y="666"/>
                      <a:pt x="989" y="662"/>
                      <a:pt x="990" y="659"/>
                    </a:cubicBezTo>
                    <a:cubicBezTo>
                      <a:pt x="990" y="655"/>
                      <a:pt x="989" y="652"/>
                      <a:pt x="986" y="649"/>
                    </a:cubicBezTo>
                    <a:cubicBezTo>
                      <a:pt x="944" y="605"/>
                      <a:pt x="944" y="605"/>
                      <a:pt x="944" y="605"/>
                    </a:cubicBezTo>
                    <a:cubicBezTo>
                      <a:pt x="1057" y="510"/>
                      <a:pt x="1057" y="510"/>
                      <a:pt x="1057" y="510"/>
                    </a:cubicBezTo>
                    <a:cubicBezTo>
                      <a:pt x="1065" y="520"/>
                      <a:pt x="1065" y="520"/>
                      <a:pt x="1065" y="520"/>
                    </a:cubicBezTo>
                    <a:cubicBezTo>
                      <a:pt x="1070" y="526"/>
                      <a:pt x="1077" y="529"/>
                      <a:pt x="1085" y="529"/>
                    </a:cubicBezTo>
                    <a:cubicBezTo>
                      <a:pt x="1085" y="529"/>
                      <a:pt x="1085" y="529"/>
                      <a:pt x="1085" y="529"/>
                    </a:cubicBezTo>
                    <a:cubicBezTo>
                      <a:pt x="1092" y="529"/>
                      <a:pt x="1099" y="526"/>
                      <a:pt x="1104" y="521"/>
                    </a:cubicBezTo>
                    <a:cubicBezTo>
                      <a:pt x="1245" y="361"/>
                      <a:pt x="1245" y="361"/>
                      <a:pt x="1245" y="361"/>
                    </a:cubicBezTo>
                    <a:cubicBezTo>
                      <a:pt x="1254" y="352"/>
                      <a:pt x="1254" y="338"/>
                      <a:pt x="1246" y="328"/>
                    </a:cubicBezTo>
                    <a:close/>
                    <a:moveTo>
                      <a:pt x="168" y="470"/>
                    </a:moveTo>
                    <a:cubicBezTo>
                      <a:pt x="61" y="348"/>
                      <a:pt x="61" y="348"/>
                      <a:pt x="61" y="348"/>
                    </a:cubicBezTo>
                    <a:cubicBezTo>
                      <a:pt x="298" y="65"/>
                      <a:pt x="298" y="65"/>
                      <a:pt x="298" y="65"/>
                    </a:cubicBezTo>
                    <a:cubicBezTo>
                      <a:pt x="438" y="147"/>
                      <a:pt x="438" y="147"/>
                      <a:pt x="438" y="147"/>
                    </a:cubicBezTo>
                    <a:lnTo>
                      <a:pt x="168" y="470"/>
                    </a:lnTo>
                    <a:close/>
                    <a:moveTo>
                      <a:pt x="915" y="688"/>
                    </a:moveTo>
                    <a:cubicBezTo>
                      <a:pt x="720" y="516"/>
                      <a:pt x="720" y="516"/>
                      <a:pt x="720" y="516"/>
                    </a:cubicBezTo>
                    <a:cubicBezTo>
                      <a:pt x="703" y="535"/>
                      <a:pt x="703" y="535"/>
                      <a:pt x="703" y="535"/>
                    </a:cubicBezTo>
                    <a:cubicBezTo>
                      <a:pt x="894" y="703"/>
                      <a:pt x="894" y="703"/>
                      <a:pt x="894" y="703"/>
                    </a:cubicBezTo>
                    <a:cubicBezTo>
                      <a:pt x="837" y="745"/>
                      <a:pt x="837" y="745"/>
                      <a:pt x="837" y="745"/>
                    </a:cubicBezTo>
                    <a:cubicBezTo>
                      <a:pt x="668" y="597"/>
                      <a:pt x="668" y="597"/>
                      <a:pt x="668" y="597"/>
                    </a:cubicBezTo>
                    <a:cubicBezTo>
                      <a:pt x="652" y="616"/>
                      <a:pt x="652" y="616"/>
                      <a:pt x="652" y="616"/>
                    </a:cubicBezTo>
                    <a:cubicBezTo>
                      <a:pt x="816" y="760"/>
                      <a:pt x="816" y="760"/>
                      <a:pt x="816" y="760"/>
                    </a:cubicBezTo>
                    <a:cubicBezTo>
                      <a:pt x="759" y="803"/>
                      <a:pt x="759" y="803"/>
                      <a:pt x="759" y="803"/>
                    </a:cubicBezTo>
                    <a:cubicBezTo>
                      <a:pt x="614" y="676"/>
                      <a:pt x="614" y="676"/>
                      <a:pt x="614" y="676"/>
                    </a:cubicBezTo>
                    <a:cubicBezTo>
                      <a:pt x="597" y="695"/>
                      <a:pt x="597" y="695"/>
                      <a:pt x="597" y="695"/>
                    </a:cubicBezTo>
                    <a:cubicBezTo>
                      <a:pt x="738" y="818"/>
                      <a:pt x="738" y="818"/>
                      <a:pt x="738" y="818"/>
                    </a:cubicBezTo>
                    <a:cubicBezTo>
                      <a:pt x="698" y="848"/>
                      <a:pt x="698" y="848"/>
                      <a:pt x="698" y="848"/>
                    </a:cubicBezTo>
                    <a:cubicBezTo>
                      <a:pt x="466" y="699"/>
                      <a:pt x="466" y="699"/>
                      <a:pt x="466" y="699"/>
                    </a:cubicBezTo>
                    <a:cubicBezTo>
                      <a:pt x="217" y="490"/>
                      <a:pt x="217" y="490"/>
                      <a:pt x="217" y="490"/>
                    </a:cubicBezTo>
                    <a:cubicBezTo>
                      <a:pt x="474" y="184"/>
                      <a:pt x="474" y="184"/>
                      <a:pt x="474" y="184"/>
                    </a:cubicBezTo>
                    <a:cubicBezTo>
                      <a:pt x="588" y="204"/>
                      <a:pt x="588" y="204"/>
                      <a:pt x="588" y="204"/>
                    </a:cubicBezTo>
                    <a:cubicBezTo>
                      <a:pt x="614" y="244"/>
                      <a:pt x="614" y="244"/>
                      <a:pt x="614" y="244"/>
                    </a:cubicBezTo>
                    <a:cubicBezTo>
                      <a:pt x="591" y="281"/>
                      <a:pt x="591" y="281"/>
                      <a:pt x="591" y="281"/>
                    </a:cubicBezTo>
                    <a:cubicBezTo>
                      <a:pt x="503" y="409"/>
                      <a:pt x="503" y="409"/>
                      <a:pt x="503" y="409"/>
                    </a:cubicBezTo>
                    <a:cubicBezTo>
                      <a:pt x="499" y="415"/>
                      <a:pt x="500" y="422"/>
                      <a:pt x="504" y="426"/>
                    </a:cubicBezTo>
                    <a:cubicBezTo>
                      <a:pt x="566" y="481"/>
                      <a:pt x="566" y="481"/>
                      <a:pt x="566" y="481"/>
                    </a:cubicBezTo>
                    <a:cubicBezTo>
                      <a:pt x="569" y="484"/>
                      <a:pt x="572" y="485"/>
                      <a:pt x="575" y="484"/>
                    </a:cubicBezTo>
                    <a:cubicBezTo>
                      <a:pt x="579" y="484"/>
                      <a:pt x="582" y="483"/>
                      <a:pt x="584" y="480"/>
                    </a:cubicBezTo>
                    <a:cubicBezTo>
                      <a:pt x="687" y="360"/>
                      <a:pt x="687" y="360"/>
                      <a:pt x="687" y="360"/>
                    </a:cubicBezTo>
                    <a:cubicBezTo>
                      <a:pt x="714" y="401"/>
                      <a:pt x="714" y="401"/>
                      <a:pt x="714" y="401"/>
                    </a:cubicBezTo>
                    <a:cubicBezTo>
                      <a:pt x="916" y="612"/>
                      <a:pt x="916" y="612"/>
                      <a:pt x="916" y="612"/>
                    </a:cubicBezTo>
                    <a:cubicBezTo>
                      <a:pt x="916" y="612"/>
                      <a:pt x="916" y="612"/>
                      <a:pt x="916" y="612"/>
                    </a:cubicBezTo>
                    <a:cubicBezTo>
                      <a:pt x="958" y="656"/>
                      <a:pt x="958" y="656"/>
                      <a:pt x="958" y="656"/>
                    </a:cubicBezTo>
                    <a:lnTo>
                      <a:pt x="915" y="688"/>
                    </a:lnTo>
                    <a:close/>
                    <a:moveTo>
                      <a:pt x="926" y="586"/>
                    </a:moveTo>
                    <a:cubicBezTo>
                      <a:pt x="734" y="385"/>
                      <a:pt x="734" y="385"/>
                      <a:pt x="734" y="385"/>
                    </a:cubicBezTo>
                    <a:cubicBezTo>
                      <a:pt x="699" y="332"/>
                      <a:pt x="699" y="332"/>
                      <a:pt x="699" y="332"/>
                    </a:cubicBezTo>
                    <a:cubicBezTo>
                      <a:pt x="697" y="328"/>
                      <a:pt x="694" y="326"/>
                      <a:pt x="690" y="326"/>
                    </a:cubicBezTo>
                    <a:cubicBezTo>
                      <a:pt x="689" y="326"/>
                      <a:pt x="689" y="326"/>
                      <a:pt x="689" y="326"/>
                    </a:cubicBezTo>
                    <a:cubicBezTo>
                      <a:pt x="685" y="326"/>
                      <a:pt x="681" y="327"/>
                      <a:pt x="679" y="330"/>
                    </a:cubicBezTo>
                    <a:cubicBezTo>
                      <a:pt x="573" y="454"/>
                      <a:pt x="573" y="454"/>
                      <a:pt x="573" y="454"/>
                    </a:cubicBezTo>
                    <a:cubicBezTo>
                      <a:pt x="530" y="415"/>
                      <a:pt x="530" y="415"/>
                      <a:pt x="530" y="415"/>
                    </a:cubicBezTo>
                    <a:cubicBezTo>
                      <a:pt x="612" y="295"/>
                      <a:pt x="612" y="295"/>
                      <a:pt x="612" y="295"/>
                    </a:cubicBezTo>
                    <a:cubicBezTo>
                      <a:pt x="670" y="204"/>
                      <a:pt x="670" y="204"/>
                      <a:pt x="670" y="204"/>
                    </a:cubicBezTo>
                    <a:cubicBezTo>
                      <a:pt x="784" y="184"/>
                      <a:pt x="784" y="184"/>
                      <a:pt x="784" y="184"/>
                    </a:cubicBezTo>
                    <a:cubicBezTo>
                      <a:pt x="1041" y="490"/>
                      <a:pt x="1041" y="490"/>
                      <a:pt x="1041" y="490"/>
                    </a:cubicBezTo>
                    <a:lnTo>
                      <a:pt x="926" y="586"/>
                    </a:lnTo>
                    <a:close/>
                    <a:moveTo>
                      <a:pt x="1085" y="465"/>
                    </a:moveTo>
                    <a:cubicBezTo>
                      <a:pt x="815" y="143"/>
                      <a:pt x="815" y="143"/>
                      <a:pt x="815" y="143"/>
                    </a:cubicBezTo>
                    <a:cubicBezTo>
                      <a:pt x="956" y="61"/>
                      <a:pt x="956" y="61"/>
                      <a:pt x="956" y="61"/>
                    </a:cubicBezTo>
                    <a:cubicBezTo>
                      <a:pt x="1193" y="344"/>
                      <a:pt x="1193" y="344"/>
                      <a:pt x="1193" y="344"/>
                    </a:cubicBezTo>
                    <a:lnTo>
                      <a:pt x="1085" y="465"/>
                    </a:lnTo>
                    <a:close/>
                  </a:path>
                </a:pathLst>
              </a:custGeom>
              <a:solidFill>
                <a:srgbClr val="183D6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90" name="Google Shape;790;p32"/>
            <p:cNvGrpSpPr/>
            <p:nvPr/>
          </p:nvGrpSpPr>
          <p:grpSpPr>
            <a:xfrm>
              <a:off x="0" y="842640"/>
              <a:ext cx="269890" cy="269771"/>
              <a:chOff x="0" y="119"/>
              <a:chExt cx="269890" cy="269771"/>
            </a:xfrm>
          </p:grpSpPr>
          <p:sp>
            <p:nvSpPr>
              <p:cNvPr id="791" name="Google Shape;791;p32"/>
              <p:cNvSpPr/>
              <p:nvPr/>
            </p:nvSpPr>
            <p:spPr>
              <a:xfrm>
                <a:off x="0" y="119"/>
                <a:ext cx="269890" cy="269771"/>
              </a:xfrm>
              <a:prstGeom prst="roundRect">
                <a:avLst>
                  <a:gd fmla="val 16667" name="adj"/>
                </a:avLst>
              </a:prstGeom>
              <a:solidFill>
                <a:schemeClr val="l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pic>
            <p:nvPicPr>
              <p:cNvPr id="792" name="Google Shape;792;p32"/>
              <p:cNvPicPr preferRelativeResize="0"/>
              <p:nvPr/>
            </p:nvPicPr>
            <p:blipFill rotWithShape="1">
              <a:blip r:embed="rId9">
                <a:alphaModFix/>
              </a:blip>
              <a:srcRect b="0" l="0" r="0" t="0"/>
              <a:stretch/>
            </p:blipFill>
            <p:spPr>
              <a:xfrm>
                <a:off x="47120" y="57183"/>
                <a:ext cx="176794" cy="170622"/>
              </a:xfrm>
              <a:prstGeom prst="rect">
                <a:avLst/>
              </a:prstGeom>
              <a:noFill/>
              <a:ln>
                <a:noFill/>
              </a:ln>
            </p:spPr>
          </p:pic>
        </p:grpSp>
      </p:grpSp>
      <p:grpSp>
        <p:nvGrpSpPr>
          <p:cNvPr id="793" name="Google Shape;793;p32"/>
          <p:cNvGrpSpPr/>
          <p:nvPr/>
        </p:nvGrpSpPr>
        <p:grpSpPr>
          <a:xfrm>
            <a:off x="6883008" y="4031510"/>
            <a:ext cx="1826736" cy="756280"/>
            <a:chOff x="0" y="0"/>
            <a:chExt cx="2435179" cy="1008678"/>
          </a:xfrm>
        </p:grpSpPr>
        <p:grpSp>
          <p:nvGrpSpPr>
            <p:cNvPr id="794" name="Google Shape;794;p32"/>
            <p:cNvGrpSpPr/>
            <p:nvPr/>
          </p:nvGrpSpPr>
          <p:grpSpPr>
            <a:xfrm>
              <a:off x="0" y="0"/>
              <a:ext cx="2435179" cy="168378"/>
              <a:chOff x="-3" y="0"/>
              <a:chExt cx="2330453" cy="168378"/>
            </a:xfrm>
          </p:grpSpPr>
          <p:sp>
            <p:nvSpPr>
              <p:cNvPr id="795" name="Google Shape;795;p32"/>
              <p:cNvSpPr/>
              <p:nvPr/>
            </p:nvSpPr>
            <p:spPr>
              <a:xfrm>
                <a:off x="-3" y="0"/>
                <a:ext cx="2330453" cy="168378"/>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96" name="Google Shape;796;p32"/>
              <p:cNvSpPr/>
              <p:nvPr/>
            </p:nvSpPr>
            <p:spPr>
              <a:xfrm>
                <a:off x="-3" y="0"/>
                <a:ext cx="1578449" cy="168378"/>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797" name="Google Shape;797;p32"/>
            <p:cNvGrpSpPr/>
            <p:nvPr/>
          </p:nvGrpSpPr>
          <p:grpSpPr>
            <a:xfrm>
              <a:off x="0" y="420944"/>
              <a:ext cx="2435179" cy="166790"/>
              <a:chOff x="0" y="749"/>
              <a:chExt cx="2330453" cy="166790"/>
            </a:xfrm>
          </p:grpSpPr>
          <p:sp>
            <p:nvSpPr>
              <p:cNvPr id="798" name="Google Shape;798;p32"/>
              <p:cNvSpPr/>
              <p:nvPr/>
            </p:nvSpPr>
            <p:spPr>
              <a:xfrm>
                <a:off x="0" y="749"/>
                <a:ext cx="2330453" cy="166790"/>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799" name="Google Shape;799;p32"/>
              <p:cNvSpPr/>
              <p:nvPr/>
            </p:nvSpPr>
            <p:spPr>
              <a:xfrm>
                <a:off x="0" y="749"/>
                <a:ext cx="1894443" cy="166790"/>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nvGrpSpPr>
            <p:cNvPr id="800" name="Google Shape;800;p32"/>
            <p:cNvGrpSpPr/>
            <p:nvPr/>
          </p:nvGrpSpPr>
          <p:grpSpPr>
            <a:xfrm>
              <a:off x="0" y="840300"/>
              <a:ext cx="2435179" cy="168378"/>
              <a:chOff x="-3" y="-89"/>
              <a:chExt cx="2330453" cy="168378"/>
            </a:xfrm>
          </p:grpSpPr>
          <p:sp>
            <p:nvSpPr>
              <p:cNvPr id="801" name="Google Shape;801;p32"/>
              <p:cNvSpPr/>
              <p:nvPr/>
            </p:nvSpPr>
            <p:spPr>
              <a:xfrm>
                <a:off x="-3" y="-89"/>
                <a:ext cx="2330453" cy="168378"/>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sp>
            <p:nvSpPr>
              <p:cNvPr id="802" name="Google Shape;802;p32"/>
              <p:cNvSpPr/>
              <p:nvPr/>
            </p:nvSpPr>
            <p:spPr>
              <a:xfrm>
                <a:off x="-3" y="-89"/>
                <a:ext cx="1239667" cy="168378"/>
              </a:xfrm>
              <a:prstGeom prst="roundRect">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Calibri"/>
                  <a:ea typeface="Calibri"/>
                  <a:cs typeface="Calibri"/>
                  <a:sym typeface="Calibri"/>
                </a:endParaRPr>
              </a:p>
            </p:txBody>
          </p:sp>
        </p:grpSp>
      </p:grpSp>
      <p:grpSp>
        <p:nvGrpSpPr>
          <p:cNvPr id="803" name="Google Shape;803;p32"/>
          <p:cNvGrpSpPr/>
          <p:nvPr/>
        </p:nvGrpSpPr>
        <p:grpSpPr>
          <a:xfrm>
            <a:off x="280051" y="160276"/>
            <a:ext cx="1257500" cy="461665"/>
            <a:chOff x="568442" y="209492"/>
            <a:chExt cx="1676667" cy="615553"/>
          </a:xfrm>
        </p:grpSpPr>
        <p:sp>
          <p:nvSpPr>
            <p:cNvPr id="804" name="Google Shape;804;p32"/>
            <p:cNvSpPr txBox="1"/>
            <p:nvPr/>
          </p:nvSpPr>
          <p:spPr>
            <a:xfrm>
              <a:off x="665958" y="209492"/>
              <a:ext cx="1579151"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Product</a:t>
              </a:r>
              <a:endParaRPr b="1" sz="2400">
                <a:solidFill>
                  <a:schemeClr val="accent1"/>
                </a:solidFill>
                <a:latin typeface="Calibri"/>
                <a:ea typeface="Calibri"/>
                <a:cs typeface="Calibri"/>
                <a:sym typeface="Calibri"/>
              </a:endParaRPr>
            </a:p>
          </p:txBody>
        </p:sp>
        <p:sp>
          <p:nvSpPr>
            <p:cNvPr id="805" name="Google Shape;805;p32"/>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500"/>
                                        <p:tgtEl>
                                          <p:spTgt spid="707"/>
                                        </p:tgtEl>
                                      </p:cBhvr>
                                    </p:animEffect>
                                  </p:childTnLst>
                                </p:cTn>
                              </p:par>
                              <p:par>
                                <p:cTn fill="hold" nodeType="withEffect" presetClass="entr" presetID="10" presetSubtype="0">
                                  <p:stCondLst>
                                    <p:cond delay="0"/>
                                  </p:stCondLst>
                                  <p:childTnLst>
                                    <p:set>
                                      <p:cBhvr>
                                        <p:cTn dur="1" fill="hold">
                                          <p:stCondLst>
                                            <p:cond delay="0"/>
                                          </p:stCondLst>
                                        </p:cTn>
                                        <p:tgtEl>
                                          <p:spTgt spid="709"/>
                                        </p:tgtEl>
                                        <p:attrNameLst>
                                          <p:attrName>style.visibility</p:attrName>
                                        </p:attrNameLst>
                                      </p:cBhvr>
                                      <p:to>
                                        <p:strVal val="visible"/>
                                      </p:to>
                                    </p:set>
                                    <p:animEffect filter="fade" transition="in">
                                      <p:cBhvr>
                                        <p:cTn dur="500"/>
                                        <p:tgtEl>
                                          <p:spTgt spid="709"/>
                                        </p:tgtEl>
                                      </p:cBhvr>
                                    </p:animEffect>
                                  </p:childTnLst>
                                </p:cTn>
                              </p:par>
                              <p:par>
                                <p:cTn fill="hold" nodeType="withEffect" presetClass="entr" presetID="10" presetSubtype="0">
                                  <p:stCondLst>
                                    <p:cond delay="0"/>
                                  </p:stCondLst>
                                  <p:childTnLst>
                                    <p:set>
                                      <p:cBhvr>
                                        <p:cTn dur="1" fill="hold">
                                          <p:stCondLst>
                                            <p:cond delay="0"/>
                                          </p:stCondLst>
                                        </p:cTn>
                                        <p:tgtEl>
                                          <p:spTgt spid="708"/>
                                        </p:tgtEl>
                                        <p:attrNameLst>
                                          <p:attrName>style.visibility</p:attrName>
                                        </p:attrNameLst>
                                      </p:cBhvr>
                                      <p:to>
                                        <p:strVal val="visible"/>
                                      </p:to>
                                    </p:set>
                                    <p:animEffect filter="fade" transition="in">
                                      <p:cBhvr>
                                        <p:cTn dur="500"/>
                                        <p:tgtEl>
                                          <p:spTgt spid="708"/>
                                        </p:tgtEl>
                                      </p:cBhvr>
                                    </p:animEffect>
                                  </p:childTnLst>
                                </p:cTn>
                              </p:par>
                              <p:par>
                                <p:cTn fill="hold" nodeType="withEffect" presetClass="entr" presetID="10" presetSubtype="0">
                                  <p:stCondLst>
                                    <p:cond delay="0"/>
                                  </p:stCondLst>
                                  <p:childTnLst>
                                    <p:set>
                                      <p:cBhvr>
                                        <p:cTn dur="1" fill="hold">
                                          <p:stCondLst>
                                            <p:cond delay="0"/>
                                          </p:stCondLst>
                                        </p:cTn>
                                        <p:tgtEl>
                                          <p:spTgt spid="710"/>
                                        </p:tgtEl>
                                        <p:attrNameLst>
                                          <p:attrName>style.visibility</p:attrName>
                                        </p:attrNameLst>
                                      </p:cBhvr>
                                      <p:to>
                                        <p:strVal val="visible"/>
                                      </p:to>
                                    </p:set>
                                    <p:animEffect filter="fade" transition="in">
                                      <p:cBhvr>
                                        <p:cTn dur="500"/>
                                        <p:tgtEl>
                                          <p:spTgt spid="71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711"/>
                                        </p:tgtEl>
                                        <p:attrNameLst>
                                          <p:attrName>style.visibility</p:attrName>
                                        </p:attrNameLst>
                                      </p:cBhvr>
                                      <p:to>
                                        <p:strVal val="visible"/>
                                      </p:to>
                                    </p:set>
                                    <p:animEffect filter="fade" transition="in">
                                      <p:cBhvr>
                                        <p:cTn dur="500"/>
                                        <p:tgtEl>
                                          <p:spTgt spid="711"/>
                                        </p:tgtEl>
                                      </p:cBhvr>
                                    </p:animEffect>
                                  </p:childTnLst>
                                </p:cTn>
                              </p:par>
                              <p:par>
                                <p:cTn fill="hold" nodeType="withEffect" presetClass="entr" presetID="10" presetSubtype="0">
                                  <p:stCondLst>
                                    <p:cond delay="0"/>
                                  </p:stCondLst>
                                  <p:childTnLst>
                                    <p:set>
                                      <p:cBhvr>
                                        <p:cTn dur="1" fill="hold">
                                          <p:stCondLst>
                                            <p:cond delay="0"/>
                                          </p:stCondLst>
                                        </p:cTn>
                                        <p:tgtEl>
                                          <p:spTgt spid="757"/>
                                        </p:tgtEl>
                                        <p:attrNameLst>
                                          <p:attrName>style.visibility</p:attrName>
                                        </p:attrNameLst>
                                      </p:cBhvr>
                                      <p:to>
                                        <p:strVal val="visible"/>
                                      </p:to>
                                    </p:set>
                                    <p:animEffect filter="fade" transition="in">
                                      <p:cBhvr>
                                        <p:cTn dur="500"/>
                                        <p:tgtEl>
                                          <p:spTgt spid="757"/>
                                        </p:tgtEl>
                                      </p:cBhvr>
                                    </p:animEffect>
                                  </p:childTnLst>
                                </p:cTn>
                              </p:par>
                              <p:par>
                                <p:cTn fill="hold" nodeType="withEffect" presetClass="entr" presetID="10" presetSubtype="0">
                                  <p:stCondLst>
                                    <p:cond delay="0"/>
                                  </p:stCondLst>
                                  <p:childTnLst>
                                    <p:set>
                                      <p:cBhvr>
                                        <p:cTn dur="1" fill="hold">
                                          <p:stCondLst>
                                            <p:cond delay="0"/>
                                          </p:stCondLst>
                                        </p:cTn>
                                        <p:tgtEl>
                                          <p:spTgt spid="734"/>
                                        </p:tgtEl>
                                        <p:attrNameLst>
                                          <p:attrName>style.visibility</p:attrName>
                                        </p:attrNameLst>
                                      </p:cBhvr>
                                      <p:to>
                                        <p:strVal val="visible"/>
                                      </p:to>
                                    </p:set>
                                    <p:animEffect filter="fade" transition="in">
                                      <p:cBhvr>
                                        <p:cTn dur="500"/>
                                        <p:tgtEl>
                                          <p:spTgt spid="734"/>
                                        </p:tgtEl>
                                      </p:cBhvr>
                                    </p:animEffect>
                                  </p:childTnLst>
                                </p:cTn>
                              </p:par>
                              <p:par>
                                <p:cTn fill="hold" nodeType="withEffect" presetClass="entr" presetID="10" presetSubtype="0">
                                  <p:stCondLst>
                                    <p:cond delay="0"/>
                                  </p:stCondLst>
                                  <p:childTnLst>
                                    <p:set>
                                      <p:cBhvr>
                                        <p:cTn dur="1" fill="hold">
                                          <p:stCondLst>
                                            <p:cond delay="0"/>
                                          </p:stCondLst>
                                        </p:cTn>
                                        <p:tgtEl>
                                          <p:spTgt spid="780"/>
                                        </p:tgtEl>
                                        <p:attrNameLst>
                                          <p:attrName>style.visibility</p:attrName>
                                        </p:attrNameLst>
                                      </p:cBhvr>
                                      <p:to>
                                        <p:strVal val="visible"/>
                                      </p:to>
                                    </p:set>
                                    <p:animEffect filter="fade" transition="in">
                                      <p:cBhvr>
                                        <p:cTn dur="500"/>
                                        <p:tgtEl>
                                          <p:spTgt spid="780"/>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712"/>
                                        </p:tgtEl>
                                        <p:attrNameLst>
                                          <p:attrName>style.visibility</p:attrName>
                                        </p:attrNameLst>
                                      </p:cBhvr>
                                      <p:to>
                                        <p:strVal val="visible"/>
                                      </p:to>
                                    </p:set>
                                    <p:anim calcmode="lin" valueType="num">
                                      <p:cBhvr additive="base">
                                        <p:cTn dur="500"/>
                                        <p:tgtEl>
                                          <p:spTgt spid="712"/>
                                        </p:tgtEl>
                                        <p:attrNameLst>
                                          <p:attrName>ppt_w</p:attrName>
                                        </p:attrNameLst>
                                      </p:cBhvr>
                                      <p:tavLst>
                                        <p:tav fmla="" tm="0">
                                          <p:val>
                                            <p:strVal val="0"/>
                                          </p:val>
                                        </p:tav>
                                        <p:tav fmla="" tm="100000">
                                          <p:val>
                                            <p:strVal val="#ppt_w"/>
                                          </p:val>
                                        </p:tav>
                                      </p:tavLst>
                                    </p:anim>
                                    <p:anim calcmode="lin" valueType="num">
                                      <p:cBhvr additive="base">
                                        <p:cTn dur="500"/>
                                        <p:tgtEl>
                                          <p:spTgt spid="71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58"/>
                                        </p:tgtEl>
                                        <p:attrNameLst>
                                          <p:attrName>style.visibility</p:attrName>
                                        </p:attrNameLst>
                                      </p:cBhvr>
                                      <p:to>
                                        <p:strVal val="visible"/>
                                      </p:to>
                                    </p:set>
                                    <p:anim calcmode="lin" valueType="num">
                                      <p:cBhvr additive="base">
                                        <p:cTn dur="500"/>
                                        <p:tgtEl>
                                          <p:spTgt spid="758"/>
                                        </p:tgtEl>
                                        <p:attrNameLst>
                                          <p:attrName>ppt_w</p:attrName>
                                        </p:attrNameLst>
                                      </p:cBhvr>
                                      <p:tavLst>
                                        <p:tav fmla="" tm="0">
                                          <p:val>
                                            <p:strVal val="0"/>
                                          </p:val>
                                        </p:tav>
                                        <p:tav fmla="" tm="100000">
                                          <p:val>
                                            <p:strVal val="#ppt_w"/>
                                          </p:val>
                                        </p:tav>
                                      </p:tavLst>
                                    </p:anim>
                                    <p:anim calcmode="lin" valueType="num">
                                      <p:cBhvr additive="base">
                                        <p:cTn dur="500"/>
                                        <p:tgtEl>
                                          <p:spTgt spid="75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35"/>
                                        </p:tgtEl>
                                        <p:attrNameLst>
                                          <p:attrName>style.visibility</p:attrName>
                                        </p:attrNameLst>
                                      </p:cBhvr>
                                      <p:to>
                                        <p:strVal val="visible"/>
                                      </p:to>
                                    </p:set>
                                    <p:anim calcmode="lin" valueType="num">
                                      <p:cBhvr additive="base">
                                        <p:cTn dur="500"/>
                                        <p:tgtEl>
                                          <p:spTgt spid="735"/>
                                        </p:tgtEl>
                                        <p:attrNameLst>
                                          <p:attrName>ppt_w</p:attrName>
                                        </p:attrNameLst>
                                      </p:cBhvr>
                                      <p:tavLst>
                                        <p:tav fmla="" tm="0">
                                          <p:val>
                                            <p:strVal val="0"/>
                                          </p:val>
                                        </p:tav>
                                        <p:tav fmla="" tm="100000">
                                          <p:val>
                                            <p:strVal val="#ppt_w"/>
                                          </p:val>
                                        </p:tav>
                                      </p:tavLst>
                                    </p:anim>
                                    <p:anim calcmode="lin" valueType="num">
                                      <p:cBhvr additive="base">
                                        <p:cTn dur="500"/>
                                        <p:tgtEl>
                                          <p:spTgt spid="73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81"/>
                                        </p:tgtEl>
                                        <p:attrNameLst>
                                          <p:attrName>style.visibility</p:attrName>
                                        </p:attrNameLst>
                                      </p:cBhvr>
                                      <p:to>
                                        <p:strVal val="visible"/>
                                      </p:to>
                                    </p:set>
                                    <p:anim calcmode="lin" valueType="num">
                                      <p:cBhvr additive="base">
                                        <p:cTn dur="500"/>
                                        <p:tgtEl>
                                          <p:spTgt spid="781"/>
                                        </p:tgtEl>
                                        <p:attrNameLst>
                                          <p:attrName>ppt_w</p:attrName>
                                        </p:attrNameLst>
                                      </p:cBhvr>
                                      <p:tavLst>
                                        <p:tav fmla="" tm="0">
                                          <p:val>
                                            <p:strVal val="0"/>
                                          </p:val>
                                        </p:tav>
                                        <p:tav fmla="" tm="100000">
                                          <p:val>
                                            <p:strVal val="#ppt_w"/>
                                          </p:val>
                                        </p:tav>
                                      </p:tavLst>
                                    </p:anim>
                                    <p:anim calcmode="lin" valueType="num">
                                      <p:cBhvr additive="base">
                                        <p:cTn dur="500"/>
                                        <p:tgtEl>
                                          <p:spTgt spid="781"/>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713"/>
                                        </p:tgtEl>
                                        <p:attrNameLst>
                                          <p:attrName>style.visibility</p:attrName>
                                        </p:attrNameLst>
                                      </p:cBhvr>
                                      <p:to>
                                        <p:strVal val="visible"/>
                                      </p:to>
                                    </p:set>
                                    <p:animEffect filter="fade" transition="in">
                                      <p:cBhvr>
                                        <p:cTn dur="750"/>
                                        <p:tgtEl>
                                          <p:spTgt spid="713"/>
                                        </p:tgtEl>
                                      </p:cBhvr>
                                    </p:animEffect>
                                  </p:childTnLst>
                                </p:cTn>
                              </p:par>
                              <p:par>
                                <p:cTn fill="hold" nodeType="withEffect" presetClass="entr" presetID="10" presetSubtype="0">
                                  <p:stCondLst>
                                    <p:cond delay="0"/>
                                  </p:stCondLst>
                                  <p:childTnLst>
                                    <p:set>
                                      <p:cBhvr>
                                        <p:cTn dur="1" fill="hold">
                                          <p:stCondLst>
                                            <p:cond delay="0"/>
                                          </p:stCondLst>
                                        </p:cTn>
                                        <p:tgtEl>
                                          <p:spTgt spid="759"/>
                                        </p:tgtEl>
                                        <p:attrNameLst>
                                          <p:attrName>style.visibility</p:attrName>
                                        </p:attrNameLst>
                                      </p:cBhvr>
                                      <p:to>
                                        <p:strVal val="visible"/>
                                      </p:to>
                                    </p:set>
                                    <p:animEffect filter="fade" transition="in">
                                      <p:cBhvr>
                                        <p:cTn dur="750"/>
                                        <p:tgtEl>
                                          <p:spTgt spid="759"/>
                                        </p:tgtEl>
                                      </p:cBhvr>
                                    </p:animEffect>
                                  </p:childTnLst>
                                </p:cTn>
                              </p:par>
                              <p:par>
                                <p:cTn fill="hold" nodeType="with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750"/>
                                        <p:tgtEl>
                                          <p:spTgt spid="736"/>
                                        </p:tgtEl>
                                      </p:cBhvr>
                                    </p:animEffect>
                                  </p:childTnLst>
                                </p:cTn>
                              </p:par>
                              <p:par>
                                <p:cTn fill="hold" nodeType="withEffect" presetClass="entr" presetID="10" presetSubtype="0">
                                  <p:stCondLst>
                                    <p:cond delay="0"/>
                                  </p:stCondLst>
                                  <p:childTnLst>
                                    <p:set>
                                      <p:cBhvr>
                                        <p:cTn dur="1" fill="hold">
                                          <p:stCondLst>
                                            <p:cond delay="0"/>
                                          </p:stCondLst>
                                        </p:cTn>
                                        <p:tgtEl>
                                          <p:spTgt spid="782"/>
                                        </p:tgtEl>
                                        <p:attrNameLst>
                                          <p:attrName>style.visibility</p:attrName>
                                        </p:attrNameLst>
                                      </p:cBhvr>
                                      <p:to>
                                        <p:strVal val="visible"/>
                                      </p:to>
                                    </p:set>
                                    <p:animEffect filter="fade" transition="in">
                                      <p:cBhvr>
                                        <p:cTn dur="750"/>
                                        <p:tgtEl>
                                          <p:spTgt spid="782"/>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714"/>
                                        </p:tgtEl>
                                        <p:attrNameLst>
                                          <p:attrName>style.visibility</p:attrName>
                                        </p:attrNameLst>
                                      </p:cBhvr>
                                      <p:to>
                                        <p:strVal val="visible"/>
                                      </p:to>
                                    </p:set>
                                    <p:animEffect filter="fade" transition="in">
                                      <p:cBhvr>
                                        <p:cTn dur="500"/>
                                        <p:tgtEl>
                                          <p:spTgt spid="714"/>
                                        </p:tgtEl>
                                      </p:cBhvr>
                                    </p:animEffect>
                                  </p:childTnLst>
                                </p:cTn>
                              </p:par>
                              <p:par>
                                <p:cTn fill="hold" nodeType="withEffect" presetClass="entr" presetID="10" presetSubtype="0">
                                  <p:stCondLst>
                                    <p:cond delay="0"/>
                                  </p:stCondLst>
                                  <p:childTnLst>
                                    <p:set>
                                      <p:cBhvr>
                                        <p:cTn dur="1" fill="hold">
                                          <p:stCondLst>
                                            <p:cond delay="0"/>
                                          </p:stCondLst>
                                        </p:cTn>
                                        <p:tgtEl>
                                          <p:spTgt spid="760"/>
                                        </p:tgtEl>
                                        <p:attrNameLst>
                                          <p:attrName>style.visibility</p:attrName>
                                        </p:attrNameLst>
                                      </p:cBhvr>
                                      <p:to>
                                        <p:strVal val="visible"/>
                                      </p:to>
                                    </p:set>
                                    <p:animEffect filter="fade" transition="in">
                                      <p:cBhvr>
                                        <p:cTn dur="500"/>
                                        <p:tgtEl>
                                          <p:spTgt spid="760"/>
                                        </p:tgtEl>
                                      </p:cBhvr>
                                    </p:animEffect>
                                  </p:childTnLst>
                                </p:cTn>
                              </p:par>
                              <p:par>
                                <p:cTn fill="hold" nodeType="withEffect" presetClass="entr" presetID="10" presetSubtype="0">
                                  <p:stCondLst>
                                    <p:cond delay="0"/>
                                  </p:stCondLst>
                                  <p:childTnLst>
                                    <p:set>
                                      <p:cBhvr>
                                        <p:cTn dur="1" fill="hold">
                                          <p:stCondLst>
                                            <p:cond delay="0"/>
                                          </p:stCondLst>
                                        </p:cTn>
                                        <p:tgtEl>
                                          <p:spTgt spid="737"/>
                                        </p:tgtEl>
                                        <p:attrNameLst>
                                          <p:attrName>style.visibility</p:attrName>
                                        </p:attrNameLst>
                                      </p:cBhvr>
                                      <p:to>
                                        <p:strVal val="visible"/>
                                      </p:to>
                                    </p:set>
                                    <p:animEffect filter="fade" transition="in">
                                      <p:cBhvr>
                                        <p:cTn dur="500"/>
                                        <p:tgtEl>
                                          <p:spTgt spid="737"/>
                                        </p:tgtEl>
                                      </p:cBhvr>
                                    </p:animEffect>
                                  </p:childTnLst>
                                </p:cTn>
                              </p:par>
                              <p:par>
                                <p:cTn fill="hold" nodeType="withEffect" presetClass="entr" presetID="10" presetSubtype="0">
                                  <p:stCondLst>
                                    <p:cond delay="0"/>
                                  </p:stCondLst>
                                  <p:childTnLst>
                                    <p:set>
                                      <p:cBhvr>
                                        <p:cTn dur="1" fill="hold">
                                          <p:stCondLst>
                                            <p:cond delay="0"/>
                                          </p:stCondLst>
                                        </p:cTn>
                                        <p:tgtEl>
                                          <p:spTgt spid="783"/>
                                        </p:tgtEl>
                                        <p:attrNameLst>
                                          <p:attrName>style.visibility</p:attrName>
                                        </p:attrNameLst>
                                      </p:cBhvr>
                                      <p:to>
                                        <p:strVal val="visible"/>
                                      </p:to>
                                    </p:set>
                                    <p:animEffect filter="fade" transition="in">
                                      <p:cBhvr>
                                        <p:cTn dur="500"/>
                                        <p:tgtEl>
                                          <p:spTgt spid="783"/>
                                        </p:tgtEl>
                                      </p:cBhvr>
                                    </p:animEffect>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724"/>
                                        </p:tgtEl>
                                        <p:attrNameLst>
                                          <p:attrName>style.visibility</p:attrName>
                                        </p:attrNameLst>
                                      </p:cBhvr>
                                      <p:to>
                                        <p:strVal val="visible"/>
                                      </p:to>
                                    </p:set>
                                    <p:animEffect filter="fade" transition="in">
                                      <p:cBhvr>
                                        <p:cTn dur="750"/>
                                        <p:tgtEl>
                                          <p:spTgt spid="724"/>
                                        </p:tgtEl>
                                      </p:cBhvr>
                                    </p:animEffect>
                                  </p:childTnLst>
                                </p:cTn>
                              </p:par>
                              <p:par>
                                <p:cTn fill="hold" nodeType="withEffect" presetClass="entr" presetID="10" presetSubtype="0">
                                  <p:stCondLst>
                                    <p:cond delay="0"/>
                                  </p:stCondLst>
                                  <p:childTnLst>
                                    <p:set>
                                      <p:cBhvr>
                                        <p:cTn dur="1" fill="hold">
                                          <p:stCondLst>
                                            <p:cond delay="0"/>
                                          </p:stCondLst>
                                        </p:cTn>
                                        <p:tgtEl>
                                          <p:spTgt spid="770"/>
                                        </p:tgtEl>
                                        <p:attrNameLst>
                                          <p:attrName>style.visibility</p:attrName>
                                        </p:attrNameLst>
                                      </p:cBhvr>
                                      <p:to>
                                        <p:strVal val="visible"/>
                                      </p:to>
                                    </p:set>
                                    <p:animEffect filter="fade" transition="in">
                                      <p:cBhvr>
                                        <p:cTn dur="750"/>
                                        <p:tgtEl>
                                          <p:spTgt spid="770"/>
                                        </p:tgtEl>
                                      </p:cBhvr>
                                    </p:animEffect>
                                  </p:childTnLst>
                                </p:cTn>
                              </p:par>
                              <p:par>
                                <p:cTn fill="hold" nodeType="withEffect" presetClass="entr" presetID="10" presetSubtype="0">
                                  <p:stCondLst>
                                    <p:cond delay="0"/>
                                  </p:stCondLst>
                                  <p:childTnLst>
                                    <p:set>
                                      <p:cBhvr>
                                        <p:cTn dur="1" fill="hold">
                                          <p:stCondLst>
                                            <p:cond delay="0"/>
                                          </p:stCondLst>
                                        </p:cTn>
                                        <p:tgtEl>
                                          <p:spTgt spid="747"/>
                                        </p:tgtEl>
                                        <p:attrNameLst>
                                          <p:attrName>style.visibility</p:attrName>
                                        </p:attrNameLst>
                                      </p:cBhvr>
                                      <p:to>
                                        <p:strVal val="visible"/>
                                      </p:to>
                                    </p:set>
                                    <p:animEffect filter="fade" transition="in">
                                      <p:cBhvr>
                                        <p:cTn dur="750"/>
                                        <p:tgtEl>
                                          <p:spTgt spid="747"/>
                                        </p:tgtEl>
                                      </p:cBhvr>
                                    </p:animEffect>
                                  </p:childTnLst>
                                </p:cTn>
                              </p:par>
                              <p:par>
                                <p:cTn fill="hold" nodeType="withEffect" presetClass="entr" presetID="10" presetSubtype="0">
                                  <p:stCondLst>
                                    <p:cond delay="0"/>
                                  </p:stCondLst>
                                  <p:childTnLst>
                                    <p:set>
                                      <p:cBhvr>
                                        <p:cTn dur="1" fill="hold">
                                          <p:stCondLst>
                                            <p:cond delay="0"/>
                                          </p:stCondLst>
                                        </p:cTn>
                                        <p:tgtEl>
                                          <p:spTgt spid="793"/>
                                        </p:tgtEl>
                                        <p:attrNameLst>
                                          <p:attrName>style.visibility</p:attrName>
                                        </p:attrNameLst>
                                      </p:cBhvr>
                                      <p:to>
                                        <p:strVal val="visible"/>
                                      </p:to>
                                    </p:set>
                                    <p:animEffect filter="fade" transition="in">
                                      <p:cBhvr>
                                        <p:cTn dur="750"/>
                                        <p:tgtEl>
                                          <p:spTgt spid="7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grpSp>
        <p:nvGrpSpPr>
          <p:cNvPr id="120" name="Google Shape;120;p15"/>
          <p:cNvGrpSpPr/>
          <p:nvPr/>
        </p:nvGrpSpPr>
        <p:grpSpPr>
          <a:xfrm>
            <a:off x="4917832" y="1443441"/>
            <a:ext cx="2462481" cy="400274"/>
            <a:chOff x="5487488" y="1400035"/>
            <a:chExt cx="2108848" cy="342685"/>
          </a:xfrm>
        </p:grpSpPr>
        <p:sp>
          <p:nvSpPr>
            <p:cNvPr id="121" name="Google Shape;121;p15"/>
            <p:cNvSpPr/>
            <p:nvPr/>
          </p:nvSpPr>
          <p:spPr>
            <a:xfrm>
              <a:off x="5487488" y="1424449"/>
              <a:ext cx="2108848" cy="288198"/>
            </a:xfrm>
            <a:prstGeom prst="roundRect">
              <a:avLst>
                <a:gd fmla="val 16667" name="adj"/>
              </a:avLst>
            </a:prstGeom>
            <a:solidFill>
              <a:schemeClr val="accent2"/>
            </a:solidFill>
            <a:ln>
              <a:noFill/>
            </a:ln>
            <a:effectLst>
              <a:outerShdw blurRad="190500" rotWithShape="0" algn="ctr" dir="8100000" dist="152400">
                <a:srgbClr val="000000">
                  <a:alpha val="29803"/>
                </a:srgbClr>
              </a:outerShdw>
            </a:effectLst>
          </p:spPr>
          <p:txBody>
            <a:bodyPr anchorCtr="0" anchor="ctr" bIns="60975" lIns="121950" spcFirstLastPara="1" rIns="121950" wrap="square" tIns="609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2" name="Google Shape;122;p15"/>
            <p:cNvSpPr/>
            <p:nvPr/>
          </p:nvSpPr>
          <p:spPr>
            <a:xfrm>
              <a:off x="5703899" y="1400035"/>
              <a:ext cx="1494207" cy="342685"/>
            </a:xfrm>
            <a:prstGeom prst="rect">
              <a:avLst/>
            </a:prstGeom>
            <a:noFill/>
            <a:ln>
              <a:noFill/>
            </a:ln>
          </p:spPr>
          <p:txBody>
            <a:bodyPr anchorCtr="0" anchor="t" bIns="60975" lIns="121950" spcFirstLastPara="1" rIns="121950" wrap="square" tIns="60975">
              <a:noAutofit/>
            </a:bodyPr>
            <a:lstStyle/>
            <a:p>
              <a:pPr indent="0" lvl="0" marL="0" marR="0" rtl="0" algn="l">
                <a:spcBef>
                  <a:spcPts val="0"/>
                </a:spcBef>
                <a:spcAft>
                  <a:spcPts val="0"/>
                </a:spcAft>
                <a:buNone/>
              </a:pPr>
              <a:r>
                <a:rPr b="1" lang="en-US" sz="1800">
                  <a:solidFill>
                    <a:schemeClr val="lt1"/>
                  </a:solidFill>
                  <a:latin typeface="Calibri"/>
                  <a:ea typeface="Calibri"/>
                  <a:cs typeface="Calibri"/>
                  <a:sym typeface="Calibri"/>
                </a:rPr>
                <a:t>About us</a:t>
              </a:r>
              <a:endParaRPr b="1" sz="1800">
                <a:solidFill>
                  <a:schemeClr val="lt1"/>
                </a:solidFill>
                <a:latin typeface="Calibri"/>
                <a:ea typeface="Calibri"/>
                <a:cs typeface="Calibri"/>
                <a:sym typeface="Calibri"/>
              </a:endParaRPr>
            </a:p>
          </p:txBody>
        </p:sp>
      </p:grpSp>
      <p:grpSp>
        <p:nvGrpSpPr>
          <p:cNvPr id="123" name="Google Shape;123;p15"/>
          <p:cNvGrpSpPr/>
          <p:nvPr/>
        </p:nvGrpSpPr>
        <p:grpSpPr>
          <a:xfrm>
            <a:off x="4904372" y="2046423"/>
            <a:ext cx="2462480" cy="400150"/>
            <a:chOff x="5474028" y="1924947"/>
            <a:chExt cx="2108848" cy="342579"/>
          </a:xfrm>
        </p:grpSpPr>
        <p:sp>
          <p:nvSpPr>
            <p:cNvPr id="124" name="Google Shape;124;p15"/>
            <p:cNvSpPr/>
            <p:nvPr/>
          </p:nvSpPr>
          <p:spPr>
            <a:xfrm>
              <a:off x="5474028" y="1945401"/>
              <a:ext cx="2108848" cy="288197"/>
            </a:xfrm>
            <a:prstGeom prst="roundRect">
              <a:avLst>
                <a:gd fmla="val 16667" name="adj"/>
              </a:avLst>
            </a:prstGeom>
            <a:solidFill>
              <a:schemeClr val="accent2"/>
            </a:solidFill>
            <a:ln>
              <a:noFill/>
            </a:ln>
            <a:effectLst>
              <a:outerShdw blurRad="190500" rotWithShape="0" algn="ctr" dir="8100000" dist="152400">
                <a:srgbClr val="000000">
                  <a:alpha val="29803"/>
                </a:srgbClr>
              </a:outerShdw>
            </a:effectLst>
          </p:spPr>
          <p:txBody>
            <a:bodyPr anchorCtr="0" anchor="ctr" bIns="60975" lIns="121950" spcFirstLastPara="1" rIns="121950" wrap="square" tIns="60975">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 name="Google Shape;125;p15"/>
            <p:cNvSpPr/>
            <p:nvPr/>
          </p:nvSpPr>
          <p:spPr>
            <a:xfrm>
              <a:off x="5727334" y="1924947"/>
              <a:ext cx="1494207" cy="342579"/>
            </a:xfrm>
            <a:prstGeom prst="rect">
              <a:avLst/>
            </a:prstGeom>
            <a:noFill/>
            <a:ln>
              <a:noFill/>
            </a:ln>
          </p:spPr>
          <p:txBody>
            <a:bodyPr anchorCtr="0" anchor="t" bIns="60975" lIns="121950" spcFirstLastPara="1" rIns="121950" wrap="square" tIns="60975">
              <a:noAutofit/>
            </a:bodyPr>
            <a:lstStyle/>
            <a:p>
              <a:pPr indent="0" lvl="0" marL="0" marR="0" rtl="0" algn="l">
                <a:spcBef>
                  <a:spcPts val="0"/>
                </a:spcBef>
                <a:spcAft>
                  <a:spcPts val="0"/>
                </a:spcAft>
                <a:buNone/>
              </a:pPr>
              <a:r>
                <a:rPr b="1" lang="en-US" sz="1800">
                  <a:solidFill>
                    <a:srgbClr val="FFFFFF"/>
                  </a:solidFill>
                  <a:latin typeface="Calibri"/>
                  <a:ea typeface="Calibri"/>
                  <a:cs typeface="Calibri"/>
                  <a:sym typeface="Calibri"/>
                </a:rPr>
                <a:t>Company Team</a:t>
              </a:r>
              <a:endParaRPr b="1" sz="1800">
                <a:solidFill>
                  <a:srgbClr val="FFFFFF"/>
                </a:solidFill>
                <a:latin typeface="Calibri"/>
                <a:ea typeface="Calibri"/>
                <a:cs typeface="Calibri"/>
                <a:sym typeface="Calibri"/>
              </a:endParaRPr>
            </a:p>
          </p:txBody>
        </p:sp>
      </p:grpSp>
      <p:grpSp>
        <p:nvGrpSpPr>
          <p:cNvPr id="126" name="Google Shape;126;p15"/>
          <p:cNvGrpSpPr/>
          <p:nvPr/>
        </p:nvGrpSpPr>
        <p:grpSpPr>
          <a:xfrm>
            <a:off x="4917831" y="2649406"/>
            <a:ext cx="2462480" cy="400150"/>
            <a:chOff x="5487487" y="2474663"/>
            <a:chExt cx="2108848" cy="342579"/>
          </a:xfrm>
        </p:grpSpPr>
        <p:sp>
          <p:nvSpPr>
            <p:cNvPr id="127" name="Google Shape;127;p15"/>
            <p:cNvSpPr/>
            <p:nvPr/>
          </p:nvSpPr>
          <p:spPr>
            <a:xfrm>
              <a:off x="5487487" y="2512581"/>
              <a:ext cx="2108848" cy="288198"/>
            </a:xfrm>
            <a:prstGeom prst="roundRect">
              <a:avLst>
                <a:gd fmla="val 16667" name="adj"/>
              </a:avLst>
            </a:prstGeom>
            <a:solidFill>
              <a:schemeClr val="accent2"/>
            </a:solidFill>
            <a:ln>
              <a:noFill/>
            </a:ln>
            <a:effectLst>
              <a:outerShdw blurRad="190500" rotWithShape="0" algn="ctr" dir="8100000" dist="152400">
                <a:srgbClr val="000000">
                  <a:alpha val="29803"/>
                </a:srgbClr>
              </a:outerShdw>
            </a:effectLst>
          </p:spPr>
          <p:txBody>
            <a:bodyPr anchorCtr="0" anchor="ctr" bIns="60975" lIns="121950" spcFirstLastPara="1" rIns="121950" wrap="square" tIns="60975">
              <a:noAutofit/>
            </a:bodyPr>
            <a:lstStyle/>
            <a:p>
              <a:pPr indent="0" lvl="0" marL="0" marR="0" rtl="0" algn="ctr">
                <a:spcBef>
                  <a:spcPts val="0"/>
                </a:spcBef>
                <a:spcAft>
                  <a:spcPts val="0"/>
                </a:spcAft>
                <a:buNone/>
              </a:pPr>
              <a:r>
                <a:t/>
              </a:r>
              <a:endParaRPr b="1" sz="1800">
                <a:solidFill>
                  <a:schemeClr val="lt1"/>
                </a:solidFill>
                <a:latin typeface="Calibri"/>
                <a:ea typeface="Calibri"/>
                <a:cs typeface="Calibri"/>
                <a:sym typeface="Calibri"/>
              </a:endParaRPr>
            </a:p>
          </p:txBody>
        </p:sp>
        <p:sp>
          <p:nvSpPr>
            <p:cNvPr id="128" name="Google Shape;128;p15"/>
            <p:cNvSpPr/>
            <p:nvPr/>
          </p:nvSpPr>
          <p:spPr>
            <a:xfrm>
              <a:off x="5699596" y="2474663"/>
              <a:ext cx="1885213" cy="342579"/>
            </a:xfrm>
            <a:prstGeom prst="rect">
              <a:avLst/>
            </a:prstGeom>
            <a:noFill/>
            <a:ln>
              <a:noFill/>
            </a:ln>
          </p:spPr>
          <p:txBody>
            <a:bodyPr anchorCtr="0" anchor="t" bIns="60975" lIns="121950" spcFirstLastPara="1" rIns="121950" wrap="square" tIns="60975">
              <a:noAutofit/>
            </a:bodyPr>
            <a:lstStyle/>
            <a:p>
              <a:pPr indent="0" lvl="0" marL="0" marR="0" rtl="0" algn="l">
                <a:spcBef>
                  <a:spcPts val="0"/>
                </a:spcBef>
                <a:spcAft>
                  <a:spcPts val="0"/>
                </a:spcAft>
                <a:buNone/>
              </a:pPr>
              <a:r>
                <a:rPr b="1" lang="en-US" sz="1800">
                  <a:solidFill>
                    <a:srgbClr val="FFFFFF"/>
                  </a:solidFill>
                  <a:latin typeface="Calibri"/>
                  <a:ea typeface="Calibri"/>
                  <a:cs typeface="Calibri"/>
                  <a:sym typeface="Calibri"/>
                </a:rPr>
                <a:t>Enterprise</a:t>
              </a:r>
              <a:endParaRPr b="1" sz="1800">
                <a:solidFill>
                  <a:srgbClr val="FFFFFF"/>
                </a:solidFill>
                <a:latin typeface="Calibri"/>
                <a:ea typeface="Calibri"/>
                <a:cs typeface="Calibri"/>
                <a:sym typeface="Calibri"/>
              </a:endParaRPr>
            </a:p>
          </p:txBody>
        </p:sp>
      </p:grpSp>
      <p:grpSp>
        <p:nvGrpSpPr>
          <p:cNvPr id="129" name="Google Shape;129;p15"/>
          <p:cNvGrpSpPr/>
          <p:nvPr/>
        </p:nvGrpSpPr>
        <p:grpSpPr>
          <a:xfrm>
            <a:off x="4917833" y="3252388"/>
            <a:ext cx="2606495" cy="400150"/>
            <a:chOff x="5487488" y="3016922"/>
            <a:chExt cx="2232181" cy="342579"/>
          </a:xfrm>
        </p:grpSpPr>
        <p:sp>
          <p:nvSpPr>
            <p:cNvPr id="130" name="Google Shape;130;p15"/>
            <p:cNvSpPr/>
            <p:nvPr/>
          </p:nvSpPr>
          <p:spPr>
            <a:xfrm>
              <a:off x="5487488" y="3049353"/>
              <a:ext cx="2108848" cy="288198"/>
            </a:xfrm>
            <a:prstGeom prst="roundRect">
              <a:avLst>
                <a:gd fmla="val 16667" name="adj"/>
              </a:avLst>
            </a:prstGeom>
            <a:solidFill>
              <a:schemeClr val="accent2"/>
            </a:solidFill>
            <a:ln>
              <a:noFill/>
            </a:ln>
            <a:effectLst>
              <a:outerShdw blurRad="190500" rotWithShape="0" algn="ctr" dir="8100000" dist="152400">
                <a:srgbClr val="000000">
                  <a:alpha val="29803"/>
                </a:srgbClr>
              </a:outerShdw>
            </a:effectLst>
          </p:spPr>
          <p:txBody>
            <a:bodyPr anchorCtr="0" anchor="ctr" bIns="60975" lIns="121950" spcFirstLastPara="1" rIns="121950" wrap="square" tIns="60975">
              <a:noAutofit/>
            </a:bodyPr>
            <a:lstStyle/>
            <a:p>
              <a:pPr indent="0" lvl="0" marL="0" marR="0" rtl="0" algn="ctr">
                <a:spcBef>
                  <a:spcPts val="0"/>
                </a:spcBef>
                <a:spcAft>
                  <a:spcPts val="0"/>
                </a:spcAft>
                <a:buNone/>
              </a:pPr>
              <a:r>
                <a:t/>
              </a:r>
              <a:endParaRPr b="1" sz="1800">
                <a:solidFill>
                  <a:schemeClr val="lt1"/>
                </a:solidFill>
                <a:latin typeface="Calibri"/>
                <a:ea typeface="Calibri"/>
                <a:cs typeface="Calibri"/>
                <a:sym typeface="Calibri"/>
              </a:endParaRPr>
            </a:p>
          </p:txBody>
        </p:sp>
        <p:sp>
          <p:nvSpPr>
            <p:cNvPr id="131" name="Google Shape;131;p15"/>
            <p:cNvSpPr/>
            <p:nvPr/>
          </p:nvSpPr>
          <p:spPr>
            <a:xfrm>
              <a:off x="5721749" y="3016922"/>
              <a:ext cx="1997920" cy="342579"/>
            </a:xfrm>
            <a:prstGeom prst="rect">
              <a:avLst/>
            </a:prstGeom>
            <a:noFill/>
            <a:ln>
              <a:noFill/>
            </a:ln>
          </p:spPr>
          <p:txBody>
            <a:bodyPr anchorCtr="0" anchor="t" bIns="60975" lIns="121950" spcFirstLastPara="1" rIns="121950" wrap="square" tIns="60975">
              <a:noAutofit/>
            </a:bodyPr>
            <a:lstStyle/>
            <a:p>
              <a:pPr indent="0" lvl="0" marL="0" marR="0" rtl="0" algn="l">
                <a:spcBef>
                  <a:spcPts val="0"/>
                </a:spcBef>
                <a:spcAft>
                  <a:spcPts val="0"/>
                </a:spcAft>
                <a:buNone/>
              </a:pPr>
              <a:r>
                <a:rPr b="1" lang="en-US" sz="1800">
                  <a:solidFill>
                    <a:srgbClr val="FFFFFF"/>
                  </a:solidFill>
                  <a:latin typeface="Calibri"/>
                  <a:ea typeface="Calibri"/>
                  <a:cs typeface="Calibri"/>
                  <a:sym typeface="Calibri"/>
                </a:rPr>
                <a:t>Product</a:t>
              </a:r>
              <a:endParaRPr b="1" sz="1800">
                <a:solidFill>
                  <a:srgbClr val="FFFFFF"/>
                </a:solidFill>
                <a:latin typeface="Calibri"/>
                <a:ea typeface="Calibri"/>
                <a:cs typeface="Calibri"/>
                <a:sym typeface="Calibri"/>
              </a:endParaRPr>
            </a:p>
          </p:txBody>
        </p:sp>
      </p:grpSp>
      <p:grpSp>
        <p:nvGrpSpPr>
          <p:cNvPr id="132" name="Google Shape;132;p15"/>
          <p:cNvGrpSpPr/>
          <p:nvPr/>
        </p:nvGrpSpPr>
        <p:grpSpPr>
          <a:xfrm>
            <a:off x="4427984" y="1452871"/>
            <a:ext cx="426551" cy="369332"/>
            <a:chOff x="4836465" y="1285772"/>
            <a:chExt cx="426551" cy="369218"/>
          </a:xfrm>
        </p:grpSpPr>
        <p:sp>
          <p:nvSpPr>
            <p:cNvPr id="133" name="Google Shape;133;p15"/>
            <p:cNvSpPr/>
            <p:nvPr/>
          </p:nvSpPr>
          <p:spPr>
            <a:xfrm>
              <a:off x="4860032" y="1304852"/>
              <a:ext cx="402984" cy="336526"/>
            </a:xfrm>
            <a:prstGeom prst="roundRect">
              <a:avLst>
                <a:gd fmla="val 16667" name="adj"/>
              </a:avLst>
            </a:prstGeom>
            <a:solidFill>
              <a:schemeClr val="accent2"/>
            </a:solidFill>
            <a:ln>
              <a:noFill/>
            </a:ln>
            <a:effectLst>
              <a:outerShdw blurRad="190500" rotWithShape="0" algn="ctr" dir="8100000" dist="152400">
                <a:srgbClr val="000000">
                  <a:alpha val="29803"/>
                </a:srgbClr>
              </a:outerShdw>
            </a:effectLst>
          </p:spPr>
          <p:txBody>
            <a:bodyPr anchorCtr="0" anchor="ctr" bIns="60975" lIns="121950" spcFirstLastPara="1" rIns="121950" wrap="square" tIns="60975">
              <a:noAutofit/>
            </a:bodyPr>
            <a:lstStyle/>
            <a:p>
              <a:pPr indent="0" lvl="0" marL="0" marR="0" rtl="0" algn="ctr">
                <a:spcBef>
                  <a:spcPts val="0"/>
                </a:spcBef>
                <a:spcAft>
                  <a:spcPts val="0"/>
                </a:spcAft>
                <a:buNone/>
              </a:pPr>
              <a:r>
                <a:t/>
              </a:r>
              <a:endParaRPr b="1" sz="1800">
                <a:solidFill>
                  <a:schemeClr val="lt1"/>
                </a:solidFill>
                <a:latin typeface="Calibri"/>
                <a:ea typeface="Calibri"/>
                <a:cs typeface="Calibri"/>
                <a:sym typeface="Calibri"/>
              </a:endParaRPr>
            </a:p>
          </p:txBody>
        </p:sp>
        <p:sp>
          <p:nvSpPr>
            <p:cNvPr id="134" name="Google Shape;134;p15"/>
            <p:cNvSpPr txBox="1"/>
            <p:nvPr/>
          </p:nvSpPr>
          <p:spPr>
            <a:xfrm>
              <a:off x="4836465" y="1285772"/>
              <a:ext cx="418704" cy="3692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Calibri"/>
                  <a:ea typeface="Calibri"/>
                  <a:cs typeface="Calibri"/>
                  <a:sym typeface="Calibri"/>
                </a:rPr>
                <a:t>01</a:t>
              </a:r>
              <a:endParaRPr b="1" sz="1800">
                <a:solidFill>
                  <a:schemeClr val="lt1"/>
                </a:solidFill>
                <a:latin typeface="Calibri"/>
                <a:ea typeface="Calibri"/>
                <a:cs typeface="Calibri"/>
                <a:sym typeface="Calibri"/>
              </a:endParaRPr>
            </a:p>
          </p:txBody>
        </p:sp>
      </p:grpSp>
      <p:grpSp>
        <p:nvGrpSpPr>
          <p:cNvPr id="135" name="Google Shape;135;p15"/>
          <p:cNvGrpSpPr/>
          <p:nvPr/>
        </p:nvGrpSpPr>
        <p:grpSpPr>
          <a:xfrm>
            <a:off x="4427984" y="2053501"/>
            <a:ext cx="426551" cy="369332"/>
            <a:chOff x="4836465" y="1285772"/>
            <a:chExt cx="426551" cy="369218"/>
          </a:xfrm>
        </p:grpSpPr>
        <p:sp>
          <p:nvSpPr>
            <p:cNvPr id="136" name="Google Shape;136;p15"/>
            <p:cNvSpPr/>
            <p:nvPr/>
          </p:nvSpPr>
          <p:spPr>
            <a:xfrm>
              <a:off x="4860032" y="1304852"/>
              <a:ext cx="402984" cy="336526"/>
            </a:xfrm>
            <a:prstGeom prst="roundRect">
              <a:avLst>
                <a:gd fmla="val 16667" name="adj"/>
              </a:avLst>
            </a:prstGeom>
            <a:solidFill>
              <a:schemeClr val="accent2"/>
            </a:solidFill>
            <a:ln>
              <a:noFill/>
            </a:ln>
            <a:effectLst>
              <a:outerShdw blurRad="190500" rotWithShape="0" algn="ctr" dir="8100000" dist="152400">
                <a:srgbClr val="000000">
                  <a:alpha val="29803"/>
                </a:srgbClr>
              </a:outerShdw>
            </a:effectLst>
          </p:spPr>
          <p:txBody>
            <a:bodyPr anchorCtr="0" anchor="ctr" bIns="60975" lIns="121950" spcFirstLastPara="1" rIns="121950" wrap="square" tIns="60975">
              <a:noAutofit/>
            </a:bodyPr>
            <a:lstStyle/>
            <a:p>
              <a:pPr indent="0" lvl="0" marL="0" marR="0" rtl="0" algn="ctr">
                <a:spcBef>
                  <a:spcPts val="0"/>
                </a:spcBef>
                <a:spcAft>
                  <a:spcPts val="0"/>
                </a:spcAft>
                <a:buNone/>
              </a:pPr>
              <a:r>
                <a:t/>
              </a:r>
              <a:endParaRPr b="1" sz="1800">
                <a:solidFill>
                  <a:schemeClr val="lt1"/>
                </a:solidFill>
                <a:latin typeface="Calibri"/>
                <a:ea typeface="Calibri"/>
                <a:cs typeface="Calibri"/>
                <a:sym typeface="Calibri"/>
              </a:endParaRPr>
            </a:p>
          </p:txBody>
        </p:sp>
        <p:sp>
          <p:nvSpPr>
            <p:cNvPr id="137" name="Google Shape;137;p15"/>
            <p:cNvSpPr txBox="1"/>
            <p:nvPr/>
          </p:nvSpPr>
          <p:spPr>
            <a:xfrm>
              <a:off x="4836465" y="1285772"/>
              <a:ext cx="418704" cy="3692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Calibri"/>
                  <a:ea typeface="Calibri"/>
                  <a:cs typeface="Calibri"/>
                  <a:sym typeface="Calibri"/>
                </a:rPr>
                <a:t>02</a:t>
              </a:r>
              <a:endParaRPr b="1" sz="1800">
                <a:solidFill>
                  <a:schemeClr val="lt1"/>
                </a:solidFill>
                <a:latin typeface="Calibri"/>
                <a:ea typeface="Calibri"/>
                <a:cs typeface="Calibri"/>
                <a:sym typeface="Calibri"/>
              </a:endParaRPr>
            </a:p>
          </p:txBody>
        </p:sp>
      </p:grpSp>
      <p:grpSp>
        <p:nvGrpSpPr>
          <p:cNvPr id="138" name="Google Shape;138;p15"/>
          <p:cNvGrpSpPr/>
          <p:nvPr/>
        </p:nvGrpSpPr>
        <p:grpSpPr>
          <a:xfrm>
            <a:off x="4427984" y="2654132"/>
            <a:ext cx="426551" cy="369332"/>
            <a:chOff x="4836465" y="1285772"/>
            <a:chExt cx="426551" cy="369218"/>
          </a:xfrm>
        </p:grpSpPr>
        <p:sp>
          <p:nvSpPr>
            <p:cNvPr id="139" name="Google Shape;139;p15"/>
            <p:cNvSpPr/>
            <p:nvPr/>
          </p:nvSpPr>
          <p:spPr>
            <a:xfrm>
              <a:off x="4860032" y="1304852"/>
              <a:ext cx="402984" cy="336526"/>
            </a:xfrm>
            <a:prstGeom prst="roundRect">
              <a:avLst>
                <a:gd fmla="val 16667" name="adj"/>
              </a:avLst>
            </a:prstGeom>
            <a:solidFill>
              <a:schemeClr val="accent2"/>
            </a:solidFill>
            <a:ln>
              <a:noFill/>
            </a:ln>
            <a:effectLst>
              <a:outerShdw blurRad="190500" rotWithShape="0" algn="ctr" dir="8100000" dist="152400">
                <a:srgbClr val="000000">
                  <a:alpha val="29803"/>
                </a:srgbClr>
              </a:outerShdw>
            </a:effectLst>
          </p:spPr>
          <p:txBody>
            <a:bodyPr anchorCtr="0" anchor="ctr" bIns="60975" lIns="121950" spcFirstLastPara="1" rIns="121950" wrap="square" tIns="60975">
              <a:noAutofit/>
            </a:bodyPr>
            <a:lstStyle/>
            <a:p>
              <a:pPr indent="0" lvl="0" marL="0" marR="0" rtl="0" algn="ctr">
                <a:spcBef>
                  <a:spcPts val="0"/>
                </a:spcBef>
                <a:spcAft>
                  <a:spcPts val="0"/>
                </a:spcAft>
                <a:buNone/>
              </a:pPr>
              <a:r>
                <a:t/>
              </a:r>
              <a:endParaRPr b="1" sz="1800">
                <a:solidFill>
                  <a:schemeClr val="lt1"/>
                </a:solidFill>
                <a:latin typeface="Calibri"/>
                <a:ea typeface="Calibri"/>
                <a:cs typeface="Calibri"/>
                <a:sym typeface="Calibri"/>
              </a:endParaRPr>
            </a:p>
          </p:txBody>
        </p:sp>
        <p:sp>
          <p:nvSpPr>
            <p:cNvPr id="140" name="Google Shape;140;p15"/>
            <p:cNvSpPr txBox="1"/>
            <p:nvPr/>
          </p:nvSpPr>
          <p:spPr>
            <a:xfrm>
              <a:off x="4836465" y="1285772"/>
              <a:ext cx="418704" cy="3692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Calibri"/>
                  <a:ea typeface="Calibri"/>
                  <a:cs typeface="Calibri"/>
                  <a:sym typeface="Calibri"/>
                </a:rPr>
                <a:t>03</a:t>
              </a:r>
              <a:endParaRPr b="1" sz="1800">
                <a:solidFill>
                  <a:schemeClr val="lt1"/>
                </a:solidFill>
                <a:latin typeface="Calibri"/>
                <a:ea typeface="Calibri"/>
                <a:cs typeface="Calibri"/>
                <a:sym typeface="Calibri"/>
              </a:endParaRPr>
            </a:p>
          </p:txBody>
        </p:sp>
      </p:grpSp>
      <p:grpSp>
        <p:nvGrpSpPr>
          <p:cNvPr id="141" name="Google Shape;141;p15"/>
          <p:cNvGrpSpPr/>
          <p:nvPr/>
        </p:nvGrpSpPr>
        <p:grpSpPr>
          <a:xfrm>
            <a:off x="4427984" y="3254762"/>
            <a:ext cx="426551" cy="369332"/>
            <a:chOff x="4836465" y="1285772"/>
            <a:chExt cx="426551" cy="369218"/>
          </a:xfrm>
        </p:grpSpPr>
        <p:sp>
          <p:nvSpPr>
            <p:cNvPr id="142" name="Google Shape;142;p15"/>
            <p:cNvSpPr/>
            <p:nvPr/>
          </p:nvSpPr>
          <p:spPr>
            <a:xfrm>
              <a:off x="4860032" y="1304852"/>
              <a:ext cx="402984" cy="336526"/>
            </a:xfrm>
            <a:prstGeom prst="roundRect">
              <a:avLst>
                <a:gd fmla="val 16667" name="adj"/>
              </a:avLst>
            </a:prstGeom>
            <a:solidFill>
              <a:schemeClr val="accent2"/>
            </a:solidFill>
            <a:ln>
              <a:noFill/>
            </a:ln>
            <a:effectLst>
              <a:outerShdw blurRad="190500" rotWithShape="0" algn="ctr" dir="8100000" dist="152400">
                <a:srgbClr val="000000">
                  <a:alpha val="29803"/>
                </a:srgbClr>
              </a:outerShdw>
            </a:effectLst>
          </p:spPr>
          <p:txBody>
            <a:bodyPr anchorCtr="0" anchor="ctr" bIns="60975" lIns="121950" spcFirstLastPara="1" rIns="121950" wrap="square" tIns="60975">
              <a:noAutofit/>
            </a:bodyPr>
            <a:lstStyle/>
            <a:p>
              <a:pPr indent="0" lvl="0" marL="0" marR="0" rtl="0" algn="ctr">
                <a:spcBef>
                  <a:spcPts val="0"/>
                </a:spcBef>
                <a:spcAft>
                  <a:spcPts val="0"/>
                </a:spcAft>
                <a:buNone/>
              </a:pPr>
              <a:r>
                <a:t/>
              </a:r>
              <a:endParaRPr b="1" sz="1800">
                <a:solidFill>
                  <a:schemeClr val="lt1"/>
                </a:solidFill>
                <a:latin typeface="Calibri"/>
                <a:ea typeface="Calibri"/>
                <a:cs typeface="Calibri"/>
                <a:sym typeface="Calibri"/>
              </a:endParaRPr>
            </a:p>
          </p:txBody>
        </p:sp>
        <p:sp>
          <p:nvSpPr>
            <p:cNvPr id="143" name="Google Shape;143;p15"/>
            <p:cNvSpPr txBox="1"/>
            <p:nvPr/>
          </p:nvSpPr>
          <p:spPr>
            <a:xfrm>
              <a:off x="4836465" y="1285772"/>
              <a:ext cx="418704" cy="3692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Calibri"/>
                  <a:ea typeface="Calibri"/>
                  <a:cs typeface="Calibri"/>
                  <a:sym typeface="Calibri"/>
                </a:rPr>
                <a:t>04</a:t>
              </a:r>
              <a:endParaRPr b="1" sz="1800">
                <a:solidFill>
                  <a:schemeClr val="lt1"/>
                </a:solidFill>
                <a:latin typeface="Calibri"/>
                <a:ea typeface="Calibri"/>
                <a:cs typeface="Calibri"/>
                <a:sym typeface="Calibri"/>
              </a:endParaRPr>
            </a:p>
          </p:txBody>
        </p:sp>
      </p:grpSp>
      <p:grpSp>
        <p:nvGrpSpPr>
          <p:cNvPr id="144" name="Google Shape;144;p15"/>
          <p:cNvGrpSpPr/>
          <p:nvPr/>
        </p:nvGrpSpPr>
        <p:grpSpPr>
          <a:xfrm>
            <a:off x="1884093" y="1586681"/>
            <a:ext cx="1744770" cy="1417911"/>
            <a:chOff x="1100536" y="1903750"/>
            <a:chExt cx="1634961" cy="1349509"/>
          </a:xfrm>
        </p:grpSpPr>
        <p:sp>
          <p:nvSpPr>
            <p:cNvPr id="145" name="Google Shape;145;p15"/>
            <p:cNvSpPr/>
            <p:nvPr/>
          </p:nvSpPr>
          <p:spPr>
            <a:xfrm>
              <a:off x="1223888" y="1903750"/>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6" name="Google Shape;146;p15"/>
            <p:cNvSpPr txBox="1"/>
            <p:nvPr/>
          </p:nvSpPr>
          <p:spPr>
            <a:xfrm>
              <a:off x="1100536" y="2324783"/>
              <a:ext cx="1634961" cy="5565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en-US" sz="3200">
                  <a:solidFill>
                    <a:srgbClr val="770000"/>
                  </a:solidFill>
                  <a:latin typeface="Calibri"/>
                  <a:ea typeface="Calibri"/>
                  <a:cs typeface="Calibri"/>
                  <a:sym typeface="Calibri"/>
                </a:rPr>
                <a:t>Contents</a:t>
              </a:r>
              <a:endParaRPr b="1" i="1" sz="3200">
                <a:solidFill>
                  <a:srgbClr val="770000"/>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144"/>
                                        </p:tgtEl>
                                        <p:attrNameLst>
                                          <p:attrName>style.visibility</p:attrName>
                                        </p:attrNameLst>
                                      </p:cBhvr>
                                      <p:to>
                                        <p:strVal val="visible"/>
                                      </p:to>
                                    </p:set>
                                    <p:anim calcmode="lin" valueType="num">
                                      <p:cBhvr additive="base">
                                        <p:cTn dur="500"/>
                                        <p:tgtEl>
                                          <p:spTgt spid="144"/>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132"/>
                                        </p:tgtEl>
                                        <p:attrNameLst>
                                          <p:attrName>style.visibility</p:attrName>
                                        </p:attrNameLst>
                                      </p:cBhvr>
                                      <p:to>
                                        <p:strVal val="visible"/>
                                      </p:to>
                                    </p:set>
                                    <p:anim calcmode="lin" valueType="num">
                                      <p:cBhvr additive="base">
                                        <p:cTn dur="500"/>
                                        <p:tgtEl>
                                          <p:spTgt spid="132"/>
                                        </p:tgtEl>
                                        <p:attrNameLst>
                                          <p:attrName>ppt_w</p:attrName>
                                        </p:attrNameLst>
                                      </p:cBhvr>
                                      <p:tavLst>
                                        <p:tav fmla="" tm="0">
                                          <p:val>
                                            <p:strVal val="0"/>
                                          </p:val>
                                        </p:tav>
                                        <p:tav fmla="" tm="100000">
                                          <p:val>
                                            <p:strVal val="#ppt_w"/>
                                          </p:val>
                                        </p:tav>
                                      </p:tavLst>
                                    </p:anim>
                                    <p:anim calcmode="lin" valueType="num">
                                      <p:cBhvr additive="base">
                                        <p:cTn dur="500"/>
                                        <p:tgtEl>
                                          <p:spTgt spid="132"/>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120"/>
                                        </p:tgtEl>
                                        <p:attrNameLst>
                                          <p:attrName>style.visibility</p:attrName>
                                        </p:attrNameLst>
                                      </p:cBhvr>
                                      <p:to>
                                        <p:strVal val="visible"/>
                                      </p:to>
                                    </p:set>
                                    <p:anim calcmode="lin" valueType="num">
                                      <p:cBhvr additive="base">
                                        <p:cTn dur="500"/>
                                        <p:tgtEl>
                                          <p:spTgt spid="120"/>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135"/>
                                        </p:tgtEl>
                                        <p:attrNameLst>
                                          <p:attrName>style.visibility</p:attrName>
                                        </p:attrNameLst>
                                      </p:cBhvr>
                                      <p:to>
                                        <p:strVal val="visible"/>
                                      </p:to>
                                    </p:set>
                                    <p:anim calcmode="lin" valueType="num">
                                      <p:cBhvr additive="base">
                                        <p:cTn dur="500"/>
                                        <p:tgtEl>
                                          <p:spTgt spid="135"/>
                                        </p:tgtEl>
                                        <p:attrNameLst>
                                          <p:attrName>ppt_w</p:attrName>
                                        </p:attrNameLst>
                                      </p:cBhvr>
                                      <p:tavLst>
                                        <p:tav fmla="" tm="0">
                                          <p:val>
                                            <p:strVal val="0"/>
                                          </p:val>
                                        </p:tav>
                                        <p:tav fmla="" tm="100000">
                                          <p:val>
                                            <p:strVal val="#ppt_w"/>
                                          </p:val>
                                        </p:tav>
                                      </p:tavLst>
                                    </p:anim>
                                    <p:anim calcmode="lin" valueType="num">
                                      <p:cBhvr additive="base">
                                        <p:cTn dur="500"/>
                                        <p:tgtEl>
                                          <p:spTgt spid="135"/>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2" presetSubtype="2">
                                  <p:stCondLst>
                                    <p:cond delay="0"/>
                                  </p:stCondLst>
                                  <p:childTnLst>
                                    <p:set>
                                      <p:cBhvr>
                                        <p:cTn dur="1" fill="hold">
                                          <p:stCondLst>
                                            <p:cond delay="0"/>
                                          </p:stCondLst>
                                        </p:cTn>
                                        <p:tgtEl>
                                          <p:spTgt spid="123"/>
                                        </p:tgtEl>
                                        <p:attrNameLst>
                                          <p:attrName>style.visibility</p:attrName>
                                        </p:attrNameLst>
                                      </p:cBhvr>
                                      <p:to>
                                        <p:strVal val="visible"/>
                                      </p:to>
                                    </p:set>
                                    <p:anim calcmode="lin" valueType="num">
                                      <p:cBhvr additive="base">
                                        <p:cTn dur="500"/>
                                        <p:tgtEl>
                                          <p:spTgt spid="123"/>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138"/>
                                        </p:tgtEl>
                                        <p:attrNameLst>
                                          <p:attrName>style.visibility</p:attrName>
                                        </p:attrNameLst>
                                      </p:cBhvr>
                                      <p:to>
                                        <p:strVal val="visible"/>
                                      </p:to>
                                    </p:set>
                                    <p:anim calcmode="lin" valueType="num">
                                      <p:cBhvr additive="base">
                                        <p:cTn dur="500"/>
                                        <p:tgtEl>
                                          <p:spTgt spid="138"/>
                                        </p:tgtEl>
                                        <p:attrNameLst>
                                          <p:attrName>ppt_w</p:attrName>
                                        </p:attrNameLst>
                                      </p:cBhvr>
                                      <p:tavLst>
                                        <p:tav fmla="" tm="0">
                                          <p:val>
                                            <p:strVal val="0"/>
                                          </p:val>
                                        </p:tav>
                                        <p:tav fmla="" tm="100000">
                                          <p:val>
                                            <p:strVal val="#ppt_w"/>
                                          </p:val>
                                        </p:tav>
                                      </p:tavLst>
                                    </p:anim>
                                    <p:anim calcmode="lin" valueType="num">
                                      <p:cBhvr additive="base">
                                        <p:cTn dur="500"/>
                                        <p:tgtEl>
                                          <p:spTgt spid="138"/>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 presetSubtype="2">
                                  <p:stCondLst>
                                    <p:cond delay="0"/>
                                  </p:stCondLst>
                                  <p:childTnLst>
                                    <p:set>
                                      <p:cBhvr>
                                        <p:cTn dur="1" fill="hold">
                                          <p:stCondLst>
                                            <p:cond delay="0"/>
                                          </p:stCondLst>
                                        </p:cTn>
                                        <p:tgtEl>
                                          <p:spTgt spid="126"/>
                                        </p:tgtEl>
                                        <p:attrNameLst>
                                          <p:attrName>style.visibility</p:attrName>
                                        </p:attrNameLst>
                                      </p:cBhvr>
                                      <p:to>
                                        <p:strVal val="visible"/>
                                      </p:to>
                                    </p:set>
                                    <p:anim calcmode="lin" valueType="num">
                                      <p:cBhvr additive="base">
                                        <p:cTn dur="500"/>
                                        <p:tgtEl>
                                          <p:spTgt spid="126"/>
                                        </p:tgtEl>
                                        <p:attrNameLst>
                                          <p:attrName>ppt_x</p:attrName>
                                        </p:attrNameLst>
                                      </p:cBhvr>
                                      <p:tavLst>
                                        <p:tav fmla="" tm="0">
                                          <p:val>
                                            <p:strVal val="#ppt_x+1"/>
                                          </p:val>
                                        </p:tav>
                                        <p:tav fmla="" tm="100000">
                                          <p:val>
                                            <p:strVal val="#ppt_x"/>
                                          </p:val>
                                        </p:tav>
                                      </p:tavLst>
                                    </p:anim>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141"/>
                                        </p:tgtEl>
                                        <p:attrNameLst>
                                          <p:attrName>style.visibility</p:attrName>
                                        </p:attrNameLst>
                                      </p:cBhvr>
                                      <p:to>
                                        <p:strVal val="visible"/>
                                      </p:to>
                                    </p:set>
                                    <p:anim calcmode="lin" valueType="num">
                                      <p:cBhvr additive="base">
                                        <p:cTn dur="500"/>
                                        <p:tgtEl>
                                          <p:spTgt spid="141"/>
                                        </p:tgtEl>
                                        <p:attrNameLst>
                                          <p:attrName>ppt_w</p:attrName>
                                        </p:attrNameLst>
                                      </p:cBhvr>
                                      <p:tavLst>
                                        <p:tav fmla="" tm="0">
                                          <p:val>
                                            <p:strVal val="0"/>
                                          </p:val>
                                        </p:tav>
                                        <p:tav fmla="" tm="100000">
                                          <p:val>
                                            <p:strVal val="#ppt_w"/>
                                          </p:val>
                                        </p:tav>
                                      </p:tavLst>
                                    </p:anim>
                                    <p:anim calcmode="lin" valueType="num">
                                      <p:cBhvr additive="base">
                                        <p:cTn dur="500"/>
                                        <p:tgtEl>
                                          <p:spTgt spid="141"/>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 presetSubtype="2">
                                  <p:stCondLst>
                                    <p:cond delay="0"/>
                                  </p:stCondLst>
                                  <p:childTnLst>
                                    <p:set>
                                      <p:cBhvr>
                                        <p:cTn dur="1" fill="hold">
                                          <p:stCondLst>
                                            <p:cond delay="0"/>
                                          </p:stCondLst>
                                        </p:cTn>
                                        <p:tgtEl>
                                          <p:spTgt spid="129"/>
                                        </p:tgtEl>
                                        <p:attrNameLst>
                                          <p:attrName>style.visibility</p:attrName>
                                        </p:attrNameLst>
                                      </p:cBhvr>
                                      <p:to>
                                        <p:strVal val="visible"/>
                                      </p:to>
                                    </p:set>
                                    <p:anim calcmode="lin" valueType="num">
                                      <p:cBhvr additive="base">
                                        <p:cTn dur="500"/>
                                        <p:tgtEl>
                                          <p:spTgt spid="129"/>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9" name="Shape 809"/>
        <p:cNvGrpSpPr/>
        <p:nvPr/>
      </p:nvGrpSpPr>
      <p:grpSpPr>
        <a:xfrm>
          <a:off x="0" y="0"/>
          <a:ext cx="0" cy="0"/>
          <a:chOff x="0" y="0"/>
          <a:chExt cx="0" cy="0"/>
        </a:xfrm>
      </p:grpSpPr>
      <p:cxnSp>
        <p:nvCxnSpPr>
          <p:cNvPr id="810" name="Google Shape;810;p33"/>
          <p:cNvCxnSpPr/>
          <p:nvPr/>
        </p:nvCxnSpPr>
        <p:spPr>
          <a:xfrm rot="-2700000">
            <a:off x="1971641" y="2702866"/>
            <a:ext cx="756137" cy="0"/>
          </a:xfrm>
          <a:prstGeom prst="straightConnector1">
            <a:avLst/>
          </a:prstGeom>
          <a:noFill/>
          <a:ln cap="flat" cmpd="sng" w="9525">
            <a:solidFill>
              <a:schemeClr val="accent1"/>
            </a:solidFill>
            <a:prstDash val="solid"/>
            <a:round/>
            <a:headEnd len="med" w="med" type="oval"/>
            <a:tailEnd len="med" w="med" type="oval"/>
          </a:ln>
        </p:spPr>
      </p:cxnSp>
      <p:cxnSp>
        <p:nvCxnSpPr>
          <p:cNvPr id="811" name="Google Shape;811;p33"/>
          <p:cNvCxnSpPr/>
          <p:nvPr/>
        </p:nvCxnSpPr>
        <p:spPr>
          <a:xfrm rot="-8100000">
            <a:off x="3207556" y="2718599"/>
            <a:ext cx="756137" cy="0"/>
          </a:xfrm>
          <a:prstGeom prst="straightConnector1">
            <a:avLst/>
          </a:prstGeom>
          <a:noFill/>
          <a:ln cap="flat" cmpd="sng" w="9525">
            <a:solidFill>
              <a:schemeClr val="accent1"/>
            </a:solidFill>
            <a:prstDash val="solid"/>
            <a:round/>
            <a:headEnd len="med" w="med" type="oval"/>
            <a:tailEnd len="med" w="med" type="oval"/>
          </a:ln>
        </p:spPr>
      </p:cxnSp>
      <p:grpSp>
        <p:nvGrpSpPr>
          <p:cNvPr id="812" name="Google Shape;812;p33"/>
          <p:cNvGrpSpPr/>
          <p:nvPr/>
        </p:nvGrpSpPr>
        <p:grpSpPr>
          <a:xfrm>
            <a:off x="827964" y="1717426"/>
            <a:ext cx="1764006" cy="762092"/>
            <a:chOff x="6278307" y="2195545"/>
            <a:chExt cx="1764006" cy="762092"/>
          </a:xfrm>
        </p:grpSpPr>
        <p:sp>
          <p:nvSpPr>
            <p:cNvPr id="813" name="Google Shape;813;p33"/>
            <p:cNvSpPr txBox="1"/>
            <p:nvPr/>
          </p:nvSpPr>
          <p:spPr>
            <a:xfrm>
              <a:off x="6382171" y="2494098"/>
              <a:ext cx="1526083" cy="463539"/>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200">
                  <a:solidFill>
                    <a:srgbClr val="7F7F7F"/>
                  </a:solidFill>
                  <a:latin typeface="Calibri"/>
                  <a:ea typeface="Calibri"/>
                  <a:cs typeface="Calibri"/>
                  <a:sym typeface="Calibri"/>
                </a:rPr>
                <a:t>We create a solid user-product</a:t>
              </a:r>
              <a:endParaRPr sz="1200">
                <a:solidFill>
                  <a:srgbClr val="7F7F7F"/>
                </a:solidFill>
                <a:latin typeface="Calibri"/>
                <a:ea typeface="Calibri"/>
                <a:cs typeface="Calibri"/>
                <a:sym typeface="Calibri"/>
              </a:endParaRPr>
            </a:p>
          </p:txBody>
        </p:sp>
        <p:sp>
          <p:nvSpPr>
            <p:cNvPr id="814" name="Google Shape;814;p33"/>
            <p:cNvSpPr txBox="1"/>
            <p:nvPr/>
          </p:nvSpPr>
          <p:spPr>
            <a:xfrm>
              <a:off x="6278307" y="2195545"/>
              <a:ext cx="1764006" cy="340428"/>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600">
                  <a:solidFill>
                    <a:srgbClr val="3F3F3F"/>
                  </a:solidFill>
                  <a:latin typeface="Calibri"/>
                  <a:ea typeface="Calibri"/>
                  <a:cs typeface="Calibri"/>
                  <a:sym typeface="Calibri"/>
                </a:rPr>
                <a:t>Media</a:t>
              </a:r>
              <a:endParaRPr sz="1600">
                <a:solidFill>
                  <a:srgbClr val="3F3F3F"/>
                </a:solidFill>
                <a:latin typeface="Calibri"/>
                <a:ea typeface="Calibri"/>
                <a:cs typeface="Calibri"/>
                <a:sym typeface="Calibri"/>
              </a:endParaRPr>
            </a:p>
          </p:txBody>
        </p:sp>
      </p:grpSp>
      <p:cxnSp>
        <p:nvCxnSpPr>
          <p:cNvPr id="815" name="Google Shape;815;p33"/>
          <p:cNvCxnSpPr/>
          <p:nvPr/>
        </p:nvCxnSpPr>
        <p:spPr>
          <a:xfrm rot="-2700000">
            <a:off x="4228104" y="2702866"/>
            <a:ext cx="756137" cy="0"/>
          </a:xfrm>
          <a:prstGeom prst="straightConnector1">
            <a:avLst/>
          </a:prstGeom>
          <a:noFill/>
          <a:ln cap="flat" cmpd="sng" w="9525">
            <a:solidFill>
              <a:schemeClr val="accent1"/>
            </a:solidFill>
            <a:prstDash val="solid"/>
            <a:round/>
            <a:headEnd len="med" w="med" type="oval"/>
            <a:tailEnd len="med" w="med" type="oval"/>
          </a:ln>
        </p:spPr>
      </p:cxnSp>
      <p:grpSp>
        <p:nvGrpSpPr>
          <p:cNvPr id="816" name="Google Shape;816;p33"/>
          <p:cNvGrpSpPr/>
          <p:nvPr/>
        </p:nvGrpSpPr>
        <p:grpSpPr>
          <a:xfrm>
            <a:off x="3276236" y="1717426"/>
            <a:ext cx="1764006" cy="946758"/>
            <a:chOff x="6278307" y="2195545"/>
            <a:chExt cx="1764006" cy="946758"/>
          </a:xfrm>
        </p:grpSpPr>
        <p:sp>
          <p:nvSpPr>
            <p:cNvPr id="817" name="Google Shape;817;p33"/>
            <p:cNvSpPr txBox="1"/>
            <p:nvPr/>
          </p:nvSpPr>
          <p:spPr>
            <a:xfrm>
              <a:off x="6382171" y="2494098"/>
              <a:ext cx="1526083" cy="648205"/>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200">
                  <a:solidFill>
                    <a:srgbClr val="7F7F7F"/>
                  </a:solidFill>
                  <a:latin typeface="Calibri"/>
                  <a:ea typeface="Calibri"/>
                  <a:cs typeface="Calibri"/>
                  <a:sym typeface="Calibri"/>
                </a:rPr>
                <a:t> Moving from creative ideas to solid </a:t>
              </a:r>
              <a:endParaRPr sz="1200">
                <a:solidFill>
                  <a:srgbClr val="7F7F7F"/>
                </a:solidFill>
                <a:latin typeface="Calibri"/>
                <a:ea typeface="Calibri"/>
                <a:cs typeface="Calibri"/>
                <a:sym typeface="Calibri"/>
              </a:endParaRPr>
            </a:p>
          </p:txBody>
        </p:sp>
        <p:sp>
          <p:nvSpPr>
            <p:cNvPr id="818" name="Google Shape;818;p33"/>
            <p:cNvSpPr txBox="1"/>
            <p:nvPr/>
          </p:nvSpPr>
          <p:spPr>
            <a:xfrm>
              <a:off x="6278307" y="2195545"/>
              <a:ext cx="1764006" cy="340428"/>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600">
                  <a:solidFill>
                    <a:srgbClr val="3F3F3F"/>
                  </a:solidFill>
                  <a:latin typeface="Calibri"/>
                  <a:ea typeface="Calibri"/>
                  <a:cs typeface="Calibri"/>
                  <a:sym typeface="Calibri"/>
                </a:rPr>
                <a:t>Social</a:t>
              </a:r>
              <a:endParaRPr sz="1600">
                <a:solidFill>
                  <a:srgbClr val="3F3F3F"/>
                </a:solidFill>
                <a:latin typeface="Calibri"/>
                <a:ea typeface="Calibri"/>
                <a:cs typeface="Calibri"/>
                <a:sym typeface="Calibri"/>
              </a:endParaRPr>
            </a:p>
          </p:txBody>
        </p:sp>
      </p:grpSp>
      <p:cxnSp>
        <p:nvCxnSpPr>
          <p:cNvPr id="819" name="Google Shape;819;p33"/>
          <p:cNvCxnSpPr/>
          <p:nvPr/>
        </p:nvCxnSpPr>
        <p:spPr>
          <a:xfrm rot="-8100000">
            <a:off x="5527774" y="2718599"/>
            <a:ext cx="756137" cy="0"/>
          </a:xfrm>
          <a:prstGeom prst="straightConnector1">
            <a:avLst/>
          </a:prstGeom>
          <a:noFill/>
          <a:ln cap="flat" cmpd="sng" w="9525">
            <a:solidFill>
              <a:schemeClr val="accent1"/>
            </a:solidFill>
            <a:prstDash val="solid"/>
            <a:round/>
            <a:headEnd len="med" w="med" type="oval"/>
            <a:tailEnd len="med" w="med" type="oval"/>
          </a:ln>
        </p:spPr>
      </p:cxnSp>
      <p:cxnSp>
        <p:nvCxnSpPr>
          <p:cNvPr id="820" name="Google Shape;820;p33"/>
          <p:cNvCxnSpPr/>
          <p:nvPr/>
        </p:nvCxnSpPr>
        <p:spPr>
          <a:xfrm rot="-2700000">
            <a:off x="6585693" y="2746235"/>
            <a:ext cx="756137" cy="0"/>
          </a:xfrm>
          <a:prstGeom prst="straightConnector1">
            <a:avLst/>
          </a:prstGeom>
          <a:noFill/>
          <a:ln cap="flat" cmpd="sng" w="9525">
            <a:solidFill>
              <a:schemeClr val="accent1"/>
            </a:solidFill>
            <a:prstDash val="solid"/>
            <a:round/>
            <a:headEnd len="med" w="med" type="oval"/>
            <a:tailEnd len="med" w="med" type="oval"/>
          </a:ln>
        </p:spPr>
      </p:cxnSp>
      <p:grpSp>
        <p:nvGrpSpPr>
          <p:cNvPr id="821" name="Google Shape;821;p33"/>
          <p:cNvGrpSpPr/>
          <p:nvPr/>
        </p:nvGrpSpPr>
        <p:grpSpPr>
          <a:xfrm>
            <a:off x="5544298" y="1717426"/>
            <a:ext cx="1764006" cy="762092"/>
            <a:chOff x="6278307" y="2195545"/>
            <a:chExt cx="1764006" cy="762092"/>
          </a:xfrm>
        </p:grpSpPr>
        <p:sp>
          <p:nvSpPr>
            <p:cNvPr id="822" name="Google Shape;822;p33"/>
            <p:cNvSpPr txBox="1"/>
            <p:nvPr/>
          </p:nvSpPr>
          <p:spPr>
            <a:xfrm>
              <a:off x="6382171" y="2494098"/>
              <a:ext cx="1526083" cy="463539"/>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200">
                  <a:solidFill>
                    <a:srgbClr val="7F7F7F"/>
                  </a:solidFill>
                  <a:latin typeface="Calibri"/>
                  <a:ea typeface="Calibri"/>
                  <a:cs typeface="Calibri"/>
                  <a:sym typeface="Calibri"/>
                </a:rPr>
                <a:t>We press play on your digital</a:t>
              </a:r>
              <a:endParaRPr sz="1200">
                <a:solidFill>
                  <a:srgbClr val="7F7F7F"/>
                </a:solidFill>
                <a:latin typeface="Calibri"/>
                <a:ea typeface="Calibri"/>
                <a:cs typeface="Calibri"/>
                <a:sym typeface="Calibri"/>
              </a:endParaRPr>
            </a:p>
          </p:txBody>
        </p:sp>
        <p:sp>
          <p:nvSpPr>
            <p:cNvPr id="823" name="Google Shape;823;p33"/>
            <p:cNvSpPr txBox="1"/>
            <p:nvPr/>
          </p:nvSpPr>
          <p:spPr>
            <a:xfrm>
              <a:off x="6278307" y="2195545"/>
              <a:ext cx="1764006" cy="340428"/>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600">
                  <a:solidFill>
                    <a:srgbClr val="3F3F3F"/>
                  </a:solidFill>
                  <a:latin typeface="Calibri"/>
                  <a:ea typeface="Calibri"/>
                  <a:cs typeface="Calibri"/>
                  <a:sym typeface="Calibri"/>
                </a:rPr>
                <a:t>Organic</a:t>
              </a:r>
              <a:endParaRPr sz="1600">
                <a:solidFill>
                  <a:srgbClr val="3F3F3F"/>
                </a:solidFill>
                <a:latin typeface="Calibri"/>
                <a:ea typeface="Calibri"/>
                <a:cs typeface="Calibri"/>
                <a:sym typeface="Calibri"/>
              </a:endParaRPr>
            </a:p>
          </p:txBody>
        </p:sp>
      </p:grpSp>
      <p:grpSp>
        <p:nvGrpSpPr>
          <p:cNvPr id="824" name="Google Shape;824;p33"/>
          <p:cNvGrpSpPr/>
          <p:nvPr/>
        </p:nvGrpSpPr>
        <p:grpSpPr>
          <a:xfrm>
            <a:off x="2087914" y="3167357"/>
            <a:ext cx="1764006" cy="762092"/>
            <a:chOff x="6278307" y="2195545"/>
            <a:chExt cx="1764006" cy="762092"/>
          </a:xfrm>
        </p:grpSpPr>
        <p:sp>
          <p:nvSpPr>
            <p:cNvPr id="825" name="Google Shape;825;p33"/>
            <p:cNvSpPr txBox="1"/>
            <p:nvPr/>
          </p:nvSpPr>
          <p:spPr>
            <a:xfrm>
              <a:off x="6382171" y="2494098"/>
              <a:ext cx="1526083" cy="463539"/>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200">
                  <a:solidFill>
                    <a:srgbClr val="7F7F7F"/>
                  </a:solidFill>
                  <a:latin typeface="Calibri"/>
                  <a:ea typeface="Calibri"/>
                  <a:cs typeface="Calibri"/>
                  <a:sym typeface="Calibri"/>
                </a:rPr>
                <a:t>We press play on your digital</a:t>
              </a:r>
              <a:endParaRPr sz="1200">
                <a:solidFill>
                  <a:srgbClr val="7F7F7F"/>
                </a:solidFill>
                <a:latin typeface="Calibri"/>
                <a:ea typeface="Calibri"/>
                <a:cs typeface="Calibri"/>
                <a:sym typeface="Calibri"/>
              </a:endParaRPr>
            </a:p>
          </p:txBody>
        </p:sp>
        <p:sp>
          <p:nvSpPr>
            <p:cNvPr id="826" name="Google Shape;826;p33"/>
            <p:cNvSpPr txBox="1"/>
            <p:nvPr/>
          </p:nvSpPr>
          <p:spPr>
            <a:xfrm>
              <a:off x="6278307" y="2195545"/>
              <a:ext cx="1764006" cy="340428"/>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600">
                  <a:solidFill>
                    <a:srgbClr val="3F3F3F"/>
                  </a:solidFill>
                  <a:latin typeface="Calibri"/>
                  <a:ea typeface="Calibri"/>
                  <a:cs typeface="Calibri"/>
                  <a:sym typeface="Calibri"/>
                </a:rPr>
                <a:t>Organic</a:t>
              </a:r>
              <a:endParaRPr sz="1600">
                <a:solidFill>
                  <a:srgbClr val="3F3F3F"/>
                </a:solidFill>
                <a:latin typeface="Calibri"/>
                <a:ea typeface="Calibri"/>
                <a:cs typeface="Calibri"/>
                <a:sym typeface="Calibri"/>
              </a:endParaRPr>
            </a:p>
          </p:txBody>
        </p:sp>
      </p:grpSp>
      <p:grpSp>
        <p:nvGrpSpPr>
          <p:cNvPr id="827" name="Google Shape;827;p33"/>
          <p:cNvGrpSpPr/>
          <p:nvPr/>
        </p:nvGrpSpPr>
        <p:grpSpPr>
          <a:xfrm>
            <a:off x="4460080" y="3167357"/>
            <a:ext cx="1764006" cy="946758"/>
            <a:chOff x="6278307" y="2195545"/>
            <a:chExt cx="1764006" cy="946758"/>
          </a:xfrm>
        </p:grpSpPr>
        <p:sp>
          <p:nvSpPr>
            <p:cNvPr id="828" name="Google Shape;828;p33"/>
            <p:cNvSpPr txBox="1"/>
            <p:nvPr/>
          </p:nvSpPr>
          <p:spPr>
            <a:xfrm>
              <a:off x="6382171" y="2494098"/>
              <a:ext cx="1526083" cy="648205"/>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200">
                  <a:solidFill>
                    <a:srgbClr val="7F7F7F"/>
                  </a:solidFill>
                  <a:latin typeface="Calibri"/>
                  <a:ea typeface="Calibri"/>
                  <a:cs typeface="Calibri"/>
                  <a:sym typeface="Calibri"/>
                </a:rPr>
                <a:t> Moving from creative ideas to solid </a:t>
              </a:r>
              <a:endParaRPr sz="1200">
                <a:solidFill>
                  <a:srgbClr val="7F7F7F"/>
                </a:solidFill>
                <a:latin typeface="Calibri"/>
                <a:ea typeface="Calibri"/>
                <a:cs typeface="Calibri"/>
                <a:sym typeface="Calibri"/>
              </a:endParaRPr>
            </a:p>
          </p:txBody>
        </p:sp>
        <p:sp>
          <p:nvSpPr>
            <p:cNvPr id="829" name="Google Shape;829;p33"/>
            <p:cNvSpPr txBox="1"/>
            <p:nvPr/>
          </p:nvSpPr>
          <p:spPr>
            <a:xfrm>
              <a:off x="6278307" y="2195545"/>
              <a:ext cx="1764006" cy="340428"/>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600">
                  <a:solidFill>
                    <a:srgbClr val="3F3F3F"/>
                  </a:solidFill>
                  <a:latin typeface="Calibri"/>
                  <a:ea typeface="Calibri"/>
                  <a:cs typeface="Calibri"/>
                  <a:sym typeface="Calibri"/>
                </a:rPr>
                <a:t>Media</a:t>
              </a:r>
              <a:endParaRPr sz="1600">
                <a:solidFill>
                  <a:srgbClr val="3F3F3F"/>
                </a:solidFill>
                <a:latin typeface="Calibri"/>
                <a:ea typeface="Calibri"/>
                <a:cs typeface="Calibri"/>
                <a:sym typeface="Calibri"/>
              </a:endParaRPr>
            </a:p>
          </p:txBody>
        </p:sp>
      </p:grpSp>
      <p:grpSp>
        <p:nvGrpSpPr>
          <p:cNvPr id="830" name="Google Shape;830;p33"/>
          <p:cNvGrpSpPr/>
          <p:nvPr/>
        </p:nvGrpSpPr>
        <p:grpSpPr>
          <a:xfrm>
            <a:off x="6768434" y="3167357"/>
            <a:ext cx="1764006" cy="762092"/>
            <a:chOff x="6278307" y="2195545"/>
            <a:chExt cx="1764006" cy="762092"/>
          </a:xfrm>
        </p:grpSpPr>
        <p:sp>
          <p:nvSpPr>
            <p:cNvPr id="831" name="Google Shape;831;p33"/>
            <p:cNvSpPr txBox="1"/>
            <p:nvPr/>
          </p:nvSpPr>
          <p:spPr>
            <a:xfrm>
              <a:off x="6382171" y="2494098"/>
              <a:ext cx="1526083" cy="463539"/>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200">
                  <a:solidFill>
                    <a:srgbClr val="7F7F7F"/>
                  </a:solidFill>
                  <a:latin typeface="Calibri"/>
                  <a:ea typeface="Calibri"/>
                  <a:cs typeface="Calibri"/>
                  <a:sym typeface="Calibri"/>
                </a:rPr>
                <a:t>We create a solid user-product</a:t>
              </a:r>
              <a:endParaRPr sz="1200">
                <a:solidFill>
                  <a:srgbClr val="7F7F7F"/>
                </a:solidFill>
                <a:latin typeface="Calibri"/>
                <a:ea typeface="Calibri"/>
                <a:cs typeface="Calibri"/>
                <a:sym typeface="Calibri"/>
              </a:endParaRPr>
            </a:p>
          </p:txBody>
        </p:sp>
        <p:sp>
          <p:nvSpPr>
            <p:cNvPr id="832" name="Google Shape;832;p33"/>
            <p:cNvSpPr txBox="1"/>
            <p:nvPr/>
          </p:nvSpPr>
          <p:spPr>
            <a:xfrm>
              <a:off x="6278307" y="2195545"/>
              <a:ext cx="1764006" cy="340428"/>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lang="en-US" sz="1600">
                  <a:solidFill>
                    <a:srgbClr val="3F3F3F"/>
                  </a:solidFill>
                  <a:latin typeface="Calibri"/>
                  <a:ea typeface="Calibri"/>
                  <a:cs typeface="Calibri"/>
                  <a:sym typeface="Calibri"/>
                </a:rPr>
                <a:t>Campaign</a:t>
              </a:r>
              <a:endParaRPr sz="1600">
                <a:solidFill>
                  <a:srgbClr val="3F3F3F"/>
                </a:solidFill>
                <a:latin typeface="Calibri"/>
                <a:ea typeface="Calibri"/>
                <a:cs typeface="Calibri"/>
                <a:sym typeface="Calibri"/>
              </a:endParaRPr>
            </a:p>
          </p:txBody>
        </p:sp>
      </p:grpSp>
      <p:grpSp>
        <p:nvGrpSpPr>
          <p:cNvPr id="833" name="Google Shape;833;p33"/>
          <p:cNvGrpSpPr/>
          <p:nvPr/>
        </p:nvGrpSpPr>
        <p:grpSpPr>
          <a:xfrm>
            <a:off x="1447336" y="2971177"/>
            <a:ext cx="728363" cy="728363"/>
            <a:chOff x="1302940" y="2971177"/>
            <a:chExt cx="728363" cy="728363"/>
          </a:xfrm>
        </p:grpSpPr>
        <p:sp>
          <p:nvSpPr>
            <p:cNvPr id="834" name="Google Shape;834;p33"/>
            <p:cNvSpPr/>
            <p:nvPr/>
          </p:nvSpPr>
          <p:spPr>
            <a:xfrm>
              <a:off x="1302940" y="2971177"/>
              <a:ext cx="728363" cy="72836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835" name="Google Shape;835;p33"/>
            <p:cNvSpPr txBox="1"/>
            <p:nvPr/>
          </p:nvSpPr>
          <p:spPr>
            <a:xfrm>
              <a:off x="1371764" y="3115228"/>
              <a:ext cx="566214" cy="371206"/>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b="1" lang="en-US" sz="1800">
                  <a:solidFill>
                    <a:schemeClr val="lt1"/>
                  </a:solidFill>
                  <a:latin typeface="Calibri"/>
                  <a:ea typeface="Calibri"/>
                  <a:cs typeface="Calibri"/>
                  <a:sym typeface="Calibri"/>
                </a:rPr>
                <a:t>01</a:t>
              </a:r>
              <a:endParaRPr/>
            </a:p>
          </p:txBody>
        </p:sp>
      </p:grpSp>
      <p:grpSp>
        <p:nvGrpSpPr>
          <p:cNvPr id="836" name="Google Shape;836;p33"/>
          <p:cNvGrpSpPr/>
          <p:nvPr/>
        </p:nvGrpSpPr>
        <p:grpSpPr>
          <a:xfrm>
            <a:off x="3731717" y="2971176"/>
            <a:ext cx="728363" cy="728363"/>
            <a:chOff x="3587321" y="2971176"/>
            <a:chExt cx="728363" cy="728363"/>
          </a:xfrm>
        </p:grpSpPr>
        <p:sp>
          <p:nvSpPr>
            <p:cNvPr id="837" name="Google Shape;837;p33"/>
            <p:cNvSpPr/>
            <p:nvPr/>
          </p:nvSpPr>
          <p:spPr>
            <a:xfrm>
              <a:off x="3587321" y="2971176"/>
              <a:ext cx="728363" cy="728363"/>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838" name="Google Shape;838;p33"/>
            <p:cNvSpPr txBox="1"/>
            <p:nvPr/>
          </p:nvSpPr>
          <p:spPr>
            <a:xfrm>
              <a:off x="3681370" y="3137442"/>
              <a:ext cx="566214" cy="371206"/>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b="1" lang="en-US" sz="1800">
                  <a:solidFill>
                    <a:schemeClr val="lt1"/>
                  </a:solidFill>
                  <a:latin typeface="Calibri"/>
                  <a:ea typeface="Calibri"/>
                  <a:cs typeface="Calibri"/>
                  <a:sym typeface="Calibri"/>
                </a:rPr>
                <a:t>03</a:t>
              </a:r>
              <a:endParaRPr/>
            </a:p>
          </p:txBody>
        </p:sp>
      </p:grpSp>
      <p:grpSp>
        <p:nvGrpSpPr>
          <p:cNvPr id="839" name="Google Shape;839;p33"/>
          <p:cNvGrpSpPr/>
          <p:nvPr/>
        </p:nvGrpSpPr>
        <p:grpSpPr>
          <a:xfrm>
            <a:off x="6042920" y="2971176"/>
            <a:ext cx="728363" cy="728363"/>
            <a:chOff x="5898524" y="2971176"/>
            <a:chExt cx="728363" cy="728363"/>
          </a:xfrm>
        </p:grpSpPr>
        <p:sp>
          <p:nvSpPr>
            <p:cNvPr id="840" name="Google Shape;840;p33"/>
            <p:cNvSpPr/>
            <p:nvPr/>
          </p:nvSpPr>
          <p:spPr>
            <a:xfrm>
              <a:off x="5898524" y="2971176"/>
              <a:ext cx="728363" cy="72836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841" name="Google Shape;841;p33"/>
            <p:cNvSpPr txBox="1"/>
            <p:nvPr/>
          </p:nvSpPr>
          <p:spPr>
            <a:xfrm>
              <a:off x="5979598" y="3115228"/>
              <a:ext cx="566214" cy="371206"/>
            </a:xfrm>
            <a:prstGeom prst="rect">
              <a:avLst/>
            </a:prstGeom>
            <a:solidFill>
              <a:schemeClr val="accent1"/>
            </a:solid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b="1" lang="en-US" sz="1800">
                  <a:solidFill>
                    <a:schemeClr val="lt1"/>
                  </a:solidFill>
                  <a:latin typeface="Calibri"/>
                  <a:ea typeface="Calibri"/>
                  <a:cs typeface="Calibri"/>
                  <a:sym typeface="Calibri"/>
                </a:rPr>
                <a:t>05</a:t>
              </a:r>
              <a:endParaRPr/>
            </a:p>
          </p:txBody>
        </p:sp>
      </p:grpSp>
      <p:grpSp>
        <p:nvGrpSpPr>
          <p:cNvPr id="842" name="Google Shape;842;p33"/>
          <p:cNvGrpSpPr/>
          <p:nvPr/>
        </p:nvGrpSpPr>
        <p:grpSpPr>
          <a:xfrm>
            <a:off x="2589927" y="1829388"/>
            <a:ext cx="728363" cy="728363"/>
            <a:chOff x="2445531" y="1829388"/>
            <a:chExt cx="728363" cy="728363"/>
          </a:xfrm>
        </p:grpSpPr>
        <p:sp>
          <p:nvSpPr>
            <p:cNvPr id="843" name="Google Shape;843;p33"/>
            <p:cNvSpPr/>
            <p:nvPr/>
          </p:nvSpPr>
          <p:spPr>
            <a:xfrm>
              <a:off x="2445531" y="1829388"/>
              <a:ext cx="728363" cy="72836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844" name="Google Shape;844;p33"/>
            <p:cNvSpPr txBox="1"/>
            <p:nvPr/>
          </p:nvSpPr>
          <p:spPr>
            <a:xfrm>
              <a:off x="2483388" y="1980240"/>
              <a:ext cx="566214" cy="371206"/>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b="1" lang="en-US" sz="1800">
                  <a:solidFill>
                    <a:schemeClr val="lt1"/>
                  </a:solidFill>
                  <a:latin typeface="Calibri"/>
                  <a:ea typeface="Calibri"/>
                  <a:cs typeface="Calibri"/>
                  <a:sym typeface="Calibri"/>
                </a:rPr>
                <a:t>02</a:t>
              </a:r>
              <a:endParaRPr/>
            </a:p>
          </p:txBody>
        </p:sp>
      </p:grpSp>
      <p:grpSp>
        <p:nvGrpSpPr>
          <p:cNvPr id="845" name="Google Shape;845;p33"/>
          <p:cNvGrpSpPr/>
          <p:nvPr/>
        </p:nvGrpSpPr>
        <p:grpSpPr>
          <a:xfrm>
            <a:off x="4873506" y="1829388"/>
            <a:ext cx="728363" cy="728363"/>
            <a:chOff x="4729110" y="1829388"/>
            <a:chExt cx="728363" cy="728363"/>
          </a:xfrm>
        </p:grpSpPr>
        <p:sp>
          <p:nvSpPr>
            <p:cNvPr id="846" name="Google Shape;846;p33"/>
            <p:cNvSpPr/>
            <p:nvPr/>
          </p:nvSpPr>
          <p:spPr>
            <a:xfrm>
              <a:off x="4729110" y="1829388"/>
              <a:ext cx="728363" cy="728363"/>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847" name="Google Shape;847;p33"/>
            <p:cNvSpPr txBox="1"/>
            <p:nvPr/>
          </p:nvSpPr>
          <p:spPr>
            <a:xfrm>
              <a:off x="4787644" y="1980240"/>
              <a:ext cx="566214" cy="371206"/>
            </a:xfrm>
            <a:prstGeom prst="rect">
              <a:avLst/>
            </a:prstGeom>
            <a:no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b="1" lang="en-US" sz="1800">
                  <a:solidFill>
                    <a:schemeClr val="lt1"/>
                  </a:solidFill>
                  <a:latin typeface="Calibri"/>
                  <a:ea typeface="Calibri"/>
                  <a:cs typeface="Calibri"/>
                  <a:sym typeface="Calibri"/>
                </a:rPr>
                <a:t>04</a:t>
              </a:r>
              <a:endParaRPr/>
            </a:p>
          </p:txBody>
        </p:sp>
      </p:grpSp>
      <p:grpSp>
        <p:nvGrpSpPr>
          <p:cNvPr id="848" name="Google Shape;848;p33"/>
          <p:cNvGrpSpPr/>
          <p:nvPr/>
        </p:nvGrpSpPr>
        <p:grpSpPr>
          <a:xfrm>
            <a:off x="7184709" y="1829388"/>
            <a:ext cx="728363" cy="728363"/>
            <a:chOff x="7040313" y="1829388"/>
            <a:chExt cx="728363" cy="728363"/>
          </a:xfrm>
        </p:grpSpPr>
        <p:sp>
          <p:nvSpPr>
            <p:cNvPr id="849" name="Google Shape;849;p33"/>
            <p:cNvSpPr/>
            <p:nvPr/>
          </p:nvSpPr>
          <p:spPr>
            <a:xfrm>
              <a:off x="7040313" y="1829388"/>
              <a:ext cx="728363" cy="72836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850" name="Google Shape;850;p33"/>
            <p:cNvSpPr txBox="1"/>
            <p:nvPr/>
          </p:nvSpPr>
          <p:spPr>
            <a:xfrm>
              <a:off x="7091900" y="2021318"/>
              <a:ext cx="566214" cy="371206"/>
            </a:xfrm>
            <a:prstGeom prst="rect">
              <a:avLst/>
            </a:prstGeom>
            <a:solidFill>
              <a:schemeClr val="accent2"/>
            </a:solidFill>
            <a:ln>
              <a:noFill/>
            </a:ln>
          </p:spPr>
          <p:txBody>
            <a:bodyPr anchorCtr="0" anchor="t" bIns="46625" lIns="93275" spcFirstLastPara="1" rIns="93275" wrap="square" tIns="46625">
              <a:noAutofit/>
            </a:bodyPr>
            <a:lstStyle/>
            <a:p>
              <a:pPr indent="0" lvl="0" marL="0" marR="0" rtl="0" algn="ctr">
                <a:spcBef>
                  <a:spcPts val="0"/>
                </a:spcBef>
                <a:spcAft>
                  <a:spcPts val="0"/>
                </a:spcAft>
                <a:buNone/>
              </a:pPr>
              <a:r>
                <a:rPr b="1" lang="en-US" sz="1800">
                  <a:solidFill>
                    <a:schemeClr val="lt1"/>
                  </a:solidFill>
                  <a:latin typeface="Calibri"/>
                  <a:ea typeface="Calibri"/>
                  <a:cs typeface="Calibri"/>
                  <a:sym typeface="Calibri"/>
                </a:rPr>
                <a:t>06</a:t>
              </a:r>
              <a:endParaRPr/>
            </a:p>
          </p:txBody>
        </p:sp>
      </p:grpSp>
      <p:grpSp>
        <p:nvGrpSpPr>
          <p:cNvPr id="851" name="Google Shape;851;p33"/>
          <p:cNvGrpSpPr/>
          <p:nvPr/>
        </p:nvGrpSpPr>
        <p:grpSpPr>
          <a:xfrm>
            <a:off x="280051" y="160276"/>
            <a:ext cx="1257500" cy="461665"/>
            <a:chOff x="568442" y="209492"/>
            <a:chExt cx="1676667" cy="615553"/>
          </a:xfrm>
        </p:grpSpPr>
        <p:sp>
          <p:nvSpPr>
            <p:cNvPr id="852" name="Google Shape;852;p33"/>
            <p:cNvSpPr txBox="1"/>
            <p:nvPr/>
          </p:nvSpPr>
          <p:spPr>
            <a:xfrm>
              <a:off x="665958" y="209492"/>
              <a:ext cx="1579151"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Product</a:t>
              </a:r>
              <a:endParaRPr b="1" sz="2400">
                <a:solidFill>
                  <a:schemeClr val="accent1"/>
                </a:solidFill>
                <a:latin typeface="Calibri"/>
                <a:ea typeface="Calibri"/>
                <a:cs typeface="Calibri"/>
                <a:sym typeface="Calibri"/>
              </a:endParaRPr>
            </a:p>
          </p:txBody>
        </p:sp>
        <p:sp>
          <p:nvSpPr>
            <p:cNvPr id="853" name="Google Shape;853;p33"/>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3"/>
                                        </p:tgtEl>
                                        <p:attrNameLst>
                                          <p:attrName>style.visibility</p:attrName>
                                        </p:attrNameLst>
                                      </p:cBhvr>
                                      <p:to>
                                        <p:strVal val="visible"/>
                                      </p:to>
                                    </p:set>
                                    <p:animEffect filter="fade" transition="in">
                                      <p:cBhvr>
                                        <p:cTn dur="500"/>
                                        <p:tgtEl>
                                          <p:spTgt spid="8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0"/>
                                        </p:tgtEl>
                                        <p:attrNameLst>
                                          <p:attrName>style.visibility</p:attrName>
                                        </p:attrNameLst>
                                      </p:cBhvr>
                                      <p:to>
                                        <p:strVal val="visible"/>
                                      </p:to>
                                    </p:set>
                                    <p:animEffect filter="fade" transition="in">
                                      <p:cBhvr>
                                        <p:cTn dur="500"/>
                                        <p:tgtEl>
                                          <p:spTgt spid="8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2"/>
                                        </p:tgtEl>
                                        <p:attrNameLst>
                                          <p:attrName>style.visibility</p:attrName>
                                        </p:attrNameLst>
                                      </p:cBhvr>
                                      <p:to>
                                        <p:strVal val="visible"/>
                                      </p:to>
                                    </p:set>
                                    <p:animEffect filter="fade" transition="in">
                                      <p:cBhvr>
                                        <p:cTn dur="500"/>
                                        <p:tgtEl>
                                          <p:spTgt spid="8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1"/>
                                        </p:tgtEl>
                                        <p:attrNameLst>
                                          <p:attrName>style.visibility</p:attrName>
                                        </p:attrNameLst>
                                      </p:cBhvr>
                                      <p:to>
                                        <p:strVal val="visible"/>
                                      </p:to>
                                    </p:set>
                                    <p:animEffect filter="fade" transition="in">
                                      <p:cBhvr>
                                        <p:cTn dur="500"/>
                                        <p:tgtEl>
                                          <p:spTgt spid="8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6"/>
                                        </p:tgtEl>
                                        <p:attrNameLst>
                                          <p:attrName>style.visibility</p:attrName>
                                        </p:attrNameLst>
                                      </p:cBhvr>
                                      <p:to>
                                        <p:strVal val="visible"/>
                                      </p:to>
                                    </p:set>
                                    <p:animEffect filter="fade" transition="in">
                                      <p:cBhvr>
                                        <p:cTn dur="500"/>
                                        <p:tgtEl>
                                          <p:spTgt spid="8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5"/>
                                        </p:tgtEl>
                                        <p:attrNameLst>
                                          <p:attrName>style.visibility</p:attrName>
                                        </p:attrNameLst>
                                      </p:cBhvr>
                                      <p:to>
                                        <p:strVal val="visible"/>
                                      </p:to>
                                    </p:set>
                                    <p:animEffect filter="fade" transition="in">
                                      <p:cBhvr>
                                        <p:cTn dur="500"/>
                                        <p:tgtEl>
                                          <p:spTgt spid="8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5"/>
                                        </p:tgtEl>
                                        <p:attrNameLst>
                                          <p:attrName>style.visibility</p:attrName>
                                        </p:attrNameLst>
                                      </p:cBhvr>
                                      <p:to>
                                        <p:strVal val="visible"/>
                                      </p:to>
                                    </p:set>
                                    <p:animEffect filter="fade" transition="in">
                                      <p:cBhvr>
                                        <p:cTn dur="500"/>
                                        <p:tgtEl>
                                          <p:spTgt spid="8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9"/>
                                        </p:tgtEl>
                                        <p:attrNameLst>
                                          <p:attrName>style.visibility</p:attrName>
                                        </p:attrNameLst>
                                      </p:cBhvr>
                                      <p:to>
                                        <p:strVal val="visible"/>
                                      </p:to>
                                    </p:set>
                                    <p:animEffect filter="fade" transition="in">
                                      <p:cBhvr>
                                        <p:cTn dur="500"/>
                                        <p:tgtEl>
                                          <p:spTgt spid="81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9"/>
                                        </p:tgtEl>
                                        <p:attrNameLst>
                                          <p:attrName>style.visibility</p:attrName>
                                        </p:attrNameLst>
                                      </p:cBhvr>
                                      <p:to>
                                        <p:strVal val="visible"/>
                                      </p:to>
                                    </p:set>
                                    <p:animEffect filter="fade" transition="in">
                                      <p:cBhvr>
                                        <p:cTn dur="500"/>
                                        <p:tgtEl>
                                          <p:spTgt spid="8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0"/>
                                        </p:tgtEl>
                                        <p:attrNameLst>
                                          <p:attrName>style.visibility</p:attrName>
                                        </p:attrNameLst>
                                      </p:cBhvr>
                                      <p:to>
                                        <p:strVal val="visible"/>
                                      </p:to>
                                    </p:set>
                                    <p:animEffect filter="fade" transition="in">
                                      <p:cBhvr>
                                        <p:cTn dur="500"/>
                                        <p:tgtEl>
                                          <p:spTgt spid="8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8"/>
                                        </p:tgtEl>
                                        <p:attrNameLst>
                                          <p:attrName>style.visibility</p:attrName>
                                        </p:attrNameLst>
                                      </p:cBhvr>
                                      <p:to>
                                        <p:strVal val="visible"/>
                                      </p:to>
                                    </p:set>
                                    <p:animEffect filter="fade" transition="in">
                                      <p:cBhvr>
                                        <p:cTn dur="500"/>
                                        <p:tgtEl>
                                          <p:spTgt spid="8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2"/>
                                        </p:tgtEl>
                                        <p:attrNameLst>
                                          <p:attrName>style.visibility</p:attrName>
                                        </p:attrNameLst>
                                      </p:cBhvr>
                                      <p:to>
                                        <p:strVal val="visible"/>
                                      </p:to>
                                    </p:set>
                                    <p:animEffect filter="fade" transition="in">
                                      <p:cBhvr>
                                        <p:cTn dur="500"/>
                                        <p:tgtEl>
                                          <p:spTgt spid="812"/>
                                        </p:tgtEl>
                                      </p:cBhvr>
                                    </p:animEffect>
                                  </p:childTnLst>
                                </p:cTn>
                              </p:par>
                              <p:par>
                                <p:cTn fill="hold" nodeType="withEffect" presetClass="entr" presetID="10" presetSubtype="0">
                                  <p:stCondLst>
                                    <p:cond delay="0"/>
                                  </p:stCondLst>
                                  <p:childTnLst>
                                    <p:set>
                                      <p:cBhvr>
                                        <p:cTn dur="1" fill="hold">
                                          <p:stCondLst>
                                            <p:cond delay="0"/>
                                          </p:stCondLst>
                                        </p:cTn>
                                        <p:tgtEl>
                                          <p:spTgt spid="816"/>
                                        </p:tgtEl>
                                        <p:attrNameLst>
                                          <p:attrName>style.visibility</p:attrName>
                                        </p:attrNameLst>
                                      </p:cBhvr>
                                      <p:to>
                                        <p:strVal val="visible"/>
                                      </p:to>
                                    </p:set>
                                    <p:animEffect filter="fade" transition="in">
                                      <p:cBhvr>
                                        <p:cTn dur="500"/>
                                        <p:tgtEl>
                                          <p:spTgt spid="816"/>
                                        </p:tgtEl>
                                      </p:cBhvr>
                                    </p:animEffect>
                                  </p:childTnLst>
                                </p:cTn>
                              </p:par>
                              <p:par>
                                <p:cTn fill="hold" nodeType="withEffect" presetClass="entr" presetID="10" presetSubtype="0">
                                  <p:stCondLst>
                                    <p:cond delay="0"/>
                                  </p:stCondLst>
                                  <p:childTnLst>
                                    <p:set>
                                      <p:cBhvr>
                                        <p:cTn dur="1" fill="hold">
                                          <p:stCondLst>
                                            <p:cond delay="0"/>
                                          </p:stCondLst>
                                        </p:cTn>
                                        <p:tgtEl>
                                          <p:spTgt spid="821"/>
                                        </p:tgtEl>
                                        <p:attrNameLst>
                                          <p:attrName>style.visibility</p:attrName>
                                        </p:attrNameLst>
                                      </p:cBhvr>
                                      <p:to>
                                        <p:strVal val="visible"/>
                                      </p:to>
                                    </p:set>
                                    <p:animEffect filter="fade" transition="in">
                                      <p:cBhvr>
                                        <p:cTn dur="500"/>
                                        <p:tgtEl>
                                          <p:spTgt spid="8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4"/>
                                        </p:tgtEl>
                                        <p:attrNameLst>
                                          <p:attrName>style.visibility</p:attrName>
                                        </p:attrNameLst>
                                      </p:cBhvr>
                                      <p:to>
                                        <p:strVal val="visible"/>
                                      </p:to>
                                    </p:set>
                                    <p:animEffect filter="fade" transition="in">
                                      <p:cBhvr>
                                        <p:cTn dur="500"/>
                                        <p:tgtEl>
                                          <p:spTgt spid="824"/>
                                        </p:tgtEl>
                                      </p:cBhvr>
                                    </p:animEffect>
                                  </p:childTnLst>
                                </p:cTn>
                              </p:par>
                              <p:par>
                                <p:cTn fill="hold" nodeType="withEffect" presetClass="entr" presetID="10" presetSubtype="0">
                                  <p:stCondLst>
                                    <p:cond delay="0"/>
                                  </p:stCondLst>
                                  <p:childTnLst>
                                    <p:set>
                                      <p:cBhvr>
                                        <p:cTn dur="1" fill="hold">
                                          <p:stCondLst>
                                            <p:cond delay="0"/>
                                          </p:stCondLst>
                                        </p:cTn>
                                        <p:tgtEl>
                                          <p:spTgt spid="827"/>
                                        </p:tgtEl>
                                        <p:attrNameLst>
                                          <p:attrName>style.visibility</p:attrName>
                                        </p:attrNameLst>
                                      </p:cBhvr>
                                      <p:to>
                                        <p:strVal val="visible"/>
                                      </p:to>
                                    </p:set>
                                    <p:animEffect filter="fade" transition="in">
                                      <p:cBhvr>
                                        <p:cTn dur="500"/>
                                        <p:tgtEl>
                                          <p:spTgt spid="827"/>
                                        </p:tgtEl>
                                      </p:cBhvr>
                                    </p:animEffect>
                                  </p:childTnLst>
                                </p:cTn>
                              </p:par>
                              <p:par>
                                <p:cTn fill="hold" nodeType="withEffect" presetClass="entr" presetID="10" presetSubtype="0">
                                  <p:stCondLst>
                                    <p:cond delay="0"/>
                                  </p:stCondLst>
                                  <p:childTnLst>
                                    <p:set>
                                      <p:cBhvr>
                                        <p:cTn dur="1" fill="hold">
                                          <p:stCondLst>
                                            <p:cond delay="0"/>
                                          </p:stCondLst>
                                        </p:cTn>
                                        <p:tgtEl>
                                          <p:spTgt spid="830"/>
                                        </p:tgtEl>
                                        <p:attrNameLst>
                                          <p:attrName>style.visibility</p:attrName>
                                        </p:attrNameLst>
                                      </p:cBhvr>
                                      <p:to>
                                        <p:strVal val="visible"/>
                                      </p:to>
                                    </p:set>
                                    <p:animEffect filter="fade" transition="in">
                                      <p:cBhvr>
                                        <p:cTn dur="500"/>
                                        <p:tgtEl>
                                          <p:spTgt spid="8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8" name="Shape 858"/>
        <p:cNvGrpSpPr/>
        <p:nvPr/>
      </p:nvGrpSpPr>
      <p:grpSpPr>
        <a:xfrm>
          <a:off x="0" y="0"/>
          <a:ext cx="0" cy="0"/>
          <a:chOff x="0" y="0"/>
          <a:chExt cx="0" cy="0"/>
        </a:xfrm>
      </p:grpSpPr>
      <p:sp>
        <p:nvSpPr>
          <p:cNvPr id="859" name="Google Shape;859;p34"/>
          <p:cNvSpPr/>
          <p:nvPr/>
        </p:nvSpPr>
        <p:spPr>
          <a:xfrm>
            <a:off x="855663" y="2558946"/>
            <a:ext cx="3860800" cy="546269"/>
          </a:xfrm>
          <a:prstGeom prst="homePlate">
            <a:avLst>
              <a:gd fmla="val 43957" name="adj"/>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0" name="Google Shape;860;p34"/>
          <p:cNvSpPr txBox="1"/>
          <p:nvPr/>
        </p:nvSpPr>
        <p:spPr>
          <a:xfrm>
            <a:off x="1979712" y="2674869"/>
            <a:ext cx="2167453"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chemeClr val="lt1"/>
                </a:solidFill>
                <a:latin typeface="Calibri"/>
                <a:ea typeface="Calibri"/>
                <a:cs typeface="Calibri"/>
                <a:sym typeface="Calibri"/>
              </a:rPr>
              <a:t>Conferences and Events</a:t>
            </a:r>
            <a:endParaRPr sz="1600">
              <a:solidFill>
                <a:schemeClr val="lt1"/>
              </a:solidFill>
              <a:latin typeface="Calibri"/>
              <a:ea typeface="Calibri"/>
              <a:cs typeface="Calibri"/>
              <a:sym typeface="Calibri"/>
            </a:endParaRPr>
          </a:p>
        </p:txBody>
      </p:sp>
      <p:sp>
        <p:nvSpPr>
          <p:cNvPr id="861" name="Google Shape;861;p34"/>
          <p:cNvSpPr/>
          <p:nvPr/>
        </p:nvSpPr>
        <p:spPr>
          <a:xfrm>
            <a:off x="5003801" y="2155597"/>
            <a:ext cx="1382713" cy="1384727"/>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862" name="Google Shape;862;p34"/>
          <p:cNvSpPr txBox="1"/>
          <p:nvPr/>
        </p:nvSpPr>
        <p:spPr>
          <a:xfrm>
            <a:off x="5101341" y="2680334"/>
            <a:ext cx="1177695"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600">
                <a:solidFill>
                  <a:schemeClr val="lt1"/>
                </a:solidFill>
                <a:latin typeface="Calibri"/>
                <a:ea typeface="Calibri"/>
                <a:cs typeface="Calibri"/>
                <a:sym typeface="Calibri"/>
              </a:rPr>
              <a:t>Powerpoint</a:t>
            </a:r>
            <a:endParaRPr b="1" sz="1600">
              <a:solidFill>
                <a:schemeClr val="lt1"/>
              </a:solidFill>
              <a:latin typeface="Calibri"/>
              <a:ea typeface="Calibri"/>
              <a:cs typeface="Calibri"/>
              <a:sym typeface="Calibri"/>
            </a:endParaRPr>
          </a:p>
        </p:txBody>
      </p:sp>
      <p:grpSp>
        <p:nvGrpSpPr>
          <p:cNvPr id="863" name="Google Shape;863;p34"/>
          <p:cNvGrpSpPr/>
          <p:nvPr/>
        </p:nvGrpSpPr>
        <p:grpSpPr>
          <a:xfrm>
            <a:off x="1085850" y="1204392"/>
            <a:ext cx="3398838" cy="1210048"/>
            <a:chOff x="1085875" y="1231368"/>
            <a:chExt cx="3399093" cy="1210514"/>
          </a:xfrm>
        </p:grpSpPr>
        <p:sp>
          <p:nvSpPr>
            <p:cNvPr id="864" name="Google Shape;864;p34"/>
            <p:cNvSpPr/>
            <p:nvPr/>
          </p:nvSpPr>
          <p:spPr>
            <a:xfrm>
              <a:off x="1085875" y="1231368"/>
              <a:ext cx="3399093" cy="1210514"/>
            </a:xfrm>
            <a:prstGeom prst="roundRect">
              <a:avLst>
                <a:gd fmla="val 5528" name="adj"/>
              </a:avLst>
            </a:prstGeom>
            <a:solidFill>
              <a:schemeClr val="dk1">
                <a:alpha val="9803"/>
              </a:schemeClr>
            </a:solidFill>
            <a:ln cap="rnd" cmpd="sng" w="19050">
              <a:solidFill>
                <a:srgbClr val="9E9E9E"/>
              </a:solidFill>
              <a:prstDash val="dot"/>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900">
                <a:solidFill>
                  <a:srgbClr val="7F7F7F"/>
                </a:solidFill>
                <a:latin typeface="Calibri"/>
                <a:ea typeface="Calibri"/>
                <a:cs typeface="Calibri"/>
                <a:sym typeface="Calibri"/>
              </a:endParaRPr>
            </a:p>
          </p:txBody>
        </p:sp>
        <p:sp>
          <p:nvSpPr>
            <p:cNvPr id="865" name="Google Shape;865;p34"/>
            <p:cNvSpPr txBox="1"/>
            <p:nvPr/>
          </p:nvSpPr>
          <p:spPr>
            <a:xfrm>
              <a:off x="1116040" y="1325095"/>
              <a:ext cx="3254619" cy="80052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sz="900">
                <a:solidFill>
                  <a:srgbClr val="7F7F7F"/>
                </a:solidFill>
                <a:latin typeface="Calibri"/>
                <a:ea typeface="Calibri"/>
                <a:cs typeface="Calibri"/>
                <a:sym typeface="Calibri"/>
              </a:endParaRPr>
            </a:p>
            <a:p>
              <a:pPr indent="0" lvl="0" marL="0" marR="0" rtl="0" algn="r">
                <a:spcBef>
                  <a:spcPts val="0"/>
                </a:spcBef>
                <a:spcAft>
                  <a:spcPts val="0"/>
                </a:spcAft>
                <a:buNone/>
              </a:pPr>
              <a:r>
                <a:rPr lang="en-US" sz="1600">
                  <a:solidFill>
                    <a:srgbClr val="3F3F3F"/>
                  </a:solidFill>
                  <a:latin typeface="Calibri"/>
                  <a:ea typeface="Calibri"/>
                  <a:cs typeface="Calibri"/>
                  <a:sym typeface="Calibri"/>
                </a:rPr>
                <a:t>Acquisition Strategy</a:t>
              </a:r>
              <a:endParaRPr sz="1600">
                <a:solidFill>
                  <a:srgbClr val="3F3F3F"/>
                </a:solidFill>
                <a:latin typeface="Calibri"/>
                <a:ea typeface="Calibri"/>
                <a:cs typeface="Calibri"/>
                <a:sym typeface="Calibri"/>
              </a:endParaRPr>
            </a:p>
            <a:p>
              <a:pPr indent="0" lvl="0" marL="0" marR="0" rtl="0" algn="r">
                <a:spcBef>
                  <a:spcPts val="0"/>
                </a:spcBef>
                <a:spcAft>
                  <a:spcPts val="0"/>
                </a:spcAft>
                <a:buNone/>
              </a:pPr>
              <a:r>
                <a:t/>
              </a:r>
              <a:endParaRPr sz="900">
                <a:solidFill>
                  <a:srgbClr val="7F7F7F"/>
                </a:solidFill>
                <a:latin typeface="Calibri"/>
                <a:ea typeface="Calibri"/>
                <a:cs typeface="Calibri"/>
                <a:sym typeface="Calibri"/>
              </a:endParaRPr>
            </a:p>
            <a:p>
              <a:pPr indent="0" lvl="0" marL="0" marR="0" rtl="0" algn="r">
                <a:spcBef>
                  <a:spcPts val="0"/>
                </a:spcBef>
                <a:spcAft>
                  <a:spcPts val="0"/>
                </a:spcAft>
                <a:buNone/>
              </a:pPr>
              <a:r>
                <a:rPr lang="en-US" sz="1200">
                  <a:solidFill>
                    <a:srgbClr val="7F7F7F"/>
                  </a:solidFill>
                  <a:latin typeface="Calibri"/>
                  <a:ea typeface="Calibri"/>
                  <a:cs typeface="Calibri"/>
                  <a:sym typeface="Calibri"/>
                </a:rPr>
                <a:t>Moving from creative ideas to solid</a:t>
              </a:r>
              <a:endParaRPr sz="1200">
                <a:solidFill>
                  <a:srgbClr val="7F7F7F"/>
                </a:solidFill>
                <a:latin typeface="Calibri"/>
                <a:ea typeface="Calibri"/>
                <a:cs typeface="Calibri"/>
                <a:sym typeface="Calibri"/>
              </a:endParaRPr>
            </a:p>
          </p:txBody>
        </p:sp>
      </p:grpSp>
      <p:sp>
        <p:nvSpPr>
          <p:cNvPr id="866" name="Google Shape;866;p34"/>
          <p:cNvSpPr/>
          <p:nvPr/>
        </p:nvSpPr>
        <p:spPr>
          <a:xfrm>
            <a:off x="5680075" y="1637912"/>
            <a:ext cx="1239838" cy="2418509"/>
          </a:xfrm>
          <a:custGeom>
            <a:rect b="b" l="l" r="r" t="t"/>
            <a:pathLst>
              <a:path extrusionOk="0" fill="none" h="43200" w="21600">
                <a:moveTo>
                  <a:pt x="-1" y="0"/>
                </a:moveTo>
                <a:cubicBezTo>
                  <a:pt x="11929" y="0"/>
                  <a:pt x="21600" y="9670"/>
                  <a:pt x="21600" y="21600"/>
                </a:cubicBezTo>
                <a:cubicBezTo>
                  <a:pt x="21600" y="33489"/>
                  <a:pt x="11991" y="43143"/>
                  <a:pt x="101" y="43199"/>
                </a:cubicBezTo>
              </a:path>
              <a:path extrusionOk="0" h="43200" w="21600">
                <a:moveTo>
                  <a:pt x="-1" y="0"/>
                </a:moveTo>
                <a:cubicBezTo>
                  <a:pt x="11929" y="0"/>
                  <a:pt x="21600" y="9670"/>
                  <a:pt x="21600" y="21600"/>
                </a:cubicBezTo>
                <a:cubicBezTo>
                  <a:pt x="21600" y="33489"/>
                  <a:pt x="11991" y="43143"/>
                  <a:pt x="101" y="43199"/>
                </a:cubicBezTo>
                <a:lnTo>
                  <a:pt x="0" y="21600"/>
                </a:lnTo>
                <a:close/>
              </a:path>
            </a:pathLst>
          </a:custGeom>
          <a:noFill/>
          <a:ln cap="rnd" cmpd="sng" w="25400">
            <a:solidFill>
              <a:srgbClr val="9E9E9E"/>
            </a:solidFill>
            <a:prstDash val="dot"/>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nvGrpSpPr>
          <p:cNvPr id="867" name="Google Shape;867;p34"/>
          <p:cNvGrpSpPr/>
          <p:nvPr/>
        </p:nvGrpSpPr>
        <p:grpSpPr>
          <a:xfrm>
            <a:off x="5641470" y="1312404"/>
            <a:ext cx="1525527" cy="546361"/>
            <a:chOff x="5641469" y="1367721"/>
            <a:chExt cx="1525527" cy="546192"/>
          </a:xfrm>
        </p:grpSpPr>
        <p:sp>
          <p:nvSpPr>
            <p:cNvPr id="868" name="Google Shape;868;p34"/>
            <p:cNvSpPr/>
            <p:nvPr/>
          </p:nvSpPr>
          <p:spPr>
            <a:xfrm rot="10800000">
              <a:off x="5641469" y="1367721"/>
              <a:ext cx="1525527" cy="546192"/>
            </a:xfrm>
            <a:prstGeom prst="homePlate">
              <a:avLst>
                <a:gd fmla="val 43731" name="adj"/>
              </a:avLst>
            </a:pr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600">
                <a:solidFill>
                  <a:srgbClr val="000000"/>
                </a:solidFill>
                <a:latin typeface="Calibri"/>
                <a:ea typeface="Calibri"/>
                <a:cs typeface="Calibri"/>
                <a:sym typeface="Calibri"/>
              </a:endParaRPr>
            </a:p>
          </p:txBody>
        </p:sp>
        <p:sp>
          <p:nvSpPr>
            <p:cNvPr id="869" name="Google Shape;869;p34"/>
            <p:cNvSpPr txBox="1"/>
            <p:nvPr/>
          </p:nvSpPr>
          <p:spPr>
            <a:xfrm>
              <a:off x="6151203" y="1475700"/>
              <a:ext cx="738151" cy="338449"/>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600">
                  <a:solidFill>
                    <a:schemeClr val="lt1"/>
                  </a:solidFill>
                  <a:latin typeface="Calibri"/>
                  <a:ea typeface="Calibri"/>
                  <a:cs typeface="Calibri"/>
                  <a:sym typeface="Calibri"/>
                </a:rPr>
                <a:t>Events</a:t>
              </a:r>
              <a:endParaRPr b="1" sz="1600">
                <a:solidFill>
                  <a:schemeClr val="lt1"/>
                </a:solidFill>
                <a:latin typeface="Calibri"/>
                <a:ea typeface="Calibri"/>
                <a:cs typeface="Calibri"/>
                <a:sym typeface="Calibri"/>
              </a:endParaRPr>
            </a:p>
          </p:txBody>
        </p:sp>
      </p:grpSp>
      <p:grpSp>
        <p:nvGrpSpPr>
          <p:cNvPr id="870" name="Google Shape;870;p34"/>
          <p:cNvGrpSpPr/>
          <p:nvPr/>
        </p:nvGrpSpPr>
        <p:grpSpPr>
          <a:xfrm>
            <a:off x="1085850" y="3278306"/>
            <a:ext cx="3398838" cy="1211636"/>
            <a:chOff x="1085875" y="1231368"/>
            <a:chExt cx="3399093" cy="1210514"/>
          </a:xfrm>
        </p:grpSpPr>
        <p:sp>
          <p:nvSpPr>
            <p:cNvPr id="871" name="Google Shape;871;p34"/>
            <p:cNvSpPr/>
            <p:nvPr/>
          </p:nvSpPr>
          <p:spPr>
            <a:xfrm>
              <a:off x="1085875" y="1231368"/>
              <a:ext cx="3399093" cy="1210514"/>
            </a:xfrm>
            <a:prstGeom prst="roundRect">
              <a:avLst>
                <a:gd fmla="val 5528" name="adj"/>
              </a:avLst>
            </a:prstGeom>
            <a:solidFill>
              <a:schemeClr val="dk1">
                <a:alpha val="9803"/>
              </a:schemeClr>
            </a:solidFill>
            <a:ln cap="rnd" cmpd="sng" w="19050">
              <a:solidFill>
                <a:srgbClr val="9E9E9E"/>
              </a:solidFill>
              <a:prstDash val="dot"/>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900">
                <a:solidFill>
                  <a:srgbClr val="7F7F7F"/>
                </a:solidFill>
                <a:latin typeface="Calibri"/>
                <a:ea typeface="Calibri"/>
                <a:cs typeface="Calibri"/>
                <a:sym typeface="Calibri"/>
              </a:endParaRPr>
            </a:p>
          </p:txBody>
        </p:sp>
        <p:sp>
          <p:nvSpPr>
            <p:cNvPr id="872" name="Google Shape;872;p34"/>
            <p:cNvSpPr txBox="1"/>
            <p:nvPr/>
          </p:nvSpPr>
          <p:spPr>
            <a:xfrm>
              <a:off x="1116040" y="1324972"/>
              <a:ext cx="3254619" cy="98397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sz="900">
                <a:solidFill>
                  <a:srgbClr val="7F7F7F"/>
                </a:solidFill>
                <a:latin typeface="Calibri"/>
                <a:ea typeface="Calibri"/>
                <a:cs typeface="Calibri"/>
                <a:sym typeface="Calibri"/>
              </a:endParaRPr>
            </a:p>
            <a:p>
              <a:pPr indent="0" lvl="0" marL="0" marR="0" rtl="0" algn="r">
                <a:spcBef>
                  <a:spcPts val="0"/>
                </a:spcBef>
                <a:spcAft>
                  <a:spcPts val="0"/>
                </a:spcAft>
                <a:buNone/>
              </a:pPr>
              <a:r>
                <a:rPr lang="en-US" sz="1600">
                  <a:solidFill>
                    <a:srgbClr val="3F3F3F"/>
                  </a:solidFill>
                  <a:latin typeface="Calibri"/>
                  <a:ea typeface="Calibri"/>
                  <a:cs typeface="Calibri"/>
                  <a:sym typeface="Calibri"/>
                </a:rPr>
                <a:t>Defined Focused</a:t>
              </a:r>
              <a:endParaRPr sz="1600">
                <a:solidFill>
                  <a:srgbClr val="3F3F3F"/>
                </a:solidFill>
                <a:latin typeface="Calibri"/>
                <a:ea typeface="Calibri"/>
                <a:cs typeface="Calibri"/>
                <a:sym typeface="Calibri"/>
              </a:endParaRPr>
            </a:p>
            <a:p>
              <a:pPr indent="0" lvl="0" marL="0" marR="0" rtl="0" algn="r">
                <a:spcBef>
                  <a:spcPts val="0"/>
                </a:spcBef>
                <a:spcAft>
                  <a:spcPts val="0"/>
                </a:spcAft>
                <a:buNone/>
              </a:pPr>
              <a:r>
                <a:t/>
              </a:r>
              <a:endParaRPr sz="900">
                <a:solidFill>
                  <a:srgbClr val="7F7F7F"/>
                </a:solidFill>
                <a:latin typeface="Calibri"/>
                <a:ea typeface="Calibri"/>
                <a:cs typeface="Calibri"/>
                <a:sym typeface="Calibri"/>
              </a:endParaRPr>
            </a:p>
            <a:p>
              <a:pPr indent="0" lvl="0" marL="0" marR="0" rtl="0" algn="r">
                <a:spcBef>
                  <a:spcPts val="0"/>
                </a:spcBef>
                <a:spcAft>
                  <a:spcPts val="0"/>
                </a:spcAft>
                <a:buNone/>
              </a:pPr>
              <a:r>
                <a:rPr lang="en-US" sz="1200">
                  <a:solidFill>
                    <a:srgbClr val="7F7F7F"/>
                  </a:solidFill>
                  <a:latin typeface="Calibri"/>
                  <a:ea typeface="Calibri"/>
                  <a:cs typeface="Calibri"/>
                  <a:sym typeface="Calibri"/>
                </a:rPr>
                <a:t>We leverage digital tools, design and words, to become even more relevant.</a:t>
              </a:r>
              <a:endParaRPr sz="1200">
                <a:solidFill>
                  <a:srgbClr val="7F7F7F"/>
                </a:solidFill>
                <a:latin typeface="Calibri"/>
                <a:ea typeface="Calibri"/>
                <a:cs typeface="Calibri"/>
                <a:sym typeface="Calibri"/>
              </a:endParaRPr>
            </a:p>
          </p:txBody>
        </p:sp>
      </p:grpSp>
      <p:grpSp>
        <p:nvGrpSpPr>
          <p:cNvPr id="873" name="Google Shape;873;p34"/>
          <p:cNvGrpSpPr/>
          <p:nvPr/>
        </p:nvGrpSpPr>
        <p:grpSpPr>
          <a:xfrm>
            <a:off x="6728985" y="2520703"/>
            <a:ext cx="1525527" cy="546361"/>
            <a:chOff x="5641469" y="1367721"/>
            <a:chExt cx="1525527" cy="546192"/>
          </a:xfrm>
        </p:grpSpPr>
        <p:sp>
          <p:nvSpPr>
            <p:cNvPr id="874" name="Google Shape;874;p34"/>
            <p:cNvSpPr/>
            <p:nvPr/>
          </p:nvSpPr>
          <p:spPr>
            <a:xfrm rot="10800000">
              <a:off x="5641469" y="1367721"/>
              <a:ext cx="1525527" cy="546192"/>
            </a:xfrm>
            <a:prstGeom prst="homePlate">
              <a:avLst>
                <a:gd fmla="val 43731" name="adj"/>
              </a:avLst>
            </a:pr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600">
                <a:solidFill>
                  <a:srgbClr val="000000"/>
                </a:solidFill>
                <a:latin typeface="Calibri"/>
                <a:ea typeface="Calibri"/>
                <a:cs typeface="Calibri"/>
                <a:sym typeface="Calibri"/>
              </a:endParaRPr>
            </a:p>
          </p:txBody>
        </p:sp>
        <p:sp>
          <p:nvSpPr>
            <p:cNvPr id="875" name="Google Shape;875;p34"/>
            <p:cNvSpPr txBox="1"/>
            <p:nvPr/>
          </p:nvSpPr>
          <p:spPr>
            <a:xfrm>
              <a:off x="5989075" y="1455539"/>
              <a:ext cx="1062407" cy="338449"/>
            </a:xfrm>
            <a:prstGeom prst="rect">
              <a:avLst/>
            </a:prstGeom>
            <a:solidFill>
              <a:schemeClr val="accent3"/>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600">
                  <a:solidFill>
                    <a:schemeClr val="lt1"/>
                  </a:solidFill>
                  <a:latin typeface="Calibri"/>
                  <a:ea typeface="Calibri"/>
                  <a:cs typeface="Calibri"/>
                  <a:sym typeface="Calibri"/>
                </a:rPr>
                <a:t>Slideshare</a:t>
              </a:r>
              <a:endParaRPr b="1" sz="1600">
                <a:solidFill>
                  <a:schemeClr val="lt1"/>
                </a:solidFill>
                <a:latin typeface="Calibri"/>
                <a:ea typeface="Calibri"/>
                <a:cs typeface="Calibri"/>
                <a:sym typeface="Calibri"/>
              </a:endParaRPr>
            </a:p>
          </p:txBody>
        </p:sp>
      </p:grpSp>
      <p:grpSp>
        <p:nvGrpSpPr>
          <p:cNvPr id="876" name="Google Shape;876;p34"/>
          <p:cNvGrpSpPr/>
          <p:nvPr/>
        </p:nvGrpSpPr>
        <p:grpSpPr>
          <a:xfrm>
            <a:off x="5537341" y="3719429"/>
            <a:ext cx="1525527" cy="546361"/>
            <a:chOff x="5641469" y="1367721"/>
            <a:chExt cx="1525527" cy="546192"/>
          </a:xfrm>
        </p:grpSpPr>
        <p:sp>
          <p:nvSpPr>
            <p:cNvPr id="877" name="Google Shape;877;p34"/>
            <p:cNvSpPr/>
            <p:nvPr/>
          </p:nvSpPr>
          <p:spPr>
            <a:xfrm rot="10800000">
              <a:off x="5641469" y="1367721"/>
              <a:ext cx="1525527" cy="546192"/>
            </a:xfrm>
            <a:prstGeom prst="homePlate">
              <a:avLst>
                <a:gd fmla="val 43731" name="adj"/>
              </a:avLst>
            </a:pr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600">
                <a:solidFill>
                  <a:srgbClr val="000000"/>
                </a:solidFill>
                <a:latin typeface="Calibri"/>
                <a:ea typeface="Calibri"/>
                <a:cs typeface="Calibri"/>
                <a:sym typeface="Calibri"/>
              </a:endParaRPr>
            </a:p>
          </p:txBody>
        </p:sp>
        <p:sp>
          <p:nvSpPr>
            <p:cNvPr id="878" name="Google Shape;878;p34"/>
            <p:cNvSpPr txBox="1"/>
            <p:nvPr/>
          </p:nvSpPr>
          <p:spPr>
            <a:xfrm>
              <a:off x="6004753" y="1480941"/>
              <a:ext cx="1031052" cy="338449"/>
            </a:xfrm>
            <a:prstGeom prst="rect">
              <a:avLst/>
            </a:prstGeom>
            <a:solidFill>
              <a:schemeClr val="accent4"/>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600">
                  <a:solidFill>
                    <a:schemeClr val="lt1"/>
                  </a:solidFill>
                  <a:latin typeface="Calibri"/>
                  <a:ea typeface="Calibri"/>
                  <a:cs typeface="Calibri"/>
                  <a:sym typeface="Calibri"/>
                </a:rPr>
                <a:t>Campaign</a:t>
              </a:r>
              <a:endParaRPr b="1" sz="1600">
                <a:solidFill>
                  <a:schemeClr val="lt1"/>
                </a:solidFill>
                <a:latin typeface="Calibri"/>
                <a:ea typeface="Calibri"/>
                <a:cs typeface="Calibri"/>
                <a:sym typeface="Calibri"/>
              </a:endParaRPr>
            </a:p>
          </p:txBody>
        </p:sp>
      </p:grpSp>
      <p:grpSp>
        <p:nvGrpSpPr>
          <p:cNvPr id="879" name="Google Shape;879;p34"/>
          <p:cNvGrpSpPr/>
          <p:nvPr/>
        </p:nvGrpSpPr>
        <p:grpSpPr>
          <a:xfrm>
            <a:off x="280051" y="160276"/>
            <a:ext cx="1257500" cy="461665"/>
            <a:chOff x="568442" y="209492"/>
            <a:chExt cx="1676667" cy="615553"/>
          </a:xfrm>
        </p:grpSpPr>
        <p:sp>
          <p:nvSpPr>
            <p:cNvPr id="880" name="Google Shape;880;p34"/>
            <p:cNvSpPr txBox="1"/>
            <p:nvPr/>
          </p:nvSpPr>
          <p:spPr>
            <a:xfrm>
              <a:off x="665958" y="209492"/>
              <a:ext cx="1579151"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Product</a:t>
              </a:r>
              <a:endParaRPr b="1" sz="2400">
                <a:solidFill>
                  <a:schemeClr val="accent1"/>
                </a:solidFill>
                <a:latin typeface="Calibri"/>
                <a:ea typeface="Calibri"/>
                <a:cs typeface="Calibri"/>
                <a:sym typeface="Calibri"/>
              </a:endParaRPr>
            </a:p>
          </p:txBody>
        </p:sp>
        <p:sp>
          <p:nvSpPr>
            <p:cNvPr id="881" name="Google Shape;881;p34"/>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861"/>
                                        </p:tgtEl>
                                        <p:attrNameLst>
                                          <p:attrName>style.visibility</p:attrName>
                                        </p:attrNameLst>
                                      </p:cBhvr>
                                      <p:to>
                                        <p:strVal val="visible"/>
                                      </p:to>
                                    </p:set>
                                    <p:anim calcmode="lin" valueType="num">
                                      <p:cBhvr additive="base">
                                        <p:cTn dur="500"/>
                                        <p:tgtEl>
                                          <p:spTgt spid="861"/>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62"/>
                                        </p:tgtEl>
                                        <p:attrNameLst>
                                          <p:attrName>style.visibility</p:attrName>
                                        </p:attrNameLst>
                                      </p:cBhvr>
                                      <p:to>
                                        <p:strVal val="visible"/>
                                      </p:to>
                                    </p:set>
                                    <p:animEffect filter="fade" transition="in">
                                      <p:cBhvr>
                                        <p:cTn dur="500"/>
                                        <p:tgtEl>
                                          <p:spTgt spid="862"/>
                                        </p:tgtEl>
                                      </p:cBhvr>
                                    </p:animEffect>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859"/>
                                        </p:tgtEl>
                                        <p:attrNameLst>
                                          <p:attrName>style.visibility</p:attrName>
                                        </p:attrNameLst>
                                      </p:cBhvr>
                                      <p:to>
                                        <p:strVal val="visible"/>
                                      </p:to>
                                    </p:set>
                                    <p:anim calcmode="lin" valueType="num">
                                      <p:cBhvr additive="base">
                                        <p:cTn dur="500"/>
                                        <p:tgtEl>
                                          <p:spTgt spid="859"/>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860"/>
                                        </p:tgtEl>
                                        <p:attrNameLst>
                                          <p:attrName>style.visibility</p:attrName>
                                        </p:attrNameLst>
                                      </p:cBhvr>
                                      <p:to>
                                        <p:strVal val="visible"/>
                                      </p:to>
                                    </p:set>
                                    <p:anim calcmode="lin" valueType="num">
                                      <p:cBhvr additive="base">
                                        <p:cTn dur="500"/>
                                        <p:tgtEl>
                                          <p:spTgt spid="860"/>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863"/>
                                        </p:tgtEl>
                                        <p:attrNameLst>
                                          <p:attrName>style.visibility</p:attrName>
                                        </p:attrNameLst>
                                      </p:cBhvr>
                                      <p:to>
                                        <p:strVal val="visible"/>
                                      </p:to>
                                    </p:set>
                                    <p:anim calcmode="lin" valueType="num">
                                      <p:cBhvr additive="base">
                                        <p:cTn dur="500"/>
                                        <p:tgtEl>
                                          <p:spTgt spid="863"/>
                                        </p:tgtEl>
                                        <p:attrNameLst>
                                          <p:attrName>ppt_w</p:attrName>
                                        </p:attrNameLst>
                                      </p:cBhvr>
                                      <p:tavLst>
                                        <p:tav fmla="" tm="0">
                                          <p:val>
                                            <p:strVal val="0"/>
                                          </p:val>
                                        </p:tav>
                                        <p:tav fmla="" tm="100000">
                                          <p:val>
                                            <p:strVal val="#ppt_w"/>
                                          </p:val>
                                        </p:tav>
                                      </p:tavLst>
                                    </p:anim>
                                    <p:anim calcmode="lin" valueType="num">
                                      <p:cBhvr additive="base">
                                        <p:cTn dur="500"/>
                                        <p:tgtEl>
                                          <p:spTgt spid="863"/>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870"/>
                                        </p:tgtEl>
                                        <p:attrNameLst>
                                          <p:attrName>style.visibility</p:attrName>
                                        </p:attrNameLst>
                                      </p:cBhvr>
                                      <p:to>
                                        <p:strVal val="visible"/>
                                      </p:to>
                                    </p:set>
                                    <p:anim calcmode="lin" valueType="num">
                                      <p:cBhvr additive="base">
                                        <p:cTn dur="500"/>
                                        <p:tgtEl>
                                          <p:spTgt spid="870"/>
                                        </p:tgtEl>
                                        <p:attrNameLst>
                                          <p:attrName>ppt_w</p:attrName>
                                        </p:attrNameLst>
                                      </p:cBhvr>
                                      <p:tavLst>
                                        <p:tav fmla="" tm="0">
                                          <p:val>
                                            <p:strVal val="0"/>
                                          </p:val>
                                        </p:tav>
                                        <p:tav fmla="" tm="100000">
                                          <p:val>
                                            <p:strVal val="#ppt_w"/>
                                          </p:val>
                                        </p:tav>
                                      </p:tavLst>
                                    </p:anim>
                                    <p:anim calcmode="lin" valueType="num">
                                      <p:cBhvr additive="base">
                                        <p:cTn dur="500"/>
                                        <p:tgtEl>
                                          <p:spTgt spid="870"/>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66"/>
                                        </p:tgtEl>
                                        <p:attrNameLst>
                                          <p:attrName>style.visibility</p:attrName>
                                        </p:attrNameLst>
                                      </p:cBhvr>
                                      <p:to>
                                        <p:strVal val="visible"/>
                                      </p:to>
                                    </p:set>
                                    <p:animEffect filter="fade" transition="in">
                                      <p:cBhvr>
                                        <p:cTn dur="500"/>
                                        <p:tgtEl>
                                          <p:spTgt spid="866"/>
                                        </p:tgtEl>
                                      </p:cBhvr>
                                    </p:animEffect>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867"/>
                                        </p:tgtEl>
                                        <p:attrNameLst>
                                          <p:attrName>style.visibility</p:attrName>
                                        </p:attrNameLst>
                                      </p:cBhvr>
                                      <p:to>
                                        <p:strVal val="visible"/>
                                      </p:to>
                                    </p:set>
                                    <p:anim calcmode="lin" valueType="num">
                                      <p:cBhvr additive="base">
                                        <p:cTn dur="500"/>
                                        <p:tgtEl>
                                          <p:spTgt spid="867"/>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873"/>
                                        </p:tgtEl>
                                        <p:attrNameLst>
                                          <p:attrName>style.visibility</p:attrName>
                                        </p:attrNameLst>
                                      </p:cBhvr>
                                      <p:to>
                                        <p:strVal val="visible"/>
                                      </p:to>
                                    </p:set>
                                    <p:anim calcmode="lin" valueType="num">
                                      <p:cBhvr additive="base">
                                        <p:cTn dur="500"/>
                                        <p:tgtEl>
                                          <p:spTgt spid="873"/>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2">
                                  <p:stCondLst>
                                    <p:cond delay="0"/>
                                  </p:stCondLst>
                                  <p:childTnLst>
                                    <p:set>
                                      <p:cBhvr>
                                        <p:cTn dur="1" fill="hold">
                                          <p:stCondLst>
                                            <p:cond delay="0"/>
                                          </p:stCondLst>
                                        </p:cTn>
                                        <p:tgtEl>
                                          <p:spTgt spid="876"/>
                                        </p:tgtEl>
                                        <p:attrNameLst>
                                          <p:attrName>style.visibility</p:attrName>
                                        </p:attrNameLst>
                                      </p:cBhvr>
                                      <p:to>
                                        <p:strVal val="visible"/>
                                      </p:to>
                                    </p:set>
                                    <p:anim calcmode="lin" valueType="num">
                                      <p:cBhvr additive="base">
                                        <p:cTn dur="500"/>
                                        <p:tgtEl>
                                          <p:spTgt spid="87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6" name="Shape 886"/>
        <p:cNvGrpSpPr/>
        <p:nvPr/>
      </p:nvGrpSpPr>
      <p:grpSpPr>
        <a:xfrm>
          <a:off x="0" y="0"/>
          <a:ext cx="0" cy="0"/>
          <a:chOff x="0" y="0"/>
          <a:chExt cx="0" cy="0"/>
        </a:xfrm>
      </p:grpSpPr>
      <p:sp>
        <p:nvSpPr>
          <p:cNvPr id="887" name="Google Shape;887;p35"/>
          <p:cNvSpPr/>
          <p:nvPr/>
        </p:nvSpPr>
        <p:spPr>
          <a:xfrm flipH="1" rot="-4617730">
            <a:off x="5472793" y="1160987"/>
            <a:ext cx="1654686" cy="1949450"/>
          </a:xfrm>
          <a:custGeom>
            <a:rect b="b" l="l" r="r" t="t"/>
            <a:pathLst>
              <a:path extrusionOk="0" h="2269918" w="1925512">
                <a:moveTo>
                  <a:pt x="87139" y="2247961"/>
                </a:moveTo>
                <a:cubicBezTo>
                  <a:pt x="-159260" y="2332381"/>
                  <a:pt x="190375" y="2161125"/>
                  <a:pt x="236602" y="1943324"/>
                </a:cubicBezTo>
                <a:cubicBezTo>
                  <a:pt x="282829" y="1725523"/>
                  <a:pt x="-200291" y="1088185"/>
                  <a:pt x="145043" y="502245"/>
                </a:cubicBezTo>
                <a:cubicBezTo>
                  <a:pt x="329127" y="189903"/>
                  <a:pt x="837017" y="-105966"/>
                  <a:pt x="1284475" y="37026"/>
                </a:cubicBezTo>
                <a:cubicBezTo>
                  <a:pt x="1748229" y="185226"/>
                  <a:pt x="2015389" y="651508"/>
                  <a:pt x="1897879" y="1107622"/>
                </a:cubicBezTo>
                <a:cubicBezTo>
                  <a:pt x="1539827" y="2232015"/>
                  <a:pt x="333538" y="2163541"/>
                  <a:pt x="87139" y="224796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888" name="Google Shape;888;p35"/>
          <p:cNvSpPr/>
          <p:nvPr/>
        </p:nvSpPr>
        <p:spPr>
          <a:xfrm rot="2336203">
            <a:off x="7203424" y="644589"/>
            <a:ext cx="1312862" cy="1546702"/>
          </a:xfrm>
          <a:custGeom>
            <a:rect b="b" l="l" r="r" t="t"/>
            <a:pathLst>
              <a:path extrusionOk="0" h="2269918" w="1925512">
                <a:moveTo>
                  <a:pt x="87139" y="2247961"/>
                </a:moveTo>
                <a:cubicBezTo>
                  <a:pt x="-159260" y="2332381"/>
                  <a:pt x="190375" y="2161125"/>
                  <a:pt x="236602" y="1943324"/>
                </a:cubicBezTo>
                <a:cubicBezTo>
                  <a:pt x="282829" y="1725523"/>
                  <a:pt x="-200291" y="1088185"/>
                  <a:pt x="145043" y="502245"/>
                </a:cubicBezTo>
                <a:cubicBezTo>
                  <a:pt x="329127" y="189903"/>
                  <a:pt x="837017" y="-105966"/>
                  <a:pt x="1284475" y="37026"/>
                </a:cubicBezTo>
                <a:cubicBezTo>
                  <a:pt x="1748229" y="185226"/>
                  <a:pt x="2015389" y="651508"/>
                  <a:pt x="1897879" y="1107622"/>
                </a:cubicBezTo>
                <a:cubicBezTo>
                  <a:pt x="1539827" y="2232015"/>
                  <a:pt x="333538" y="2163541"/>
                  <a:pt x="87139" y="224796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889" name="Google Shape;889;p35"/>
          <p:cNvSpPr txBox="1"/>
          <p:nvPr/>
        </p:nvSpPr>
        <p:spPr>
          <a:xfrm>
            <a:off x="7240524" y="1010863"/>
            <a:ext cx="915988" cy="972574"/>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lang="en-US" sz="1100">
                <a:solidFill>
                  <a:srgbClr val="FFFFFF"/>
                </a:solidFill>
                <a:latin typeface="Calibri"/>
                <a:ea typeface="Calibri"/>
                <a:cs typeface="Calibri"/>
                <a:sym typeface="Calibri"/>
              </a:rPr>
              <a:t>Moving from creative ideas</a:t>
            </a:r>
            <a:endParaRPr/>
          </a:p>
        </p:txBody>
      </p:sp>
      <p:sp>
        <p:nvSpPr>
          <p:cNvPr id="890" name="Google Shape;890;p35"/>
          <p:cNvSpPr txBox="1"/>
          <p:nvPr/>
        </p:nvSpPr>
        <p:spPr>
          <a:xfrm>
            <a:off x="8136875" y="1189333"/>
            <a:ext cx="492125"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FFFFFF"/>
                </a:solidFill>
                <a:latin typeface="Calibri"/>
                <a:ea typeface="Calibri"/>
                <a:cs typeface="Calibri"/>
                <a:sym typeface="Calibri"/>
              </a:rPr>
              <a:t>4</a:t>
            </a:r>
            <a:endParaRPr b="1" sz="1600">
              <a:solidFill>
                <a:srgbClr val="FFFFFF"/>
              </a:solidFill>
              <a:latin typeface="Calibri"/>
              <a:ea typeface="Calibri"/>
              <a:cs typeface="Calibri"/>
              <a:sym typeface="Calibri"/>
            </a:endParaRPr>
          </a:p>
        </p:txBody>
      </p:sp>
      <p:cxnSp>
        <p:nvCxnSpPr>
          <p:cNvPr id="891" name="Google Shape;891;p35"/>
          <p:cNvCxnSpPr/>
          <p:nvPr/>
        </p:nvCxnSpPr>
        <p:spPr>
          <a:xfrm>
            <a:off x="8132111" y="1062230"/>
            <a:ext cx="0" cy="632020"/>
          </a:xfrm>
          <a:prstGeom prst="straightConnector1">
            <a:avLst/>
          </a:prstGeom>
          <a:noFill/>
          <a:ln cap="flat" cmpd="sng" w="9525">
            <a:solidFill>
              <a:srgbClr val="FFFFFF"/>
            </a:solidFill>
            <a:prstDash val="solid"/>
            <a:round/>
            <a:headEnd len="sm" w="sm" type="none"/>
            <a:tailEnd len="sm" w="sm" type="none"/>
          </a:ln>
        </p:spPr>
      </p:cxnSp>
      <p:sp>
        <p:nvSpPr>
          <p:cNvPr id="892" name="Google Shape;892;p35"/>
          <p:cNvSpPr txBox="1"/>
          <p:nvPr/>
        </p:nvSpPr>
        <p:spPr>
          <a:xfrm>
            <a:off x="5427693" y="1919865"/>
            <a:ext cx="492125"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000">
                <a:solidFill>
                  <a:srgbClr val="FFFFFF"/>
                </a:solidFill>
                <a:latin typeface="Calibri"/>
                <a:ea typeface="Calibri"/>
                <a:cs typeface="Calibri"/>
                <a:sym typeface="Calibri"/>
              </a:rPr>
              <a:t>3</a:t>
            </a:r>
            <a:endParaRPr b="1" sz="2000">
              <a:solidFill>
                <a:srgbClr val="FFFFFF"/>
              </a:solidFill>
              <a:latin typeface="Calibri"/>
              <a:ea typeface="Calibri"/>
              <a:cs typeface="Calibri"/>
              <a:sym typeface="Calibri"/>
            </a:endParaRPr>
          </a:p>
        </p:txBody>
      </p:sp>
      <p:sp>
        <p:nvSpPr>
          <p:cNvPr id="893" name="Google Shape;893;p35"/>
          <p:cNvSpPr txBox="1"/>
          <p:nvPr/>
        </p:nvSpPr>
        <p:spPr>
          <a:xfrm>
            <a:off x="5818439" y="1603060"/>
            <a:ext cx="1146175" cy="1052596"/>
          </a:xfrm>
          <a:prstGeom prst="rect">
            <a:avLst/>
          </a:prstGeom>
          <a:noFill/>
          <a:ln>
            <a:noFill/>
          </a:ln>
        </p:spPr>
        <p:txBody>
          <a:bodyPr anchorCtr="0" anchor="t" bIns="45700" lIns="91425" spcFirstLastPara="1" rIns="91425" wrap="square" tIns="45700">
            <a:noAutofit/>
          </a:bodyPr>
          <a:lstStyle/>
          <a:p>
            <a:pPr indent="0" lvl="0" marL="0" marR="0" rtl="0" algn="just">
              <a:lnSpc>
                <a:spcPct val="130000"/>
              </a:lnSpc>
              <a:spcBef>
                <a:spcPts val="0"/>
              </a:spcBef>
              <a:spcAft>
                <a:spcPts val="0"/>
              </a:spcAft>
              <a:buNone/>
            </a:pPr>
            <a:r>
              <a:rPr lang="en-US" sz="1200">
                <a:solidFill>
                  <a:srgbClr val="FFFFFF"/>
                </a:solidFill>
                <a:latin typeface="Calibri"/>
                <a:ea typeface="Calibri"/>
                <a:cs typeface="Calibri"/>
                <a:sym typeface="Calibri"/>
              </a:rPr>
              <a:t>We create a solid user-product relationship, </a:t>
            </a:r>
            <a:endParaRPr/>
          </a:p>
        </p:txBody>
      </p:sp>
      <p:sp>
        <p:nvSpPr>
          <p:cNvPr id="894" name="Google Shape;894;p35"/>
          <p:cNvSpPr/>
          <p:nvPr/>
        </p:nvSpPr>
        <p:spPr>
          <a:xfrm flipH="1" rot="-3865099">
            <a:off x="510148" y="2113923"/>
            <a:ext cx="2440740" cy="2874963"/>
          </a:xfrm>
          <a:custGeom>
            <a:rect b="b" l="l" r="r" t="t"/>
            <a:pathLst>
              <a:path extrusionOk="0" h="2269918" w="1925512">
                <a:moveTo>
                  <a:pt x="87139" y="2247961"/>
                </a:moveTo>
                <a:cubicBezTo>
                  <a:pt x="-159260" y="2332381"/>
                  <a:pt x="190375" y="2161125"/>
                  <a:pt x="236602" y="1943324"/>
                </a:cubicBezTo>
                <a:cubicBezTo>
                  <a:pt x="282829" y="1725523"/>
                  <a:pt x="-200291" y="1088185"/>
                  <a:pt x="145043" y="502245"/>
                </a:cubicBezTo>
                <a:cubicBezTo>
                  <a:pt x="329127" y="189903"/>
                  <a:pt x="837017" y="-105966"/>
                  <a:pt x="1284475" y="37026"/>
                </a:cubicBezTo>
                <a:cubicBezTo>
                  <a:pt x="1748229" y="185226"/>
                  <a:pt x="2015389" y="651508"/>
                  <a:pt x="1897879" y="1107622"/>
                </a:cubicBezTo>
                <a:cubicBezTo>
                  <a:pt x="1539827" y="2232015"/>
                  <a:pt x="333538" y="2163541"/>
                  <a:pt x="87139" y="224796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895" name="Google Shape;895;p35"/>
          <p:cNvSpPr txBox="1"/>
          <p:nvPr/>
        </p:nvSpPr>
        <p:spPr>
          <a:xfrm>
            <a:off x="243825" y="3090093"/>
            <a:ext cx="492125"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4400">
                <a:solidFill>
                  <a:srgbClr val="FFFFFF"/>
                </a:solidFill>
                <a:latin typeface="Calibri"/>
                <a:ea typeface="Calibri"/>
                <a:cs typeface="Calibri"/>
                <a:sym typeface="Calibri"/>
              </a:rPr>
              <a:t>1</a:t>
            </a:r>
            <a:endParaRPr b="1" sz="4400">
              <a:solidFill>
                <a:srgbClr val="FFFFFF"/>
              </a:solidFill>
              <a:latin typeface="Calibri"/>
              <a:ea typeface="Calibri"/>
              <a:cs typeface="Calibri"/>
              <a:sym typeface="Calibri"/>
            </a:endParaRPr>
          </a:p>
        </p:txBody>
      </p:sp>
      <p:cxnSp>
        <p:nvCxnSpPr>
          <p:cNvPr id="896" name="Google Shape;896;p35"/>
          <p:cNvCxnSpPr/>
          <p:nvPr/>
        </p:nvCxnSpPr>
        <p:spPr>
          <a:xfrm>
            <a:off x="799449" y="2856658"/>
            <a:ext cx="0" cy="1562582"/>
          </a:xfrm>
          <a:prstGeom prst="straightConnector1">
            <a:avLst/>
          </a:prstGeom>
          <a:noFill/>
          <a:ln cap="flat" cmpd="sng" w="9525">
            <a:solidFill>
              <a:srgbClr val="FFFFFF"/>
            </a:solidFill>
            <a:prstDash val="solid"/>
            <a:round/>
            <a:headEnd len="sm" w="sm" type="none"/>
            <a:tailEnd len="sm" w="sm" type="none"/>
          </a:ln>
        </p:spPr>
      </p:cxnSp>
      <p:sp>
        <p:nvSpPr>
          <p:cNvPr id="897" name="Google Shape;897;p35"/>
          <p:cNvSpPr txBox="1"/>
          <p:nvPr/>
        </p:nvSpPr>
        <p:spPr>
          <a:xfrm>
            <a:off x="918572" y="2736802"/>
            <a:ext cx="1731963" cy="1692771"/>
          </a:xfrm>
          <a:prstGeom prst="rect">
            <a:avLst/>
          </a:prstGeom>
          <a:noFill/>
          <a:ln>
            <a:noFill/>
          </a:ln>
        </p:spPr>
        <p:txBody>
          <a:bodyPr anchorCtr="0" anchor="t" bIns="45700" lIns="91425" spcFirstLastPara="1" rIns="91425" wrap="square" tIns="45700">
            <a:noAutofit/>
          </a:bodyPr>
          <a:lstStyle/>
          <a:p>
            <a:pPr indent="0" lvl="0" marL="0" marR="0" rtl="0" algn="just">
              <a:lnSpc>
                <a:spcPct val="130000"/>
              </a:lnSpc>
              <a:spcBef>
                <a:spcPts val="0"/>
              </a:spcBef>
              <a:spcAft>
                <a:spcPts val="0"/>
              </a:spcAft>
              <a:buNone/>
            </a:pPr>
            <a:r>
              <a:rPr lang="en-US" sz="1600">
                <a:solidFill>
                  <a:srgbClr val="FFFFFF"/>
                </a:solidFill>
                <a:latin typeface="Calibri"/>
                <a:ea typeface="Calibri"/>
                <a:cs typeface="Calibri"/>
                <a:sym typeface="Calibri"/>
              </a:rPr>
              <a:t>Simple &amp; Smooth, exactly how purchasing experiences should be. </a:t>
            </a:r>
            <a:endParaRPr/>
          </a:p>
        </p:txBody>
      </p:sp>
      <p:sp>
        <p:nvSpPr>
          <p:cNvPr id="898" name="Google Shape;898;p35"/>
          <p:cNvSpPr/>
          <p:nvPr/>
        </p:nvSpPr>
        <p:spPr>
          <a:xfrm rot="3088834">
            <a:off x="3247075" y="1896277"/>
            <a:ext cx="1937348" cy="2282825"/>
          </a:xfrm>
          <a:custGeom>
            <a:rect b="b" l="l" r="r" t="t"/>
            <a:pathLst>
              <a:path extrusionOk="0" h="2269918" w="1925512">
                <a:moveTo>
                  <a:pt x="87139" y="2247961"/>
                </a:moveTo>
                <a:cubicBezTo>
                  <a:pt x="-159260" y="2332381"/>
                  <a:pt x="190375" y="2161125"/>
                  <a:pt x="236602" y="1943324"/>
                </a:cubicBezTo>
                <a:cubicBezTo>
                  <a:pt x="282829" y="1725523"/>
                  <a:pt x="-200291" y="1088185"/>
                  <a:pt x="145043" y="502245"/>
                </a:cubicBezTo>
                <a:cubicBezTo>
                  <a:pt x="329127" y="189903"/>
                  <a:pt x="837017" y="-105966"/>
                  <a:pt x="1284475" y="37026"/>
                </a:cubicBezTo>
                <a:cubicBezTo>
                  <a:pt x="1748229" y="185226"/>
                  <a:pt x="2015389" y="651508"/>
                  <a:pt x="1897879" y="1107622"/>
                </a:cubicBezTo>
                <a:cubicBezTo>
                  <a:pt x="1539827" y="2232015"/>
                  <a:pt x="333538" y="2163541"/>
                  <a:pt x="87139" y="224796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cxnSp>
        <p:nvCxnSpPr>
          <p:cNvPr id="899" name="Google Shape;899;p35"/>
          <p:cNvCxnSpPr/>
          <p:nvPr/>
        </p:nvCxnSpPr>
        <p:spPr>
          <a:xfrm>
            <a:off x="5822299" y="1583090"/>
            <a:ext cx="0" cy="1092537"/>
          </a:xfrm>
          <a:prstGeom prst="straightConnector1">
            <a:avLst/>
          </a:prstGeom>
          <a:noFill/>
          <a:ln cap="flat" cmpd="sng" w="9525">
            <a:solidFill>
              <a:srgbClr val="FFFFFF"/>
            </a:solidFill>
            <a:prstDash val="solid"/>
            <a:round/>
            <a:headEnd len="sm" w="sm" type="none"/>
            <a:tailEnd len="sm" w="sm" type="none"/>
          </a:ln>
        </p:spPr>
      </p:cxnSp>
      <p:sp>
        <p:nvSpPr>
          <p:cNvPr id="900" name="Google Shape;900;p35"/>
          <p:cNvSpPr txBox="1"/>
          <p:nvPr/>
        </p:nvSpPr>
        <p:spPr>
          <a:xfrm>
            <a:off x="3850846" y="2374927"/>
            <a:ext cx="1287463" cy="1212640"/>
          </a:xfrm>
          <a:prstGeom prst="rect">
            <a:avLst/>
          </a:prstGeom>
          <a:noFill/>
          <a:ln>
            <a:noFill/>
          </a:ln>
        </p:spPr>
        <p:txBody>
          <a:bodyPr anchorCtr="0" anchor="t" bIns="45700" lIns="91425" spcFirstLastPara="1" rIns="91425" wrap="square" tIns="45700">
            <a:noAutofit/>
          </a:bodyPr>
          <a:lstStyle/>
          <a:p>
            <a:pPr indent="0" lvl="0" marL="0" marR="0" rtl="0" algn="just">
              <a:lnSpc>
                <a:spcPct val="130000"/>
              </a:lnSpc>
              <a:spcBef>
                <a:spcPts val="0"/>
              </a:spcBef>
              <a:spcAft>
                <a:spcPts val="0"/>
              </a:spcAft>
              <a:buNone/>
            </a:pPr>
            <a:r>
              <a:rPr lang="en-US" sz="1400">
                <a:solidFill>
                  <a:srgbClr val="FFFFFF"/>
                </a:solidFill>
                <a:latin typeface="Calibri"/>
                <a:ea typeface="Calibri"/>
                <a:cs typeface="Calibri"/>
                <a:sym typeface="Calibri"/>
              </a:rPr>
              <a:t>When you get them, they will get you, quicker. We</a:t>
            </a:r>
            <a:endParaRPr/>
          </a:p>
        </p:txBody>
      </p:sp>
      <p:sp>
        <p:nvSpPr>
          <p:cNvPr id="901" name="Google Shape;901;p35"/>
          <p:cNvSpPr txBox="1"/>
          <p:nvPr/>
        </p:nvSpPr>
        <p:spPr>
          <a:xfrm>
            <a:off x="3339461" y="2645752"/>
            <a:ext cx="492125"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600">
                <a:solidFill>
                  <a:srgbClr val="FFFFFF"/>
                </a:solidFill>
                <a:latin typeface="Calibri"/>
                <a:ea typeface="Calibri"/>
                <a:cs typeface="Calibri"/>
                <a:sym typeface="Calibri"/>
              </a:rPr>
              <a:t>2</a:t>
            </a:r>
            <a:endParaRPr b="1" sz="3600">
              <a:solidFill>
                <a:srgbClr val="FFFFFF"/>
              </a:solidFill>
              <a:latin typeface="Calibri"/>
              <a:ea typeface="Calibri"/>
              <a:cs typeface="Calibri"/>
              <a:sym typeface="Calibri"/>
            </a:endParaRPr>
          </a:p>
        </p:txBody>
      </p:sp>
      <p:cxnSp>
        <p:nvCxnSpPr>
          <p:cNvPr id="902" name="Google Shape;902;p35"/>
          <p:cNvCxnSpPr/>
          <p:nvPr/>
        </p:nvCxnSpPr>
        <p:spPr>
          <a:xfrm>
            <a:off x="3836336" y="2361206"/>
            <a:ext cx="0" cy="1318032"/>
          </a:xfrm>
          <a:prstGeom prst="straightConnector1">
            <a:avLst/>
          </a:prstGeom>
          <a:noFill/>
          <a:ln cap="flat" cmpd="sng" w="9525">
            <a:solidFill>
              <a:srgbClr val="FFFFFF"/>
            </a:solidFill>
            <a:prstDash val="solid"/>
            <a:round/>
            <a:headEnd len="sm" w="sm" type="none"/>
            <a:tailEnd len="sm" w="sm" type="none"/>
          </a:ln>
        </p:spPr>
      </p:cxnSp>
      <p:grpSp>
        <p:nvGrpSpPr>
          <p:cNvPr id="903" name="Google Shape;903;p35"/>
          <p:cNvGrpSpPr/>
          <p:nvPr/>
        </p:nvGrpSpPr>
        <p:grpSpPr>
          <a:xfrm>
            <a:off x="280051" y="160276"/>
            <a:ext cx="1257500" cy="461665"/>
            <a:chOff x="568442" y="209492"/>
            <a:chExt cx="1676667" cy="615553"/>
          </a:xfrm>
        </p:grpSpPr>
        <p:sp>
          <p:nvSpPr>
            <p:cNvPr id="904" name="Google Shape;904;p35"/>
            <p:cNvSpPr txBox="1"/>
            <p:nvPr/>
          </p:nvSpPr>
          <p:spPr>
            <a:xfrm>
              <a:off x="665958" y="209492"/>
              <a:ext cx="1579151"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Product</a:t>
              </a:r>
              <a:endParaRPr b="1" sz="2400">
                <a:solidFill>
                  <a:schemeClr val="accent1"/>
                </a:solidFill>
                <a:latin typeface="Calibri"/>
                <a:ea typeface="Calibri"/>
                <a:cs typeface="Calibri"/>
                <a:sym typeface="Calibri"/>
              </a:endParaRPr>
            </a:p>
          </p:txBody>
        </p:sp>
        <p:sp>
          <p:nvSpPr>
            <p:cNvPr id="905" name="Google Shape;905;p35"/>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94"/>
                                        </p:tgtEl>
                                        <p:attrNameLst>
                                          <p:attrName>style.visibility</p:attrName>
                                        </p:attrNameLst>
                                      </p:cBhvr>
                                      <p:to>
                                        <p:strVal val="visible"/>
                                      </p:to>
                                    </p:set>
                                    <p:animEffect filter="fade" transition="in">
                                      <p:cBhvr>
                                        <p:cTn dur="500"/>
                                        <p:tgtEl>
                                          <p:spTgt spid="894"/>
                                        </p:tgtEl>
                                      </p:cBhvr>
                                    </p:animEffect>
                                  </p:childTnLst>
                                </p:cTn>
                              </p:par>
                              <p:par>
                                <p:cTn fill="hold" nodeType="withEffect" presetClass="entr" presetID="10" presetSubtype="0">
                                  <p:stCondLst>
                                    <p:cond delay="0"/>
                                  </p:stCondLst>
                                  <p:childTnLst>
                                    <p:set>
                                      <p:cBhvr>
                                        <p:cTn dur="1" fill="hold">
                                          <p:stCondLst>
                                            <p:cond delay="0"/>
                                          </p:stCondLst>
                                        </p:cTn>
                                        <p:tgtEl>
                                          <p:spTgt spid="896"/>
                                        </p:tgtEl>
                                        <p:attrNameLst>
                                          <p:attrName>style.visibility</p:attrName>
                                        </p:attrNameLst>
                                      </p:cBhvr>
                                      <p:to>
                                        <p:strVal val="visible"/>
                                      </p:to>
                                    </p:set>
                                    <p:animEffect filter="fade" transition="in">
                                      <p:cBhvr>
                                        <p:cTn dur="500"/>
                                        <p:tgtEl>
                                          <p:spTgt spid="89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95"/>
                                        </p:tgtEl>
                                        <p:attrNameLst>
                                          <p:attrName>style.visibility</p:attrName>
                                        </p:attrNameLst>
                                      </p:cBhvr>
                                      <p:to>
                                        <p:strVal val="visible"/>
                                      </p:to>
                                    </p:set>
                                    <p:animEffect filter="fade" transition="in">
                                      <p:cBhvr>
                                        <p:cTn dur="500"/>
                                        <p:tgtEl>
                                          <p:spTgt spid="895"/>
                                        </p:tgtEl>
                                      </p:cBhvr>
                                    </p:animEffect>
                                  </p:childTnLst>
                                </p:cTn>
                              </p:par>
                              <p:par>
                                <p:cTn fill="hold" nodeType="withEffect" presetClass="entr" presetID="10" presetSubtype="0">
                                  <p:stCondLst>
                                    <p:cond delay="0"/>
                                  </p:stCondLst>
                                  <p:childTnLst>
                                    <p:set>
                                      <p:cBhvr>
                                        <p:cTn dur="1" fill="hold">
                                          <p:stCondLst>
                                            <p:cond delay="0"/>
                                          </p:stCondLst>
                                        </p:cTn>
                                        <p:tgtEl>
                                          <p:spTgt spid="897"/>
                                        </p:tgtEl>
                                        <p:attrNameLst>
                                          <p:attrName>style.visibility</p:attrName>
                                        </p:attrNameLst>
                                      </p:cBhvr>
                                      <p:to>
                                        <p:strVal val="visible"/>
                                      </p:to>
                                    </p:set>
                                    <p:animEffect filter="fade" transition="in">
                                      <p:cBhvr>
                                        <p:cTn dur="500"/>
                                        <p:tgtEl>
                                          <p:spTgt spid="89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98"/>
                                        </p:tgtEl>
                                        <p:attrNameLst>
                                          <p:attrName>style.visibility</p:attrName>
                                        </p:attrNameLst>
                                      </p:cBhvr>
                                      <p:to>
                                        <p:strVal val="visible"/>
                                      </p:to>
                                    </p:set>
                                    <p:animEffect filter="fade" transition="in">
                                      <p:cBhvr>
                                        <p:cTn dur="500"/>
                                        <p:tgtEl>
                                          <p:spTgt spid="898"/>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902"/>
                                        </p:tgtEl>
                                        <p:attrNameLst>
                                          <p:attrName>style.visibility</p:attrName>
                                        </p:attrNameLst>
                                      </p:cBhvr>
                                      <p:to>
                                        <p:strVal val="visible"/>
                                      </p:to>
                                    </p:set>
                                    <p:animEffect filter="fade" transition="in">
                                      <p:cBhvr>
                                        <p:cTn dur="500"/>
                                        <p:tgtEl>
                                          <p:spTgt spid="902"/>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901"/>
                                        </p:tgtEl>
                                        <p:attrNameLst>
                                          <p:attrName>style.visibility</p:attrName>
                                        </p:attrNameLst>
                                      </p:cBhvr>
                                      <p:to>
                                        <p:strVal val="visible"/>
                                      </p:to>
                                    </p:set>
                                    <p:animEffect filter="fade" transition="in">
                                      <p:cBhvr>
                                        <p:cTn dur="500"/>
                                        <p:tgtEl>
                                          <p:spTgt spid="901"/>
                                        </p:tgtEl>
                                      </p:cBhvr>
                                    </p:animEffect>
                                  </p:childTnLst>
                                </p:cTn>
                              </p:par>
                              <p:par>
                                <p:cTn fill="hold" nodeType="withEffect" presetClass="entr" presetID="10" presetSubtype="0">
                                  <p:stCondLst>
                                    <p:cond delay="0"/>
                                  </p:stCondLst>
                                  <p:childTnLst>
                                    <p:set>
                                      <p:cBhvr>
                                        <p:cTn dur="1" fill="hold">
                                          <p:stCondLst>
                                            <p:cond delay="0"/>
                                          </p:stCondLst>
                                        </p:cTn>
                                        <p:tgtEl>
                                          <p:spTgt spid="900"/>
                                        </p:tgtEl>
                                        <p:attrNameLst>
                                          <p:attrName>style.visibility</p:attrName>
                                        </p:attrNameLst>
                                      </p:cBhvr>
                                      <p:to>
                                        <p:strVal val="visible"/>
                                      </p:to>
                                    </p:set>
                                    <p:animEffect filter="fade" transition="in">
                                      <p:cBhvr>
                                        <p:cTn dur="500"/>
                                        <p:tgtEl>
                                          <p:spTgt spid="900"/>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887"/>
                                        </p:tgtEl>
                                        <p:attrNameLst>
                                          <p:attrName>style.visibility</p:attrName>
                                        </p:attrNameLst>
                                      </p:cBhvr>
                                      <p:to>
                                        <p:strVal val="visible"/>
                                      </p:to>
                                    </p:set>
                                    <p:animEffect filter="fade" transition="in">
                                      <p:cBhvr>
                                        <p:cTn dur="500"/>
                                        <p:tgtEl>
                                          <p:spTgt spid="887"/>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899"/>
                                        </p:tgtEl>
                                        <p:attrNameLst>
                                          <p:attrName>style.visibility</p:attrName>
                                        </p:attrNameLst>
                                      </p:cBhvr>
                                      <p:to>
                                        <p:strVal val="visible"/>
                                      </p:to>
                                    </p:set>
                                    <p:animEffect filter="fade" transition="in">
                                      <p:cBhvr>
                                        <p:cTn dur="500"/>
                                        <p:tgtEl>
                                          <p:spTgt spid="899"/>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892"/>
                                        </p:tgtEl>
                                        <p:attrNameLst>
                                          <p:attrName>style.visibility</p:attrName>
                                        </p:attrNameLst>
                                      </p:cBhvr>
                                      <p:to>
                                        <p:strVal val="visible"/>
                                      </p:to>
                                    </p:set>
                                    <p:animEffect filter="fade" transition="in">
                                      <p:cBhvr>
                                        <p:cTn dur="500"/>
                                        <p:tgtEl>
                                          <p:spTgt spid="892"/>
                                        </p:tgtEl>
                                      </p:cBhvr>
                                    </p:animEffect>
                                  </p:childTnLst>
                                </p:cTn>
                              </p:par>
                              <p:par>
                                <p:cTn fill="hold" nodeType="withEffect" presetClass="entr" presetID="10" presetSubtype="0">
                                  <p:stCondLst>
                                    <p:cond delay="0"/>
                                  </p:stCondLst>
                                  <p:childTnLst>
                                    <p:set>
                                      <p:cBhvr>
                                        <p:cTn dur="1" fill="hold">
                                          <p:stCondLst>
                                            <p:cond delay="0"/>
                                          </p:stCondLst>
                                        </p:cTn>
                                        <p:tgtEl>
                                          <p:spTgt spid="893"/>
                                        </p:tgtEl>
                                        <p:attrNameLst>
                                          <p:attrName>style.visibility</p:attrName>
                                        </p:attrNameLst>
                                      </p:cBhvr>
                                      <p:to>
                                        <p:strVal val="visible"/>
                                      </p:to>
                                    </p:set>
                                    <p:animEffect filter="fade" transition="in">
                                      <p:cBhvr>
                                        <p:cTn dur="500"/>
                                        <p:tgtEl>
                                          <p:spTgt spid="893"/>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888"/>
                                        </p:tgtEl>
                                        <p:attrNameLst>
                                          <p:attrName>style.visibility</p:attrName>
                                        </p:attrNameLst>
                                      </p:cBhvr>
                                      <p:to>
                                        <p:strVal val="visible"/>
                                      </p:to>
                                    </p:set>
                                    <p:animEffect filter="fade" transition="in">
                                      <p:cBhvr>
                                        <p:cTn dur="500"/>
                                        <p:tgtEl>
                                          <p:spTgt spid="888"/>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891"/>
                                        </p:tgtEl>
                                        <p:attrNameLst>
                                          <p:attrName>style.visibility</p:attrName>
                                        </p:attrNameLst>
                                      </p:cBhvr>
                                      <p:to>
                                        <p:strVal val="visible"/>
                                      </p:to>
                                    </p:set>
                                    <p:animEffect filter="fade" transition="in">
                                      <p:cBhvr>
                                        <p:cTn dur="500"/>
                                        <p:tgtEl>
                                          <p:spTgt spid="891"/>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889"/>
                                        </p:tgtEl>
                                        <p:attrNameLst>
                                          <p:attrName>style.visibility</p:attrName>
                                        </p:attrNameLst>
                                      </p:cBhvr>
                                      <p:to>
                                        <p:strVal val="visible"/>
                                      </p:to>
                                    </p:set>
                                    <p:animEffect filter="fade" transition="in">
                                      <p:cBhvr>
                                        <p:cTn dur="500"/>
                                        <p:tgtEl>
                                          <p:spTgt spid="889"/>
                                        </p:tgtEl>
                                      </p:cBhvr>
                                    </p:animEffect>
                                  </p:childTnLst>
                                </p:cTn>
                              </p:par>
                              <p:par>
                                <p:cTn fill="hold" nodeType="withEffect" presetClass="entr" presetID="10" presetSubtype="0">
                                  <p:stCondLst>
                                    <p:cond delay="0"/>
                                  </p:stCondLst>
                                  <p:childTnLst>
                                    <p:set>
                                      <p:cBhvr>
                                        <p:cTn dur="1" fill="hold">
                                          <p:stCondLst>
                                            <p:cond delay="0"/>
                                          </p:stCondLst>
                                        </p:cTn>
                                        <p:tgtEl>
                                          <p:spTgt spid="890"/>
                                        </p:tgtEl>
                                        <p:attrNameLst>
                                          <p:attrName>style.visibility</p:attrName>
                                        </p:attrNameLst>
                                      </p:cBhvr>
                                      <p:to>
                                        <p:strVal val="visible"/>
                                      </p:to>
                                    </p:set>
                                    <p:animEffect filter="fade" transition="in">
                                      <p:cBhvr>
                                        <p:cTn dur="500"/>
                                        <p:tgtEl>
                                          <p:spTgt spid="8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9" name="Shape 909"/>
        <p:cNvGrpSpPr/>
        <p:nvPr/>
      </p:nvGrpSpPr>
      <p:grpSpPr>
        <a:xfrm>
          <a:off x="0" y="0"/>
          <a:ext cx="0" cy="0"/>
          <a:chOff x="0" y="0"/>
          <a:chExt cx="0" cy="0"/>
        </a:xfrm>
      </p:grpSpPr>
      <p:pic>
        <p:nvPicPr>
          <p:cNvPr id="910" name="Google Shape;910;p36"/>
          <p:cNvPicPr preferRelativeResize="0"/>
          <p:nvPr/>
        </p:nvPicPr>
        <p:blipFill rotWithShape="1">
          <a:blip r:embed="rId3">
            <a:alphaModFix/>
          </a:blip>
          <a:srcRect b="0" l="0" r="0" t="0"/>
          <a:stretch/>
        </p:blipFill>
        <p:spPr>
          <a:xfrm>
            <a:off x="5761776" y="1347237"/>
            <a:ext cx="3382224" cy="3797851"/>
          </a:xfrm>
          <a:prstGeom prst="rect">
            <a:avLst/>
          </a:prstGeom>
          <a:noFill/>
          <a:ln>
            <a:noFill/>
          </a:ln>
        </p:spPr>
      </p:pic>
      <p:cxnSp>
        <p:nvCxnSpPr>
          <p:cNvPr id="911" name="Google Shape;911;p36"/>
          <p:cNvCxnSpPr/>
          <p:nvPr/>
        </p:nvCxnSpPr>
        <p:spPr>
          <a:xfrm>
            <a:off x="863588" y="3436640"/>
            <a:ext cx="5648302" cy="0"/>
          </a:xfrm>
          <a:prstGeom prst="straightConnector1">
            <a:avLst/>
          </a:prstGeom>
          <a:noFill/>
          <a:ln cap="flat" cmpd="sng" w="9525">
            <a:solidFill>
              <a:srgbClr val="3F3F3F"/>
            </a:solidFill>
            <a:prstDash val="lgDash"/>
            <a:round/>
            <a:headEnd len="sm" w="sm" type="none"/>
            <a:tailEnd len="sm" w="sm" type="none"/>
          </a:ln>
        </p:spPr>
      </p:cxnSp>
      <p:sp>
        <p:nvSpPr>
          <p:cNvPr id="912" name="Google Shape;912;p36"/>
          <p:cNvSpPr txBox="1"/>
          <p:nvPr/>
        </p:nvSpPr>
        <p:spPr>
          <a:xfrm>
            <a:off x="257102" y="1180960"/>
            <a:ext cx="6732747" cy="14465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8800">
                <a:solidFill>
                  <a:srgbClr val="900000"/>
                </a:solidFill>
                <a:latin typeface="Calibri"/>
                <a:ea typeface="Calibri"/>
                <a:cs typeface="Calibri"/>
                <a:sym typeface="Calibri"/>
              </a:rPr>
              <a:t>THANK YOU!</a:t>
            </a:r>
            <a:endParaRPr/>
          </a:p>
        </p:txBody>
      </p:sp>
      <p:sp>
        <p:nvSpPr>
          <p:cNvPr id="913" name="Google Shape;913;p36"/>
          <p:cNvSpPr txBox="1"/>
          <p:nvPr/>
        </p:nvSpPr>
        <p:spPr>
          <a:xfrm>
            <a:off x="2042732" y="2800465"/>
            <a:ext cx="2809944" cy="26161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US" sz="1100">
                <a:solidFill>
                  <a:srgbClr val="3F3F3F"/>
                </a:solidFill>
                <a:latin typeface="Calibri"/>
                <a:ea typeface="Calibri"/>
                <a:cs typeface="Calibri"/>
                <a:sym typeface="Calibri"/>
              </a:rPr>
              <a:t>Presentation template  by </a:t>
            </a:r>
            <a:r>
              <a:rPr b="1" lang="en-US" sz="1100">
                <a:solidFill>
                  <a:srgbClr val="3F3F3F"/>
                </a:solidFill>
                <a:latin typeface="Calibri"/>
                <a:ea typeface="Calibri"/>
                <a:cs typeface="Calibri"/>
                <a:sym typeface="Calibri"/>
              </a:rPr>
              <a:t>GoogleSlides</a:t>
            </a:r>
            <a:r>
              <a:rPr lang="en-US" sz="1100">
                <a:solidFill>
                  <a:srgbClr val="3F3F3F"/>
                </a:solidFill>
                <a:latin typeface="Calibri"/>
                <a:ea typeface="Calibri"/>
                <a:cs typeface="Calibri"/>
                <a:sym typeface="Calibri"/>
              </a:rPr>
              <a:t>.org</a:t>
            </a:r>
            <a:endParaRPr sz="1100">
              <a:solidFill>
                <a:srgbClr val="3F3F3F"/>
              </a:solidFill>
              <a:latin typeface="Calibri"/>
              <a:ea typeface="Calibri"/>
              <a:cs typeface="Calibri"/>
              <a:sym typeface="Calibri"/>
            </a:endParaRPr>
          </a:p>
        </p:txBody>
      </p:sp>
      <p:grpSp>
        <p:nvGrpSpPr>
          <p:cNvPr id="914" name="Google Shape;914;p36"/>
          <p:cNvGrpSpPr/>
          <p:nvPr/>
        </p:nvGrpSpPr>
        <p:grpSpPr>
          <a:xfrm>
            <a:off x="1283567" y="3706257"/>
            <a:ext cx="1294149" cy="1205224"/>
            <a:chOff x="1223888" y="1903750"/>
            <a:chExt cx="1426709" cy="1349509"/>
          </a:xfrm>
        </p:grpSpPr>
        <p:sp>
          <p:nvSpPr>
            <p:cNvPr id="915" name="Google Shape;915;p36"/>
            <p:cNvSpPr/>
            <p:nvPr/>
          </p:nvSpPr>
          <p:spPr>
            <a:xfrm>
              <a:off x="1223888" y="1903750"/>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6" name="Google Shape;916;p36"/>
            <p:cNvSpPr txBox="1"/>
            <p:nvPr/>
          </p:nvSpPr>
          <p:spPr>
            <a:xfrm>
              <a:off x="1321603" y="2009877"/>
              <a:ext cx="1328994" cy="113725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6000">
                  <a:solidFill>
                    <a:srgbClr val="770000"/>
                  </a:solidFill>
                  <a:latin typeface="Calibri"/>
                  <a:ea typeface="Calibri"/>
                  <a:cs typeface="Calibri"/>
                  <a:sym typeface="Calibri"/>
                </a:rPr>
                <a:t>3D</a:t>
              </a:r>
              <a:endParaRPr b="1" sz="6000">
                <a:solidFill>
                  <a:srgbClr val="770000"/>
                </a:solidFill>
                <a:latin typeface="Calibri"/>
                <a:ea typeface="Calibri"/>
                <a:cs typeface="Calibri"/>
                <a:sym typeface="Calibri"/>
              </a:endParaRPr>
            </a:p>
          </p:txBody>
        </p:sp>
      </p:grpSp>
      <p:grpSp>
        <p:nvGrpSpPr>
          <p:cNvPr id="917" name="Google Shape;917;p36"/>
          <p:cNvGrpSpPr/>
          <p:nvPr/>
        </p:nvGrpSpPr>
        <p:grpSpPr>
          <a:xfrm>
            <a:off x="2447764" y="3678265"/>
            <a:ext cx="1415293" cy="1205224"/>
            <a:chOff x="2507332" y="1872407"/>
            <a:chExt cx="1560261" cy="1349509"/>
          </a:xfrm>
        </p:grpSpPr>
        <p:sp>
          <p:nvSpPr>
            <p:cNvPr id="918" name="Google Shape;918;p36"/>
            <p:cNvSpPr/>
            <p:nvPr/>
          </p:nvSpPr>
          <p:spPr>
            <a:xfrm>
              <a:off x="2507332" y="1872407"/>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9" name="Google Shape;919;p36"/>
            <p:cNvSpPr txBox="1"/>
            <p:nvPr/>
          </p:nvSpPr>
          <p:spPr>
            <a:xfrm>
              <a:off x="2533316" y="2182188"/>
              <a:ext cx="1534277" cy="7926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4000">
                  <a:solidFill>
                    <a:srgbClr val="770000"/>
                  </a:solidFill>
                  <a:latin typeface="Calibri"/>
                  <a:ea typeface="Calibri"/>
                  <a:cs typeface="Calibri"/>
                  <a:sym typeface="Calibri"/>
                </a:rPr>
                <a:t>Man</a:t>
              </a:r>
              <a:endParaRPr b="1" sz="4000">
                <a:solidFill>
                  <a:srgbClr val="770000"/>
                </a:solidFill>
                <a:latin typeface="Calibri"/>
                <a:ea typeface="Calibri"/>
                <a:cs typeface="Calibri"/>
                <a:sym typeface="Calibri"/>
              </a:endParaRPr>
            </a:p>
          </p:txBody>
        </p:sp>
      </p:grpSp>
      <p:grpSp>
        <p:nvGrpSpPr>
          <p:cNvPr id="920" name="Google Shape;920;p36"/>
          <p:cNvGrpSpPr/>
          <p:nvPr/>
        </p:nvGrpSpPr>
        <p:grpSpPr>
          <a:xfrm>
            <a:off x="3623476" y="3678265"/>
            <a:ext cx="1224122" cy="1205224"/>
            <a:chOff x="3803476" y="1872407"/>
            <a:chExt cx="1349509" cy="1349509"/>
          </a:xfrm>
        </p:grpSpPr>
        <p:sp>
          <p:nvSpPr>
            <p:cNvPr id="921" name="Google Shape;921;p36"/>
            <p:cNvSpPr/>
            <p:nvPr/>
          </p:nvSpPr>
          <p:spPr>
            <a:xfrm>
              <a:off x="3803476" y="1872407"/>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2" name="Google Shape;922;p36"/>
            <p:cNvSpPr txBox="1"/>
            <p:nvPr/>
          </p:nvSpPr>
          <p:spPr>
            <a:xfrm>
              <a:off x="3803476" y="2337973"/>
              <a:ext cx="1230451" cy="51693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770000"/>
                  </a:solidFill>
                  <a:latin typeface="Calibri"/>
                  <a:ea typeface="Calibri"/>
                  <a:cs typeface="Calibri"/>
                  <a:sym typeface="Calibri"/>
                </a:rPr>
                <a:t>Google</a:t>
              </a:r>
              <a:endParaRPr b="1" sz="2400">
                <a:solidFill>
                  <a:srgbClr val="770000"/>
                </a:solidFill>
                <a:latin typeface="Calibri"/>
                <a:ea typeface="Calibri"/>
                <a:cs typeface="Calibri"/>
                <a:sym typeface="Calibri"/>
              </a:endParaRPr>
            </a:p>
          </p:txBody>
        </p:sp>
      </p:grpSp>
      <p:grpSp>
        <p:nvGrpSpPr>
          <p:cNvPr id="923" name="Google Shape;923;p36"/>
          <p:cNvGrpSpPr/>
          <p:nvPr/>
        </p:nvGrpSpPr>
        <p:grpSpPr>
          <a:xfrm>
            <a:off x="4739602" y="3706257"/>
            <a:ext cx="1342764" cy="1205224"/>
            <a:chOff x="5058955" y="1903750"/>
            <a:chExt cx="1480303" cy="1349509"/>
          </a:xfrm>
        </p:grpSpPr>
        <p:sp>
          <p:nvSpPr>
            <p:cNvPr id="924" name="Google Shape;924;p36"/>
            <p:cNvSpPr/>
            <p:nvPr/>
          </p:nvSpPr>
          <p:spPr>
            <a:xfrm>
              <a:off x="5058955" y="1903750"/>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5" name="Google Shape;925;p36"/>
            <p:cNvSpPr txBox="1"/>
            <p:nvPr/>
          </p:nvSpPr>
          <p:spPr>
            <a:xfrm>
              <a:off x="5189749" y="2345124"/>
              <a:ext cx="1349509" cy="51693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770000"/>
                  </a:solidFill>
                  <a:latin typeface="Calibri"/>
                  <a:ea typeface="Calibri"/>
                  <a:cs typeface="Calibri"/>
                  <a:sym typeface="Calibri"/>
                </a:rPr>
                <a:t>Slides</a:t>
              </a:r>
              <a:endParaRPr b="1" sz="2400">
                <a:solidFill>
                  <a:srgbClr val="770000"/>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11"/>
                                        </p:tgtEl>
                                        <p:attrNameLst>
                                          <p:attrName>style.visibility</p:attrName>
                                        </p:attrNameLst>
                                      </p:cBhvr>
                                      <p:to>
                                        <p:strVal val="visible"/>
                                      </p:to>
                                    </p:set>
                                    <p:animEffect filter="fade" transition="in">
                                      <p:cBhvr>
                                        <p:cTn dur="500"/>
                                        <p:tgtEl>
                                          <p:spTgt spid="911"/>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913"/>
                                        </p:tgtEl>
                                        <p:attrNameLst>
                                          <p:attrName>style.visibility</p:attrName>
                                        </p:attrNameLst>
                                      </p:cBhvr>
                                      <p:to>
                                        <p:strVal val="visible"/>
                                      </p:to>
                                    </p:set>
                                    <p:animEffect filter="fade" transition="in">
                                      <p:cBhvr>
                                        <p:cTn dur="500"/>
                                        <p:tgtEl>
                                          <p:spTgt spid="9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4"/>
                                        </p:tgtEl>
                                        <p:attrNameLst>
                                          <p:attrName>style.visibility</p:attrName>
                                        </p:attrNameLst>
                                      </p:cBhvr>
                                      <p:to>
                                        <p:strVal val="visible"/>
                                      </p:to>
                                    </p:set>
                                    <p:animEffect filter="fade" transition="in">
                                      <p:cBhvr>
                                        <p:cTn dur="500"/>
                                        <p:tgtEl>
                                          <p:spTgt spid="9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7"/>
                                        </p:tgtEl>
                                        <p:attrNameLst>
                                          <p:attrName>style.visibility</p:attrName>
                                        </p:attrNameLst>
                                      </p:cBhvr>
                                      <p:to>
                                        <p:strVal val="visible"/>
                                      </p:to>
                                    </p:set>
                                    <p:animEffect filter="fade" transition="in">
                                      <p:cBhvr>
                                        <p:cTn dur="500"/>
                                        <p:tgtEl>
                                          <p:spTgt spid="9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0"/>
                                        </p:tgtEl>
                                        <p:attrNameLst>
                                          <p:attrName>style.visibility</p:attrName>
                                        </p:attrNameLst>
                                      </p:cBhvr>
                                      <p:to>
                                        <p:strVal val="visible"/>
                                      </p:to>
                                    </p:set>
                                    <p:animEffect filter="fade" transition="in">
                                      <p:cBhvr>
                                        <p:cTn dur="500"/>
                                        <p:tgtEl>
                                          <p:spTgt spid="9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3"/>
                                        </p:tgtEl>
                                        <p:attrNameLst>
                                          <p:attrName>style.visibility</p:attrName>
                                        </p:attrNameLst>
                                      </p:cBhvr>
                                      <p:to>
                                        <p:strVal val="visible"/>
                                      </p:to>
                                    </p:set>
                                    <p:animEffect filter="fade" transition="in">
                                      <p:cBhvr>
                                        <p:cTn dur="500"/>
                                        <p:tgtEl>
                                          <p:spTgt spid="9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6"/>
          <p:cNvSpPr/>
          <p:nvPr/>
        </p:nvSpPr>
        <p:spPr>
          <a:xfrm>
            <a:off x="2591787" y="3015546"/>
            <a:ext cx="3384376" cy="623235"/>
          </a:xfrm>
          <a:prstGeom prst="rect">
            <a:avLst/>
          </a:prstGeom>
          <a:noFill/>
          <a:ln>
            <a:noFill/>
          </a:ln>
        </p:spPr>
        <p:txBody>
          <a:bodyPr anchorCtr="0" anchor="t" bIns="34275" lIns="68550" spcFirstLastPara="1" rIns="68550" wrap="square" tIns="34275">
            <a:noAutofit/>
          </a:bodyPr>
          <a:lstStyle/>
          <a:p>
            <a:pPr indent="0" lvl="0" marL="0" marR="0" rtl="0" algn="ctr">
              <a:spcBef>
                <a:spcPts val="0"/>
              </a:spcBef>
              <a:spcAft>
                <a:spcPts val="0"/>
              </a:spcAft>
              <a:buNone/>
            </a:pPr>
            <a:r>
              <a:rPr b="1" lang="en-US" sz="3600">
                <a:solidFill>
                  <a:schemeClr val="accent1"/>
                </a:solidFill>
                <a:latin typeface="Calibri"/>
                <a:ea typeface="Calibri"/>
                <a:cs typeface="Calibri"/>
                <a:sym typeface="Calibri"/>
              </a:rPr>
              <a:t>About Us</a:t>
            </a:r>
            <a:endParaRPr b="1" sz="3600">
              <a:solidFill>
                <a:schemeClr val="accent1"/>
              </a:solidFill>
              <a:latin typeface="Calibri"/>
              <a:ea typeface="Calibri"/>
              <a:cs typeface="Calibri"/>
              <a:sym typeface="Calibri"/>
            </a:endParaRPr>
          </a:p>
        </p:txBody>
      </p:sp>
      <p:sp>
        <p:nvSpPr>
          <p:cNvPr id="153" name="Google Shape;153;p16"/>
          <p:cNvSpPr/>
          <p:nvPr/>
        </p:nvSpPr>
        <p:spPr>
          <a:xfrm>
            <a:off x="2231746" y="3779996"/>
            <a:ext cx="4104456" cy="807901"/>
          </a:xfrm>
          <a:prstGeom prst="rect">
            <a:avLst/>
          </a:prstGeom>
          <a:noFill/>
          <a:ln>
            <a:noFill/>
          </a:ln>
        </p:spPr>
        <p:txBody>
          <a:bodyPr anchorCtr="0" anchor="t" bIns="34275" lIns="68550" spcFirstLastPara="1" rIns="68550" wrap="square" tIns="34275">
            <a:noAutofit/>
          </a:bodyPr>
          <a:lstStyle/>
          <a:p>
            <a:pPr indent="0" lvl="0" marL="0" marR="0" rtl="0" algn="ctr">
              <a:spcBef>
                <a:spcPts val="0"/>
              </a:spcBef>
              <a:spcAft>
                <a:spcPts val="0"/>
              </a:spcAft>
              <a:buNone/>
            </a:pPr>
            <a:r>
              <a:rPr lang="en-US" sz="1200">
                <a:solidFill>
                  <a:srgbClr val="7F7F7F"/>
                </a:solidFill>
                <a:latin typeface="Calibri"/>
                <a:ea typeface="Calibri"/>
                <a:cs typeface="Calibri"/>
                <a:sym typeface="Calibri"/>
              </a:rPr>
              <a:t>We have many PowerPoint templates that has been specifically designed. We have many PowerPoint templates that has been specifically designed.</a:t>
            </a:r>
            <a:endParaRPr/>
          </a:p>
          <a:p>
            <a:pPr indent="0" lvl="0" marL="0" marR="0" rtl="0" algn="ctr">
              <a:spcBef>
                <a:spcPts val="0"/>
              </a:spcBef>
              <a:spcAft>
                <a:spcPts val="0"/>
              </a:spcAft>
              <a:buClr>
                <a:schemeClr val="dk1"/>
              </a:buClr>
              <a:buSzPts val="1200"/>
              <a:buFont typeface="Arial"/>
              <a:buNone/>
            </a:pPr>
            <a:r>
              <a:t/>
            </a:r>
            <a:endParaRPr sz="1200">
              <a:solidFill>
                <a:srgbClr val="7F7F7F"/>
              </a:solidFill>
              <a:latin typeface="Calibri"/>
              <a:ea typeface="Calibri"/>
              <a:cs typeface="Calibri"/>
              <a:sym typeface="Calibri"/>
            </a:endParaRPr>
          </a:p>
        </p:txBody>
      </p:sp>
      <p:grpSp>
        <p:nvGrpSpPr>
          <p:cNvPr id="154" name="Google Shape;154;p16"/>
          <p:cNvGrpSpPr/>
          <p:nvPr/>
        </p:nvGrpSpPr>
        <p:grpSpPr>
          <a:xfrm>
            <a:off x="3563902" y="1456420"/>
            <a:ext cx="1440146" cy="1417911"/>
            <a:chOff x="1223888" y="1903750"/>
            <a:chExt cx="1349509" cy="1349509"/>
          </a:xfrm>
        </p:grpSpPr>
        <p:sp>
          <p:nvSpPr>
            <p:cNvPr id="155" name="Google Shape;155;p16"/>
            <p:cNvSpPr/>
            <p:nvPr/>
          </p:nvSpPr>
          <p:spPr>
            <a:xfrm>
              <a:off x="1223888" y="1903750"/>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6" name="Google Shape;156;p16"/>
            <p:cNvSpPr txBox="1"/>
            <p:nvPr/>
          </p:nvSpPr>
          <p:spPr>
            <a:xfrm>
              <a:off x="1315037" y="2329514"/>
              <a:ext cx="1167210" cy="49797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770000"/>
                  </a:solidFill>
                  <a:latin typeface="Calibri"/>
                  <a:ea typeface="Calibri"/>
                  <a:cs typeface="Calibri"/>
                  <a:sym typeface="Calibri"/>
                </a:rPr>
                <a:t>PART 1</a:t>
              </a:r>
              <a:endParaRPr b="1" sz="2800">
                <a:solidFill>
                  <a:srgbClr val="770000"/>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154"/>
                                        </p:tgtEl>
                                        <p:attrNameLst>
                                          <p:attrName>style.visibility</p:attrName>
                                        </p:attrNameLst>
                                      </p:cBhvr>
                                      <p:to>
                                        <p:strVal val="visible"/>
                                      </p:to>
                                    </p:set>
                                    <p:anim calcmode="lin" valueType="num">
                                      <p:cBhvr additive="base">
                                        <p:cTn dur="500"/>
                                        <p:tgtEl>
                                          <p:spTgt spid="154"/>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500"/>
                                        <p:tgtEl>
                                          <p:spTgt spid="152"/>
                                        </p:tgtEl>
                                      </p:cBhvr>
                                    </p:animEffect>
                                  </p:childTnLst>
                                </p:cTn>
                              </p:par>
                              <p:par>
                                <p:cTn fill="hold" nodeType="withEffect" presetClass="entr" presetID="10" presetSubtype="0">
                                  <p:stCondLst>
                                    <p:cond delay="50"/>
                                  </p:stCondLst>
                                  <p:childTnLst>
                                    <p:set>
                                      <p:cBhvr>
                                        <p:cTn dur="1" fill="hold">
                                          <p:stCondLst>
                                            <p:cond delay="0"/>
                                          </p:stCondLst>
                                        </p:cTn>
                                        <p:tgtEl>
                                          <p:spTgt spid="153"/>
                                        </p:tgtEl>
                                        <p:attrNameLst>
                                          <p:attrName>style.visibility</p:attrName>
                                        </p:attrNameLst>
                                      </p:cBhvr>
                                      <p:to>
                                        <p:strVal val="visible"/>
                                      </p:to>
                                    </p:set>
                                    <p:animEffect filter="fade" transition="in">
                                      <p:cBhvr>
                                        <p:cTn dur="500"/>
                                        <p:tgtEl>
                                          <p:spTgt spid="1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grpSp>
        <p:nvGrpSpPr>
          <p:cNvPr id="161" name="Google Shape;161;p17"/>
          <p:cNvGrpSpPr/>
          <p:nvPr/>
        </p:nvGrpSpPr>
        <p:grpSpPr>
          <a:xfrm>
            <a:off x="1467105" y="2850046"/>
            <a:ext cx="952665" cy="953985"/>
            <a:chOff x="0" y="0"/>
            <a:chExt cx="1080120" cy="1080120"/>
          </a:xfrm>
        </p:grpSpPr>
        <p:grpSp>
          <p:nvGrpSpPr>
            <p:cNvPr id="162" name="Google Shape;162;p17"/>
            <p:cNvGrpSpPr/>
            <p:nvPr/>
          </p:nvGrpSpPr>
          <p:grpSpPr>
            <a:xfrm>
              <a:off x="0" y="0"/>
              <a:ext cx="1080120" cy="1080120"/>
              <a:chOff x="0" y="0"/>
              <a:chExt cx="1080120" cy="1080120"/>
            </a:xfrm>
          </p:grpSpPr>
          <p:sp>
            <p:nvSpPr>
              <p:cNvPr id="163" name="Google Shape;163;p17"/>
              <p:cNvSpPr/>
              <p:nvPr/>
            </p:nvSpPr>
            <p:spPr>
              <a:xfrm>
                <a:off x="0" y="0"/>
                <a:ext cx="1080120" cy="108012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t/>
                </a:r>
                <a:endParaRPr sz="1400">
                  <a:solidFill>
                    <a:srgbClr val="3F3F3F"/>
                  </a:solidFill>
                  <a:latin typeface="Calibri"/>
                  <a:ea typeface="Calibri"/>
                  <a:cs typeface="Calibri"/>
                  <a:sym typeface="Calibri"/>
                </a:endParaRPr>
              </a:p>
            </p:txBody>
          </p:sp>
          <p:sp>
            <p:nvSpPr>
              <p:cNvPr id="164" name="Google Shape;164;p17"/>
              <p:cNvSpPr/>
              <p:nvPr/>
            </p:nvSpPr>
            <p:spPr>
              <a:xfrm>
                <a:off x="72008" y="72008"/>
                <a:ext cx="936104" cy="936104"/>
              </a:xfrm>
              <a:prstGeom prst="ellipse">
                <a:avLst/>
              </a:prstGeom>
              <a:solidFill>
                <a:srgbClr val="FFFFFF"/>
              </a:solidFill>
              <a:ln cap="flat" cmpd="sng" w="1905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t/>
                </a:r>
                <a:endParaRPr sz="1400">
                  <a:solidFill>
                    <a:srgbClr val="3F3F3F"/>
                  </a:solidFill>
                  <a:latin typeface="Calibri"/>
                  <a:ea typeface="Calibri"/>
                  <a:cs typeface="Calibri"/>
                  <a:sym typeface="Calibri"/>
                </a:endParaRPr>
              </a:p>
            </p:txBody>
          </p:sp>
        </p:grpSp>
        <p:sp>
          <p:nvSpPr>
            <p:cNvPr id="165" name="Google Shape;165;p17"/>
            <p:cNvSpPr/>
            <p:nvPr/>
          </p:nvSpPr>
          <p:spPr>
            <a:xfrm>
              <a:off x="262619" y="365759"/>
              <a:ext cx="549239" cy="31362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3F3F3F"/>
                </a:buClr>
                <a:buSzPts val="1200"/>
                <a:buFont typeface="Arial"/>
                <a:buNone/>
              </a:pPr>
              <a:r>
                <a:rPr b="1" lang="en-US" sz="1200">
                  <a:solidFill>
                    <a:srgbClr val="3F3F3F"/>
                  </a:solidFill>
                  <a:latin typeface="Calibri"/>
                  <a:ea typeface="Calibri"/>
                  <a:cs typeface="Calibri"/>
                  <a:sym typeface="Calibri"/>
                </a:rPr>
                <a:t>NGO</a:t>
              </a:r>
              <a:endParaRPr b="1" sz="1200">
                <a:solidFill>
                  <a:srgbClr val="3F3F3F"/>
                </a:solidFill>
                <a:latin typeface="Calibri"/>
                <a:ea typeface="Calibri"/>
                <a:cs typeface="Calibri"/>
                <a:sym typeface="Calibri"/>
              </a:endParaRPr>
            </a:p>
          </p:txBody>
        </p:sp>
      </p:grpSp>
      <p:grpSp>
        <p:nvGrpSpPr>
          <p:cNvPr id="166" name="Google Shape;166;p17"/>
          <p:cNvGrpSpPr/>
          <p:nvPr/>
        </p:nvGrpSpPr>
        <p:grpSpPr>
          <a:xfrm>
            <a:off x="2450732" y="1581638"/>
            <a:ext cx="1306343" cy="1306519"/>
            <a:chOff x="0" y="0"/>
            <a:chExt cx="1080120" cy="1080120"/>
          </a:xfrm>
        </p:grpSpPr>
        <p:grpSp>
          <p:nvGrpSpPr>
            <p:cNvPr id="167" name="Google Shape;167;p17"/>
            <p:cNvGrpSpPr/>
            <p:nvPr/>
          </p:nvGrpSpPr>
          <p:grpSpPr>
            <a:xfrm>
              <a:off x="0" y="0"/>
              <a:ext cx="1080120" cy="1080120"/>
              <a:chOff x="0" y="0"/>
              <a:chExt cx="1080120" cy="1080120"/>
            </a:xfrm>
          </p:grpSpPr>
          <p:sp>
            <p:nvSpPr>
              <p:cNvPr id="168" name="Google Shape;168;p17"/>
              <p:cNvSpPr/>
              <p:nvPr/>
            </p:nvSpPr>
            <p:spPr>
              <a:xfrm>
                <a:off x="0" y="0"/>
                <a:ext cx="1080120" cy="108012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t/>
                </a:r>
                <a:endParaRPr sz="1400">
                  <a:solidFill>
                    <a:srgbClr val="3F3F3F"/>
                  </a:solidFill>
                  <a:latin typeface="Calibri"/>
                  <a:ea typeface="Calibri"/>
                  <a:cs typeface="Calibri"/>
                  <a:sym typeface="Calibri"/>
                </a:endParaRPr>
              </a:p>
            </p:txBody>
          </p:sp>
          <p:sp>
            <p:nvSpPr>
              <p:cNvPr id="169" name="Google Shape;169;p17"/>
              <p:cNvSpPr/>
              <p:nvPr/>
            </p:nvSpPr>
            <p:spPr>
              <a:xfrm>
                <a:off x="72008" y="72008"/>
                <a:ext cx="936104" cy="936104"/>
              </a:xfrm>
              <a:prstGeom prst="ellipse">
                <a:avLst/>
              </a:prstGeom>
              <a:solidFill>
                <a:schemeClr val="lt1"/>
              </a:solidFill>
              <a:ln cap="flat" cmpd="sng" w="190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t/>
                </a:r>
                <a:endParaRPr sz="1400">
                  <a:solidFill>
                    <a:srgbClr val="3F3F3F"/>
                  </a:solidFill>
                  <a:latin typeface="Calibri"/>
                  <a:ea typeface="Calibri"/>
                  <a:cs typeface="Calibri"/>
                  <a:sym typeface="Calibri"/>
                </a:endParaRPr>
              </a:p>
            </p:txBody>
          </p:sp>
        </p:grpSp>
        <p:sp>
          <p:nvSpPr>
            <p:cNvPr id="170" name="Google Shape;170;p17"/>
            <p:cNvSpPr/>
            <p:nvPr/>
          </p:nvSpPr>
          <p:spPr>
            <a:xfrm>
              <a:off x="326512" y="400115"/>
              <a:ext cx="427099" cy="25444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3F3F3F"/>
                </a:buClr>
                <a:buSzPts val="1400"/>
                <a:buFont typeface="Arial"/>
                <a:buNone/>
              </a:pPr>
              <a:r>
                <a:rPr b="1" lang="en-US" sz="1400">
                  <a:solidFill>
                    <a:srgbClr val="3F3F3F"/>
                  </a:solidFill>
                  <a:latin typeface="Calibri"/>
                  <a:ea typeface="Calibri"/>
                  <a:cs typeface="Calibri"/>
                  <a:sym typeface="Calibri"/>
                </a:rPr>
                <a:t>Tech</a:t>
              </a:r>
              <a:endParaRPr b="1" sz="1200">
                <a:solidFill>
                  <a:srgbClr val="3F3F3F"/>
                </a:solidFill>
                <a:latin typeface="Calibri"/>
                <a:ea typeface="Calibri"/>
                <a:cs typeface="Calibri"/>
                <a:sym typeface="Calibri"/>
              </a:endParaRPr>
            </a:p>
          </p:txBody>
        </p:sp>
      </p:grpSp>
      <p:grpSp>
        <p:nvGrpSpPr>
          <p:cNvPr id="171" name="Google Shape;171;p17"/>
          <p:cNvGrpSpPr/>
          <p:nvPr/>
        </p:nvGrpSpPr>
        <p:grpSpPr>
          <a:xfrm>
            <a:off x="4179820" y="2850046"/>
            <a:ext cx="1170588" cy="1170745"/>
            <a:chOff x="0" y="0"/>
            <a:chExt cx="1080120" cy="1080120"/>
          </a:xfrm>
        </p:grpSpPr>
        <p:grpSp>
          <p:nvGrpSpPr>
            <p:cNvPr id="172" name="Google Shape;172;p17"/>
            <p:cNvGrpSpPr/>
            <p:nvPr/>
          </p:nvGrpSpPr>
          <p:grpSpPr>
            <a:xfrm>
              <a:off x="0" y="0"/>
              <a:ext cx="1080120" cy="1080120"/>
              <a:chOff x="0" y="0"/>
              <a:chExt cx="1080120" cy="1080120"/>
            </a:xfrm>
          </p:grpSpPr>
          <p:sp>
            <p:nvSpPr>
              <p:cNvPr id="173" name="Google Shape;173;p17"/>
              <p:cNvSpPr/>
              <p:nvPr/>
            </p:nvSpPr>
            <p:spPr>
              <a:xfrm>
                <a:off x="0" y="0"/>
                <a:ext cx="1080120" cy="108012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t/>
                </a:r>
                <a:endParaRPr sz="1400">
                  <a:solidFill>
                    <a:srgbClr val="3F3F3F"/>
                  </a:solidFill>
                  <a:latin typeface="Calibri"/>
                  <a:ea typeface="Calibri"/>
                  <a:cs typeface="Calibri"/>
                  <a:sym typeface="Calibri"/>
                </a:endParaRPr>
              </a:p>
            </p:txBody>
          </p:sp>
          <p:sp>
            <p:nvSpPr>
              <p:cNvPr id="174" name="Google Shape;174;p17"/>
              <p:cNvSpPr/>
              <p:nvPr/>
            </p:nvSpPr>
            <p:spPr>
              <a:xfrm>
                <a:off x="72008" y="72008"/>
                <a:ext cx="936104" cy="936104"/>
              </a:xfrm>
              <a:prstGeom prst="ellipse">
                <a:avLst/>
              </a:prstGeom>
              <a:solidFill>
                <a:schemeClr val="lt1"/>
              </a:solidFill>
              <a:ln cap="flat" cmpd="sng" w="19050">
                <a:solidFill>
                  <a:schemeClr val="accent4"/>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t/>
                </a:r>
                <a:endParaRPr sz="1400">
                  <a:solidFill>
                    <a:srgbClr val="3F3F3F"/>
                  </a:solidFill>
                  <a:latin typeface="Calibri"/>
                  <a:ea typeface="Calibri"/>
                  <a:cs typeface="Calibri"/>
                  <a:sym typeface="Calibri"/>
                </a:endParaRPr>
              </a:p>
            </p:txBody>
          </p:sp>
        </p:grpSp>
        <p:sp>
          <p:nvSpPr>
            <p:cNvPr id="175" name="Google Shape;175;p17"/>
            <p:cNvSpPr/>
            <p:nvPr/>
          </p:nvSpPr>
          <p:spPr>
            <a:xfrm>
              <a:off x="245571" y="398075"/>
              <a:ext cx="588984" cy="283953"/>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3F3F3F"/>
                </a:buClr>
                <a:buSzPts val="1400"/>
                <a:buFont typeface="Arial"/>
                <a:buNone/>
              </a:pPr>
              <a:r>
                <a:rPr b="1" lang="en-US" sz="1400">
                  <a:solidFill>
                    <a:srgbClr val="3F3F3F"/>
                  </a:solidFill>
                  <a:latin typeface="Calibri"/>
                  <a:ea typeface="Calibri"/>
                  <a:cs typeface="Calibri"/>
                  <a:sym typeface="Calibri"/>
                </a:rPr>
                <a:t>Public</a:t>
              </a:r>
              <a:endParaRPr b="1" sz="1200">
                <a:solidFill>
                  <a:srgbClr val="3F3F3F"/>
                </a:solidFill>
                <a:latin typeface="Calibri"/>
                <a:ea typeface="Calibri"/>
                <a:cs typeface="Calibri"/>
                <a:sym typeface="Calibri"/>
              </a:endParaRPr>
            </a:p>
          </p:txBody>
        </p:sp>
      </p:grpSp>
      <p:grpSp>
        <p:nvGrpSpPr>
          <p:cNvPr id="176" name="Google Shape;176;p17"/>
          <p:cNvGrpSpPr/>
          <p:nvPr/>
        </p:nvGrpSpPr>
        <p:grpSpPr>
          <a:xfrm>
            <a:off x="5550468" y="1009962"/>
            <a:ext cx="1715988" cy="1715029"/>
            <a:chOff x="0" y="0"/>
            <a:chExt cx="1080120" cy="1080120"/>
          </a:xfrm>
        </p:grpSpPr>
        <p:grpSp>
          <p:nvGrpSpPr>
            <p:cNvPr id="177" name="Google Shape;177;p17"/>
            <p:cNvGrpSpPr/>
            <p:nvPr/>
          </p:nvGrpSpPr>
          <p:grpSpPr>
            <a:xfrm>
              <a:off x="0" y="0"/>
              <a:ext cx="1080120" cy="1080120"/>
              <a:chOff x="0" y="0"/>
              <a:chExt cx="1080120" cy="1080120"/>
            </a:xfrm>
          </p:grpSpPr>
          <p:sp>
            <p:nvSpPr>
              <p:cNvPr id="178" name="Google Shape;178;p17"/>
              <p:cNvSpPr/>
              <p:nvPr/>
            </p:nvSpPr>
            <p:spPr>
              <a:xfrm>
                <a:off x="0" y="0"/>
                <a:ext cx="1080120" cy="108012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t/>
                </a:r>
                <a:endParaRPr sz="1400">
                  <a:solidFill>
                    <a:srgbClr val="3F3F3F"/>
                  </a:solidFill>
                  <a:latin typeface="Calibri"/>
                  <a:ea typeface="Calibri"/>
                  <a:cs typeface="Calibri"/>
                  <a:sym typeface="Calibri"/>
                </a:endParaRPr>
              </a:p>
            </p:txBody>
          </p:sp>
          <p:sp>
            <p:nvSpPr>
              <p:cNvPr id="179" name="Google Shape;179;p17"/>
              <p:cNvSpPr/>
              <p:nvPr/>
            </p:nvSpPr>
            <p:spPr>
              <a:xfrm>
                <a:off x="72008" y="72008"/>
                <a:ext cx="936104" cy="936104"/>
              </a:xfrm>
              <a:prstGeom prst="ellipse">
                <a:avLst/>
              </a:prstGeom>
              <a:solidFill>
                <a:schemeClr val="lt1"/>
              </a:solidFill>
              <a:ln cap="flat"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t/>
                </a:r>
                <a:endParaRPr sz="1400">
                  <a:solidFill>
                    <a:srgbClr val="3F3F3F"/>
                  </a:solidFill>
                  <a:latin typeface="Calibri"/>
                  <a:ea typeface="Calibri"/>
                  <a:cs typeface="Calibri"/>
                  <a:sym typeface="Calibri"/>
                </a:endParaRPr>
              </a:p>
            </p:txBody>
          </p:sp>
        </p:grpSp>
        <p:sp>
          <p:nvSpPr>
            <p:cNvPr id="180" name="Google Shape;180;p17"/>
            <p:cNvSpPr/>
            <p:nvPr/>
          </p:nvSpPr>
          <p:spPr>
            <a:xfrm>
              <a:off x="258650" y="414093"/>
              <a:ext cx="562822" cy="23260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3F3F3F"/>
                </a:buClr>
                <a:buSzPts val="1800"/>
                <a:buFont typeface="Arial"/>
                <a:buNone/>
              </a:pPr>
              <a:r>
                <a:rPr b="1" lang="en-US" sz="1800">
                  <a:solidFill>
                    <a:srgbClr val="3F3F3F"/>
                  </a:solidFill>
                  <a:latin typeface="Calibri"/>
                  <a:ea typeface="Calibri"/>
                  <a:cs typeface="Calibri"/>
                  <a:sym typeface="Calibri"/>
                </a:rPr>
                <a:t>Startup</a:t>
              </a:r>
              <a:endParaRPr b="1" sz="1200">
                <a:solidFill>
                  <a:srgbClr val="3F3F3F"/>
                </a:solidFill>
                <a:latin typeface="Calibri"/>
                <a:ea typeface="Calibri"/>
                <a:cs typeface="Calibri"/>
                <a:sym typeface="Calibri"/>
              </a:endParaRPr>
            </a:p>
          </p:txBody>
        </p:sp>
      </p:grpSp>
      <p:cxnSp>
        <p:nvCxnSpPr>
          <p:cNvPr id="181" name="Google Shape;181;p17"/>
          <p:cNvCxnSpPr>
            <a:stCxn id="163" idx="7"/>
            <a:endCxn id="168" idx="3"/>
          </p:cNvCxnSpPr>
          <p:nvPr/>
        </p:nvCxnSpPr>
        <p:spPr>
          <a:xfrm flipH="1" rot="10800000">
            <a:off x="2280255" y="2696954"/>
            <a:ext cx="361800" cy="292800"/>
          </a:xfrm>
          <a:prstGeom prst="straightConnector1">
            <a:avLst/>
          </a:prstGeom>
          <a:noFill/>
          <a:ln cap="flat" cmpd="sng" w="28575">
            <a:solidFill>
              <a:srgbClr val="D8D8D8"/>
            </a:solidFill>
            <a:prstDash val="solid"/>
            <a:round/>
            <a:headEnd len="sm" w="sm" type="none"/>
            <a:tailEnd len="sm" w="sm" type="none"/>
          </a:ln>
        </p:spPr>
      </p:cxnSp>
      <p:cxnSp>
        <p:nvCxnSpPr>
          <p:cNvPr id="182" name="Google Shape;182;p17"/>
          <p:cNvCxnSpPr/>
          <p:nvPr/>
        </p:nvCxnSpPr>
        <p:spPr>
          <a:xfrm>
            <a:off x="3670143" y="2530860"/>
            <a:ext cx="681156" cy="490689"/>
          </a:xfrm>
          <a:prstGeom prst="straightConnector1">
            <a:avLst/>
          </a:prstGeom>
          <a:noFill/>
          <a:ln cap="flat" cmpd="sng" w="28575">
            <a:solidFill>
              <a:srgbClr val="D8D8D8"/>
            </a:solidFill>
            <a:prstDash val="solid"/>
            <a:round/>
            <a:headEnd len="sm" w="sm" type="none"/>
            <a:tailEnd len="sm" w="sm" type="none"/>
          </a:ln>
        </p:spPr>
      </p:cxnSp>
      <p:cxnSp>
        <p:nvCxnSpPr>
          <p:cNvPr id="183" name="Google Shape;183;p17"/>
          <p:cNvCxnSpPr>
            <a:stCxn id="173" idx="7"/>
            <a:endCxn id="178" idx="3"/>
          </p:cNvCxnSpPr>
          <p:nvPr/>
        </p:nvCxnSpPr>
        <p:spPr>
          <a:xfrm flipH="1" rot="10800000">
            <a:off x="5178979" y="2473698"/>
            <a:ext cx="622800" cy="547800"/>
          </a:xfrm>
          <a:prstGeom prst="straightConnector1">
            <a:avLst/>
          </a:prstGeom>
          <a:noFill/>
          <a:ln cap="flat" cmpd="sng" w="28575">
            <a:solidFill>
              <a:srgbClr val="D8D8D8"/>
            </a:solidFill>
            <a:prstDash val="solid"/>
            <a:round/>
            <a:headEnd len="sm" w="sm" type="none"/>
            <a:tailEnd len="sm" w="sm" type="none"/>
          </a:ln>
        </p:spPr>
      </p:cxnSp>
      <p:cxnSp>
        <p:nvCxnSpPr>
          <p:cNvPr id="184" name="Google Shape;184;p17"/>
          <p:cNvCxnSpPr>
            <a:stCxn id="185" idx="5"/>
            <a:endCxn id="163" idx="1"/>
          </p:cNvCxnSpPr>
          <p:nvPr/>
        </p:nvCxnSpPr>
        <p:spPr>
          <a:xfrm>
            <a:off x="1307793" y="2776231"/>
            <a:ext cx="298800" cy="213600"/>
          </a:xfrm>
          <a:prstGeom prst="straightConnector1">
            <a:avLst/>
          </a:prstGeom>
          <a:noFill/>
          <a:ln cap="flat" cmpd="sng" w="28575">
            <a:solidFill>
              <a:srgbClr val="D8D8D8"/>
            </a:solidFill>
            <a:prstDash val="solid"/>
            <a:round/>
            <a:headEnd len="sm" w="sm" type="none"/>
            <a:tailEnd len="sm" w="sm" type="none"/>
          </a:ln>
        </p:spPr>
      </p:cxnSp>
      <p:cxnSp>
        <p:nvCxnSpPr>
          <p:cNvPr id="186" name="Google Shape;186;p17"/>
          <p:cNvCxnSpPr>
            <a:stCxn id="187" idx="7"/>
            <a:endCxn id="173" idx="3"/>
          </p:cNvCxnSpPr>
          <p:nvPr/>
        </p:nvCxnSpPr>
        <p:spPr>
          <a:xfrm flipH="1" rot="10800000">
            <a:off x="4049270" y="3849313"/>
            <a:ext cx="302100" cy="278400"/>
          </a:xfrm>
          <a:prstGeom prst="straightConnector1">
            <a:avLst/>
          </a:prstGeom>
          <a:noFill/>
          <a:ln cap="flat" cmpd="sng" w="28575">
            <a:solidFill>
              <a:srgbClr val="D8D8D8"/>
            </a:solidFill>
            <a:prstDash val="solid"/>
            <a:round/>
            <a:headEnd len="sm" w="sm" type="none"/>
            <a:tailEnd len="sm" w="sm" type="none"/>
          </a:ln>
        </p:spPr>
      </p:cxnSp>
      <p:cxnSp>
        <p:nvCxnSpPr>
          <p:cNvPr id="188" name="Google Shape;188;p17"/>
          <p:cNvCxnSpPr>
            <a:stCxn id="178" idx="6"/>
            <a:endCxn id="189" idx="1"/>
          </p:cNvCxnSpPr>
          <p:nvPr/>
        </p:nvCxnSpPr>
        <p:spPr>
          <a:xfrm>
            <a:off x="7266456" y="1867477"/>
            <a:ext cx="418200" cy="281400"/>
          </a:xfrm>
          <a:prstGeom prst="straightConnector1">
            <a:avLst/>
          </a:prstGeom>
          <a:noFill/>
          <a:ln cap="flat" cmpd="sng" w="28575">
            <a:solidFill>
              <a:srgbClr val="D8D8D8"/>
            </a:solidFill>
            <a:prstDash val="solid"/>
            <a:round/>
            <a:headEnd len="sm" w="sm" type="none"/>
            <a:tailEnd len="sm" w="sm" type="none"/>
          </a:ln>
        </p:spPr>
      </p:cxnSp>
      <p:sp>
        <p:nvSpPr>
          <p:cNvPr id="190" name="Google Shape;190;p17"/>
          <p:cNvSpPr/>
          <p:nvPr/>
        </p:nvSpPr>
        <p:spPr>
          <a:xfrm>
            <a:off x="1221794" y="3812368"/>
            <a:ext cx="1365884" cy="440516"/>
          </a:xfrm>
          <a:prstGeom prst="rect">
            <a:avLst/>
          </a:prstGeom>
          <a:noFill/>
          <a:ln>
            <a:noFill/>
          </a:ln>
        </p:spPr>
        <p:txBody>
          <a:bodyPr anchorCtr="0" anchor="t" bIns="40325" lIns="80650" spcFirstLastPara="1" rIns="80650" wrap="square" tIns="40325">
            <a:noAutofit/>
          </a:bodyPr>
          <a:lstStyle/>
          <a:p>
            <a:pPr indent="0" lvl="0" marL="0" marR="0" rtl="0" algn="ctr">
              <a:lnSpc>
                <a:spcPct val="117083"/>
              </a:lnSpc>
              <a:spcBef>
                <a:spcPts val="0"/>
              </a:spcBef>
              <a:spcAft>
                <a:spcPts val="0"/>
              </a:spcAft>
              <a:buClr>
                <a:srgbClr val="7F7F7F"/>
              </a:buClr>
              <a:buSzPts val="1200"/>
              <a:buFont typeface="Calibri"/>
              <a:buNone/>
            </a:pPr>
            <a:r>
              <a:rPr lang="en-US" sz="1200">
                <a:solidFill>
                  <a:srgbClr val="7F7F7F"/>
                </a:solidFill>
                <a:latin typeface="Calibri"/>
                <a:ea typeface="Calibri"/>
                <a:cs typeface="Calibri"/>
                <a:sym typeface="Calibri"/>
              </a:rPr>
              <a:t>Instructions for Use!</a:t>
            </a:r>
            <a:endParaRPr sz="1200">
              <a:solidFill>
                <a:srgbClr val="7F7F7F"/>
              </a:solidFill>
              <a:latin typeface="Calibri"/>
              <a:ea typeface="Calibri"/>
              <a:cs typeface="Calibri"/>
              <a:sym typeface="Calibri"/>
            </a:endParaRPr>
          </a:p>
        </p:txBody>
      </p:sp>
      <p:sp>
        <p:nvSpPr>
          <p:cNvPr id="191" name="Google Shape;191;p17"/>
          <p:cNvSpPr/>
          <p:nvPr/>
        </p:nvSpPr>
        <p:spPr>
          <a:xfrm>
            <a:off x="2407862" y="2914359"/>
            <a:ext cx="1365884" cy="620053"/>
          </a:xfrm>
          <a:prstGeom prst="rect">
            <a:avLst/>
          </a:prstGeom>
          <a:noFill/>
          <a:ln>
            <a:noFill/>
          </a:ln>
        </p:spPr>
        <p:txBody>
          <a:bodyPr anchorCtr="0" anchor="t" bIns="40325" lIns="80650" spcFirstLastPara="1" rIns="80650" wrap="square" tIns="40325">
            <a:noAutofit/>
          </a:bodyPr>
          <a:lstStyle/>
          <a:p>
            <a:pPr indent="0" lvl="0" marL="0" marR="0" rtl="0" algn="ctr">
              <a:lnSpc>
                <a:spcPct val="117083"/>
              </a:lnSpc>
              <a:spcBef>
                <a:spcPts val="0"/>
              </a:spcBef>
              <a:spcAft>
                <a:spcPts val="0"/>
              </a:spcAft>
              <a:buClr>
                <a:srgbClr val="7F7F7F"/>
              </a:buClr>
              <a:buSzPts val="1200"/>
              <a:buFont typeface="Calibri"/>
              <a:buNone/>
            </a:pPr>
            <a:r>
              <a:rPr lang="en-US" sz="1200">
                <a:solidFill>
                  <a:srgbClr val="7F7F7F"/>
                </a:solidFill>
                <a:latin typeface="Calibri"/>
                <a:ea typeface="Calibri"/>
                <a:cs typeface="Calibri"/>
                <a:sym typeface="Calibri"/>
              </a:rPr>
              <a:t>Click to add description summary</a:t>
            </a:r>
            <a:endParaRPr sz="1200">
              <a:solidFill>
                <a:srgbClr val="7F7F7F"/>
              </a:solidFill>
              <a:latin typeface="Calibri"/>
              <a:ea typeface="Calibri"/>
              <a:cs typeface="Calibri"/>
              <a:sym typeface="Calibri"/>
            </a:endParaRPr>
          </a:p>
        </p:txBody>
      </p:sp>
      <p:sp>
        <p:nvSpPr>
          <p:cNvPr id="192" name="Google Shape;192;p17"/>
          <p:cNvSpPr/>
          <p:nvPr/>
        </p:nvSpPr>
        <p:spPr>
          <a:xfrm>
            <a:off x="4100034" y="4056521"/>
            <a:ext cx="1365884" cy="440516"/>
          </a:xfrm>
          <a:prstGeom prst="rect">
            <a:avLst/>
          </a:prstGeom>
          <a:noFill/>
          <a:ln>
            <a:noFill/>
          </a:ln>
        </p:spPr>
        <p:txBody>
          <a:bodyPr anchorCtr="0" anchor="t" bIns="40325" lIns="80650" spcFirstLastPara="1" rIns="80650" wrap="square" tIns="40325">
            <a:noAutofit/>
          </a:bodyPr>
          <a:lstStyle/>
          <a:p>
            <a:pPr indent="0" lvl="0" marL="0" marR="0" rtl="0" algn="ctr">
              <a:lnSpc>
                <a:spcPct val="117083"/>
              </a:lnSpc>
              <a:spcBef>
                <a:spcPts val="0"/>
              </a:spcBef>
              <a:spcAft>
                <a:spcPts val="0"/>
              </a:spcAft>
              <a:buClr>
                <a:srgbClr val="7F7F7F"/>
              </a:buClr>
              <a:buSzPts val="1200"/>
              <a:buFont typeface="Calibri"/>
              <a:buNone/>
            </a:pPr>
            <a:r>
              <a:rPr lang="en-US" sz="1200">
                <a:solidFill>
                  <a:srgbClr val="7F7F7F"/>
                </a:solidFill>
                <a:latin typeface="Calibri"/>
                <a:ea typeface="Calibri"/>
                <a:cs typeface="Calibri"/>
                <a:sym typeface="Calibri"/>
              </a:rPr>
              <a:t>Presentation for you.</a:t>
            </a:r>
            <a:endParaRPr sz="1200">
              <a:solidFill>
                <a:srgbClr val="7F7F7F"/>
              </a:solidFill>
              <a:latin typeface="Calibri"/>
              <a:ea typeface="Calibri"/>
              <a:cs typeface="Calibri"/>
              <a:sym typeface="Calibri"/>
            </a:endParaRPr>
          </a:p>
        </p:txBody>
      </p:sp>
      <p:sp>
        <p:nvSpPr>
          <p:cNvPr id="193" name="Google Shape;193;p17"/>
          <p:cNvSpPr/>
          <p:nvPr/>
        </p:nvSpPr>
        <p:spPr>
          <a:xfrm>
            <a:off x="5745764" y="2747621"/>
            <a:ext cx="1367075" cy="440516"/>
          </a:xfrm>
          <a:prstGeom prst="rect">
            <a:avLst/>
          </a:prstGeom>
          <a:noFill/>
          <a:ln>
            <a:noFill/>
          </a:ln>
        </p:spPr>
        <p:txBody>
          <a:bodyPr anchorCtr="0" anchor="t" bIns="40325" lIns="80650" spcFirstLastPara="1" rIns="80650" wrap="square" tIns="40325">
            <a:noAutofit/>
          </a:bodyPr>
          <a:lstStyle/>
          <a:p>
            <a:pPr indent="0" lvl="0" marL="0" marR="0" rtl="0" algn="ctr">
              <a:lnSpc>
                <a:spcPct val="117083"/>
              </a:lnSpc>
              <a:spcBef>
                <a:spcPts val="0"/>
              </a:spcBef>
              <a:spcAft>
                <a:spcPts val="0"/>
              </a:spcAft>
              <a:buClr>
                <a:srgbClr val="7F7F7F"/>
              </a:buClr>
              <a:buSzPts val="1200"/>
              <a:buFont typeface="Calibri"/>
              <a:buNone/>
            </a:pPr>
            <a:r>
              <a:rPr lang="en-US" sz="1200">
                <a:solidFill>
                  <a:srgbClr val="7F7F7F"/>
                </a:solidFill>
                <a:latin typeface="Calibri"/>
                <a:ea typeface="Calibri"/>
                <a:cs typeface="Calibri"/>
                <a:sym typeface="Calibri"/>
              </a:rPr>
              <a:t>Presentation for you.</a:t>
            </a:r>
            <a:endParaRPr sz="2000">
              <a:solidFill>
                <a:srgbClr val="7F7F7F"/>
              </a:solidFill>
              <a:latin typeface="Calibri"/>
              <a:ea typeface="Calibri"/>
              <a:cs typeface="Calibri"/>
              <a:sym typeface="Calibri"/>
            </a:endParaRPr>
          </a:p>
        </p:txBody>
      </p:sp>
      <p:sp>
        <p:nvSpPr>
          <p:cNvPr id="194" name="Google Shape;194;p17"/>
          <p:cNvSpPr/>
          <p:nvPr/>
        </p:nvSpPr>
        <p:spPr>
          <a:xfrm>
            <a:off x="5668438" y="3534614"/>
            <a:ext cx="2324504" cy="333481"/>
          </a:xfrm>
          <a:prstGeom prst="rect">
            <a:avLst/>
          </a:prstGeom>
          <a:noFill/>
          <a:ln>
            <a:noFill/>
          </a:ln>
        </p:spPr>
        <p:txBody>
          <a:bodyPr anchorCtr="0" anchor="t" bIns="43200" lIns="86400" spcFirstLastPara="1" rIns="86400" wrap="square" tIns="43200">
            <a:noAutofit/>
          </a:bodyPr>
          <a:lstStyle/>
          <a:p>
            <a:pPr indent="0" lvl="0" marL="0" marR="0" rtl="0" algn="l">
              <a:lnSpc>
                <a:spcPct val="100000"/>
              </a:lnSpc>
              <a:spcBef>
                <a:spcPts val="0"/>
              </a:spcBef>
              <a:spcAft>
                <a:spcPts val="0"/>
              </a:spcAft>
              <a:buClr>
                <a:srgbClr val="3F3F3F"/>
              </a:buClr>
              <a:buSzPts val="1600"/>
              <a:buFont typeface="Arial"/>
              <a:buNone/>
            </a:pPr>
            <a:r>
              <a:rPr b="1" lang="en-US" sz="1600">
                <a:solidFill>
                  <a:srgbClr val="3F3F3F"/>
                </a:solidFill>
                <a:latin typeface="Calibri"/>
                <a:ea typeface="Calibri"/>
                <a:cs typeface="Calibri"/>
                <a:sym typeface="Calibri"/>
              </a:rPr>
              <a:t>Education</a:t>
            </a:r>
            <a:endParaRPr b="1" sz="1600">
              <a:solidFill>
                <a:srgbClr val="3F3F3F"/>
              </a:solidFill>
              <a:latin typeface="Calibri"/>
              <a:ea typeface="Calibri"/>
              <a:cs typeface="Calibri"/>
              <a:sym typeface="Calibri"/>
            </a:endParaRPr>
          </a:p>
        </p:txBody>
      </p:sp>
      <p:sp>
        <p:nvSpPr>
          <p:cNvPr id="195" name="Google Shape;195;p17"/>
          <p:cNvSpPr/>
          <p:nvPr/>
        </p:nvSpPr>
        <p:spPr>
          <a:xfrm>
            <a:off x="5683133" y="3890721"/>
            <a:ext cx="2741295" cy="955650"/>
          </a:xfrm>
          <a:prstGeom prst="rect">
            <a:avLst/>
          </a:prstGeom>
          <a:noFill/>
          <a:ln>
            <a:noFill/>
          </a:ln>
        </p:spPr>
        <p:txBody>
          <a:bodyPr anchorCtr="0" anchor="t" bIns="34275" lIns="68575" spcFirstLastPara="1" rIns="68575" wrap="square" tIns="34275">
            <a:noAutofit/>
          </a:bodyPr>
          <a:lstStyle/>
          <a:p>
            <a:pPr indent="0" lvl="0" marL="0" marR="0" rtl="0" algn="l">
              <a:lnSpc>
                <a:spcPct val="120000"/>
              </a:lnSpc>
              <a:spcBef>
                <a:spcPts val="0"/>
              </a:spcBef>
              <a:spcAft>
                <a:spcPts val="0"/>
              </a:spcAft>
              <a:buNone/>
            </a:pPr>
            <a:r>
              <a:rPr lang="en-US" sz="1200">
                <a:solidFill>
                  <a:srgbClr val="7F7F7F"/>
                </a:solidFill>
                <a:latin typeface="Calibri"/>
                <a:ea typeface="Calibri"/>
                <a:cs typeface="Calibri"/>
                <a:sym typeface="Calibri"/>
              </a:rPr>
              <a:t>A complex idea can be conveyed with just a single still image, namely making it possible to absorb large amounts of data quickly.</a:t>
            </a:r>
            <a:endParaRPr/>
          </a:p>
        </p:txBody>
      </p:sp>
      <p:sp>
        <p:nvSpPr>
          <p:cNvPr id="185" name="Google Shape;185;p17"/>
          <p:cNvSpPr/>
          <p:nvPr/>
        </p:nvSpPr>
        <p:spPr>
          <a:xfrm rot="-580840">
            <a:off x="958620" y="2473692"/>
            <a:ext cx="384638" cy="383500"/>
          </a:xfrm>
          <a:prstGeom prst="ellipse">
            <a:avLst/>
          </a:prstGeom>
          <a:solidFill>
            <a:schemeClr val="accent1"/>
          </a:solidFill>
          <a:ln>
            <a:noFill/>
          </a:ln>
        </p:spPr>
        <p:txBody>
          <a:bodyPr anchorCtr="0" anchor="ctr" bIns="40325" lIns="80650" spcFirstLastPara="1" rIns="80650" wrap="square" tIns="40325">
            <a:noAutofit/>
          </a:bodyPr>
          <a:lstStyle/>
          <a:p>
            <a:pPr indent="0" lvl="0" marL="0" marR="0" rtl="0" algn="ctr">
              <a:lnSpc>
                <a:spcPct val="100000"/>
              </a:lnSpc>
              <a:spcBef>
                <a:spcPts val="0"/>
              </a:spcBef>
              <a:spcAft>
                <a:spcPts val="0"/>
              </a:spcAft>
              <a:buClr>
                <a:schemeClr val="dk1"/>
              </a:buClr>
              <a:buSzPts val="1600"/>
              <a:buFont typeface="Arial"/>
              <a:buNone/>
            </a:pPr>
            <a:r>
              <a:t/>
            </a:r>
            <a:endParaRPr sz="1600">
              <a:solidFill>
                <a:srgbClr val="7F7F7F"/>
              </a:solidFill>
              <a:latin typeface="Calibri"/>
              <a:ea typeface="Calibri"/>
              <a:cs typeface="Calibri"/>
              <a:sym typeface="Calibri"/>
            </a:endParaRPr>
          </a:p>
        </p:txBody>
      </p:sp>
      <p:sp>
        <p:nvSpPr>
          <p:cNvPr id="187" name="Google Shape;187;p17"/>
          <p:cNvSpPr/>
          <p:nvPr/>
        </p:nvSpPr>
        <p:spPr>
          <a:xfrm>
            <a:off x="3628465" y="4055330"/>
            <a:ext cx="493004" cy="494262"/>
          </a:xfrm>
          <a:prstGeom prst="ellipse">
            <a:avLst/>
          </a:prstGeom>
          <a:solidFill>
            <a:schemeClr val="accent2"/>
          </a:solidFill>
          <a:ln>
            <a:noFill/>
          </a:ln>
        </p:spPr>
        <p:txBody>
          <a:bodyPr anchorCtr="0" anchor="ctr" bIns="40325" lIns="80650" spcFirstLastPara="1" rIns="80650" wrap="square" tIns="40325">
            <a:noAutofit/>
          </a:bodyPr>
          <a:lstStyle/>
          <a:p>
            <a:pPr indent="0" lvl="0" marL="0" marR="0" rtl="0" algn="ctr">
              <a:lnSpc>
                <a:spcPct val="100000"/>
              </a:lnSpc>
              <a:spcBef>
                <a:spcPts val="0"/>
              </a:spcBef>
              <a:spcAft>
                <a:spcPts val="0"/>
              </a:spcAft>
              <a:buClr>
                <a:schemeClr val="dk1"/>
              </a:buClr>
              <a:buSzPts val="1600"/>
              <a:buFont typeface="Arial"/>
              <a:buNone/>
            </a:pPr>
            <a:r>
              <a:t/>
            </a:r>
            <a:endParaRPr sz="1600">
              <a:solidFill>
                <a:srgbClr val="7F7F7F"/>
              </a:solidFill>
              <a:latin typeface="Calibri"/>
              <a:ea typeface="Calibri"/>
              <a:cs typeface="Calibri"/>
              <a:sym typeface="Calibri"/>
            </a:endParaRPr>
          </a:p>
        </p:txBody>
      </p:sp>
      <p:sp>
        <p:nvSpPr>
          <p:cNvPr id="189" name="Google Shape;189;p17"/>
          <p:cNvSpPr/>
          <p:nvPr/>
        </p:nvSpPr>
        <p:spPr>
          <a:xfrm>
            <a:off x="7601080" y="2065181"/>
            <a:ext cx="570408" cy="570486"/>
          </a:xfrm>
          <a:prstGeom prst="ellipse">
            <a:avLst/>
          </a:prstGeom>
          <a:solidFill>
            <a:schemeClr val="accent3"/>
          </a:solidFill>
          <a:ln>
            <a:noFill/>
          </a:ln>
        </p:spPr>
        <p:txBody>
          <a:bodyPr anchorCtr="0" anchor="ctr" bIns="40325" lIns="80650" spcFirstLastPara="1" rIns="80650" wrap="square" tIns="40325">
            <a:noAutofit/>
          </a:bodyPr>
          <a:lstStyle/>
          <a:p>
            <a:pPr indent="0" lvl="0" marL="0" marR="0" rtl="0" algn="ctr">
              <a:lnSpc>
                <a:spcPct val="100000"/>
              </a:lnSpc>
              <a:spcBef>
                <a:spcPts val="0"/>
              </a:spcBef>
              <a:spcAft>
                <a:spcPts val="0"/>
              </a:spcAft>
              <a:buClr>
                <a:schemeClr val="dk1"/>
              </a:buClr>
              <a:buSzPts val="1600"/>
              <a:buFont typeface="Arial"/>
              <a:buNone/>
            </a:pPr>
            <a:r>
              <a:t/>
            </a:r>
            <a:endParaRPr sz="1600">
              <a:solidFill>
                <a:srgbClr val="7F7F7F"/>
              </a:solidFill>
              <a:latin typeface="Calibri"/>
              <a:ea typeface="Calibri"/>
              <a:cs typeface="Calibri"/>
              <a:sym typeface="Calibri"/>
            </a:endParaRPr>
          </a:p>
        </p:txBody>
      </p:sp>
      <p:grpSp>
        <p:nvGrpSpPr>
          <p:cNvPr id="196" name="Google Shape;196;p17"/>
          <p:cNvGrpSpPr/>
          <p:nvPr/>
        </p:nvGrpSpPr>
        <p:grpSpPr>
          <a:xfrm>
            <a:off x="280052" y="160276"/>
            <a:ext cx="1439217" cy="461665"/>
            <a:chOff x="568442" y="209492"/>
            <a:chExt cx="1918956" cy="615553"/>
          </a:xfrm>
        </p:grpSpPr>
        <p:sp>
          <p:nvSpPr>
            <p:cNvPr id="197" name="Google Shape;197;p17"/>
            <p:cNvSpPr txBox="1"/>
            <p:nvPr/>
          </p:nvSpPr>
          <p:spPr>
            <a:xfrm>
              <a:off x="665958" y="209492"/>
              <a:ext cx="1821440"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About Us</a:t>
              </a:r>
              <a:endParaRPr b="1" sz="2400">
                <a:solidFill>
                  <a:schemeClr val="accent1"/>
                </a:solidFill>
                <a:latin typeface="Calibri"/>
                <a:ea typeface="Calibri"/>
                <a:cs typeface="Calibri"/>
                <a:sym typeface="Calibri"/>
              </a:endParaRPr>
            </a:p>
          </p:txBody>
        </p:sp>
        <p:sp>
          <p:nvSpPr>
            <p:cNvPr id="198" name="Google Shape;198;p17"/>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85"/>
                                        </p:tgtEl>
                                        <p:attrNameLst>
                                          <p:attrName>style.visibility</p:attrName>
                                        </p:attrNameLst>
                                      </p:cBhvr>
                                      <p:to>
                                        <p:strVal val="visible"/>
                                      </p:to>
                                    </p:set>
                                    <p:animEffect filter="fade" transition="in">
                                      <p:cBhvr>
                                        <p:cTn dur="500"/>
                                        <p:tgtEl>
                                          <p:spTgt spid="18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350"/>
                                        <p:tgtEl>
                                          <p:spTgt spid="184"/>
                                        </p:tgtEl>
                                      </p:cBhvr>
                                    </p:animEffect>
                                  </p:childTnLst>
                                </p:cTn>
                              </p:par>
                            </p:childTnLst>
                          </p:cTn>
                        </p:par>
                        <p:par>
                          <p:cTn fill="hold">
                            <p:stCondLst>
                              <p:cond delay="850"/>
                            </p:stCondLst>
                            <p:childTnLst>
                              <p:par>
                                <p:cTn fill="hold" nodeType="after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650"/>
                                        <p:tgtEl>
                                          <p:spTgt spid="16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500"/>
                                        <p:tgtEl>
                                          <p:spTgt spid="19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350"/>
                                        <p:tgtEl>
                                          <p:spTgt spid="181"/>
                                        </p:tgtEl>
                                      </p:cBhvr>
                                    </p:animEffect>
                                  </p:childTnLst>
                                </p:cTn>
                              </p:par>
                            </p:childTnLst>
                          </p:cTn>
                        </p:par>
                        <p:par>
                          <p:cTn fill="hold">
                            <p:stCondLst>
                              <p:cond delay="2350"/>
                            </p:stCondLst>
                            <p:childTnLst>
                              <p:par>
                                <p:cTn fill="hold" nodeType="after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750"/>
                                        <p:tgtEl>
                                          <p:spTgt spid="166"/>
                                        </p:tgtEl>
                                      </p:cBhvr>
                                    </p:animEffect>
                                  </p:childTnLst>
                                </p:cTn>
                              </p:par>
                              <p:par>
                                <p:cTn fill="hold" nodeType="with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par>
                          <p:cTn fill="hold">
                            <p:stCondLst>
                              <p:cond delay="3100"/>
                            </p:stCondLst>
                            <p:childTnLst>
                              <p:par>
                                <p:cTn fill="hold" nodeType="after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450"/>
                                        <p:tgtEl>
                                          <p:spTgt spid="182"/>
                                        </p:tgtEl>
                                      </p:cBhvr>
                                    </p:animEffect>
                                  </p:childTnLst>
                                </p:cTn>
                              </p:par>
                            </p:childTnLst>
                          </p:cTn>
                        </p:par>
                        <p:par>
                          <p:cTn fill="hold">
                            <p:stCondLst>
                              <p:cond delay="3550"/>
                            </p:stCondLst>
                            <p:childTnLst>
                              <p:par>
                                <p:cTn fill="hold" nodeType="after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650"/>
                                        <p:tgtEl>
                                          <p:spTgt spid="171"/>
                                        </p:tgtEl>
                                      </p:cBhvr>
                                    </p:animEffect>
                                  </p:childTnLst>
                                </p:cTn>
                              </p:par>
                              <p:par>
                                <p:cTn fill="hold" nodeType="with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childTnLst>
                          </p:cTn>
                        </p:par>
                        <p:par>
                          <p:cTn fill="hold">
                            <p:stCondLst>
                              <p:cond delay="4200"/>
                            </p:stCondLst>
                            <p:childTnLst>
                              <p:par>
                                <p:cTn fill="hold" nodeType="after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450"/>
                                        <p:tgtEl>
                                          <p:spTgt spid="183"/>
                                        </p:tgtEl>
                                      </p:cBhvr>
                                    </p:animEffect>
                                  </p:childTnLst>
                                </p:cTn>
                              </p:par>
                              <p:par>
                                <p:cTn fill="hold" nodeType="with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400"/>
                                        <p:tgtEl>
                                          <p:spTgt spid="186"/>
                                        </p:tgtEl>
                                      </p:cBhvr>
                                    </p:animEffect>
                                  </p:childTnLst>
                                </p:cTn>
                              </p:par>
                            </p:childTnLst>
                          </p:cTn>
                        </p:par>
                        <p:par>
                          <p:cTn fill="hold">
                            <p:stCondLst>
                              <p:cond delay="4650"/>
                            </p:stCondLst>
                            <p:childTnLst>
                              <p:par>
                                <p:cTn fill="hold" nodeType="afterEffect" presetClass="entr" presetID="10" presetSubtype="0">
                                  <p:stCondLst>
                                    <p:cond delay="0"/>
                                  </p:stCondLst>
                                  <p:childTnLst>
                                    <p:set>
                                      <p:cBhvr>
                                        <p:cTn dur="1" fill="hold">
                                          <p:stCondLst>
                                            <p:cond delay="0"/>
                                          </p:stCondLst>
                                        </p:cTn>
                                        <p:tgtEl>
                                          <p:spTgt spid="176"/>
                                        </p:tgtEl>
                                        <p:attrNameLst>
                                          <p:attrName>style.visibility</p:attrName>
                                        </p:attrNameLst>
                                      </p:cBhvr>
                                      <p:to>
                                        <p:strVal val="visible"/>
                                      </p:to>
                                    </p:set>
                                    <p:animEffect filter="fade" transition="in">
                                      <p:cBhvr>
                                        <p:cTn dur="750"/>
                                        <p:tgtEl>
                                          <p:spTgt spid="176"/>
                                        </p:tgtEl>
                                      </p:cBhvr>
                                    </p:animEffect>
                                  </p:childTnLst>
                                </p:cTn>
                              </p:par>
                              <p:par>
                                <p:cTn fill="hold" nodeType="with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par>
                                <p:cTn fill="hold" nodeType="with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400"/>
                                        <p:tgtEl>
                                          <p:spTgt spid="187"/>
                                        </p:tgtEl>
                                      </p:cBhvr>
                                    </p:animEffect>
                                  </p:childTnLst>
                                </p:cTn>
                              </p:par>
                            </p:childTnLst>
                          </p:cTn>
                        </p:par>
                        <p:par>
                          <p:cTn fill="hold">
                            <p:stCondLst>
                              <p:cond delay="5400"/>
                            </p:stCondLst>
                            <p:childTnLst>
                              <p:par>
                                <p:cTn fill="hold" nodeType="after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350"/>
                                        <p:tgtEl>
                                          <p:spTgt spid="188"/>
                                        </p:tgtEl>
                                      </p:cBhvr>
                                    </p:animEffect>
                                  </p:childTnLst>
                                </p:cTn>
                              </p:par>
                            </p:childTnLst>
                          </p:cTn>
                        </p:par>
                        <p:par>
                          <p:cTn fill="hold">
                            <p:stCondLst>
                              <p:cond delay="5750"/>
                            </p:stCondLst>
                            <p:childTnLst>
                              <p:par>
                                <p:cTn fill="hold" nodeType="after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400"/>
                                        <p:tgtEl>
                                          <p:spTgt spid="189"/>
                                        </p:tgtEl>
                                      </p:cBhvr>
                                    </p:animEffect>
                                  </p:childTnLst>
                                </p:cTn>
                              </p:par>
                            </p:childTnLst>
                          </p:cTn>
                        </p:par>
                        <p:par>
                          <p:cTn fill="hold">
                            <p:stCondLst>
                              <p:cond delay="6150"/>
                            </p:stCondLst>
                            <p:childTnLst>
                              <p:par>
                                <p:cTn fill="hold" nodeType="after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par>
                                <p:cTn fill="hold" nodeType="with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750"/>
                                        <p:tgtEl>
                                          <p:spTgt spid="1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grpSp>
        <p:nvGrpSpPr>
          <p:cNvPr id="203" name="Google Shape;203;p18"/>
          <p:cNvGrpSpPr/>
          <p:nvPr/>
        </p:nvGrpSpPr>
        <p:grpSpPr>
          <a:xfrm>
            <a:off x="1180786" y="1419622"/>
            <a:ext cx="2144125" cy="1077077"/>
            <a:chOff x="1180786" y="1419622"/>
            <a:chExt cx="2144125" cy="1077077"/>
          </a:xfrm>
        </p:grpSpPr>
        <p:sp>
          <p:nvSpPr>
            <p:cNvPr id="204" name="Google Shape;204;p18"/>
            <p:cNvSpPr/>
            <p:nvPr/>
          </p:nvSpPr>
          <p:spPr>
            <a:xfrm>
              <a:off x="1180786" y="1419622"/>
              <a:ext cx="2144125" cy="1077077"/>
            </a:xfrm>
            <a:custGeom>
              <a:rect b="b" l="l" r="r" t="t"/>
              <a:pathLst>
                <a:path extrusionOk="0" h="233" w="465">
                  <a:moveTo>
                    <a:pt x="233" y="0"/>
                  </a:moveTo>
                  <a:cubicBezTo>
                    <a:pt x="104" y="0"/>
                    <a:pt x="0" y="104"/>
                    <a:pt x="0" y="233"/>
                  </a:cubicBezTo>
                  <a:cubicBezTo>
                    <a:pt x="465" y="233"/>
                    <a:pt x="465" y="233"/>
                    <a:pt x="465" y="233"/>
                  </a:cubicBezTo>
                  <a:cubicBezTo>
                    <a:pt x="465" y="104"/>
                    <a:pt x="361" y="0"/>
                    <a:pt x="233" y="0"/>
                  </a:cubicBezTo>
                  <a:close/>
                </a:path>
              </a:pathLst>
            </a:custGeom>
            <a:solidFill>
              <a:schemeClr val="accent1"/>
            </a:solid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800">
                <a:solidFill>
                  <a:schemeClr val="lt1"/>
                </a:solidFill>
                <a:latin typeface="Calibri"/>
                <a:ea typeface="Calibri"/>
                <a:cs typeface="Calibri"/>
                <a:sym typeface="Calibri"/>
              </a:endParaRPr>
            </a:p>
          </p:txBody>
        </p:sp>
        <p:sp>
          <p:nvSpPr>
            <p:cNvPr id="205" name="Google Shape;205;p18"/>
            <p:cNvSpPr txBox="1"/>
            <p:nvPr/>
          </p:nvSpPr>
          <p:spPr>
            <a:xfrm>
              <a:off x="1857960" y="1828654"/>
              <a:ext cx="981508"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01</a:t>
              </a:r>
              <a:endParaRPr b="1" sz="3200">
                <a:solidFill>
                  <a:schemeClr val="lt1"/>
                </a:solidFill>
                <a:latin typeface="Calibri"/>
                <a:ea typeface="Calibri"/>
                <a:cs typeface="Calibri"/>
                <a:sym typeface="Calibri"/>
              </a:endParaRPr>
            </a:p>
          </p:txBody>
        </p:sp>
      </p:grpSp>
      <p:grpSp>
        <p:nvGrpSpPr>
          <p:cNvPr id="206" name="Google Shape;206;p18"/>
          <p:cNvGrpSpPr/>
          <p:nvPr/>
        </p:nvGrpSpPr>
        <p:grpSpPr>
          <a:xfrm>
            <a:off x="3574181" y="2496698"/>
            <a:ext cx="2142177" cy="1073182"/>
            <a:chOff x="3574181" y="2496698"/>
            <a:chExt cx="2142177" cy="1073182"/>
          </a:xfrm>
        </p:grpSpPr>
        <p:sp>
          <p:nvSpPr>
            <p:cNvPr id="207" name="Google Shape;207;p18"/>
            <p:cNvSpPr/>
            <p:nvPr/>
          </p:nvSpPr>
          <p:spPr>
            <a:xfrm>
              <a:off x="3574181" y="2496698"/>
              <a:ext cx="2142177" cy="1073182"/>
            </a:xfrm>
            <a:custGeom>
              <a:rect b="b" l="l" r="r" t="t"/>
              <a:pathLst>
                <a:path extrusionOk="0" h="232" w="465">
                  <a:moveTo>
                    <a:pt x="233" y="232"/>
                  </a:moveTo>
                  <a:cubicBezTo>
                    <a:pt x="361" y="232"/>
                    <a:pt x="465" y="128"/>
                    <a:pt x="465" y="0"/>
                  </a:cubicBezTo>
                  <a:cubicBezTo>
                    <a:pt x="0" y="0"/>
                    <a:pt x="0" y="0"/>
                    <a:pt x="0" y="0"/>
                  </a:cubicBezTo>
                  <a:cubicBezTo>
                    <a:pt x="0" y="128"/>
                    <a:pt x="104" y="232"/>
                    <a:pt x="233" y="232"/>
                  </a:cubicBezTo>
                  <a:close/>
                </a:path>
              </a:pathLst>
            </a:custGeom>
            <a:solidFill>
              <a:schemeClr val="accent2"/>
            </a:solidFill>
            <a:ln cap="flat" cmpd="sng" w="952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800">
                <a:solidFill>
                  <a:schemeClr val="lt1"/>
                </a:solidFill>
                <a:latin typeface="Calibri"/>
                <a:ea typeface="Calibri"/>
                <a:cs typeface="Calibri"/>
                <a:sym typeface="Calibri"/>
              </a:endParaRPr>
            </a:p>
          </p:txBody>
        </p:sp>
        <p:sp>
          <p:nvSpPr>
            <p:cNvPr id="208" name="Google Shape;208;p18"/>
            <p:cNvSpPr txBox="1"/>
            <p:nvPr/>
          </p:nvSpPr>
          <p:spPr>
            <a:xfrm>
              <a:off x="4254367" y="2496698"/>
              <a:ext cx="981508" cy="584775"/>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02</a:t>
              </a:r>
              <a:endParaRPr b="1" sz="3200">
                <a:solidFill>
                  <a:schemeClr val="lt1"/>
                </a:solidFill>
                <a:latin typeface="Calibri"/>
                <a:ea typeface="Calibri"/>
                <a:cs typeface="Calibri"/>
                <a:sym typeface="Calibri"/>
              </a:endParaRPr>
            </a:p>
          </p:txBody>
        </p:sp>
      </p:grpSp>
      <p:grpSp>
        <p:nvGrpSpPr>
          <p:cNvPr id="209" name="Google Shape;209;p18"/>
          <p:cNvGrpSpPr/>
          <p:nvPr/>
        </p:nvGrpSpPr>
        <p:grpSpPr>
          <a:xfrm>
            <a:off x="5969524" y="1419622"/>
            <a:ext cx="2140230" cy="1077077"/>
            <a:chOff x="5969524" y="1419622"/>
            <a:chExt cx="2140230" cy="1077077"/>
          </a:xfrm>
        </p:grpSpPr>
        <p:sp>
          <p:nvSpPr>
            <p:cNvPr id="210" name="Google Shape;210;p18"/>
            <p:cNvSpPr/>
            <p:nvPr/>
          </p:nvSpPr>
          <p:spPr>
            <a:xfrm>
              <a:off x="5969524" y="1419622"/>
              <a:ext cx="2140230" cy="1077077"/>
            </a:xfrm>
            <a:custGeom>
              <a:rect b="b" l="l" r="r" t="t"/>
              <a:pathLst>
                <a:path extrusionOk="0" h="233" w="464">
                  <a:moveTo>
                    <a:pt x="232" y="0"/>
                  </a:moveTo>
                  <a:cubicBezTo>
                    <a:pt x="104" y="0"/>
                    <a:pt x="0" y="104"/>
                    <a:pt x="0" y="233"/>
                  </a:cubicBezTo>
                  <a:cubicBezTo>
                    <a:pt x="464" y="233"/>
                    <a:pt x="464" y="233"/>
                    <a:pt x="464" y="233"/>
                  </a:cubicBezTo>
                  <a:cubicBezTo>
                    <a:pt x="464" y="104"/>
                    <a:pt x="360" y="0"/>
                    <a:pt x="232" y="0"/>
                  </a:cubicBezTo>
                  <a:close/>
                </a:path>
              </a:pathLst>
            </a:custGeom>
            <a:solidFill>
              <a:schemeClr val="accent3"/>
            </a:solidFill>
            <a:ln cap="flat" cmpd="sng" w="9525">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800">
                <a:solidFill>
                  <a:schemeClr val="lt1"/>
                </a:solidFill>
                <a:latin typeface="Calibri"/>
                <a:ea typeface="Calibri"/>
                <a:cs typeface="Calibri"/>
                <a:sym typeface="Calibri"/>
              </a:endParaRPr>
            </a:p>
          </p:txBody>
        </p:sp>
        <p:sp>
          <p:nvSpPr>
            <p:cNvPr id="211" name="Google Shape;211;p18"/>
            <p:cNvSpPr txBox="1"/>
            <p:nvPr/>
          </p:nvSpPr>
          <p:spPr>
            <a:xfrm>
              <a:off x="6633776" y="1864658"/>
              <a:ext cx="981508"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chemeClr val="lt1"/>
                  </a:solidFill>
                  <a:latin typeface="Calibri"/>
                  <a:ea typeface="Calibri"/>
                  <a:cs typeface="Calibri"/>
                  <a:sym typeface="Calibri"/>
                </a:rPr>
                <a:t>03</a:t>
              </a:r>
              <a:endParaRPr b="1" sz="3200">
                <a:solidFill>
                  <a:schemeClr val="lt1"/>
                </a:solidFill>
                <a:latin typeface="Calibri"/>
                <a:ea typeface="Calibri"/>
                <a:cs typeface="Calibri"/>
                <a:sym typeface="Calibri"/>
              </a:endParaRPr>
            </a:p>
          </p:txBody>
        </p:sp>
      </p:grpSp>
      <p:sp>
        <p:nvSpPr>
          <p:cNvPr id="212" name="Google Shape;212;p18"/>
          <p:cNvSpPr txBox="1"/>
          <p:nvPr/>
        </p:nvSpPr>
        <p:spPr>
          <a:xfrm>
            <a:off x="1186628" y="2590188"/>
            <a:ext cx="2066667" cy="9138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3F3F3F"/>
              </a:buClr>
              <a:buSzPts val="1600"/>
              <a:buFont typeface="Arial"/>
              <a:buNone/>
            </a:pPr>
            <a:r>
              <a:rPr b="1" lang="en-US" sz="1600">
                <a:solidFill>
                  <a:srgbClr val="3F3F3F"/>
                </a:solidFill>
                <a:latin typeface="Calibri"/>
                <a:ea typeface="Calibri"/>
                <a:cs typeface="Calibri"/>
                <a:sym typeface="Calibri"/>
              </a:rPr>
              <a:t>Culture</a:t>
            </a:r>
            <a:endParaRPr b="1" sz="1600">
              <a:solidFill>
                <a:srgbClr val="3F3F3F"/>
              </a:solidFill>
              <a:latin typeface="Calibri"/>
              <a:ea typeface="Calibri"/>
              <a:cs typeface="Calibri"/>
              <a:sym typeface="Calibri"/>
            </a:endParaRPr>
          </a:p>
          <a:p>
            <a:pPr indent="0" lvl="0" marL="0" marR="0" rtl="0" algn="ctr">
              <a:spcBef>
                <a:spcPts val="240"/>
              </a:spcBef>
              <a:spcAft>
                <a:spcPts val="0"/>
              </a:spcAft>
              <a:buClr>
                <a:srgbClr val="7F7F7F"/>
              </a:buClr>
              <a:buSzPts val="1200"/>
              <a:buFont typeface="Arial"/>
              <a:buNone/>
            </a:pPr>
            <a:r>
              <a:rPr lang="en-US" sz="1200">
                <a:solidFill>
                  <a:srgbClr val="7F7F7F"/>
                </a:solidFill>
                <a:latin typeface="Calibri"/>
                <a:ea typeface="Calibri"/>
                <a:cs typeface="Calibri"/>
                <a:sym typeface="Calibri"/>
              </a:rPr>
              <a:t>A complex idea can be conveyed with just a single still image, namely making it possible to absorb large</a:t>
            </a:r>
            <a:endParaRPr/>
          </a:p>
        </p:txBody>
      </p:sp>
      <p:sp>
        <p:nvSpPr>
          <p:cNvPr id="213" name="Google Shape;213;p18"/>
          <p:cNvSpPr txBox="1"/>
          <p:nvPr/>
        </p:nvSpPr>
        <p:spPr>
          <a:xfrm>
            <a:off x="3613884" y="1359190"/>
            <a:ext cx="2066667" cy="9138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3F3F3F"/>
              </a:buClr>
              <a:buSzPts val="1600"/>
              <a:buFont typeface="Arial"/>
              <a:buNone/>
            </a:pPr>
            <a:r>
              <a:rPr b="1" lang="en-US" sz="1600">
                <a:solidFill>
                  <a:srgbClr val="3F3F3F"/>
                </a:solidFill>
                <a:latin typeface="Calibri"/>
                <a:ea typeface="Calibri"/>
                <a:cs typeface="Calibri"/>
                <a:sym typeface="Calibri"/>
              </a:rPr>
              <a:t>Fashion</a:t>
            </a:r>
            <a:endParaRPr b="1" sz="1600">
              <a:solidFill>
                <a:srgbClr val="3F3F3F"/>
              </a:solidFill>
              <a:latin typeface="Calibri"/>
              <a:ea typeface="Calibri"/>
              <a:cs typeface="Calibri"/>
              <a:sym typeface="Calibri"/>
            </a:endParaRPr>
          </a:p>
          <a:p>
            <a:pPr indent="0" lvl="0" marL="0" marR="0" rtl="0" algn="ctr">
              <a:spcBef>
                <a:spcPts val="240"/>
              </a:spcBef>
              <a:spcAft>
                <a:spcPts val="0"/>
              </a:spcAft>
              <a:buClr>
                <a:srgbClr val="7F7F7F"/>
              </a:buClr>
              <a:buSzPts val="1200"/>
              <a:buFont typeface="Arial"/>
              <a:buNone/>
            </a:pPr>
            <a:r>
              <a:rPr lang="en-US" sz="1200">
                <a:solidFill>
                  <a:srgbClr val="7F7F7F"/>
                </a:solidFill>
                <a:latin typeface="Calibri"/>
                <a:ea typeface="Calibri"/>
                <a:cs typeface="Calibri"/>
                <a:sym typeface="Calibri"/>
              </a:rPr>
              <a:t>A complex idea can be conveyed with just a single still image, namely making it</a:t>
            </a:r>
            <a:endParaRPr/>
          </a:p>
        </p:txBody>
      </p:sp>
      <p:sp>
        <p:nvSpPr>
          <p:cNvPr id="214" name="Google Shape;214;p18"/>
          <p:cNvSpPr txBox="1"/>
          <p:nvPr/>
        </p:nvSpPr>
        <p:spPr>
          <a:xfrm>
            <a:off x="5953945" y="2590188"/>
            <a:ext cx="2066667" cy="9138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3F3F3F"/>
              </a:buClr>
              <a:buSzPts val="1600"/>
              <a:buFont typeface="Arial"/>
              <a:buNone/>
            </a:pPr>
            <a:r>
              <a:rPr b="1" lang="en-US" sz="1600">
                <a:solidFill>
                  <a:srgbClr val="3F3F3F"/>
                </a:solidFill>
                <a:latin typeface="Calibri"/>
                <a:ea typeface="Calibri"/>
                <a:cs typeface="Calibri"/>
                <a:sym typeface="Calibri"/>
              </a:rPr>
              <a:t>Finance</a:t>
            </a:r>
            <a:endParaRPr/>
          </a:p>
          <a:p>
            <a:pPr indent="0" lvl="0" marL="0" marR="0" rtl="0" algn="ctr">
              <a:spcBef>
                <a:spcPts val="240"/>
              </a:spcBef>
              <a:spcAft>
                <a:spcPts val="0"/>
              </a:spcAft>
              <a:buClr>
                <a:srgbClr val="7F7F7F"/>
              </a:buClr>
              <a:buSzPts val="1200"/>
              <a:buFont typeface="Arial"/>
              <a:buNone/>
            </a:pPr>
            <a:r>
              <a:rPr lang="en-US" sz="1200">
                <a:solidFill>
                  <a:srgbClr val="7F7F7F"/>
                </a:solidFill>
                <a:latin typeface="Calibri"/>
                <a:ea typeface="Calibri"/>
                <a:cs typeface="Calibri"/>
                <a:sym typeface="Calibri"/>
              </a:rPr>
              <a:t>A complex idea can be conveyed with just a single still image, namely making it</a:t>
            </a:r>
            <a:endParaRPr/>
          </a:p>
        </p:txBody>
      </p:sp>
      <p:sp>
        <p:nvSpPr>
          <p:cNvPr id="215" name="Google Shape;215;p18"/>
          <p:cNvSpPr txBox="1"/>
          <p:nvPr/>
        </p:nvSpPr>
        <p:spPr>
          <a:xfrm>
            <a:off x="682180" y="3857886"/>
            <a:ext cx="7994276" cy="610713"/>
          </a:xfrm>
          <a:prstGeom prst="rect">
            <a:avLst/>
          </a:prstGeom>
          <a:noFill/>
          <a:ln>
            <a:noFill/>
          </a:ln>
        </p:spPr>
        <p:txBody>
          <a:bodyPr anchorCtr="0" anchor="t" bIns="45725" lIns="91450" spcFirstLastPara="1" rIns="91450" wrap="square" tIns="45725">
            <a:noAutofit/>
          </a:bodyPr>
          <a:lstStyle/>
          <a:p>
            <a:pPr indent="0" lvl="0" marL="0" marR="0" rtl="0" algn="l">
              <a:spcBef>
                <a:spcPts val="0"/>
              </a:spcBef>
              <a:spcAft>
                <a:spcPts val="0"/>
              </a:spcAft>
              <a:buClr>
                <a:srgbClr val="7F7F7F"/>
              </a:buClr>
              <a:buSzPts val="1200"/>
              <a:buFont typeface="Arial"/>
              <a:buNone/>
            </a:pPr>
            <a:r>
              <a:rPr lang="en-US" sz="1200">
                <a:solidFill>
                  <a:srgbClr val="7F7F7F"/>
                </a:solidFill>
                <a:latin typeface="Calibri"/>
                <a:ea typeface="Calibri"/>
                <a:cs typeface="Calibri"/>
                <a:sym typeface="Calibri"/>
              </a:rPr>
              <a:t>Add a detailed text description here. It is recommended to be related to the title and conform to the overall language style. The language description should be as concise and vivid as possible. Try to control the number of words on each slide to within 200 words. According to statistics, the best number for each slide is within 5 minutes.</a:t>
            </a:r>
            <a:endParaRPr/>
          </a:p>
        </p:txBody>
      </p:sp>
      <p:grpSp>
        <p:nvGrpSpPr>
          <p:cNvPr id="216" name="Google Shape;216;p18"/>
          <p:cNvGrpSpPr/>
          <p:nvPr/>
        </p:nvGrpSpPr>
        <p:grpSpPr>
          <a:xfrm>
            <a:off x="280052" y="160276"/>
            <a:ext cx="1439217" cy="461665"/>
            <a:chOff x="568442" y="209492"/>
            <a:chExt cx="1918956" cy="615553"/>
          </a:xfrm>
        </p:grpSpPr>
        <p:sp>
          <p:nvSpPr>
            <p:cNvPr id="217" name="Google Shape;217;p18"/>
            <p:cNvSpPr txBox="1"/>
            <p:nvPr/>
          </p:nvSpPr>
          <p:spPr>
            <a:xfrm>
              <a:off x="665958" y="209492"/>
              <a:ext cx="1821440"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About Us</a:t>
              </a:r>
              <a:endParaRPr b="1" sz="2400">
                <a:solidFill>
                  <a:schemeClr val="accent1"/>
                </a:solidFill>
                <a:latin typeface="Calibri"/>
                <a:ea typeface="Calibri"/>
                <a:cs typeface="Calibri"/>
                <a:sym typeface="Calibri"/>
              </a:endParaRPr>
            </a:p>
          </p:txBody>
        </p:sp>
        <p:sp>
          <p:nvSpPr>
            <p:cNvPr id="218" name="Google Shape;218;p18"/>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par>
                                <p:cTn fill="hold" nodeType="with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par>
                                <p:cTn fill="hold" nodeType="withEffect" presetClass="entr" presetID="10" presetSubtype="0">
                                  <p:stCondLst>
                                    <p:cond delay="0"/>
                                  </p:stCondLst>
                                  <p:childTnLst>
                                    <p:set>
                                      <p:cBhvr>
                                        <p:cTn dur="1" fill="hold">
                                          <p:stCondLst>
                                            <p:cond delay="0"/>
                                          </p:stCondLst>
                                        </p:cTn>
                                        <p:tgtEl>
                                          <p:spTgt spid="206"/>
                                        </p:tgtEl>
                                        <p:attrNameLst>
                                          <p:attrName>style.visibility</p:attrName>
                                        </p:attrNameLst>
                                      </p:cBhvr>
                                      <p:to>
                                        <p:strVal val="visible"/>
                                      </p:to>
                                    </p:set>
                                    <p:animEffect filter="fade" transition="in">
                                      <p:cBhvr>
                                        <p:cTn dur="1000"/>
                                        <p:tgtEl>
                                          <p:spTgt spid="20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09"/>
                                        </p:tgtEl>
                                        <p:attrNameLst>
                                          <p:attrName>style.visibility</p:attrName>
                                        </p:attrNameLst>
                                      </p:cBhvr>
                                      <p:to>
                                        <p:strVal val="visible"/>
                                      </p:to>
                                    </p:set>
                                    <p:animEffect filter="fade" transition="in">
                                      <p:cBhvr>
                                        <p:cTn dur="1000"/>
                                        <p:tgtEl>
                                          <p:spTgt spid="209"/>
                                        </p:tgtEl>
                                      </p:cBhvr>
                                    </p:animEffect>
                                  </p:childTnLst>
                                </p:cTn>
                              </p:par>
                              <p:par>
                                <p:cTn fill="hold" nodeType="with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1000"/>
                                        <p:tgtEl>
                                          <p:spTgt spid="214"/>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1400"/>
                                        <p:tgtEl>
                                          <p:spTgt spid="2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19"/>
          <p:cNvSpPr/>
          <p:nvPr/>
        </p:nvSpPr>
        <p:spPr>
          <a:xfrm>
            <a:off x="323528" y="1541984"/>
            <a:ext cx="2655887" cy="2736850"/>
          </a:xfrm>
          <a:custGeom>
            <a:rect b="b" l="l" r="r" t="t"/>
            <a:pathLst>
              <a:path extrusionOk="0" h="2737024" w="2655784">
                <a:moveTo>
                  <a:pt x="2047972" y="0"/>
                </a:moveTo>
                <a:lnTo>
                  <a:pt x="2472243" y="0"/>
                </a:lnTo>
                <a:cubicBezTo>
                  <a:pt x="2573610" y="0"/>
                  <a:pt x="2655784" y="82174"/>
                  <a:pt x="2655784" y="183541"/>
                </a:cubicBezTo>
                <a:lnTo>
                  <a:pt x="2655784" y="2553483"/>
                </a:lnTo>
                <a:cubicBezTo>
                  <a:pt x="2655784" y="2654850"/>
                  <a:pt x="2573610" y="2737024"/>
                  <a:pt x="2472243" y="2737024"/>
                </a:cubicBezTo>
                <a:lnTo>
                  <a:pt x="183541" y="2737024"/>
                </a:lnTo>
                <a:cubicBezTo>
                  <a:pt x="82174" y="2737024"/>
                  <a:pt x="0" y="2654850"/>
                  <a:pt x="0" y="2553483"/>
                </a:cubicBezTo>
                <a:lnTo>
                  <a:pt x="0" y="183541"/>
                </a:lnTo>
                <a:cubicBezTo>
                  <a:pt x="0" y="82174"/>
                  <a:pt x="82174" y="0"/>
                  <a:pt x="183541" y="0"/>
                </a:cubicBezTo>
                <a:lnTo>
                  <a:pt x="607812" y="0"/>
                </a:lnTo>
              </a:path>
            </a:pathLst>
          </a:custGeom>
          <a:noFill/>
          <a:ln cap="flat" cmpd="sng" w="9525">
            <a:solidFill>
              <a:schemeClr val="accent1"/>
            </a:solidFill>
            <a:prstDash val="solid"/>
            <a:round/>
            <a:headEnd len="sm" w="sm" type="none"/>
            <a:tailEnd len="sm" w="sm" type="none"/>
          </a:ln>
          <a:effectLst>
            <a:outerShdw blurRad="101600" rotWithShape="0" algn="tl" dir="2700000" dist="38100">
              <a:srgbClr val="7F7F7F">
                <a:alpha val="4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000">
              <a:solidFill>
                <a:srgbClr val="7F7F7F"/>
              </a:solidFill>
              <a:latin typeface="Calibri"/>
              <a:ea typeface="Calibri"/>
              <a:cs typeface="Calibri"/>
              <a:sym typeface="Calibri"/>
            </a:endParaRPr>
          </a:p>
        </p:txBody>
      </p:sp>
      <p:sp>
        <p:nvSpPr>
          <p:cNvPr id="225" name="Google Shape;225;p19"/>
          <p:cNvSpPr/>
          <p:nvPr/>
        </p:nvSpPr>
        <p:spPr>
          <a:xfrm>
            <a:off x="499740" y="1846784"/>
            <a:ext cx="2303463" cy="1439862"/>
          </a:xfrm>
          <a:prstGeom prst="roundRect">
            <a:avLst>
              <a:gd fmla="val 10671" name="adj"/>
            </a:avLst>
          </a:prstGeom>
          <a:blipFill rotWithShape="1">
            <a:blip r:embed="rId3">
              <a:alphaModFix/>
            </a:blip>
            <a:stretch>
              <a:fillRect b="0" l="0" r="0" t="0"/>
            </a:stretch>
          </a:blipFill>
          <a:ln cap="flat" cmpd="sng" w="9525">
            <a:solidFill>
              <a:srgbClr val="FDFDFD"/>
            </a:solidFill>
            <a:prstDash val="solid"/>
            <a:round/>
            <a:headEnd len="sm" w="sm" type="none"/>
            <a:tailEnd len="sm" w="sm" type="none"/>
          </a:ln>
          <a:effectLst>
            <a:outerShdw blurRad="114300" rotWithShape="0" algn="t" dir="5400000" dist="38100">
              <a:srgbClr val="000000">
                <a:alpha val="24705"/>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000">
              <a:solidFill>
                <a:srgbClr val="7F7F7F"/>
              </a:solidFill>
              <a:latin typeface="Calibri"/>
              <a:ea typeface="Calibri"/>
              <a:cs typeface="Calibri"/>
              <a:sym typeface="Calibri"/>
            </a:endParaRPr>
          </a:p>
        </p:txBody>
      </p:sp>
      <p:sp>
        <p:nvSpPr>
          <p:cNvPr id="226" name="Google Shape;226;p19"/>
          <p:cNvSpPr txBox="1"/>
          <p:nvPr/>
        </p:nvSpPr>
        <p:spPr>
          <a:xfrm>
            <a:off x="899592" y="1368656"/>
            <a:ext cx="1439863"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800">
                <a:solidFill>
                  <a:srgbClr val="3F3F3F"/>
                </a:solidFill>
                <a:latin typeface="Calibri"/>
                <a:ea typeface="Calibri"/>
                <a:cs typeface="Calibri"/>
                <a:sym typeface="Calibri"/>
              </a:rPr>
              <a:t>Energy</a:t>
            </a:r>
            <a:endParaRPr b="1" sz="1800">
              <a:solidFill>
                <a:srgbClr val="3F3F3F"/>
              </a:solidFill>
              <a:latin typeface="Calibri"/>
              <a:ea typeface="Calibri"/>
              <a:cs typeface="Calibri"/>
              <a:sym typeface="Calibri"/>
            </a:endParaRPr>
          </a:p>
        </p:txBody>
      </p:sp>
      <p:sp>
        <p:nvSpPr>
          <p:cNvPr id="227" name="Google Shape;227;p19"/>
          <p:cNvSpPr txBox="1"/>
          <p:nvPr/>
        </p:nvSpPr>
        <p:spPr>
          <a:xfrm>
            <a:off x="734690" y="3413646"/>
            <a:ext cx="1929098" cy="7571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en-US" sz="1200">
                <a:solidFill>
                  <a:srgbClr val="7F7F7F"/>
                </a:solidFill>
                <a:latin typeface="Calibri"/>
                <a:ea typeface="Calibri"/>
                <a:cs typeface="Calibri"/>
                <a:sym typeface="Calibri"/>
              </a:rPr>
              <a:t>I hope and I believe that this Template will your Time, Money and Reputation.</a:t>
            </a:r>
            <a:endParaRPr/>
          </a:p>
        </p:txBody>
      </p:sp>
      <p:sp>
        <p:nvSpPr>
          <p:cNvPr id="228" name="Google Shape;228;p19"/>
          <p:cNvSpPr/>
          <p:nvPr/>
        </p:nvSpPr>
        <p:spPr>
          <a:xfrm>
            <a:off x="3233415" y="1541984"/>
            <a:ext cx="2654300" cy="2736850"/>
          </a:xfrm>
          <a:custGeom>
            <a:rect b="b" l="l" r="r" t="t"/>
            <a:pathLst>
              <a:path extrusionOk="0" h="2737024" w="2655784">
                <a:moveTo>
                  <a:pt x="2047972" y="0"/>
                </a:moveTo>
                <a:lnTo>
                  <a:pt x="2472243" y="0"/>
                </a:lnTo>
                <a:cubicBezTo>
                  <a:pt x="2573610" y="0"/>
                  <a:pt x="2655784" y="82174"/>
                  <a:pt x="2655784" y="183541"/>
                </a:cubicBezTo>
                <a:lnTo>
                  <a:pt x="2655784" y="2553483"/>
                </a:lnTo>
                <a:cubicBezTo>
                  <a:pt x="2655784" y="2654850"/>
                  <a:pt x="2573610" y="2737024"/>
                  <a:pt x="2472243" y="2737024"/>
                </a:cubicBezTo>
                <a:lnTo>
                  <a:pt x="183541" y="2737024"/>
                </a:lnTo>
                <a:cubicBezTo>
                  <a:pt x="82174" y="2737024"/>
                  <a:pt x="0" y="2654850"/>
                  <a:pt x="0" y="2553483"/>
                </a:cubicBezTo>
                <a:lnTo>
                  <a:pt x="0" y="183541"/>
                </a:lnTo>
                <a:cubicBezTo>
                  <a:pt x="0" y="82174"/>
                  <a:pt x="82174" y="0"/>
                  <a:pt x="183541" y="0"/>
                </a:cubicBezTo>
                <a:lnTo>
                  <a:pt x="607812" y="0"/>
                </a:lnTo>
              </a:path>
            </a:pathLst>
          </a:custGeom>
          <a:noFill/>
          <a:ln cap="flat" cmpd="sng" w="9525">
            <a:solidFill>
              <a:schemeClr val="accent1"/>
            </a:solidFill>
            <a:prstDash val="solid"/>
            <a:round/>
            <a:headEnd len="sm" w="sm" type="none"/>
            <a:tailEnd len="sm" w="sm" type="none"/>
          </a:ln>
          <a:effectLst>
            <a:outerShdw blurRad="101600" rotWithShape="0" algn="tl" dir="2700000" dist="38100">
              <a:srgbClr val="7F7F7F">
                <a:alpha val="4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000">
              <a:solidFill>
                <a:srgbClr val="7F7F7F"/>
              </a:solidFill>
              <a:latin typeface="Calibri"/>
              <a:ea typeface="Calibri"/>
              <a:cs typeface="Calibri"/>
              <a:sym typeface="Calibri"/>
            </a:endParaRPr>
          </a:p>
        </p:txBody>
      </p:sp>
      <p:sp>
        <p:nvSpPr>
          <p:cNvPr id="229" name="Google Shape;229;p19"/>
          <p:cNvSpPr/>
          <p:nvPr/>
        </p:nvSpPr>
        <p:spPr>
          <a:xfrm>
            <a:off x="3408040" y="1846784"/>
            <a:ext cx="2305050" cy="1439862"/>
          </a:xfrm>
          <a:prstGeom prst="roundRect">
            <a:avLst>
              <a:gd fmla="val 10671" name="adj"/>
            </a:avLst>
          </a:prstGeom>
          <a:blipFill rotWithShape="1">
            <a:blip r:embed="rId4">
              <a:alphaModFix/>
            </a:blip>
            <a:stretch>
              <a:fillRect b="0" l="0" r="0" t="0"/>
            </a:stretch>
          </a:blipFill>
          <a:ln cap="flat" cmpd="sng" w="9525">
            <a:solidFill>
              <a:srgbClr val="FDFDFD"/>
            </a:solidFill>
            <a:prstDash val="solid"/>
            <a:round/>
            <a:headEnd len="sm" w="sm" type="none"/>
            <a:tailEnd len="sm" w="sm" type="none"/>
          </a:ln>
          <a:effectLst>
            <a:outerShdw blurRad="114300" rotWithShape="0" algn="t" dir="5400000" dist="38100">
              <a:srgbClr val="000000">
                <a:alpha val="24705"/>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000">
              <a:solidFill>
                <a:srgbClr val="7F7F7F"/>
              </a:solidFill>
              <a:latin typeface="Calibri"/>
              <a:ea typeface="Calibri"/>
              <a:cs typeface="Calibri"/>
              <a:sym typeface="Calibri"/>
            </a:endParaRPr>
          </a:p>
        </p:txBody>
      </p:sp>
      <p:sp>
        <p:nvSpPr>
          <p:cNvPr id="230" name="Google Shape;230;p19"/>
          <p:cNvSpPr txBox="1"/>
          <p:nvPr/>
        </p:nvSpPr>
        <p:spPr>
          <a:xfrm>
            <a:off x="3807718" y="1395445"/>
            <a:ext cx="1509887"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800">
                <a:solidFill>
                  <a:srgbClr val="3F3F3F"/>
                </a:solidFill>
                <a:latin typeface="Calibri"/>
                <a:ea typeface="Calibri"/>
                <a:cs typeface="Calibri"/>
                <a:sym typeface="Calibri"/>
              </a:rPr>
              <a:t>Real</a:t>
            </a:r>
            <a:endParaRPr b="1" sz="1800">
              <a:solidFill>
                <a:srgbClr val="3F3F3F"/>
              </a:solidFill>
              <a:latin typeface="Calibri"/>
              <a:ea typeface="Calibri"/>
              <a:cs typeface="Calibri"/>
              <a:sym typeface="Calibri"/>
            </a:endParaRPr>
          </a:p>
        </p:txBody>
      </p:sp>
      <p:sp>
        <p:nvSpPr>
          <p:cNvPr id="231" name="Google Shape;231;p19"/>
          <p:cNvSpPr txBox="1"/>
          <p:nvPr/>
        </p:nvSpPr>
        <p:spPr>
          <a:xfrm>
            <a:off x="3644578" y="3413646"/>
            <a:ext cx="2068512" cy="7571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en-US" sz="1200">
                <a:solidFill>
                  <a:srgbClr val="7F7F7F"/>
                </a:solidFill>
                <a:latin typeface="Calibri"/>
                <a:ea typeface="Calibri"/>
                <a:cs typeface="Calibri"/>
                <a:sym typeface="Calibri"/>
              </a:rPr>
              <a:t> Get a modern PowerPoint Presentation that is beautifully designed.</a:t>
            </a:r>
            <a:endParaRPr/>
          </a:p>
        </p:txBody>
      </p:sp>
      <p:sp>
        <p:nvSpPr>
          <p:cNvPr id="232" name="Google Shape;232;p19"/>
          <p:cNvSpPr/>
          <p:nvPr/>
        </p:nvSpPr>
        <p:spPr>
          <a:xfrm>
            <a:off x="6141715" y="1541984"/>
            <a:ext cx="2655888" cy="2736850"/>
          </a:xfrm>
          <a:custGeom>
            <a:rect b="b" l="l" r="r" t="t"/>
            <a:pathLst>
              <a:path extrusionOk="0" h="2737024" w="2655784">
                <a:moveTo>
                  <a:pt x="2047972" y="0"/>
                </a:moveTo>
                <a:lnTo>
                  <a:pt x="2472243" y="0"/>
                </a:lnTo>
                <a:cubicBezTo>
                  <a:pt x="2573610" y="0"/>
                  <a:pt x="2655784" y="82174"/>
                  <a:pt x="2655784" y="183541"/>
                </a:cubicBezTo>
                <a:lnTo>
                  <a:pt x="2655784" y="2553483"/>
                </a:lnTo>
                <a:cubicBezTo>
                  <a:pt x="2655784" y="2654850"/>
                  <a:pt x="2573610" y="2737024"/>
                  <a:pt x="2472243" y="2737024"/>
                </a:cubicBezTo>
                <a:lnTo>
                  <a:pt x="183541" y="2737024"/>
                </a:lnTo>
                <a:cubicBezTo>
                  <a:pt x="82174" y="2737024"/>
                  <a:pt x="0" y="2654850"/>
                  <a:pt x="0" y="2553483"/>
                </a:cubicBezTo>
                <a:lnTo>
                  <a:pt x="0" y="183541"/>
                </a:lnTo>
                <a:cubicBezTo>
                  <a:pt x="0" y="82174"/>
                  <a:pt x="82174" y="0"/>
                  <a:pt x="183541" y="0"/>
                </a:cubicBezTo>
                <a:lnTo>
                  <a:pt x="607812" y="0"/>
                </a:lnTo>
              </a:path>
            </a:pathLst>
          </a:custGeom>
          <a:noFill/>
          <a:ln cap="flat" cmpd="sng" w="9525">
            <a:solidFill>
              <a:schemeClr val="accent1"/>
            </a:solidFill>
            <a:prstDash val="solid"/>
            <a:round/>
            <a:headEnd len="sm" w="sm" type="none"/>
            <a:tailEnd len="sm" w="sm" type="none"/>
          </a:ln>
          <a:effectLst>
            <a:outerShdw blurRad="101600" rotWithShape="0" algn="tl" dir="2700000" dist="38100">
              <a:srgbClr val="7F7F7F">
                <a:alpha val="4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000">
              <a:solidFill>
                <a:srgbClr val="7F7F7F"/>
              </a:solidFill>
              <a:latin typeface="Calibri"/>
              <a:ea typeface="Calibri"/>
              <a:cs typeface="Calibri"/>
              <a:sym typeface="Calibri"/>
            </a:endParaRPr>
          </a:p>
        </p:txBody>
      </p:sp>
      <p:sp>
        <p:nvSpPr>
          <p:cNvPr id="233" name="Google Shape;233;p19"/>
          <p:cNvSpPr/>
          <p:nvPr/>
        </p:nvSpPr>
        <p:spPr>
          <a:xfrm>
            <a:off x="6317928" y="1846784"/>
            <a:ext cx="2303462" cy="1439862"/>
          </a:xfrm>
          <a:prstGeom prst="roundRect">
            <a:avLst>
              <a:gd fmla="val 10671" name="adj"/>
            </a:avLst>
          </a:prstGeom>
          <a:blipFill rotWithShape="1">
            <a:blip r:embed="rId5">
              <a:alphaModFix/>
            </a:blip>
            <a:stretch>
              <a:fillRect b="0" l="0" r="0" t="0"/>
            </a:stretch>
          </a:blipFill>
          <a:ln cap="flat" cmpd="sng" w="9525">
            <a:solidFill>
              <a:srgbClr val="FDFDFD"/>
            </a:solidFill>
            <a:prstDash val="solid"/>
            <a:round/>
            <a:headEnd len="sm" w="sm" type="none"/>
            <a:tailEnd len="sm" w="sm" type="none"/>
          </a:ln>
          <a:effectLst>
            <a:outerShdw blurRad="114300" rotWithShape="0" algn="t" dir="5400000" dist="38100">
              <a:srgbClr val="000000">
                <a:alpha val="24705"/>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000">
              <a:solidFill>
                <a:srgbClr val="7F7F7F"/>
              </a:solidFill>
              <a:latin typeface="Calibri"/>
              <a:ea typeface="Calibri"/>
              <a:cs typeface="Calibri"/>
              <a:sym typeface="Calibri"/>
            </a:endParaRPr>
          </a:p>
        </p:txBody>
      </p:sp>
      <p:sp>
        <p:nvSpPr>
          <p:cNvPr id="234" name="Google Shape;234;p19"/>
          <p:cNvSpPr txBox="1"/>
          <p:nvPr/>
        </p:nvSpPr>
        <p:spPr>
          <a:xfrm>
            <a:off x="6781611" y="1348408"/>
            <a:ext cx="1439862"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800">
                <a:solidFill>
                  <a:srgbClr val="3F3F3F"/>
                </a:solidFill>
                <a:latin typeface="Calibri"/>
                <a:ea typeface="Calibri"/>
                <a:cs typeface="Calibri"/>
                <a:sym typeface="Calibri"/>
              </a:rPr>
              <a:t>Estate</a:t>
            </a:r>
            <a:endParaRPr b="1" sz="1800">
              <a:solidFill>
                <a:srgbClr val="3F3F3F"/>
              </a:solidFill>
              <a:latin typeface="Calibri"/>
              <a:ea typeface="Calibri"/>
              <a:cs typeface="Calibri"/>
              <a:sym typeface="Calibri"/>
            </a:endParaRPr>
          </a:p>
        </p:txBody>
      </p:sp>
      <p:sp>
        <p:nvSpPr>
          <p:cNvPr id="235" name="Google Shape;235;p19"/>
          <p:cNvSpPr txBox="1"/>
          <p:nvPr/>
        </p:nvSpPr>
        <p:spPr>
          <a:xfrm>
            <a:off x="6554465" y="3413646"/>
            <a:ext cx="1977975" cy="742383"/>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en-US" sz="1200">
                <a:solidFill>
                  <a:srgbClr val="7F7F7F"/>
                </a:solidFill>
                <a:latin typeface="Calibri"/>
                <a:ea typeface="Calibri"/>
                <a:cs typeface="Calibri"/>
                <a:sym typeface="Calibri"/>
              </a:rPr>
              <a:t>I hope and I believe that this Template will your Time, Money and Reputation.</a:t>
            </a:r>
            <a:endParaRPr/>
          </a:p>
        </p:txBody>
      </p:sp>
      <p:grpSp>
        <p:nvGrpSpPr>
          <p:cNvPr id="236" name="Google Shape;236;p19"/>
          <p:cNvGrpSpPr/>
          <p:nvPr/>
        </p:nvGrpSpPr>
        <p:grpSpPr>
          <a:xfrm>
            <a:off x="280052" y="160276"/>
            <a:ext cx="1439217" cy="461665"/>
            <a:chOff x="568442" y="209492"/>
            <a:chExt cx="1918956" cy="615553"/>
          </a:xfrm>
        </p:grpSpPr>
        <p:sp>
          <p:nvSpPr>
            <p:cNvPr id="237" name="Google Shape;237;p19"/>
            <p:cNvSpPr txBox="1"/>
            <p:nvPr/>
          </p:nvSpPr>
          <p:spPr>
            <a:xfrm>
              <a:off x="665958" y="209492"/>
              <a:ext cx="1821440"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About Us</a:t>
              </a:r>
              <a:endParaRPr b="1" sz="2400">
                <a:solidFill>
                  <a:schemeClr val="accent1"/>
                </a:solidFill>
                <a:latin typeface="Calibri"/>
                <a:ea typeface="Calibri"/>
                <a:cs typeface="Calibri"/>
                <a:sym typeface="Calibri"/>
              </a:endParaRPr>
            </a:p>
          </p:txBody>
        </p:sp>
        <p:sp>
          <p:nvSpPr>
            <p:cNvPr id="238" name="Google Shape;238;p19"/>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2000"/>
                                        <p:tgtEl>
                                          <p:spTgt spid="22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500"/>
                                        <p:tgtEl>
                                          <p:spTgt spid="226"/>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1000"/>
                                        <p:tgtEl>
                                          <p:spTgt spid="225"/>
                                        </p:tgtEl>
                                      </p:cBhvr>
                                    </p:animEffect>
                                  </p:childTnLst>
                                </p:cTn>
                              </p:par>
                              <p:par>
                                <p:cTn fill="hold" nodeType="withEffect" presetClass="entr" presetID="10" presetSubtype="0">
                                  <p:stCondLst>
                                    <p:cond delay="0"/>
                                  </p:stCondLst>
                                  <p:childTnLst>
                                    <p:set>
                                      <p:cBhvr>
                                        <p:cTn dur="1" fill="hold">
                                          <p:stCondLst>
                                            <p:cond delay="0"/>
                                          </p:stCondLst>
                                        </p:cTn>
                                        <p:tgtEl>
                                          <p:spTgt spid="227"/>
                                        </p:tgtEl>
                                        <p:attrNameLst>
                                          <p:attrName>style.visibility</p:attrName>
                                        </p:attrNameLst>
                                      </p:cBhvr>
                                      <p:to>
                                        <p:strVal val="visible"/>
                                      </p:to>
                                    </p:set>
                                    <p:animEffect filter="fade" transition="in">
                                      <p:cBhvr>
                                        <p:cTn dur="1000"/>
                                        <p:tgtEl>
                                          <p:spTgt spid="227"/>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2000"/>
                                        <p:tgtEl>
                                          <p:spTgt spid="228"/>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230"/>
                                        </p:tgtEl>
                                        <p:attrNameLst>
                                          <p:attrName>style.visibility</p:attrName>
                                        </p:attrNameLst>
                                      </p:cBhvr>
                                      <p:to>
                                        <p:strVal val="visible"/>
                                      </p:to>
                                    </p:set>
                                    <p:animEffect filter="fade" transition="in">
                                      <p:cBhvr>
                                        <p:cTn dur="500"/>
                                        <p:tgtEl>
                                          <p:spTgt spid="230"/>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1000"/>
                                        <p:tgtEl>
                                          <p:spTgt spid="229"/>
                                        </p:tgtEl>
                                      </p:cBhvr>
                                    </p:animEffect>
                                  </p:childTnLst>
                                </p:cTn>
                              </p:par>
                              <p:par>
                                <p:cTn fill="hold" nodeType="with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1000"/>
                                        <p:tgtEl>
                                          <p:spTgt spid="231"/>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2000"/>
                                        <p:tgtEl>
                                          <p:spTgt spid="232"/>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234"/>
                                        </p:tgtEl>
                                        <p:attrNameLst>
                                          <p:attrName>style.visibility</p:attrName>
                                        </p:attrNameLst>
                                      </p:cBhvr>
                                      <p:to>
                                        <p:strVal val="visible"/>
                                      </p:to>
                                    </p:set>
                                    <p:animEffect filter="fade" transition="in">
                                      <p:cBhvr>
                                        <p:cTn dur="500"/>
                                        <p:tgtEl>
                                          <p:spTgt spid="234"/>
                                        </p:tgtEl>
                                      </p:cBhvr>
                                    </p:animEffect>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1000"/>
                                        <p:tgtEl>
                                          <p:spTgt spid="233"/>
                                        </p:tgtEl>
                                      </p:cBhvr>
                                    </p:animEffect>
                                  </p:childTnLst>
                                </p:cTn>
                              </p:par>
                              <p:par>
                                <p:cTn fill="hold" nodeType="withEffect" presetClass="entr" presetID="10" presetSubtype="0">
                                  <p:stCondLst>
                                    <p:cond delay="0"/>
                                  </p:stCondLst>
                                  <p:childTnLst>
                                    <p:set>
                                      <p:cBhvr>
                                        <p:cTn dur="1" fill="hold">
                                          <p:stCondLst>
                                            <p:cond delay="0"/>
                                          </p:stCondLst>
                                        </p:cTn>
                                        <p:tgtEl>
                                          <p:spTgt spid="235"/>
                                        </p:tgtEl>
                                        <p:attrNameLst>
                                          <p:attrName>style.visibility</p:attrName>
                                        </p:attrNameLst>
                                      </p:cBhvr>
                                      <p:to>
                                        <p:strVal val="visible"/>
                                      </p:to>
                                    </p:set>
                                    <p:animEffect filter="fade" transition="in">
                                      <p:cBhvr>
                                        <p:cTn dur="1000"/>
                                        <p:tgtEl>
                                          <p:spTgt spid="2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0"/>
          <p:cNvSpPr txBox="1"/>
          <p:nvPr/>
        </p:nvSpPr>
        <p:spPr>
          <a:xfrm>
            <a:off x="6935405" y="2323990"/>
            <a:ext cx="1829118" cy="1829364"/>
          </a:xfrm>
          <a:prstGeom prst="rect">
            <a:avLst/>
          </a:prstGeom>
          <a:noFill/>
          <a:ln>
            <a:noFill/>
          </a:ln>
        </p:spPr>
        <p:txBody>
          <a:bodyPr anchorCtr="0" anchor="t" bIns="45725" lIns="91450" spcFirstLastPara="1" rIns="91450" wrap="square" tIns="45725">
            <a:noAutofit/>
          </a:bodyPr>
          <a:lstStyle/>
          <a:p>
            <a:pPr indent="0" lvl="0" marL="0" marR="0" rtl="0" algn="l">
              <a:spcBef>
                <a:spcPts val="0"/>
              </a:spcBef>
              <a:spcAft>
                <a:spcPts val="0"/>
              </a:spcAft>
              <a:buClr>
                <a:srgbClr val="7F7F7F"/>
              </a:buClr>
              <a:buSzPts val="1200"/>
              <a:buFont typeface="Arial"/>
              <a:buNone/>
            </a:pPr>
            <a:r>
              <a:rPr lang="en-US" sz="1200">
                <a:solidFill>
                  <a:srgbClr val="7F7F7F"/>
                </a:solidFill>
                <a:latin typeface="Calibri"/>
                <a:ea typeface="Calibri"/>
                <a:cs typeface="Calibri"/>
                <a:sym typeface="Calibri"/>
              </a:rPr>
              <a:t>You will get a copy of this document on  your Google Drive and will be able to  edit, add or delete slides. You have to be signed in to your  Google account.</a:t>
            </a:r>
            <a:endParaRPr sz="1200">
              <a:solidFill>
                <a:srgbClr val="7F7F7F"/>
              </a:solidFill>
              <a:latin typeface="Calibri"/>
              <a:ea typeface="Calibri"/>
              <a:cs typeface="Calibri"/>
              <a:sym typeface="Calibri"/>
            </a:endParaRPr>
          </a:p>
        </p:txBody>
      </p:sp>
      <p:grpSp>
        <p:nvGrpSpPr>
          <p:cNvPr id="244" name="Google Shape;244;p20"/>
          <p:cNvGrpSpPr/>
          <p:nvPr/>
        </p:nvGrpSpPr>
        <p:grpSpPr>
          <a:xfrm>
            <a:off x="2972316" y="2933779"/>
            <a:ext cx="743081" cy="1486361"/>
            <a:chOff x="2463800" y="660400"/>
            <a:chExt cx="371476" cy="742951"/>
          </a:xfrm>
        </p:grpSpPr>
        <p:sp>
          <p:nvSpPr>
            <p:cNvPr id="245" name="Google Shape;245;p20"/>
            <p:cNvSpPr/>
            <p:nvPr/>
          </p:nvSpPr>
          <p:spPr>
            <a:xfrm>
              <a:off x="2463800" y="773113"/>
              <a:ext cx="185738" cy="630238"/>
            </a:xfrm>
            <a:custGeom>
              <a:rect b="b" l="l" r="r" t="t"/>
              <a:pathLst>
                <a:path extrusionOk="0" h="397" w="117">
                  <a:moveTo>
                    <a:pt x="0" y="327"/>
                  </a:moveTo>
                  <a:lnTo>
                    <a:pt x="117" y="397"/>
                  </a:lnTo>
                  <a:lnTo>
                    <a:pt x="117" y="69"/>
                  </a:lnTo>
                  <a:lnTo>
                    <a:pt x="0" y="0"/>
                  </a:lnTo>
                  <a:lnTo>
                    <a:pt x="0" y="327"/>
                  </a:lnTo>
                  <a:close/>
                </a:path>
              </a:pathLst>
            </a:custGeom>
            <a:noFill/>
            <a:ln cap="flat" cmpd="sng" w="9525">
              <a:solidFill>
                <a:schemeClr val="accent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46" name="Google Shape;246;p20"/>
            <p:cNvSpPr/>
            <p:nvPr/>
          </p:nvSpPr>
          <p:spPr>
            <a:xfrm>
              <a:off x="2649538" y="773113"/>
              <a:ext cx="185738" cy="630238"/>
            </a:xfrm>
            <a:custGeom>
              <a:rect b="b" l="l" r="r" t="t"/>
              <a:pathLst>
                <a:path extrusionOk="0" h="397" w="117">
                  <a:moveTo>
                    <a:pt x="117" y="327"/>
                  </a:moveTo>
                  <a:lnTo>
                    <a:pt x="0" y="397"/>
                  </a:lnTo>
                  <a:lnTo>
                    <a:pt x="0" y="69"/>
                  </a:lnTo>
                  <a:lnTo>
                    <a:pt x="117" y="0"/>
                  </a:lnTo>
                  <a:lnTo>
                    <a:pt x="117" y="327"/>
                  </a:lnTo>
                  <a:close/>
                </a:path>
              </a:pathLst>
            </a:custGeom>
            <a:noFill/>
            <a:ln cap="flat" cmpd="sng" w="9525">
              <a:solidFill>
                <a:schemeClr val="accent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47" name="Google Shape;247;p20"/>
            <p:cNvSpPr/>
            <p:nvPr/>
          </p:nvSpPr>
          <p:spPr>
            <a:xfrm>
              <a:off x="2463800" y="660400"/>
              <a:ext cx="371475" cy="222250"/>
            </a:xfrm>
            <a:custGeom>
              <a:rect b="b" l="l" r="r" t="t"/>
              <a:pathLst>
                <a:path extrusionOk="0" h="140" w="234">
                  <a:moveTo>
                    <a:pt x="0" y="71"/>
                  </a:moveTo>
                  <a:lnTo>
                    <a:pt x="117" y="0"/>
                  </a:lnTo>
                  <a:lnTo>
                    <a:pt x="234" y="71"/>
                  </a:lnTo>
                  <a:lnTo>
                    <a:pt x="117" y="140"/>
                  </a:lnTo>
                  <a:lnTo>
                    <a:pt x="0" y="71"/>
                  </a:lnTo>
                  <a:close/>
                </a:path>
              </a:pathLst>
            </a:custGeom>
            <a:solidFill>
              <a:schemeClr val="accent3"/>
            </a:solidFill>
            <a:ln cap="flat" cmpd="sng" w="9525">
              <a:solidFill>
                <a:schemeClr val="accent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48" name="Google Shape;248;p20"/>
          <p:cNvGrpSpPr/>
          <p:nvPr/>
        </p:nvGrpSpPr>
        <p:grpSpPr>
          <a:xfrm>
            <a:off x="2229237" y="3305368"/>
            <a:ext cx="739904" cy="1111593"/>
            <a:chOff x="1573213" y="847725"/>
            <a:chExt cx="369888" cy="555625"/>
          </a:xfrm>
        </p:grpSpPr>
        <p:sp>
          <p:nvSpPr>
            <p:cNvPr id="249" name="Google Shape;249;p20"/>
            <p:cNvSpPr/>
            <p:nvPr/>
          </p:nvSpPr>
          <p:spPr>
            <a:xfrm>
              <a:off x="1573213" y="958850"/>
              <a:ext cx="184150" cy="444500"/>
            </a:xfrm>
            <a:custGeom>
              <a:rect b="b" l="l" r="r" t="t"/>
              <a:pathLst>
                <a:path extrusionOk="0" h="280" w="116">
                  <a:moveTo>
                    <a:pt x="0" y="210"/>
                  </a:moveTo>
                  <a:lnTo>
                    <a:pt x="116" y="280"/>
                  </a:lnTo>
                  <a:lnTo>
                    <a:pt x="116" y="70"/>
                  </a:lnTo>
                  <a:lnTo>
                    <a:pt x="0" y="0"/>
                  </a:lnTo>
                  <a:lnTo>
                    <a:pt x="0" y="210"/>
                  </a:lnTo>
                  <a:close/>
                </a:path>
              </a:pathLst>
            </a:custGeom>
            <a:noFill/>
            <a:ln cap="flat" cmpd="sng" w="9525">
              <a:solidFill>
                <a:schemeClr val="accent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0" name="Google Shape;250;p20"/>
            <p:cNvSpPr/>
            <p:nvPr/>
          </p:nvSpPr>
          <p:spPr>
            <a:xfrm>
              <a:off x="1757363" y="958850"/>
              <a:ext cx="185738" cy="444500"/>
            </a:xfrm>
            <a:custGeom>
              <a:rect b="b" l="l" r="r" t="t"/>
              <a:pathLst>
                <a:path extrusionOk="0" h="280" w="117">
                  <a:moveTo>
                    <a:pt x="117" y="210"/>
                  </a:moveTo>
                  <a:lnTo>
                    <a:pt x="0" y="280"/>
                  </a:lnTo>
                  <a:lnTo>
                    <a:pt x="0" y="70"/>
                  </a:lnTo>
                  <a:lnTo>
                    <a:pt x="117" y="0"/>
                  </a:lnTo>
                  <a:lnTo>
                    <a:pt x="117" y="210"/>
                  </a:lnTo>
                  <a:close/>
                </a:path>
              </a:pathLst>
            </a:custGeom>
            <a:noFill/>
            <a:ln cap="flat" cmpd="sng" w="9525">
              <a:solidFill>
                <a:schemeClr val="accent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1" name="Google Shape;251;p20"/>
            <p:cNvSpPr/>
            <p:nvPr/>
          </p:nvSpPr>
          <p:spPr>
            <a:xfrm>
              <a:off x="1573213" y="847725"/>
              <a:ext cx="369888" cy="222250"/>
            </a:xfrm>
            <a:custGeom>
              <a:rect b="b" l="l" r="r" t="t"/>
              <a:pathLst>
                <a:path extrusionOk="0" h="140" w="233">
                  <a:moveTo>
                    <a:pt x="0" y="70"/>
                  </a:moveTo>
                  <a:lnTo>
                    <a:pt x="116" y="0"/>
                  </a:lnTo>
                  <a:lnTo>
                    <a:pt x="233" y="70"/>
                  </a:lnTo>
                  <a:lnTo>
                    <a:pt x="116" y="140"/>
                  </a:lnTo>
                  <a:lnTo>
                    <a:pt x="0" y="70"/>
                  </a:lnTo>
                  <a:close/>
                </a:path>
              </a:pathLst>
            </a:custGeom>
            <a:solidFill>
              <a:schemeClr val="accent2"/>
            </a:solidFill>
            <a:ln cap="flat" cmpd="sng" w="9525">
              <a:solidFill>
                <a:schemeClr val="accent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52" name="Google Shape;252;p20"/>
          <p:cNvGrpSpPr/>
          <p:nvPr/>
        </p:nvGrpSpPr>
        <p:grpSpPr>
          <a:xfrm>
            <a:off x="3715395" y="2476437"/>
            <a:ext cx="743079" cy="1927821"/>
            <a:chOff x="2017713" y="439738"/>
            <a:chExt cx="371475" cy="963613"/>
          </a:xfrm>
        </p:grpSpPr>
        <p:sp>
          <p:nvSpPr>
            <p:cNvPr id="253" name="Google Shape;253;p20"/>
            <p:cNvSpPr/>
            <p:nvPr/>
          </p:nvSpPr>
          <p:spPr>
            <a:xfrm>
              <a:off x="2017713" y="550863"/>
              <a:ext cx="185738" cy="852488"/>
            </a:xfrm>
            <a:custGeom>
              <a:rect b="b" l="l" r="r" t="t"/>
              <a:pathLst>
                <a:path extrusionOk="0" h="537" w="117">
                  <a:moveTo>
                    <a:pt x="0" y="467"/>
                  </a:moveTo>
                  <a:lnTo>
                    <a:pt x="117" y="537"/>
                  </a:lnTo>
                  <a:lnTo>
                    <a:pt x="117" y="69"/>
                  </a:lnTo>
                  <a:lnTo>
                    <a:pt x="0" y="0"/>
                  </a:lnTo>
                  <a:lnTo>
                    <a:pt x="0" y="467"/>
                  </a:lnTo>
                  <a:close/>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4" name="Google Shape;254;p20"/>
            <p:cNvSpPr/>
            <p:nvPr/>
          </p:nvSpPr>
          <p:spPr>
            <a:xfrm>
              <a:off x="2203450" y="550863"/>
              <a:ext cx="185738" cy="852488"/>
            </a:xfrm>
            <a:custGeom>
              <a:rect b="b" l="l" r="r" t="t"/>
              <a:pathLst>
                <a:path extrusionOk="0" h="537" w="117">
                  <a:moveTo>
                    <a:pt x="117" y="467"/>
                  </a:moveTo>
                  <a:lnTo>
                    <a:pt x="0" y="537"/>
                  </a:lnTo>
                  <a:lnTo>
                    <a:pt x="0" y="69"/>
                  </a:lnTo>
                  <a:lnTo>
                    <a:pt x="117" y="0"/>
                  </a:lnTo>
                  <a:lnTo>
                    <a:pt x="117" y="467"/>
                  </a:lnTo>
                  <a:close/>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5" name="Google Shape;255;p20"/>
            <p:cNvSpPr/>
            <p:nvPr/>
          </p:nvSpPr>
          <p:spPr>
            <a:xfrm>
              <a:off x="2017713" y="439738"/>
              <a:ext cx="371475" cy="220663"/>
            </a:xfrm>
            <a:custGeom>
              <a:rect b="b" l="l" r="r" t="t"/>
              <a:pathLst>
                <a:path extrusionOk="0" h="139" w="234">
                  <a:moveTo>
                    <a:pt x="0" y="70"/>
                  </a:moveTo>
                  <a:lnTo>
                    <a:pt x="117" y="0"/>
                  </a:lnTo>
                  <a:lnTo>
                    <a:pt x="234" y="70"/>
                  </a:lnTo>
                  <a:lnTo>
                    <a:pt x="117" y="139"/>
                  </a:lnTo>
                  <a:lnTo>
                    <a:pt x="0" y="70"/>
                  </a:lnTo>
                  <a:close/>
                </a:path>
              </a:pathLst>
            </a:custGeom>
            <a:solidFill>
              <a:schemeClr val="accent4"/>
            </a:solid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56" name="Google Shape;256;p20"/>
          <p:cNvGrpSpPr/>
          <p:nvPr/>
        </p:nvGrpSpPr>
        <p:grpSpPr>
          <a:xfrm>
            <a:off x="4458474" y="2619356"/>
            <a:ext cx="743079" cy="1781724"/>
            <a:chOff x="2908300" y="512763"/>
            <a:chExt cx="371475" cy="890587"/>
          </a:xfrm>
        </p:grpSpPr>
        <p:sp>
          <p:nvSpPr>
            <p:cNvPr id="257" name="Google Shape;257;p20"/>
            <p:cNvSpPr/>
            <p:nvPr/>
          </p:nvSpPr>
          <p:spPr>
            <a:xfrm>
              <a:off x="2908300" y="622300"/>
              <a:ext cx="187325" cy="781050"/>
            </a:xfrm>
            <a:custGeom>
              <a:rect b="b" l="l" r="r" t="t"/>
              <a:pathLst>
                <a:path extrusionOk="0" h="492" w="118">
                  <a:moveTo>
                    <a:pt x="0" y="422"/>
                  </a:moveTo>
                  <a:lnTo>
                    <a:pt x="118" y="492"/>
                  </a:lnTo>
                  <a:lnTo>
                    <a:pt x="118" y="71"/>
                  </a:lnTo>
                  <a:lnTo>
                    <a:pt x="0" y="0"/>
                  </a:lnTo>
                  <a:lnTo>
                    <a:pt x="0" y="422"/>
                  </a:lnTo>
                  <a:close/>
                </a:path>
              </a:pathLst>
            </a:cu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8" name="Google Shape;258;p20"/>
            <p:cNvSpPr/>
            <p:nvPr/>
          </p:nvSpPr>
          <p:spPr>
            <a:xfrm>
              <a:off x="3095625" y="622300"/>
              <a:ext cx="184150" cy="781050"/>
            </a:xfrm>
            <a:custGeom>
              <a:rect b="b" l="l" r="r" t="t"/>
              <a:pathLst>
                <a:path extrusionOk="0" h="492" w="116">
                  <a:moveTo>
                    <a:pt x="116" y="422"/>
                  </a:moveTo>
                  <a:lnTo>
                    <a:pt x="0" y="492"/>
                  </a:lnTo>
                  <a:lnTo>
                    <a:pt x="0" y="71"/>
                  </a:lnTo>
                  <a:lnTo>
                    <a:pt x="116" y="0"/>
                  </a:lnTo>
                  <a:lnTo>
                    <a:pt x="116" y="422"/>
                  </a:lnTo>
                  <a:close/>
                </a:path>
              </a:pathLst>
            </a:cu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9" name="Google Shape;259;p20"/>
            <p:cNvSpPr/>
            <p:nvPr/>
          </p:nvSpPr>
          <p:spPr>
            <a:xfrm>
              <a:off x="2908300" y="512763"/>
              <a:ext cx="371475" cy="222250"/>
            </a:xfrm>
            <a:custGeom>
              <a:rect b="b" l="l" r="r" t="t"/>
              <a:pathLst>
                <a:path extrusionOk="0" h="140" w="234">
                  <a:moveTo>
                    <a:pt x="0" y="69"/>
                  </a:moveTo>
                  <a:lnTo>
                    <a:pt x="118" y="0"/>
                  </a:lnTo>
                  <a:lnTo>
                    <a:pt x="234" y="69"/>
                  </a:lnTo>
                  <a:lnTo>
                    <a:pt x="118" y="140"/>
                  </a:lnTo>
                  <a:lnTo>
                    <a:pt x="0" y="69"/>
                  </a:lnTo>
                  <a:close/>
                </a:path>
              </a:pathLst>
            </a:custGeom>
            <a:solidFill>
              <a:schemeClr val="accent1"/>
            </a:solid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60" name="Google Shape;260;p20"/>
          <p:cNvGrpSpPr/>
          <p:nvPr/>
        </p:nvGrpSpPr>
        <p:grpSpPr>
          <a:xfrm>
            <a:off x="5201552" y="2384332"/>
            <a:ext cx="739904" cy="2007222"/>
            <a:chOff x="3354388" y="400050"/>
            <a:chExt cx="369888" cy="1003301"/>
          </a:xfrm>
        </p:grpSpPr>
        <p:sp>
          <p:nvSpPr>
            <p:cNvPr id="261" name="Google Shape;261;p20"/>
            <p:cNvSpPr/>
            <p:nvPr/>
          </p:nvSpPr>
          <p:spPr>
            <a:xfrm>
              <a:off x="3354388" y="512763"/>
              <a:ext cx="184150" cy="890588"/>
            </a:xfrm>
            <a:custGeom>
              <a:rect b="b" l="l" r="r" t="t"/>
              <a:pathLst>
                <a:path extrusionOk="0" h="561" w="116">
                  <a:moveTo>
                    <a:pt x="0" y="491"/>
                  </a:moveTo>
                  <a:lnTo>
                    <a:pt x="116" y="561"/>
                  </a:lnTo>
                  <a:lnTo>
                    <a:pt x="116" y="69"/>
                  </a:lnTo>
                  <a:lnTo>
                    <a:pt x="0" y="0"/>
                  </a:lnTo>
                  <a:lnTo>
                    <a:pt x="0" y="491"/>
                  </a:lnTo>
                  <a:close/>
                </a:path>
              </a:pathLst>
            </a:custGeom>
            <a:noFill/>
            <a:ln cap="flat" cmpd="sng" w="9525">
              <a:solidFill>
                <a:schemeClr val="accent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2" name="Google Shape;262;p20"/>
            <p:cNvSpPr/>
            <p:nvPr/>
          </p:nvSpPr>
          <p:spPr>
            <a:xfrm>
              <a:off x="3538538" y="512763"/>
              <a:ext cx="185738" cy="890588"/>
            </a:xfrm>
            <a:custGeom>
              <a:rect b="b" l="l" r="r" t="t"/>
              <a:pathLst>
                <a:path extrusionOk="0" h="561" w="117">
                  <a:moveTo>
                    <a:pt x="117" y="491"/>
                  </a:moveTo>
                  <a:lnTo>
                    <a:pt x="0" y="561"/>
                  </a:lnTo>
                  <a:lnTo>
                    <a:pt x="0" y="69"/>
                  </a:lnTo>
                  <a:lnTo>
                    <a:pt x="117" y="0"/>
                  </a:lnTo>
                  <a:lnTo>
                    <a:pt x="117" y="491"/>
                  </a:lnTo>
                  <a:close/>
                </a:path>
              </a:pathLst>
            </a:custGeom>
            <a:noFill/>
            <a:ln cap="flat" cmpd="sng" w="9525">
              <a:solidFill>
                <a:schemeClr val="accent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3" name="Google Shape;263;p20"/>
            <p:cNvSpPr/>
            <p:nvPr/>
          </p:nvSpPr>
          <p:spPr>
            <a:xfrm>
              <a:off x="3354388" y="400050"/>
              <a:ext cx="369888" cy="222250"/>
            </a:xfrm>
            <a:custGeom>
              <a:rect b="b" l="l" r="r" t="t"/>
              <a:pathLst>
                <a:path extrusionOk="0" h="140" w="233">
                  <a:moveTo>
                    <a:pt x="0" y="71"/>
                  </a:moveTo>
                  <a:lnTo>
                    <a:pt x="116" y="0"/>
                  </a:lnTo>
                  <a:lnTo>
                    <a:pt x="233" y="71"/>
                  </a:lnTo>
                  <a:lnTo>
                    <a:pt x="116" y="140"/>
                  </a:lnTo>
                  <a:lnTo>
                    <a:pt x="0" y="71"/>
                  </a:lnTo>
                  <a:close/>
                </a:path>
              </a:pathLst>
            </a:custGeom>
            <a:solidFill>
              <a:schemeClr val="accent2"/>
            </a:solidFill>
            <a:ln cap="flat" cmpd="sng" w="9525">
              <a:solidFill>
                <a:schemeClr val="accent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64" name="Google Shape;264;p20"/>
          <p:cNvGrpSpPr/>
          <p:nvPr/>
        </p:nvGrpSpPr>
        <p:grpSpPr>
          <a:xfrm>
            <a:off x="5944632" y="1799953"/>
            <a:ext cx="743079" cy="2597954"/>
            <a:chOff x="3798888" y="104775"/>
            <a:chExt cx="371475" cy="1298576"/>
          </a:xfrm>
        </p:grpSpPr>
        <p:sp>
          <p:nvSpPr>
            <p:cNvPr id="265" name="Google Shape;265;p20"/>
            <p:cNvSpPr/>
            <p:nvPr/>
          </p:nvSpPr>
          <p:spPr>
            <a:xfrm>
              <a:off x="3798888" y="217488"/>
              <a:ext cx="185738" cy="1185863"/>
            </a:xfrm>
            <a:custGeom>
              <a:rect b="b" l="l" r="r" t="t"/>
              <a:pathLst>
                <a:path extrusionOk="0" h="747" w="117">
                  <a:moveTo>
                    <a:pt x="0" y="677"/>
                  </a:moveTo>
                  <a:lnTo>
                    <a:pt x="117" y="747"/>
                  </a:lnTo>
                  <a:lnTo>
                    <a:pt x="117" y="69"/>
                  </a:lnTo>
                  <a:lnTo>
                    <a:pt x="0" y="0"/>
                  </a:lnTo>
                  <a:lnTo>
                    <a:pt x="0" y="677"/>
                  </a:lnTo>
                  <a:close/>
                </a:path>
              </a:pathLst>
            </a:custGeom>
            <a:noFill/>
            <a:ln cap="flat" cmpd="sng" w="9525">
              <a:solidFill>
                <a:schemeClr val="accent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6" name="Google Shape;266;p20"/>
            <p:cNvSpPr/>
            <p:nvPr/>
          </p:nvSpPr>
          <p:spPr>
            <a:xfrm>
              <a:off x="3984625" y="217488"/>
              <a:ext cx="185738" cy="1185863"/>
            </a:xfrm>
            <a:custGeom>
              <a:rect b="b" l="l" r="r" t="t"/>
              <a:pathLst>
                <a:path extrusionOk="0" h="747" w="117">
                  <a:moveTo>
                    <a:pt x="117" y="677"/>
                  </a:moveTo>
                  <a:lnTo>
                    <a:pt x="0" y="747"/>
                  </a:lnTo>
                  <a:lnTo>
                    <a:pt x="0" y="69"/>
                  </a:lnTo>
                  <a:lnTo>
                    <a:pt x="117" y="0"/>
                  </a:lnTo>
                  <a:lnTo>
                    <a:pt x="117" y="677"/>
                  </a:lnTo>
                  <a:close/>
                </a:path>
              </a:pathLst>
            </a:custGeom>
            <a:noFill/>
            <a:ln cap="flat" cmpd="sng" w="9525">
              <a:solidFill>
                <a:schemeClr val="accent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7" name="Google Shape;267;p20"/>
            <p:cNvSpPr/>
            <p:nvPr/>
          </p:nvSpPr>
          <p:spPr>
            <a:xfrm>
              <a:off x="3798888" y="104775"/>
              <a:ext cx="371475" cy="222250"/>
            </a:xfrm>
            <a:custGeom>
              <a:rect b="b" l="l" r="r" t="t"/>
              <a:pathLst>
                <a:path extrusionOk="0" h="140" w="234">
                  <a:moveTo>
                    <a:pt x="0" y="71"/>
                  </a:moveTo>
                  <a:lnTo>
                    <a:pt x="117" y="0"/>
                  </a:lnTo>
                  <a:lnTo>
                    <a:pt x="234" y="71"/>
                  </a:lnTo>
                  <a:lnTo>
                    <a:pt x="117" y="140"/>
                  </a:lnTo>
                  <a:lnTo>
                    <a:pt x="0" y="71"/>
                  </a:lnTo>
                  <a:close/>
                </a:path>
              </a:pathLst>
            </a:custGeom>
            <a:solidFill>
              <a:schemeClr val="accent3"/>
            </a:solidFill>
            <a:ln cap="flat" cmpd="sng" w="9525">
              <a:solidFill>
                <a:schemeClr val="accent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68" name="Google Shape;268;p20"/>
          <p:cNvGrpSpPr/>
          <p:nvPr/>
        </p:nvGrpSpPr>
        <p:grpSpPr>
          <a:xfrm>
            <a:off x="1486156" y="3543567"/>
            <a:ext cx="743081" cy="889275"/>
            <a:chOff x="1127125" y="958850"/>
            <a:chExt cx="371476" cy="444500"/>
          </a:xfrm>
        </p:grpSpPr>
        <p:sp>
          <p:nvSpPr>
            <p:cNvPr id="269" name="Google Shape;269;p20"/>
            <p:cNvSpPr/>
            <p:nvPr/>
          </p:nvSpPr>
          <p:spPr>
            <a:xfrm>
              <a:off x="1127125" y="1069975"/>
              <a:ext cx="185738" cy="333375"/>
            </a:xfrm>
            <a:custGeom>
              <a:rect b="b" l="l" r="r" t="t"/>
              <a:pathLst>
                <a:path extrusionOk="0" h="210" w="117">
                  <a:moveTo>
                    <a:pt x="0" y="140"/>
                  </a:moveTo>
                  <a:lnTo>
                    <a:pt x="117" y="210"/>
                  </a:lnTo>
                  <a:lnTo>
                    <a:pt x="117" y="70"/>
                  </a:lnTo>
                  <a:lnTo>
                    <a:pt x="0" y="0"/>
                  </a:lnTo>
                  <a:lnTo>
                    <a:pt x="0" y="140"/>
                  </a:lnTo>
                  <a:close/>
                </a:path>
              </a:pathLst>
            </a:cu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0" name="Google Shape;270;p20"/>
            <p:cNvSpPr/>
            <p:nvPr/>
          </p:nvSpPr>
          <p:spPr>
            <a:xfrm>
              <a:off x="1312863" y="1069975"/>
              <a:ext cx="185738" cy="333375"/>
            </a:xfrm>
            <a:custGeom>
              <a:rect b="b" l="l" r="r" t="t"/>
              <a:pathLst>
                <a:path extrusionOk="0" h="210" w="117">
                  <a:moveTo>
                    <a:pt x="117" y="140"/>
                  </a:moveTo>
                  <a:lnTo>
                    <a:pt x="0" y="210"/>
                  </a:lnTo>
                  <a:lnTo>
                    <a:pt x="0" y="70"/>
                  </a:lnTo>
                  <a:lnTo>
                    <a:pt x="117" y="0"/>
                  </a:lnTo>
                  <a:lnTo>
                    <a:pt x="117" y="140"/>
                  </a:lnTo>
                  <a:close/>
                </a:path>
              </a:pathLst>
            </a:cu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1" name="Google Shape;271;p20"/>
            <p:cNvSpPr/>
            <p:nvPr/>
          </p:nvSpPr>
          <p:spPr>
            <a:xfrm>
              <a:off x="1127125" y="958850"/>
              <a:ext cx="371475" cy="222250"/>
            </a:xfrm>
            <a:custGeom>
              <a:rect b="b" l="l" r="r" t="t"/>
              <a:pathLst>
                <a:path extrusionOk="0" h="140" w="234">
                  <a:moveTo>
                    <a:pt x="0" y="70"/>
                  </a:moveTo>
                  <a:lnTo>
                    <a:pt x="117" y="0"/>
                  </a:lnTo>
                  <a:lnTo>
                    <a:pt x="234" y="70"/>
                  </a:lnTo>
                  <a:lnTo>
                    <a:pt x="117" y="140"/>
                  </a:lnTo>
                  <a:lnTo>
                    <a:pt x="0" y="70"/>
                  </a:lnTo>
                  <a:close/>
                </a:path>
              </a:pathLst>
            </a:custGeom>
            <a:solidFill>
              <a:schemeClr val="accent1"/>
            </a:solid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72" name="Google Shape;272;p20"/>
          <p:cNvGrpSpPr/>
          <p:nvPr/>
        </p:nvGrpSpPr>
        <p:grpSpPr>
          <a:xfrm>
            <a:off x="1295625" y="2857555"/>
            <a:ext cx="631744" cy="701117"/>
            <a:chOff x="892366" y="1276350"/>
            <a:chExt cx="631634" cy="700900"/>
          </a:xfrm>
        </p:grpSpPr>
        <p:sp>
          <p:nvSpPr>
            <p:cNvPr id="273" name="Google Shape;273;p20"/>
            <p:cNvSpPr/>
            <p:nvPr/>
          </p:nvSpPr>
          <p:spPr>
            <a:xfrm>
              <a:off x="914400" y="1276350"/>
              <a:ext cx="609600" cy="700900"/>
            </a:xfrm>
            <a:custGeom>
              <a:rect b="b" l="l" r="r" t="t"/>
              <a:pathLst>
                <a:path extrusionOk="0" h="407" w="358">
                  <a:moveTo>
                    <a:pt x="0" y="178"/>
                  </a:moveTo>
                  <a:cubicBezTo>
                    <a:pt x="0" y="80"/>
                    <a:pt x="80" y="0"/>
                    <a:pt x="180" y="0"/>
                  </a:cubicBezTo>
                  <a:cubicBezTo>
                    <a:pt x="278" y="0"/>
                    <a:pt x="358" y="80"/>
                    <a:pt x="358" y="178"/>
                  </a:cubicBezTo>
                  <a:cubicBezTo>
                    <a:pt x="358" y="263"/>
                    <a:pt x="293" y="334"/>
                    <a:pt x="207" y="347"/>
                  </a:cubicBezTo>
                  <a:cubicBezTo>
                    <a:pt x="176" y="407"/>
                    <a:pt x="176" y="407"/>
                    <a:pt x="176" y="407"/>
                  </a:cubicBezTo>
                  <a:cubicBezTo>
                    <a:pt x="148" y="347"/>
                    <a:pt x="148" y="347"/>
                    <a:pt x="148" y="347"/>
                  </a:cubicBezTo>
                  <a:cubicBezTo>
                    <a:pt x="63" y="331"/>
                    <a:pt x="0" y="260"/>
                    <a:pt x="0" y="178"/>
                  </a:cubicBezTo>
                  <a:close/>
                </a:path>
              </a:pathLst>
            </a:custGeom>
            <a:solidFill>
              <a:schemeClr val="accent1"/>
            </a:solid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4" name="Google Shape;274;p20"/>
            <p:cNvSpPr txBox="1"/>
            <p:nvPr/>
          </p:nvSpPr>
          <p:spPr>
            <a:xfrm>
              <a:off x="892366" y="1374584"/>
              <a:ext cx="631634" cy="37636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2F2F2"/>
                </a:buClr>
                <a:buSzPts val="1800"/>
                <a:buFont typeface="Arial"/>
                <a:buNone/>
              </a:pPr>
              <a:r>
                <a:rPr lang="en-US" sz="1800">
                  <a:solidFill>
                    <a:srgbClr val="F2F2F2"/>
                  </a:solidFill>
                  <a:latin typeface="Calibri"/>
                  <a:ea typeface="Calibri"/>
                  <a:cs typeface="Calibri"/>
                  <a:sym typeface="Calibri"/>
                </a:rPr>
                <a:t>10 %</a:t>
              </a:r>
              <a:endParaRPr sz="1800">
                <a:solidFill>
                  <a:srgbClr val="F2F2F2"/>
                </a:solidFill>
                <a:latin typeface="Calibri"/>
                <a:ea typeface="Calibri"/>
                <a:cs typeface="Calibri"/>
                <a:sym typeface="Calibri"/>
              </a:endParaRPr>
            </a:p>
          </p:txBody>
        </p:sp>
      </p:grpSp>
      <p:grpSp>
        <p:nvGrpSpPr>
          <p:cNvPr id="275" name="Google Shape;275;p20"/>
          <p:cNvGrpSpPr/>
          <p:nvPr/>
        </p:nvGrpSpPr>
        <p:grpSpPr>
          <a:xfrm>
            <a:off x="1981544" y="2552661"/>
            <a:ext cx="631744" cy="701117"/>
            <a:chOff x="892366" y="1276350"/>
            <a:chExt cx="631634" cy="700900"/>
          </a:xfrm>
        </p:grpSpPr>
        <p:sp>
          <p:nvSpPr>
            <p:cNvPr id="276" name="Google Shape;276;p20"/>
            <p:cNvSpPr/>
            <p:nvPr/>
          </p:nvSpPr>
          <p:spPr>
            <a:xfrm>
              <a:off x="914400" y="1276350"/>
              <a:ext cx="609600" cy="700900"/>
            </a:xfrm>
            <a:custGeom>
              <a:rect b="b" l="l" r="r" t="t"/>
              <a:pathLst>
                <a:path extrusionOk="0" h="407" w="358">
                  <a:moveTo>
                    <a:pt x="0" y="178"/>
                  </a:moveTo>
                  <a:cubicBezTo>
                    <a:pt x="0" y="80"/>
                    <a:pt x="80" y="0"/>
                    <a:pt x="180" y="0"/>
                  </a:cubicBezTo>
                  <a:cubicBezTo>
                    <a:pt x="278" y="0"/>
                    <a:pt x="358" y="80"/>
                    <a:pt x="358" y="178"/>
                  </a:cubicBezTo>
                  <a:cubicBezTo>
                    <a:pt x="358" y="263"/>
                    <a:pt x="293" y="334"/>
                    <a:pt x="207" y="347"/>
                  </a:cubicBezTo>
                  <a:cubicBezTo>
                    <a:pt x="176" y="407"/>
                    <a:pt x="176" y="407"/>
                    <a:pt x="176" y="407"/>
                  </a:cubicBezTo>
                  <a:cubicBezTo>
                    <a:pt x="148" y="347"/>
                    <a:pt x="148" y="347"/>
                    <a:pt x="148" y="347"/>
                  </a:cubicBezTo>
                  <a:cubicBezTo>
                    <a:pt x="63" y="331"/>
                    <a:pt x="0" y="260"/>
                    <a:pt x="0" y="178"/>
                  </a:cubicBezTo>
                  <a:close/>
                </a:path>
              </a:pathLst>
            </a:custGeom>
            <a:solidFill>
              <a:schemeClr val="accent2"/>
            </a:solidFill>
            <a:ln cap="flat" cmpd="sng" w="9525">
              <a:solidFill>
                <a:schemeClr val="accent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7" name="Google Shape;277;p20"/>
            <p:cNvSpPr txBox="1"/>
            <p:nvPr/>
          </p:nvSpPr>
          <p:spPr>
            <a:xfrm>
              <a:off x="892366" y="1374584"/>
              <a:ext cx="631634" cy="37636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2F2F2"/>
                </a:buClr>
                <a:buSzPts val="1800"/>
                <a:buFont typeface="Arial"/>
                <a:buNone/>
              </a:pPr>
              <a:r>
                <a:rPr lang="en-US" sz="1800">
                  <a:solidFill>
                    <a:srgbClr val="F2F2F2"/>
                  </a:solidFill>
                  <a:latin typeface="Calibri"/>
                  <a:ea typeface="Calibri"/>
                  <a:cs typeface="Calibri"/>
                  <a:sym typeface="Calibri"/>
                </a:rPr>
                <a:t>15%</a:t>
              </a:r>
              <a:endParaRPr sz="1800">
                <a:solidFill>
                  <a:srgbClr val="F2F2F2"/>
                </a:solidFill>
                <a:latin typeface="Calibri"/>
                <a:ea typeface="Calibri"/>
                <a:cs typeface="Calibri"/>
                <a:sym typeface="Calibri"/>
              </a:endParaRPr>
            </a:p>
          </p:txBody>
        </p:sp>
      </p:grpSp>
      <p:grpSp>
        <p:nvGrpSpPr>
          <p:cNvPr id="278" name="Google Shape;278;p20"/>
          <p:cNvGrpSpPr/>
          <p:nvPr/>
        </p:nvGrpSpPr>
        <p:grpSpPr>
          <a:xfrm>
            <a:off x="2667463" y="2232662"/>
            <a:ext cx="631744" cy="701117"/>
            <a:chOff x="892366" y="1276350"/>
            <a:chExt cx="631634" cy="700900"/>
          </a:xfrm>
        </p:grpSpPr>
        <p:sp>
          <p:nvSpPr>
            <p:cNvPr id="279" name="Google Shape;279;p20"/>
            <p:cNvSpPr/>
            <p:nvPr/>
          </p:nvSpPr>
          <p:spPr>
            <a:xfrm>
              <a:off x="914400" y="1276350"/>
              <a:ext cx="609600" cy="700900"/>
            </a:xfrm>
            <a:custGeom>
              <a:rect b="b" l="l" r="r" t="t"/>
              <a:pathLst>
                <a:path extrusionOk="0" h="407" w="358">
                  <a:moveTo>
                    <a:pt x="0" y="178"/>
                  </a:moveTo>
                  <a:cubicBezTo>
                    <a:pt x="0" y="80"/>
                    <a:pt x="80" y="0"/>
                    <a:pt x="180" y="0"/>
                  </a:cubicBezTo>
                  <a:cubicBezTo>
                    <a:pt x="278" y="0"/>
                    <a:pt x="358" y="80"/>
                    <a:pt x="358" y="178"/>
                  </a:cubicBezTo>
                  <a:cubicBezTo>
                    <a:pt x="358" y="263"/>
                    <a:pt x="293" y="334"/>
                    <a:pt x="207" y="347"/>
                  </a:cubicBezTo>
                  <a:cubicBezTo>
                    <a:pt x="176" y="407"/>
                    <a:pt x="176" y="407"/>
                    <a:pt x="176" y="407"/>
                  </a:cubicBezTo>
                  <a:cubicBezTo>
                    <a:pt x="148" y="347"/>
                    <a:pt x="148" y="347"/>
                    <a:pt x="148" y="347"/>
                  </a:cubicBezTo>
                  <a:cubicBezTo>
                    <a:pt x="63" y="331"/>
                    <a:pt x="0" y="260"/>
                    <a:pt x="0" y="178"/>
                  </a:cubicBezTo>
                  <a:close/>
                </a:path>
              </a:pathLst>
            </a:custGeom>
            <a:solidFill>
              <a:schemeClr val="accent3"/>
            </a:solidFill>
            <a:ln cap="flat" cmpd="sng" w="9525">
              <a:solidFill>
                <a:schemeClr val="accent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0" name="Google Shape;280;p20"/>
            <p:cNvSpPr txBox="1"/>
            <p:nvPr/>
          </p:nvSpPr>
          <p:spPr>
            <a:xfrm>
              <a:off x="892366" y="1374584"/>
              <a:ext cx="631634" cy="37636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2F2F2"/>
                </a:buClr>
                <a:buSzPts val="1800"/>
                <a:buFont typeface="Arial"/>
                <a:buNone/>
              </a:pPr>
              <a:r>
                <a:rPr lang="en-US" sz="1800">
                  <a:solidFill>
                    <a:srgbClr val="F2F2F2"/>
                  </a:solidFill>
                  <a:latin typeface="Calibri"/>
                  <a:ea typeface="Calibri"/>
                  <a:cs typeface="Calibri"/>
                  <a:sym typeface="Calibri"/>
                </a:rPr>
                <a:t>20 %</a:t>
              </a:r>
              <a:endParaRPr sz="1800">
                <a:solidFill>
                  <a:srgbClr val="F2F2F2"/>
                </a:solidFill>
                <a:latin typeface="Calibri"/>
                <a:ea typeface="Calibri"/>
                <a:cs typeface="Calibri"/>
                <a:sym typeface="Calibri"/>
              </a:endParaRPr>
            </a:p>
          </p:txBody>
        </p:sp>
      </p:grpSp>
      <p:grpSp>
        <p:nvGrpSpPr>
          <p:cNvPr id="281" name="Google Shape;281;p20"/>
          <p:cNvGrpSpPr/>
          <p:nvPr/>
        </p:nvGrpSpPr>
        <p:grpSpPr>
          <a:xfrm>
            <a:off x="3483771" y="1790425"/>
            <a:ext cx="631744" cy="701117"/>
            <a:chOff x="892366" y="1276350"/>
            <a:chExt cx="631634" cy="700900"/>
          </a:xfrm>
        </p:grpSpPr>
        <p:sp>
          <p:nvSpPr>
            <p:cNvPr id="282" name="Google Shape;282;p20"/>
            <p:cNvSpPr/>
            <p:nvPr/>
          </p:nvSpPr>
          <p:spPr>
            <a:xfrm>
              <a:off x="914400" y="1276350"/>
              <a:ext cx="609600" cy="700900"/>
            </a:xfrm>
            <a:custGeom>
              <a:rect b="b" l="l" r="r" t="t"/>
              <a:pathLst>
                <a:path extrusionOk="0" h="407" w="358">
                  <a:moveTo>
                    <a:pt x="0" y="178"/>
                  </a:moveTo>
                  <a:cubicBezTo>
                    <a:pt x="0" y="80"/>
                    <a:pt x="80" y="0"/>
                    <a:pt x="180" y="0"/>
                  </a:cubicBezTo>
                  <a:cubicBezTo>
                    <a:pt x="278" y="0"/>
                    <a:pt x="358" y="80"/>
                    <a:pt x="358" y="178"/>
                  </a:cubicBezTo>
                  <a:cubicBezTo>
                    <a:pt x="358" y="263"/>
                    <a:pt x="293" y="334"/>
                    <a:pt x="207" y="347"/>
                  </a:cubicBezTo>
                  <a:cubicBezTo>
                    <a:pt x="176" y="407"/>
                    <a:pt x="176" y="407"/>
                    <a:pt x="176" y="407"/>
                  </a:cubicBezTo>
                  <a:cubicBezTo>
                    <a:pt x="148" y="347"/>
                    <a:pt x="148" y="347"/>
                    <a:pt x="148" y="347"/>
                  </a:cubicBezTo>
                  <a:cubicBezTo>
                    <a:pt x="63" y="331"/>
                    <a:pt x="0" y="260"/>
                    <a:pt x="0" y="178"/>
                  </a:cubicBezTo>
                  <a:close/>
                </a:path>
              </a:pathLst>
            </a:custGeom>
            <a:solidFill>
              <a:schemeClr val="accent4"/>
            </a:solid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3" name="Google Shape;283;p20"/>
            <p:cNvSpPr txBox="1"/>
            <p:nvPr/>
          </p:nvSpPr>
          <p:spPr>
            <a:xfrm>
              <a:off x="892366" y="1374584"/>
              <a:ext cx="631634" cy="37636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2F2F2"/>
                </a:buClr>
                <a:buSzPts val="1800"/>
                <a:buFont typeface="Arial"/>
                <a:buNone/>
              </a:pPr>
              <a:r>
                <a:rPr lang="en-US" sz="1800">
                  <a:solidFill>
                    <a:srgbClr val="F2F2F2"/>
                  </a:solidFill>
                  <a:latin typeface="Calibri"/>
                  <a:ea typeface="Calibri"/>
                  <a:cs typeface="Calibri"/>
                  <a:sym typeface="Calibri"/>
                </a:rPr>
                <a:t>30 %</a:t>
              </a:r>
              <a:endParaRPr sz="1800">
                <a:solidFill>
                  <a:srgbClr val="F2F2F2"/>
                </a:solidFill>
                <a:latin typeface="Calibri"/>
                <a:ea typeface="Calibri"/>
                <a:cs typeface="Calibri"/>
                <a:sym typeface="Calibri"/>
              </a:endParaRPr>
            </a:p>
          </p:txBody>
        </p:sp>
      </p:grpSp>
      <p:grpSp>
        <p:nvGrpSpPr>
          <p:cNvPr id="284" name="Google Shape;284;p20"/>
          <p:cNvGrpSpPr/>
          <p:nvPr/>
        </p:nvGrpSpPr>
        <p:grpSpPr>
          <a:xfrm>
            <a:off x="4267941" y="1866649"/>
            <a:ext cx="631744" cy="701117"/>
            <a:chOff x="892366" y="1276350"/>
            <a:chExt cx="631634" cy="700900"/>
          </a:xfrm>
        </p:grpSpPr>
        <p:sp>
          <p:nvSpPr>
            <p:cNvPr id="285" name="Google Shape;285;p20"/>
            <p:cNvSpPr/>
            <p:nvPr/>
          </p:nvSpPr>
          <p:spPr>
            <a:xfrm>
              <a:off x="914400" y="1276350"/>
              <a:ext cx="609600" cy="700900"/>
            </a:xfrm>
            <a:custGeom>
              <a:rect b="b" l="l" r="r" t="t"/>
              <a:pathLst>
                <a:path extrusionOk="0" h="407" w="358">
                  <a:moveTo>
                    <a:pt x="0" y="178"/>
                  </a:moveTo>
                  <a:cubicBezTo>
                    <a:pt x="0" y="80"/>
                    <a:pt x="80" y="0"/>
                    <a:pt x="180" y="0"/>
                  </a:cubicBezTo>
                  <a:cubicBezTo>
                    <a:pt x="278" y="0"/>
                    <a:pt x="358" y="80"/>
                    <a:pt x="358" y="178"/>
                  </a:cubicBezTo>
                  <a:cubicBezTo>
                    <a:pt x="358" y="263"/>
                    <a:pt x="293" y="334"/>
                    <a:pt x="207" y="347"/>
                  </a:cubicBezTo>
                  <a:cubicBezTo>
                    <a:pt x="176" y="407"/>
                    <a:pt x="176" y="407"/>
                    <a:pt x="176" y="407"/>
                  </a:cubicBezTo>
                  <a:cubicBezTo>
                    <a:pt x="148" y="347"/>
                    <a:pt x="148" y="347"/>
                    <a:pt x="148" y="347"/>
                  </a:cubicBezTo>
                  <a:cubicBezTo>
                    <a:pt x="63" y="331"/>
                    <a:pt x="0" y="260"/>
                    <a:pt x="0" y="178"/>
                  </a:cubicBezTo>
                  <a:close/>
                </a:path>
              </a:pathLst>
            </a:custGeom>
            <a:solidFill>
              <a:schemeClr val="accent1"/>
            </a:solid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6" name="Google Shape;286;p20"/>
            <p:cNvSpPr txBox="1"/>
            <p:nvPr/>
          </p:nvSpPr>
          <p:spPr>
            <a:xfrm>
              <a:off x="892366" y="1374584"/>
              <a:ext cx="631634" cy="37636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2F2F2"/>
                </a:buClr>
                <a:buSzPts val="1800"/>
                <a:buFont typeface="Arial"/>
                <a:buNone/>
              </a:pPr>
              <a:r>
                <a:rPr lang="en-US" sz="1800">
                  <a:solidFill>
                    <a:srgbClr val="F2F2F2"/>
                  </a:solidFill>
                  <a:latin typeface="Calibri"/>
                  <a:ea typeface="Calibri"/>
                  <a:cs typeface="Calibri"/>
                  <a:sym typeface="Calibri"/>
                </a:rPr>
                <a:t>25 %</a:t>
              </a:r>
              <a:endParaRPr sz="1800">
                <a:solidFill>
                  <a:srgbClr val="F2F2F2"/>
                </a:solidFill>
                <a:latin typeface="Calibri"/>
                <a:ea typeface="Calibri"/>
                <a:cs typeface="Calibri"/>
                <a:sym typeface="Calibri"/>
              </a:endParaRPr>
            </a:p>
          </p:txBody>
        </p:sp>
      </p:grpSp>
      <p:grpSp>
        <p:nvGrpSpPr>
          <p:cNvPr id="287" name="Google Shape;287;p20"/>
          <p:cNvGrpSpPr/>
          <p:nvPr/>
        </p:nvGrpSpPr>
        <p:grpSpPr>
          <a:xfrm>
            <a:off x="4953860" y="1666562"/>
            <a:ext cx="631744" cy="701117"/>
            <a:chOff x="892366" y="1276350"/>
            <a:chExt cx="631634" cy="700900"/>
          </a:xfrm>
        </p:grpSpPr>
        <p:sp>
          <p:nvSpPr>
            <p:cNvPr id="288" name="Google Shape;288;p20"/>
            <p:cNvSpPr/>
            <p:nvPr/>
          </p:nvSpPr>
          <p:spPr>
            <a:xfrm>
              <a:off x="914400" y="1276350"/>
              <a:ext cx="609600" cy="700900"/>
            </a:xfrm>
            <a:custGeom>
              <a:rect b="b" l="l" r="r" t="t"/>
              <a:pathLst>
                <a:path extrusionOk="0" h="407" w="358">
                  <a:moveTo>
                    <a:pt x="0" y="178"/>
                  </a:moveTo>
                  <a:cubicBezTo>
                    <a:pt x="0" y="80"/>
                    <a:pt x="80" y="0"/>
                    <a:pt x="180" y="0"/>
                  </a:cubicBezTo>
                  <a:cubicBezTo>
                    <a:pt x="278" y="0"/>
                    <a:pt x="358" y="80"/>
                    <a:pt x="358" y="178"/>
                  </a:cubicBezTo>
                  <a:cubicBezTo>
                    <a:pt x="358" y="263"/>
                    <a:pt x="293" y="334"/>
                    <a:pt x="207" y="347"/>
                  </a:cubicBezTo>
                  <a:cubicBezTo>
                    <a:pt x="176" y="407"/>
                    <a:pt x="176" y="407"/>
                    <a:pt x="176" y="407"/>
                  </a:cubicBezTo>
                  <a:cubicBezTo>
                    <a:pt x="148" y="347"/>
                    <a:pt x="148" y="347"/>
                    <a:pt x="148" y="347"/>
                  </a:cubicBezTo>
                  <a:cubicBezTo>
                    <a:pt x="63" y="331"/>
                    <a:pt x="0" y="260"/>
                    <a:pt x="0" y="178"/>
                  </a:cubicBezTo>
                  <a:close/>
                </a:path>
              </a:pathLst>
            </a:custGeom>
            <a:solidFill>
              <a:schemeClr val="accent2"/>
            </a:solidFill>
            <a:ln cap="flat" cmpd="sng" w="9525">
              <a:solidFill>
                <a:schemeClr val="accent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9" name="Google Shape;289;p20"/>
            <p:cNvSpPr txBox="1"/>
            <p:nvPr/>
          </p:nvSpPr>
          <p:spPr>
            <a:xfrm>
              <a:off x="892366" y="1374584"/>
              <a:ext cx="631634" cy="37636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2F2F2"/>
                </a:buClr>
                <a:buSzPts val="1800"/>
                <a:buFont typeface="Arial"/>
                <a:buNone/>
              </a:pPr>
              <a:r>
                <a:rPr lang="en-US" sz="1800">
                  <a:solidFill>
                    <a:srgbClr val="F2F2F2"/>
                  </a:solidFill>
                  <a:latin typeface="Calibri"/>
                  <a:ea typeface="Calibri"/>
                  <a:cs typeface="Calibri"/>
                  <a:sym typeface="Calibri"/>
                </a:rPr>
                <a:t>30 %</a:t>
              </a:r>
              <a:endParaRPr sz="1800">
                <a:solidFill>
                  <a:srgbClr val="F2F2F2"/>
                </a:solidFill>
                <a:latin typeface="Calibri"/>
                <a:ea typeface="Calibri"/>
                <a:cs typeface="Calibri"/>
                <a:sym typeface="Calibri"/>
              </a:endParaRPr>
            </a:p>
          </p:txBody>
        </p:sp>
      </p:grpSp>
      <p:grpSp>
        <p:nvGrpSpPr>
          <p:cNvPr id="290" name="Google Shape;290;p20"/>
          <p:cNvGrpSpPr/>
          <p:nvPr/>
        </p:nvGrpSpPr>
        <p:grpSpPr>
          <a:xfrm>
            <a:off x="5639779" y="1180637"/>
            <a:ext cx="631744" cy="701117"/>
            <a:chOff x="892366" y="1276350"/>
            <a:chExt cx="631634" cy="700900"/>
          </a:xfrm>
        </p:grpSpPr>
        <p:sp>
          <p:nvSpPr>
            <p:cNvPr id="291" name="Google Shape;291;p20"/>
            <p:cNvSpPr/>
            <p:nvPr/>
          </p:nvSpPr>
          <p:spPr>
            <a:xfrm>
              <a:off x="914400" y="1276350"/>
              <a:ext cx="609600" cy="700900"/>
            </a:xfrm>
            <a:custGeom>
              <a:rect b="b" l="l" r="r" t="t"/>
              <a:pathLst>
                <a:path extrusionOk="0" h="407" w="358">
                  <a:moveTo>
                    <a:pt x="0" y="178"/>
                  </a:moveTo>
                  <a:cubicBezTo>
                    <a:pt x="0" y="80"/>
                    <a:pt x="80" y="0"/>
                    <a:pt x="180" y="0"/>
                  </a:cubicBezTo>
                  <a:cubicBezTo>
                    <a:pt x="278" y="0"/>
                    <a:pt x="358" y="80"/>
                    <a:pt x="358" y="178"/>
                  </a:cubicBezTo>
                  <a:cubicBezTo>
                    <a:pt x="358" y="263"/>
                    <a:pt x="293" y="334"/>
                    <a:pt x="207" y="347"/>
                  </a:cubicBezTo>
                  <a:cubicBezTo>
                    <a:pt x="176" y="407"/>
                    <a:pt x="176" y="407"/>
                    <a:pt x="176" y="407"/>
                  </a:cubicBezTo>
                  <a:cubicBezTo>
                    <a:pt x="148" y="347"/>
                    <a:pt x="148" y="347"/>
                    <a:pt x="148" y="347"/>
                  </a:cubicBezTo>
                  <a:cubicBezTo>
                    <a:pt x="63" y="331"/>
                    <a:pt x="0" y="260"/>
                    <a:pt x="0" y="178"/>
                  </a:cubicBezTo>
                  <a:close/>
                </a:path>
              </a:pathLst>
            </a:custGeom>
            <a:solidFill>
              <a:schemeClr val="accent3"/>
            </a:solidFill>
            <a:ln cap="flat" cmpd="sng" w="9525">
              <a:solidFill>
                <a:schemeClr val="accent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92" name="Google Shape;292;p20"/>
            <p:cNvSpPr txBox="1"/>
            <p:nvPr/>
          </p:nvSpPr>
          <p:spPr>
            <a:xfrm>
              <a:off x="892366" y="1374584"/>
              <a:ext cx="631634" cy="37636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2F2F2"/>
                </a:buClr>
                <a:buSzPts val="1800"/>
                <a:buFont typeface="Arial"/>
                <a:buNone/>
              </a:pPr>
              <a:r>
                <a:rPr lang="en-US" sz="1800">
                  <a:solidFill>
                    <a:srgbClr val="F2F2F2"/>
                  </a:solidFill>
                  <a:latin typeface="Calibri"/>
                  <a:ea typeface="Calibri"/>
                  <a:cs typeface="Calibri"/>
                  <a:sym typeface="Calibri"/>
                </a:rPr>
                <a:t>50 %</a:t>
              </a:r>
              <a:endParaRPr sz="1800">
                <a:solidFill>
                  <a:srgbClr val="F2F2F2"/>
                </a:solidFill>
                <a:latin typeface="Calibri"/>
                <a:ea typeface="Calibri"/>
                <a:cs typeface="Calibri"/>
                <a:sym typeface="Calibri"/>
              </a:endParaRPr>
            </a:p>
          </p:txBody>
        </p:sp>
      </p:grpSp>
      <p:grpSp>
        <p:nvGrpSpPr>
          <p:cNvPr id="293" name="Google Shape;293;p20"/>
          <p:cNvGrpSpPr/>
          <p:nvPr/>
        </p:nvGrpSpPr>
        <p:grpSpPr>
          <a:xfrm>
            <a:off x="474744" y="2898843"/>
            <a:ext cx="668454" cy="1545115"/>
            <a:chOff x="474744" y="2898843"/>
            <a:chExt cx="668454" cy="1545115"/>
          </a:xfrm>
        </p:grpSpPr>
        <p:sp>
          <p:nvSpPr>
            <p:cNvPr id="294" name="Google Shape;294;p20"/>
            <p:cNvSpPr/>
            <p:nvPr/>
          </p:nvSpPr>
          <p:spPr>
            <a:xfrm>
              <a:off x="474744" y="2898843"/>
              <a:ext cx="668454" cy="1545115"/>
            </a:xfrm>
            <a:custGeom>
              <a:rect b="b" l="l" r="r" t="t"/>
              <a:pathLst>
                <a:path extrusionOk="0" h="760" w="298">
                  <a:moveTo>
                    <a:pt x="276" y="0"/>
                  </a:moveTo>
                  <a:cubicBezTo>
                    <a:pt x="264" y="0"/>
                    <a:pt x="253" y="11"/>
                    <a:pt x="253" y="25"/>
                  </a:cubicBezTo>
                  <a:cubicBezTo>
                    <a:pt x="253" y="114"/>
                    <a:pt x="253" y="114"/>
                    <a:pt x="253" y="114"/>
                  </a:cubicBezTo>
                  <a:cubicBezTo>
                    <a:pt x="193" y="205"/>
                    <a:pt x="193" y="205"/>
                    <a:pt x="193" y="205"/>
                  </a:cubicBezTo>
                  <a:cubicBezTo>
                    <a:pt x="106" y="205"/>
                    <a:pt x="106" y="205"/>
                    <a:pt x="106" y="205"/>
                  </a:cubicBezTo>
                  <a:cubicBezTo>
                    <a:pt x="48" y="117"/>
                    <a:pt x="48" y="117"/>
                    <a:pt x="48" y="117"/>
                  </a:cubicBezTo>
                  <a:cubicBezTo>
                    <a:pt x="48" y="25"/>
                    <a:pt x="48" y="25"/>
                    <a:pt x="48" y="25"/>
                  </a:cubicBezTo>
                  <a:cubicBezTo>
                    <a:pt x="48" y="11"/>
                    <a:pt x="37" y="0"/>
                    <a:pt x="24" y="0"/>
                  </a:cubicBezTo>
                  <a:cubicBezTo>
                    <a:pt x="11" y="0"/>
                    <a:pt x="0" y="11"/>
                    <a:pt x="0" y="25"/>
                  </a:cubicBezTo>
                  <a:cubicBezTo>
                    <a:pt x="0" y="122"/>
                    <a:pt x="0" y="122"/>
                    <a:pt x="0" y="122"/>
                  </a:cubicBezTo>
                  <a:cubicBezTo>
                    <a:pt x="0" y="124"/>
                    <a:pt x="0" y="124"/>
                    <a:pt x="0" y="124"/>
                  </a:cubicBezTo>
                  <a:cubicBezTo>
                    <a:pt x="0" y="128"/>
                    <a:pt x="2" y="130"/>
                    <a:pt x="2" y="132"/>
                  </a:cubicBezTo>
                  <a:cubicBezTo>
                    <a:pt x="2" y="132"/>
                    <a:pt x="2" y="132"/>
                    <a:pt x="2" y="135"/>
                  </a:cubicBezTo>
                  <a:cubicBezTo>
                    <a:pt x="3" y="136"/>
                    <a:pt x="3" y="136"/>
                    <a:pt x="5" y="139"/>
                  </a:cubicBezTo>
                  <a:cubicBezTo>
                    <a:pt x="72" y="243"/>
                    <a:pt x="72" y="243"/>
                    <a:pt x="72" y="243"/>
                  </a:cubicBezTo>
                  <a:cubicBezTo>
                    <a:pt x="72" y="243"/>
                    <a:pt x="74" y="246"/>
                    <a:pt x="77" y="248"/>
                  </a:cubicBezTo>
                  <a:cubicBezTo>
                    <a:pt x="77" y="503"/>
                    <a:pt x="77" y="503"/>
                    <a:pt x="77" y="503"/>
                  </a:cubicBezTo>
                  <a:cubicBezTo>
                    <a:pt x="77" y="511"/>
                    <a:pt x="77" y="511"/>
                    <a:pt x="77" y="511"/>
                  </a:cubicBezTo>
                  <a:cubicBezTo>
                    <a:pt x="77" y="614"/>
                    <a:pt x="77" y="614"/>
                    <a:pt x="77" y="614"/>
                  </a:cubicBezTo>
                  <a:cubicBezTo>
                    <a:pt x="77" y="617"/>
                    <a:pt x="78" y="617"/>
                    <a:pt x="78" y="618"/>
                  </a:cubicBezTo>
                  <a:cubicBezTo>
                    <a:pt x="77" y="622"/>
                    <a:pt x="77" y="622"/>
                    <a:pt x="77" y="622"/>
                  </a:cubicBezTo>
                  <a:cubicBezTo>
                    <a:pt x="77" y="732"/>
                    <a:pt x="77" y="732"/>
                    <a:pt x="77" y="732"/>
                  </a:cubicBezTo>
                  <a:cubicBezTo>
                    <a:pt x="77" y="749"/>
                    <a:pt x="90" y="760"/>
                    <a:pt x="102" y="760"/>
                  </a:cubicBezTo>
                  <a:cubicBezTo>
                    <a:pt x="110" y="760"/>
                    <a:pt x="110" y="760"/>
                    <a:pt x="110" y="760"/>
                  </a:cubicBezTo>
                  <a:cubicBezTo>
                    <a:pt x="124" y="760"/>
                    <a:pt x="136" y="749"/>
                    <a:pt x="136" y="732"/>
                  </a:cubicBezTo>
                  <a:cubicBezTo>
                    <a:pt x="136" y="622"/>
                    <a:pt x="136" y="622"/>
                    <a:pt x="136" y="622"/>
                  </a:cubicBezTo>
                  <a:cubicBezTo>
                    <a:pt x="136" y="618"/>
                    <a:pt x="136" y="618"/>
                    <a:pt x="136" y="618"/>
                  </a:cubicBezTo>
                  <a:cubicBezTo>
                    <a:pt x="136" y="617"/>
                    <a:pt x="136" y="617"/>
                    <a:pt x="136" y="614"/>
                  </a:cubicBezTo>
                  <a:cubicBezTo>
                    <a:pt x="136" y="511"/>
                    <a:pt x="136" y="511"/>
                    <a:pt x="136" y="511"/>
                  </a:cubicBezTo>
                  <a:cubicBezTo>
                    <a:pt x="166" y="511"/>
                    <a:pt x="166" y="511"/>
                    <a:pt x="166" y="511"/>
                  </a:cubicBezTo>
                  <a:cubicBezTo>
                    <a:pt x="166" y="614"/>
                    <a:pt x="166" y="614"/>
                    <a:pt x="166" y="614"/>
                  </a:cubicBezTo>
                  <a:cubicBezTo>
                    <a:pt x="166" y="617"/>
                    <a:pt x="166" y="617"/>
                    <a:pt x="166" y="618"/>
                  </a:cubicBezTo>
                  <a:cubicBezTo>
                    <a:pt x="166" y="622"/>
                    <a:pt x="166" y="622"/>
                    <a:pt x="166" y="622"/>
                  </a:cubicBezTo>
                  <a:cubicBezTo>
                    <a:pt x="166" y="732"/>
                    <a:pt x="166" y="732"/>
                    <a:pt x="166" y="732"/>
                  </a:cubicBezTo>
                  <a:cubicBezTo>
                    <a:pt x="166" y="749"/>
                    <a:pt x="177" y="760"/>
                    <a:pt x="191" y="760"/>
                  </a:cubicBezTo>
                  <a:cubicBezTo>
                    <a:pt x="198" y="760"/>
                    <a:pt x="198" y="760"/>
                    <a:pt x="198" y="760"/>
                  </a:cubicBezTo>
                  <a:cubicBezTo>
                    <a:pt x="214" y="760"/>
                    <a:pt x="224" y="749"/>
                    <a:pt x="224" y="732"/>
                  </a:cubicBezTo>
                  <a:cubicBezTo>
                    <a:pt x="224" y="622"/>
                    <a:pt x="224" y="622"/>
                    <a:pt x="224" y="622"/>
                  </a:cubicBezTo>
                  <a:cubicBezTo>
                    <a:pt x="224" y="618"/>
                    <a:pt x="224" y="618"/>
                    <a:pt x="224" y="618"/>
                  </a:cubicBezTo>
                  <a:cubicBezTo>
                    <a:pt x="224" y="617"/>
                    <a:pt x="224" y="617"/>
                    <a:pt x="224" y="614"/>
                  </a:cubicBezTo>
                  <a:cubicBezTo>
                    <a:pt x="224" y="511"/>
                    <a:pt x="224" y="511"/>
                    <a:pt x="224" y="511"/>
                  </a:cubicBezTo>
                  <a:cubicBezTo>
                    <a:pt x="224" y="503"/>
                    <a:pt x="224" y="503"/>
                    <a:pt x="224" y="503"/>
                  </a:cubicBezTo>
                  <a:cubicBezTo>
                    <a:pt x="224" y="243"/>
                    <a:pt x="224" y="243"/>
                    <a:pt x="224" y="243"/>
                  </a:cubicBezTo>
                  <a:cubicBezTo>
                    <a:pt x="227" y="243"/>
                    <a:pt x="227" y="243"/>
                    <a:pt x="228" y="243"/>
                  </a:cubicBezTo>
                  <a:cubicBezTo>
                    <a:pt x="295" y="139"/>
                    <a:pt x="295" y="139"/>
                    <a:pt x="295" y="139"/>
                  </a:cubicBezTo>
                  <a:cubicBezTo>
                    <a:pt x="295" y="136"/>
                    <a:pt x="297" y="135"/>
                    <a:pt x="297" y="132"/>
                  </a:cubicBezTo>
                  <a:cubicBezTo>
                    <a:pt x="298" y="128"/>
                    <a:pt x="298" y="126"/>
                    <a:pt x="298" y="124"/>
                  </a:cubicBezTo>
                  <a:cubicBezTo>
                    <a:pt x="298" y="122"/>
                    <a:pt x="298" y="122"/>
                    <a:pt x="298" y="122"/>
                  </a:cubicBezTo>
                  <a:cubicBezTo>
                    <a:pt x="298" y="25"/>
                    <a:pt x="298" y="25"/>
                    <a:pt x="298" y="25"/>
                  </a:cubicBezTo>
                  <a:cubicBezTo>
                    <a:pt x="298" y="11"/>
                    <a:pt x="290" y="0"/>
                    <a:pt x="276" y="0"/>
                  </a:cubicBezTo>
                  <a:close/>
                </a:path>
              </a:pathLst>
            </a:custGeom>
            <a:solidFill>
              <a:schemeClr val="accent1"/>
            </a:solid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95" name="Google Shape;295;p20"/>
            <p:cNvSpPr/>
            <p:nvPr/>
          </p:nvSpPr>
          <p:spPr>
            <a:xfrm>
              <a:off x="687507" y="3030646"/>
              <a:ext cx="250869" cy="247726"/>
            </a:xfrm>
            <a:prstGeom prst="ellipse">
              <a:avLst/>
            </a:prstGeom>
            <a:solidFill>
              <a:schemeClr val="accent1"/>
            </a:solidFill>
            <a:ln cap="flat" cmpd="sng" w="9525">
              <a:solidFill>
                <a:schemeClr val="accent1"/>
              </a:solidFill>
              <a:prstDash val="solid"/>
              <a:round/>
              <a:headEnd len="sm" w="sm" type="none"/>
              <a:tailEnd len="sm" w="sm" type="none"/>
            </a:ln>
          </p:spPr>
          <p:txBody>
            <a:bodyPr anchorCtr="0" anchor="t" bIns="45725" lIns="91450" spcFirstLastPara="1" rIns="91450" wrap="square" tIns="45725">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96" name="Google Shape;296;p20"/>
          <p:cNvGrpSpPr/>
          <p:nvPr/>
        </p:nvGrpSpPr>
        <p:grpSpPr>
          <a:xfrm>
            <a:off x="280052" y="160276"/>
            <a:ext cx="1439217" cy="461665"/>
            <a:chOff x="568442" y="209492"/>
            <a:chExt cx="1918956" cy="615553"/>
          </a:xfrm>
        </p:grpSpPr>
        <p:sp>
          <p:nvSpPr>
            <p:cNvPr id="297" name="Google Shape;297;p20"/>
            <p:cNvSpPr txBox="1"/>
            <p:nvPr/>
          </p:nvSpPr>
          <p:spPr>
            <a:xfrm>
              <a:off x="665958" y="209492"/>
              <a:ext cx="1821440"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About Us</a:t>
              </a:r>
              <a:endParaRPr b="1" sz="2400">
                <a:solidFill>
                  <a:schemeClr val="accent1"/>
                </a:solidFill>
                <a:latin typeface="Calibri"/>
                <a:ea typeface="Calibri"/>
                <a:cs typeface="Calibri"/>
                <a:sym typeface="Calibri"/>
              </a:endParaRPr>
            </a:p>
          </p:txBody>
        </p:sp>
        <p:sp>
          <p:nvSpPr>
            <p:cNvPr id="298" name="Google Shape;298;p20"/>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93"/>
                                        </p:tgtEl>
                                        <p:attrNameLst>
                                          <p:attrName>style.visibility</p:attrName>
                                        </p:attrNameLst>
                                      </p:cBhvr>
                                      <p:to>
                                        <p:strVal val="visible"/>
                                      </p:to>
                                    </p:set>
                                    <p:animEffect filter="fade" transition="in">
                                      <p:cBhvr>
                                        <p:cTn dur="1822"/>
                                        <p:tgtEl>
                                          <p:spTgt spid="293"/>
                                        </p:tgtEl>
                                      </p:cBhvr>
                                    </p:animEffect>
                                  </p:childTnLst>
                                </p:cTn>
                              </p:par>
                            </p:childTnLst>
                          </p:cTn>
                        </p:par>
                        <p:par>
                          <p:cTn fill="hold">
                            <p:stCondLst>
                              <p:cond delay="1822"/>
                            </p:stCondLst>
                            <p:childTnLst>
                              <p:par>
                                <p:cTn fill="hold" nodeType="afterEffect" presetClass="entr" presetID="10" presetSubtype="0">
                                  <p:stCondLst>
                                    <p:cond delay="0"/>
                                  </p:stCondLst>
                                  <p:childTnLst>
                                    <p:set>
                                      <p:cBhvr>
                                        <p:cTn dur="1" fill="hold">
                                          <p:stCondLst>
                                            <p:cond delay="0"/>
                                          </p:stCondLst>
                                        </p:cTn>
                                        <p:tgtEl>
                                          <p:spTgt spid="268"/>
                                        </p:tgtEl>
                                        <p:attrNameLst>
                                          <p:attrName>style.visibility</p:attrName>
                                        </p:attrNameLst>
                                      </p:cBhvr>
                                      <p:to>
                                        <p:strVal val="visible"/>
                                      </p:to>
                                    </p:set>
                                    <p:animEffect filter="fade" transition="in">
                                      <p:cBhvr>
                                        <p:cTn dur="500"/>
                                        <p:tgtEl>
                                          <p:spTgt spid="268"/>
                                        </p:tgtEl>
                                      </p:cBhvr>
                                    </p:animEffect>
                                  </p:childTnLst>
                                </p:cTn>
                              </p:par>
                              <p:par>
                                <p:cTn fill="hold" nodeType="withEffect" presetClass="entr" presetID="10" presetSubtype="0">
                                  <p:stCondLst>
                                    <p:cond delay="30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par>
                                <p:cTn fill="hold" nodeType="withEffect" presetClass="entr" presetID="10" presetSubtype="0">
                                  <p:stCondLst>
                                    <p:cond delay="600"/>
                                  </p:stCondLst>
                                  <p:childTnLst>
                                    <p:set>
                                      <p:cBhvr>
                                        <p:cTn dur="1" fill="hold">
                                          <p:stCondLst>
                                            <p:cond delay="0"/>
                                          </p:stCondLst>
                                        </p:cTn>
                                        <p:tgtEl>
                                          <p:spTgt spid="244"/>
                                        </p:tgtEl>
                                        <p:attrNameLst>
                                          <p:attrName>style.visibility</p:attrName>
                                        </p:attrNameLst>
                                      </p:cBhvr>
                                      <p:to>
                                        <p:strVal val="visible"/>
                                      </p:to>
                                    </p:set>
                                    <p:animEffect filter="fade" transition="in">
                                      <p:cBhvr>
                                        <p:cTn dur="500"/>
                                        <p:tgtEl>
                                          <p:spTgt spid="244"/>
                                        </p:tgtEl>
                                      </p:cBhvr>
                                    </p:animEffect>
                                  </p:childTnLst>
                                </p:cTn>
                              </p:par>
                              <p:par>
                                <p:cTn fill="hold" nodeType="withEffect" presetClass="entr" presetID="10" presetSubtype="0">
                                  <p:stCondLst>
                                    <p:cond delay="900"/>
                                  </p:stCondLst>
                                  <p:childTnLst>
                                    <p:set>
                                      <p:cBhvr>
                                        <p:cTn dur="1" fill="hold">
                                          <p:stCondLst>
                                            <p:cond delay="0"/>
                                          </p:stCondLst>
                                        </p:cTn>
                                        <p:tgtEl>
                                          <p:spTgt spid="252"/>
                                        </p:tgtEl>
                                        <p:attrNameLst>
                                          <p:attrName>style.visibility</p:attrName>
                                        </p:attrNameLst>
                                      </p:cBhvr>
                                      <p:to>
                                        <p:strVal val="visible"/>
                                      </p:to>
                                    </p:set>
                                    <p:animEffect filter="fade" transition="in">
                                      <p:cBhvr>
                                        <p:cTn dur="500"/>
                                        <p:tgtEl>
                                          <p:spTgt spid="252"/>
                                        </p:tgtEl>
                                      </p:cBhvr>
                                    </p:animEffect>
                                  </p:childTnLst>
                                </p:cTn>
                              </p:par>
                              <p:par>
                                <p:cTn fill="hold" nodeType="withEffect" presetClass="entr" presetID="10" presetSubtype="0">
                                  <p:stCondLst>
                                    <p:cond delay="1300"/>
                                  </p:stCondLst>
                                  <p:childTnLst>
                                    <p:set>
                                      <p:cBhvr>
                                        <p:cTn dur="1" fill="hold">
                                          <p:stCondLst>
                                            <p:cond delay="0"/>
                                          </p:stCondLst>
                                        </p:cTn>
                                        <p:tgtEl>
                                          <p:spTgt spid="256"/>
                                        </p:tgtEl>
                                        <p:attrNameLst>
                                          <p:attrName>style.visibility</p:attrName>
                                        </p:attrNameLst>
                                      </p:cBhvr>
                                      <p:to>
                                        <p:strVal val="visible"/>
                                      </p:to>
                                    </p:set>
                                    <p:animEffect filter="fade" transition="in">
                                      <p:cBhvr>
                                        <p:cTn dur="500"/>
                                        <p:tgtEl>
                                          <p:spTgt spid="256"/>
                                        </p:tgtEl>
                                      </p:cBhvr>
                                    </p:animEffect>
                                  </p:childTnLst>
                                </p:cTn>
                              </p:par>
                              <p:par>
                                <p:cTn fill="hold" nodeType="withEffect" presetClass="entr" presetID="10" presetSubtype="0">
                                  <p:stCondLst>
                                    <p:cond delay="1600"/>
                                  </p:stCondLst>
                                  <p:childTnLst>
                                    <p:set>
                                      <p:cBhvr>
                                        <p:cTn dur="1" fill="hold">
                                          <p:stCondLst>
                                            <p:cond delay="0"/>
                                          </p:stCondLst>
                                        </p:cTn>
                                        <p:tgtEl>
                                          <p:spTgt spid="260"/>
                                        </p:tgtEl>
                                        <p:attrNameLst>
                                          <p:attrName>style.visibility</p:attrName>
                                        </p:attrNameLst>
                                      </p:cBhvr>
                                      <p:to>
                                        <p:strVal val="visible"/>
                                      </p:to>
                                    </p:set>
                                    <p:animEffect filter="fade" transition="in">
                                      <p:cBhvr>
                                        <p:cTn dur="500"/>
                                        <p:tgtEl>
                                          <p:spTgt spid="260"/>
                                        </p:tgtEl>
                                      </p:cBhvr>
                                    </p:animEffect>
                                  </p:childTnLst>
                                </p:cTn>
                              </p:par>
                              <p:par>
                                <p:cTn fill="hold" nodeType="withEffect" presetClass="entr" presetID="10" presetSubtype="0">
                                  <p:stCondLst>
                                    <p:cond delay="1900"/>
                                  </p:stCondLst>
                                  <p:childTnLst>
                                    <p:set>
                                      <p:cBhvr>
                                        <p:cTn dur="1" fill="hold">
                                          <p:stCondLst>
                                            <p:cond delay="0"/>
                                          </p:stCondLst>
                                        </p:cTn>
                                        <p:tgtEl>
                                          <p:spTgt spid="264"/>
                                        </p:tgtEl>
                                        <p:attrNameLst>
                                          <p:attrName>style.visibility</p:attrName>
                                        </p:attrNameLst>
                                      </p:cBhvr>
                                      <p:to>
                                        <p:strVal val="visible"/>
                                      </p:to>
                                    </p:set>
                                    <p:animEffect filter="fade" transition="in">
                                      <p:cBhvr>
                                        <p:cTn dur="500"/>
                                        <p:tgtEl>
                                          <p:spTgt spid="264"/>
                                        </p:tgtEl>
                                      </p:cBhvr>
                                    </p:animEffect>
                                  </p:childTnLst>
                                </p:cTn>
                              </p:par>
                            </p:childTnLst>
                          </p:cTn>
                        </p:par>
                        <p:par>
                          <p:cTn fill="hold">
                            <p:stCondLst>
                              <p:cond delay="2322"/>
                            </p:stCondLst>
                            <p:childTnLst>
                              <p:par>
                                <p:cTn fill="hold" nodeType="after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par>
                                <p:cTn fill="hold" nodeType="with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1000"/>
                                        <p:tgtEl>
                                          <p:spTgt spid="287"/>
                                        </p:tgtEl>
                                      </p:cBhvr>
                                    </p:animEffect>
                                  </p:childTnLst>
                                </p:cTn>
                              </p:par>
                              <p:par>
                                <p:cTn fill="hold" nodeType="withEffect" presetClass="entr" presetID="10" presetSubtype="0">
                                  <p:stCondLst>
                                    <p:cond delay="0"/>
                                  </p:stCondLst>
                                  <p:childTnLst>
                                    <p:set>
                                      <p:cBhvr>
                                        <p:cTn dur="1" fill="hold">
                                          <p:stCondLst>
                                            <p:cond delay="0"/>
                                          </p:stCondLst>
                                        </p:cTn>
                                        <p:tgtEl>
                                          <p:spTgt spid="284"/>
                                        </p:tgtEl>
                                        <p:attrNameLst>
                                          <p:attrName>style.visibility</p:attrName>
                                        </p:attrNameLst>
                                      </p:cBhvr>
                                      <p:to>
                                        <p:strVal val="visible"/>
                                      </p:to>
                                    </p:set>
                                    <p:animEffect filter="fade" transition="in">
                                      <p:cBhvr>
                                        <p:cTn dur="1000"/>
                                        <p:tgtEl>
                                          <p:spTgt spid="284"/>
                                        </p:tgtEl>
                                      </p:cBhvr>
                                    </p:animEffect>
                                  </p:childTnLst>
                                </p:cTn>
                              </p:par>
                              <p:par>
                                <p:cTn fill="hold" nodeType="withEffect" presetClass="entr" presetID="10" presetSubtype="0">
                                  <p:stCondLst>
                                    <p:cond delay="0"/>
                                  </p:stCondLst>
                                  <p:childTnLst>
                                    <p:set>
                                      <p:cBhvr>
                                        <p:cTn dur="1" fill="hold">
                                          <p:stCondLst>
                                            <p:cond delay="0"/>
                                          </p:stCondLst>
                                        </p:cTn>
                                        <p:tgtEl>
                                          <p:spTgt spid="281"/>
                                        </p:tgtEl>
                                        <p:attrNameLst>
                                          <p:attrName>style.visibility</p:attrName>
                                        </p:attrNameLst>
                                      </p:cBhvr>
                                      <p:to>
                                        <p:strVal val="visible"/>
                                      </p:to>
                                    </p:set>
                                    <p:animEffect filter="fade" transition="in">
                                      <p:cBhvr>
                                        <p:cTn dur="1000"/>
                                        <p:tgtEl>
                                          <p:spTgt spid="281"/>
                                        </p:tgtEl>
                                      </p:cBhvr>
                                    </p:animEffect>
                                  </p:childTnLst>
                                </p:cTn>
                              </p:par>
                              <p:par>
                                <p:cTn fill="hold" nodeType="with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par>
                                <p:cTn fill="hold" nodeType="withEffect" presetClass="entr" presetID="10" presetSubtype="0">
                                  <p:stCondLst>
                                    <p:cond delay="0"/>
                                  </p:stCondLst>
                                  <p:childTnLst>
                                    <p:set>
                                      <p:cBhvr>
                                        <p:cTn dur="1" fill="hold">
                                          <p:stCondLst>
                                            <p:cond delay="0"/>
                                          </p:stCondLst>
                                        </p:cTn>
                                        <p:tgtEl>
                                          <p:spTgt spid="275"/>
                                        </p:tgtEl>
                                        <p:attrNameLst>
                                          <p:attrName>style.visibility</p:attrName>
                                        </p:attrNameLst>
                                      </p:cBhvr>
                                      <p:to>
                                        <p:strVal val="visible"/>
                                      </p:to>
                                    </p:set>
                                    <p:animEffect filter="fade" transition="in">
                                      <p:cBhvr>
                                        <p:cTn dur="1000"/>
                                        <p:tgtEl>
                                          <p:spTgt spid="275"/>
                                        </p:tgtEl>
                                      </p:cBhvr>
                                    </p:animEffect>
                                  </p:childTnLst>
                                </p:cTn>
                              </p:par>
                              <p:par>
                                <p:cTn fill="hold" nodeType="withEffect" presetClass="entr" presetID="10" presetSubtype="0">
                                  <p:stCondLst>
                                    <p:cond delay="0"/>
                                  </p:stCondLst>
                                  <p:childTnLst>
                                    <p:set>
                                      <p:cBhvr>
                                        <p:cTn dur="1" fill="hold">
                                          <p:stCondLst>
                                            <p:cond delay="0"/>
                                          </p:stCondLst>
                                        </p:cTn>
                                        <p:tgtEl>
                                          <p:spTgt spid="272"/>
                                        </p:tgtEl>
                                        <p:attrNameLst>
                                          <p:attrName>style.visibility</p:attrName>
                                        </p:attrNameLst>
                                      </p:cBhvr>
                                      <p:to>
                                        <p:strVal val="visible"/>
                                      </p:to>
                                    </p:set>
                                    <p:animEffect filter="fade" transition="in">
                                      <p:cBhvr>
                                        <p:cTn dur="1000"/>
                                        <p:tgtEl>
                                          <p:spTgt spid="272"/>
                                        </p:tgtEl>
                                      </p:cBhvr>
                                    </p:animEffect>
                                  </p:childTnLst>
                                </p:cTn>
                              </p:par>
                            </p:childTnLst>
                          </p:cTn>
                        </p:par>
                        <p:par>
                          <p:cTn fill="hold">
                            <p:stCondLst>
                              <p:cond delay="3322"/>
                            </p:stCondLst>
                            <p:childTnLst>
                              <p:par>
                                <p:cTn fill="hold" nodeType="afterEffect" presetClass="entr" presetID="10" presetSubtype="0">
                                  <p:stCondLst>
                                    <p:cond delay="0"/>
                                  </p:stCondLst>
                                  <p:childTnLst>
                                    <p:set>
                                      <p:cBhvr>
                                        <p:cTn dur="1" fill="hold">
                                          <p:stCondLst>
                                            <p:cond delay="0"/>
                                          </p:stCondLst>
                                        </p:cTn>
                                        <p:tgtEl>
                                          <p:spTgt spid="243"/>
                                        </p:tgtEl>
                                        <p:attrNameLst>
                                          <p:attrName>style.visibility</p:attrName>
                                        </p:attrNameLst>
                                      </p:cBhvr>
                                      <p:to>
                                        <p:strVal val="visible"/>
                                      </p:to>
                                    </p:set>
                                    <p:animEffect filter="fade" transition="in">
                                      <p:cBhvr>
                                        <p:cTn dur="800"/>
                                        <p:tgtEl>
                                          <p:spTgt spid="24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21"/>
          <p:cNvSpPr/>
          <p:nvPr/>
        </p:nvSpPr>
        <p:spPr>
          <a:xfrm>
            <a:off x="2591787" y="3015546"/>
            <a:ext cx="3384376" cy="623235"/>
          </a:xfrm>
          <a:prstGeom prst="rect">
            <a:avLst/>
          </a:prstGeom>
          <a:noFill/>
          <a:ln>
            <a:noFill/>
          </a:ln>
        </p:spPr>
        <p:txBody>
          <a:bodyPr anchorCtr="0" anchor="t" bIns="34275" lIns="68550" spcFirstLastPara="1" rIns="68550" wrap="square" tIns="34275">
            <a:noAutofit/>
          </a:bodyPr>
          <a:lstStyle/>
          <a:p>
            <a:pPr indent="0" lvl="0" marL="0" marR="0" rtl="0" algn="ctr">
              <a:spcBef>
                <a:spcPts val="0"/>
              </a:spcBef>
              <a:spcAft>
                <a:spcPts val="0"/>
              </a:spcAft>
              <a:buNone/>
            </a:pPr>
            <a:r>
              <a:rPr b="1" lang="en-US" sz="3600">
                <a:solidFill>
                  <a:schemeClr val="accent1"/>
                </a:solidFill>
                <a:latin typeface="Calibri"/>
                <a:ea typeface="Calibri"/>
                <a:cs typeface="Calibri"/>
                <a:sym typeface="Calibri"/>
              </a:rPr>
              <a:t>Company Team</a:t>
            </a:r>
            <a:endParaRPr b="1" sz="3600">
              <a:solidFill>
                <a:schemeClr val="accent1"/>
              </a:solidFill>
              <a:latin typeface="Calibri"/>
              <a:ea typeface="Calibri"/>
              <a:cs typeface="Calibri"/>
              <a:sym typeface="Calibri"/>
            </a:endParaRPr>
          </a:p>
        </p:txBody>
      </p:sp>
      <p:sp>
        <p:nvSpPr>
          <p:cNvPr id="305" name="Google Shape;305;p21"/>
          <p:cNvSpPr/>
          <p:nvPr/>
        </p:nvSpPr>
        <p:spPr>
          <a:xfrm>
            <a:off x="2231746" y="3779996"/>
            <a:ext cx="4104456" cy="807901"/>
          </a:xfrm>
          <a:prstGeom prst="rect">
            <a:avLst/>
          </a:prstGeom>
          <a:noFill/>
          <a:ln>
            <a:noFill/>
          </a:ln>
        </p:spPr>
        <p:txBody>
          <a:bodyPr anchorCtr="0" anchor="t" bIns="34275" lIns="68550" spcFirstLastPara="1" rIns="68550" wrap="square" tIns="34275">
            <a:noAutofit/>
          </a:bodyPr>
          <a:lstStyle/>
          <a:p>
            <a:pPr indent="0" lvl="0" marL="0" marR="0" rtl="0" algn="ctr">
              <a:spcBef>
                <a:spcPts val="0"/>
              </a:spcBef>
              <a:spcAft>
                <a:spcPts val="0"/>
              </a:spcAft>
              <a:buNone/>
            </a:pPr>
            <a:r>
              <a:rPr lang="en-US" sz="1200">
                <a:solidFill>
                  <a:srgbClr val="7F7F7F"/>
                </a:solidFill>
                <a:latin typeface="Calibri"/>
                <a:ea typeface="Calibri"/>
                <a:cs typeface="Calibri"/>
                <a:sym typeface="Calibri"/>
              </a:rPr>
              <a:t>We have many PowerPoint templates that has been specifically designed. We have many PowerPoint templates that has been specifically designed.</a:t>
            </a:r>
            <a:endParaRPr/>
          </a:p>
          <a:p>
            <a:pPr indent="0" lvl="0" marL="0" marR="0" rtl="0" algn="ctr">
              <a:spcBef>
                <a:spcPts val="0"/>
              </a:spcBef>
              <a:spcAft>
                <a:spcPts val="0"/>
              </a:spcAft>
              <a:buClr>
                <a:schemeClr val="dk1"/>
              </a:buClr>
              <a:buSzPts val="1200"/>
              <a:buFont typeface="Arial"/>
              <a:buNone/>
            </a:pPr>
            <a:r>
              <a:t/>
            </a:r>
            <a:endParaRPr sz="1200">
              <a:solidFill>
                <a:srgbClr val="7F7F7F"/>
              </a:solidFill>
              <a:latin typeface="Calibri"/>
              <a:ea typeface="Calibri"/>
              <a:cs typeface="Calibri"/>
              <a:sym typeface="Calibri"/>
            </a:endParaRPr>
          </a:p>
        </p:txBody>
      </p:sp>
      <p:grpSp>
        <p:nvGrpSpPr>
          <p:cNvPr id="306" name="Google Shape;306;p21"/>
          <p:cNvGrpSpPr/>
          <p:nvPr/>
        </p:nvGrpSpPr>
        <p:grpSpPr>
          <a:xfrm>
            <a:off x="3563902" y="1456420"/>
            <a:ext cx="1440146" cy="1417911"/>
            <a:chOff x="1223888" y="1903750"/>
            <a:chExt cx="1349509" cy="1349509"/>
          </a:xfrm>
        </p:grpSpPr>
        <p:sp>
          <p:nvSpPr>
            <p:cNvPr id="307" name="Google Shape;307;p21"/>
            <p:cNvSpPr/>
            <p:nvPr/>
          </p:nvSpPr>
          <p:spPr>
            <a:xfrm>
              <a:off x="1223888" y="1903750"/>
              <a:ext cx="1349509" cy="1349509"/>
            </a:xfrm>
            <a:prstGeom prst="ellipse">
              <a:avLst/>
            </a:prstGeom>
            <a:gradFill>
              <a:gsLst>
                <a:gs pos="0">
                  <a:srgbClr val="BFBFBF"/>
                </a:gs>
                <a:gs pos="50000">
                  <a:srgbClr val="F2F2F2"/>
                </a:gs>
                <a:gs pos="100000">
                  <a:schemeClr val="lt1"/>
                </a:gs>
              </a:gsLst>
              <a:lin ang="8100000" scaled="0"/>
            </a:gradFill>
            <a:ln cap="flat" cmpd="sng" w="25400">
              <a:solidFill>
                <a:schemeClr val="lt1"/>
              </a:solidFill>
              <a:prstDash val="solid"/>
              <a:round/>
              <a:headEnd len="sm" w="sm" type="none"/>
              <a:tailEnd len="sm" w="sm" type="none"/>
            </a:ln>
            <a:effectLst>
              <a:outerShdw blurRad="215900" sx="102000" rotWithShape="0" algn="tl" dir="7200000" dist="177800" sy="102000">
                <a:srgbClr val="0C0C0C">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8" name="Google Shape;308;p21"/>
            <p:cNvSpPr txBox="1"/>
            <p:nvPr/>
          </p:nvSpPr>
          <p:spPr>
            <a:xfrm>
              <a:off x="1315037" y="2329514"/>
              <a:ext cx="1167210" cy="49797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770000"/>
                  </a:solidFill>
                  <a:latin typeface="Calibri"/>
                  <a:ea typeface="Calibri"/>
                  <a:cs typeface="Calibri"/>
                  <a:sym typeface="Calibri"/>
                </a:rPr>
                <a:t>PART 2</a:t>
              </a:r>
              <a:endParaRPr b="1" sz="2800">
                <a:solidFill>
                  <a:srgbClr val="770000"/>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306"/>
                                        </p:tgtEl>
                                        <p:attrNameLst>
                                          <p:attrName>style.visibility</p:attrName>
                                        </p:attrNameLst>
                                      </p:cBhvr>
                                      <p:to>
                                        <p:strVal val="visible"/>
                                      </p:to>
                                    </p:set>
                                    <p:anim calcmode="lin" valueType="num">
                                      <p:cBhvr additive="base">
                                        <p:cTn dur="500"/>
                                        <p:tgtEl>
                                          <p:spTgt spid="306"/>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04"/>
                                        </p:tgtEl>
                                        <p:attrNameLst>
                                          <p:attrName>style.visibility</p:attrName>
                                        </p:attrNameLst>
                                      </p:cBhvr>
                                      <p:to>
                                        <p:strVal val="visible"/>
                                      </p:to>
                                    </p:set>
                                    <p:animEffect filter="fade" transition="in">
                                      <p:cBhvr>
                                        <p:cTn dur="500"/>
                                        <p:tgtEl>
                                          <p:spTgt spid="304"/>
                                        </p:tgtEl>
                                      </p:cBhvr>
                                    </p:animEffect>
                                  </p:childTnLst>
                                </p:cTn>
                              </p:par>
                              <p:par>
                                <p:cTn fill="hold" nodeType="withEffect" presetClass="entr" presetID="10" presetSubtype="0">
                                  <p:stCondLst>
                                    <p:cond delay="50"/>
                                  </p:stCondLst>
                                  <p:childTnLst>
                                    <p:set>
                                      <p:cBhvr>
                                        <p:cTn dur="1" fill="hold">
                                          <p:stCondLst>
                                            <p:cond delay="0"/>
                                          </p:stCondLst>
                                        </p:cTn>
                                        <p:tgtEl>
                                          <p:spTgt spid="305"/>
                                        </p:tgtEl>
                                        <p:attrNameLst>
                                          <p:attrName>style.visibility</p:attrName>
                                        </p:attrNameLst>
                                      </p:cBhvr>
                                      <p:to>
                                        <p:strVal val="visible"/>
                                      </p:to>
                                    </p:set>
                                    <p:animEffect filter="fade" transition="in">
                                      <p:cBhvr>
                                        <p:cTn dur="500"/>
                                        <p:tgtEl>
                                          <p:spTgt spid="3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grpSp>
        <p:nvGrpSpPr>
          <p:cNvPr id="313" name="Google Shape;313;p22"/>
          <p:cNvGrpSpPr/>
          <p:nvPr/>
        </p:nvGrpSpPr>
        <p:grpSpPr>
          <a:xfrm>
            <a:off x="5354574" y="1717179"/>
            <a:ext cx="298761" cy="858257"/>
            <a:chOff x="7148948" y="2531570"/>
            <a:chExt cx="398347" cy="1144342"/>
          </a:xfrm>
        </p:grpSpPr>
        <p:cxnSp>
          <p:nvCxnSpPr>
            <p:cNvPr id="314" name="Google Shape;314;p22"/>
            <p:cNvCxnSpPr/>
            <p:nvPr/>
          </p:nvCxnSpPr>
          <p:spPr>
            <a:xfrm flipH="1">
              <a:off x="7354129" y="2913430"/>
              <a:ext cx="1" cy="762482"/>
            </a:xfrm>
            <a:prstGeom prst="straightConnector1">
              <a:avLst/>
            </a:prstGeom>
            <a:noFill/>
            <a:ln cap="flat" cmpd="sng" w="19050">
              <a:solidFill>
                <a:schemeClr val="accent3"/>
              </a:solidFill>
              <a:prstDash val="solid"/>
              <a:round/>
              <a:headEnd len="sm" w="sm" type="none"/>
              <a:tailEnd len="sm" w="sm" type="none"/>
            </a:ln>
          </p:spPr>
        </p:cxnSp>
        <p:grpSp>
          <p:nvGrpSpPr>
            <p:cNvPr id="315" name="Google Shape;315;p22"/>
            <p:cNvGrpSpPr/>
            <p:nvPr/>
          </p:nvGrpSpPr>
          <p:grpSpPr>
            <a:xfrm>
              <a:off x="7148948" y="2531570"/>
              <a:ext cx="398347" cy="451405"/>
              <a:chOff x="7148948" y="2531570"/>
              <a:chExt cx="398347" cy="451405"/>
            </a:xfrm>
          </p:grpSpPr>
          <p:sp>
            <p:nvSpPr>
              <p:cNvPr id="316" name="Google Shape;316;p22"/>
              <p:cNvSpPr/>
              <p:nvPr/>
            </p:nvSpPr>
            <p:spPr>
              <a:xfrm>
                <a:off x="7159500" y="2576506"/>
                <a:ext cx="387795" cy="387795"/>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317" name="Google Shape;317;p22"/>
              <p:cNvSpPr txBox="1"/>
              <p:nvPr/>
            </p:nvSpPr>
            <p:spPr>
              <a:xfrm>
                <a:off x="7148948" y="2531570"/>
                <a:ext cx="385149" cy="45140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chemeClr val="lt1"/>
                    </a:solidFill>
                    <a:latin typeface="Calibri"/>
                    <a:ea typeface="Calibri"/>
                    <a:cs typeface="Calibri"/>
                    <a:sym typeface="Calibri"/>
                  </a:rPr>
                  <a:t>3</a:t>
                </a:r>
                <a:endParaRPr sz="1600">
                  <a:solidFill>
                    <a:schemeClr val="lt1"/>
                  </a:solidFill>
                  <a:latin typeface="Calibri"/>
                  <a:ea typeface="Calibri"/>
                  <a:cs typeface="Calibri"/>
                  <a:sym typeface="Calibri"/>
                </a:endParaRPr>
              </a:p>
            </p:txBody>
          </p:sp>
        </p:grpSp>
      </p:grpSp>
      <p:grpSp>
        <p:nvGrpSpPr>
          <p:cNvPr id="318" name="Google Shape;318;p22"/>
          <p:cNvGrpSpPr/>
          <p:nvPr/>
        </p:nvGrpSpPr>
        <p:grpSpPr>
          <a:xfrm>
            <a:off x="3472835" y="3100587"/>
            <a:ext cx="296674" cy="835916"/>
            <a:chOff x="4630439" y="3891279"/>
            <a:chExt cx="395564" cy="1114555"/>
          </a:xfrm>
        </p:grpSpPr>
        <p:cxnSp>
          <p:nvCxnSpPr>
            <p:cNvPr id="319" name="Google Shape;319;p22"/>
            <p:cNvCxnSpPr/>
            <p:nvPr/>
          </p:nvCxnSpPr>
          <p:spPr>
            <a:xfrm rot="10800000">
              <a:off x="4832837" y="3891279"/>
              <a:ext cx="0" cy="762730"/>
            </a:xfrm>
            <a:prstGeom prst="straightConnector1">
              <a:avLst/>
            </a:prstGeom>
            <a:solidFill>
              <a:srgbClr val="375BA5"/>
            </a:solidFill>
            <a:ln cap="flat" cmpd="sng" w="19050">
              <a:solidFill>
                <a:schemeClr val="accent2"/>
              </a:solidFill>
              <a:prstDash val="solid"/>
              <a:round/>
              <a:headEnd len="sm" w="sm" type="none"/>
              <a:tailEnd len="sm" w="sm" type="none"/>
            </a:ln>
          </p:spPr>
        </p:cxnSp>
        <p:grpSp>
          <p:nvGrpSpPr>
            <p:cNvPr id="320" name="Google Shape;320;p22"/>
            <p:cNvGrpSpPr/>
            <p:nvPr/>
          </p:nvGrpSpPr>
          <p:grpSpPr>
            <a:xfrm>
              <a:off x="4630439" y="4554429"/>
              <a:ext cx="395564" cy="451405"/>
              <a:chOff x="4630439" y="4554429"/>
              <a:chExt cx="395564" cy="451405"/>
            </a:xfrm>
          </p:grpSpPr>
          <p:sp>
            <p:nvSpPr>
              <p:cNvPr id="321" name="Google Shape;321;p22"/>
              <p:cNvSpPr/>
              <p:nvPr/>
            </p:nvSpPr>
            <p:spPr>
              <a:xfrm flipH="1" rot="10800000">
                <a:off x="4638208" y="4603137"/>
                <a:ext cx="387795" cy="387795"/>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322" name="Google Shape;322;p22"/>
              <p:cNvSpPr txBox="1"/>
              <p:nvPr/>
            </p:nvSpPr>
            <p:spPr>
              <a:xfrm>
                <a:off x="4630439" y="4554429"/>
                <a:ext cx="385148" cy="45140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chemeClr val="lt1"/>
                    </a:solidFill>
                    <a:latin typeface="Calibri"/>
                    <a:ea typeface="Calibri"/>
                    <a:cs typeface="Calibri"/>
                    <a:sym typeface="Calibri"/>
                  </a:rPr>
                  <a:t>2</a:t>
                </a:r>
                <a:endParaRPr sz="1600">
                  <a:solidFill>
                    <a:schemeClr val="lt1"/>
                  </a:solidFill>
                  <a:latin typeface="Calibri"/>
                  <a:ea typeface="Calibri"/>
                  <a:cs typeface="Calibri"/>
                  <a:sym typeface="Calibri"/>
                </a:endParaRPr>
              </a:p>
            </p:txBody>
          </p:sp>
        </p:grpSp>
      </p:grpSp>
      <p:grpSp>
        <p:nvGrpSpPr>
          <p:cNvPr id="323" name="Google Shape;323;p22"/>
          <p:cNvGrpSpPr/>
          <p:nvPr/>
        </p:nvGrpSpPr>
        <p:grpSpPr>
          <a:xfrm>
            <a:off x="1573679" y="1698442"/>
            <a:ext cx="311511" cy="876991"/>
            <a:chOff x="2098242" y="2506590"/>
            <a:chExt cx="415348" cy="1169322"/>
          </a:xfrm>
        </p:grpSpPr>
        <p:cxnSp>
          <p:nvCxnSpPr>
            <p:cNvPr id="324" name="Google Shape;324;p22"/>
            <p:cNvCxnSpPr/>
            <p:nvPr/>
          </p:nvCxnSpPr>
          <p:spPr>
            <a:xfrm flipH="1">
              <a:off x="2320424" y="2913430"/>
              <a:ext cx="1" cy="762482"/>
            </a:xfrm>
            <a:prstGeom prst="straightConnector1">
              <a:avLst/>
            </a:prstGeom>
            <a:noFill/>
            <a:ln cap="flat" cmpd="sng" w="19050">
              <a:solidFill>
                <a:schemeClr val="accent1"/>
              </a:solidFill>
              <a:prstDash val="solid"/>
              <a:round/>
              <a:headEnd len="sm" w="sm" type="none"/>
              <a:tailEnd len="sm" w="sm" type="none"/>
            </a:ln>
          </p:spPr>
        </p:cxnSp>
        <p:grpSp>
          <p:nvGrpSpPr>
            <p:cNvPr id="325" name="Google Shape;325;p22"/>
            <p:cNvGrpSpPr/>
            <p:nvPr/>
          </p:nvGrpSpPr>
          <p:grpSpPr>
            <a:xfrm>
              <a:off x="2098242" y="2506590"/>
              <a:ext cx="415348" cy="457711"/>
              <a:chOff x="2098242" y="2506590"/>
              <a:chExt cx="415348" cy="457711"/>
            </a:xfrm>
          </p:grpSpPr>
          <p:sp>
            <p:nvSpPr>
              <p:cNvPr id="326" name="Google Shape;326;p22"/>
              <p:cNvSpPr/>
              <p:nvPr/>
            </p:nvSpPr>
            <p:spPr>
              <a:xfrm>
                <a:off x="2125795" y="2576506"/>
                <a:ext cx="387795" cy="387795"/>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327" name="Google Shape;327;p22"/>
              <p:cNvSpPr txBox="1"/>
              <p:nvPr/>
            </p:nvSpPr>
            <p:spPr>
              <a:xfrm>
                <a:off x="2098242" y="2506590"/>
                <a:ext cx="385149" cy="4514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chemeClr val="lt1"/>
                    </a:solidFill>
                    <a:latin typeface="Calibri"/>
                    <a:ea typeface="Calibri"/>
                    <a:cs typeface="Calibri"/>
                    <a:sym typeface="Calibri"/>
                  </a:rPr>
                  <a:t>1</a:t>
                </a:r>
                <a:endParaRPr sz="1600">
                  <a:solidFill>
                    <a:schemeClr val="lt1"/>
                  </a:solidFill>
                  <a:latin typeface="Calibri"/>
                  <a:ea typeface="Calibri"/>
                  <a:cs typeface="Calibri"/>
                  <a:sym typeface="Calibri"/>
                </a:endParaRPr>
              </a:p>
            </p:txBody>
          </p:sp>
        </p:grpSp>
      </p:grpSp>
      <p:sp>
        <p:nvSpPr>
          <p:cNvPr id="328" name="Google Shape;328;p22"/>
          <p:cNvSpPr/>
          <p:nvPr/>
        </p:nvSpPr>
        <p:spPr>
          <a:xfrm>
            <a:off x="794769" y="4365662"/>
            <a:ext cx="1890001" cy="40500"/>
          </a:xfrm>
          <a:prstGeom prst="rect">
            <a:avLst/>
          </a:prstGeom>
          <a:solidFill>
            <a:schemeClr val="accen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564B45"/>
              </a:solidFill>
              <a:latin typeface="Calibri"/>
              <a:ea typeface="Calibri"/>
              <a:cs typeface="Calibri"/>
              <a:sym typeface="Calibri"/>
            </a:endParaRPr>
          </a:p>
        </p:txBody>
      </p:sp>
      <p:sp>
        <p:nvSpPr>
          <p:cNvPr id="329" name="Google Shape;329;p22"/>
          <p:cNvSpPr/>
          <p:nvPr/>
        </p:nvSpPr>
        <p:spPr>
          <a:xfrm flipH="1" rot="10800000">
            <a:off x="2679079" y="1269416"/>
            <a:ext cx="1890001" cy="40500"/>
          </a:xfrm>
          <a:prstGeom prst="rect">
            <a:avLst/>
          </a:prstGeom>
          <a:solidFill>
            <a:schemeClr val="accent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564B45"/>
              </a:solidFill>
              <a:latin typeface="Calibri"/>
              <a:ea typeface="Calibri"/>
              <a:cs typeface="Calibri"/>
              <a:sym typeface="Calibri"/>
            </a:endParaRPr>
          </a:p>
        </p:txBody>
      </p:sp>
      <p:sp>
        <p:nvSpPr>
          <p:cNvPr id="330" name="Google Shape;330;p22"/>
          <p:cNvSpPr/>
          <p:nvPr/>
        </p:nvSpPr>
        <p:spPr>
          <a:xfrm>
            <a:off x="4562904" y="4365662"/>
            <a:ext cx="1890001" cy="40500"/>
          </a:xfrm>
          <a:prstGeom prst="rect">
            <a:avLst/>
          </a:prstGeom>
          <a:solidFill>
            <a:schemeClr val="accent3"/>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564B45"/>
              </a:solidFill>
              <a:latin typeface="Calibri"/>
              <a:ea typeface="Calibri"/>
              <a:cs typeface="Calibri"/>
              <a:sym typeface="Calibri"/>
            </a:endParaRPr>
          </a:p>
        </p:txBody>
      </p:sp>
      <p:sp>
        <p:nvSpPr>
          <p:cNvPr id="331" name="Google Shape;331;p22"/>
          <p:cNvSpPr/>
          <p:nvPr/>
        </p:nvSpPr>
        <p:spPr>
          <a:xfrm flipH="1" rot="10800000">
            <a:off x="6452088" y="1269416"/>
            <a:ext cx="1890001" cy="40500"/>
          </a:xfrm>
          <a:prstGeom prst="rect">
            <a:avLst/>
          </a:prstGeom>
          <a:solidFill>
            <a:schemeClr val="accent4"/>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564B45"/>
              </a:solidFill>
              <a:latin typeface="Calibri"/>
              <a:ea typeface="Calibri"/>
              <a:cs typeface="Calibri"/>
              <a:sym typeface="Calibri"/>
            </a:endParaRPr>
          </a:p>
        </p:txBody>
      </p:sp>
      <p:grpSp>
        <p:nvGrpSpPr>
          <p:cNvPr id="332" name="Google Shape;332;p22"/>
          <p:cNvGrpSpPr/>
          <p:nvPr/>
        </p:nvGrpSpPr>
        <p:grpSpPr>
          <a:xfrm>
            <a:off x="794770" y="2454744"/>
            <a:ext cx="1890000" cy="515726"/>
            <a:chOff x="1059692" y="3272992"/>
            <a:chExt cx="2520000" cy="687635"/>
          </a:xfrm>
        </p:grpSpPr>
        <p:sp>
          <p:nvSpPr>
            <p:cNvPr id="333" name="Google Shape;333;p22"/>
            <p:cNvSpPr/>
            <p:nvPr/>
          </p:nvSpPr>
          <p:spPr>
            <a:xfrm rot="-5400000">
              <a:off x="1975875" y="2356809"/>
              <a:ext cx="687635" cy="2520000"/>
            </a:xfrm>
            <a:prstGeom prst="homePlate">
              <a:avLst>
                <a:gd fmla="val 48709"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334" name="Google Shape;334;p22"/>
            <p:cNvSpPr txBox="1"/>
            <p:nvPr/>
          </p:nvSpPr>
          <p:spPr>
            <a:xfrm>
              <a:off x="1259246" y="3502010"/>
              <a:ext cx="2120892" cy="418576"/>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lang="en-US" sz="1600">
                  <a:solidFill>
                    <a:schemeClr val="lt1"/>
                  </a:solidFill>
                  <a:latin typeface="Calibri"/>
                  <a:ea typeface="Calibri"/>
                  <a:cs typeface="Calibri"/>
                  <a:sym typeface="Calibri"/>
                </a:rPr>
                <a:t>Workshops</a:t>
              </a:r>
              <a:endParaRPr sz="1600">
                <a:solidFill>
                  <a:schemeClr val="lt1"/>
                </a:solidFill>
                <a:latin typeface="Calibri"/>
                <a:ea typeface="Calibri"/>
                <a:cs typeface="Calibri"/>
                <a:sym typeface="Calibri"/>
              </a:endParaRPr>
            </a:p>
          </p:txBody>
        </p:sp>
      </p:grpSp>
      <p:sp>
        <p:nvSpPr>
          <p:cNvPr id="335" name="Google Shape;335;p22"/>
          <p:cNvSpPr txBox="1"/>
          <p:nvPr/>
        </p:nvSpPr>
        <p:spPr>
          <a:xfrm>
            <a:off x="827584" y="3060747"/>
            <a:ext cx="1881095" cy="1029513"/>
          </a:xfrm>
          <a:prstGeom prst="rect">
            <a:avLst/>
          </a:prstGeom>
          <a:noFill/>
          <a:ln>
            <a:noFill/>
          </a:ln>
        </p:spPr>
        <p:txBody>
          <a:bodyPr anchorCtr="0" anchor="t" bIns="34275" lIns="68575" spcFirstLastPara="1" rIns="68575" wrap="square" tIns="34275">
            <a:noAutofit/>
          </a:bodyPr>
          <a:lstStyle/>
          <a:p>
            <a:pPr indent="0" lvl="0" marL="0" marR="0" rtl="0" algn="ctr">
              <a:lnSpc>
                <a:spcPct val="130000"/>
              </a:lnSpc>
              <a:spcBef>
                <a:spcPts val="0"/>
              </a:spcBef>
              <a:spcAft>
                <a:spcPts val="0"/>
              </a:spcAft>
              <a:buNone/>
            </a:pPr>
            <a:r>
              <a:rPr lang="en-US" sz="1200">
                <a:solidFill>
                  <a:srgbClr val="7F7F7F"/>
                </a:solidFill>
                <a:latin typeface="Calibri"/>
                <a:ea typeface="Calibri"/>
                <a:cs typeface="Calibri"/>
                <a:sym typeface="Calibri"/>
              </a:rPr>
              <a:t>Click on the button under the  presentation preview that says "Use as  Google Slides Theme.</a:t>
            </a:r>
            <a:endParaRPr sz="1200">
              <a:solidFill>
                <a:srgbClr val="7F7F7F"/>
              </a:solidFill>
              <a:latin typeface="Calibri"/>
              <a:ea typeface="Calibri"/>
              <a:cs typeface="Calibri"/>
              <a:sym typeface="Calibri"/>
            </a:endParaRPr>
          </a:p>
        </p:txBody>
      </p:sp>
      <p:grpSp>
        <p:nvGrpSpPr>
          <p:cNvPr id="336" name="Google Shape;336;p22"/>
          <p:cNvGrpSpPr/>
          <p:nvPr/>
        </p:nvGrpSpPr>
        <p:grpSpPr>
          <a:xfrm>
            <a:off x="4562905" y="2454742"/>
            <a:ext cx="1890000" cy="523785"/>
            <a:chOff x="6093398" y="3272992"/>
            <a:chExt cx="2520000" cy="698381"/>
          </a:xfrm>
        </p:grpSpPr>
        <p:sp>
          <p:nvSpPr>
            <p:cNvPr id="337" name="Google Shape;337;p22"/>
            <p:cNvSpPr/>
            <p:nvPr/>
          </p:nvSpPr>
          <p:spPr>
            <a:xfrm rot="-5400000">
              <a:off x="7009580" y="2356809"/>
              <a:ext cx="687635" cy="2520000"/>
            </a:xfrm>
            <a:prstGeom prst="homePlate">
              <a:avLst>
                <a:gd fmla="val 48709"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338" name="Google Shape;338;p22"/>
            <p:cNvSpPr txBox="1"/>
            <p:nvPr/>
          </p:nvSpPr>
          <p:spPr>
            <a:xfrm>
              <a:off x="6292951" y="3552796"/>
              <a:ext cx="2120892" cy="418576"/>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lang="en-US" sz="1600">
                  <a:solidFill>
                    <a:schemeClr val="lt1"/>
                  </a:solidFill>
                  <a:latin typeface="Calibri"/>
                  <a:ea typeface="Calibri"/>
                  <a:cs typeface="Calibri"/>
                  <a:sym typeface="Calibri"/>
                </a:rPr>
                <a:t>Briefing</a:t>
              </a:r>
              <a:endParaRPr sz="1600">
                <a:solidFill>
                  <a:schemeClr val="lt1"/>
                </a:solidFill>
                <a:latin typeface="Calibri"/>
                <a:ea typeface="Calibri"/>
                <a:cs typeface="Calibri"/>
                <a:sym typeface="Calibri"/>
              </a:endParaRPr>
            </a:p>
          </p:txBody>
        </p:sp>
      </p:grpSp>
      <p:grpSp>
        <p:nvGrpSpPr>
          <p:cNvPr id="339" name="Google Shape;339;p22"/>
          <p:cNvGrpSpPr/>
          <p:nvPr/>
        </p:nvGrpSpPr>
        <p:grpSpPr>
          <a:xfrm>
            <a:off x="2679080" y="2705109"/>
            <a:ext cx="1890000" cy="515726"/>
            <a:chOff x="3572105" y="3606811"/>
            <a:chExt cx="2520000" cy="687635"/>
          </a:xfrm>
        </p:grpSpPr>
        <p:sp>
          <p:nvSpPr>
            <p:cNvPr id="340" name="Google Shape;340;p22"/>
            <p:cNvSpPr/>
            <p:nvPr/>
          </p:nvSpPr>
          <p:spPr>
            <a:xfrm flipH="1" rot="-5400000">
              <a:off x="4488288" y="2690629"/>
              <a:ext cx="687635" cy="2520000"/>
            </a:xfrm>
            <a:prstGeom prst="homePlate">
              <a:avLst>
                <a:gd fmla="val 48709"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341" name="Google Shape;341;p22"/>
            <p:cNvSpPr txBox="1"/>
            <p:nvPr/>
          </p:nvSpPr>
          <p:spPr>
            <a:xfrm>
              <a:off x="3778158" y="3671070"/>
              <a:ext cx="2120892" cy="418576"/>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lang="en-US" sz="1600">
                  <a:solidFill>
                    <a:schemeClr val="lt1"/>
                  </a:solidFill>
                  <a:latin typeface="Calibri"/>
                  <a:ea typeface="Calibri"/>
                  <a:cs typeface="Calibri"/>
                  <a:sym typeface="Calibri"/>
                </a:rPr>
                <a:t>Evaluation</a:t>
              </a:r>
              <a:endParaRPr sz="1600">
                <a:solidFill>
                  <a:schemeClr val="lt1"/>
                </a:solidFill>
                <a:latin typeface="Calibri"/>
                <a:ea typeface="Calibri"/>
                <a:cs typeface="Calibri"/>
                <a:sym typeface="Calibri"/>
              </a:endParaRPr>
            </a:p>
          </p:txBody>
        </p:sp>
      </p:grpSp>
      <p:grpSp>
        <p:nvGrpSpPr>
          <p:cNvPr id="342" name="Google Shape;342;p22"/>
          <p:cNvGrpSpPr/>
          <p:nvPr/>
        </p:nvGrpSpPr>
        <p:grpSpPr>
          <a:xfrm>
            <a:off x="6452088" y="2705109"/>
            <a:ext cx="1890000" cy="515726"/>
            <a:chOff x="8612309" y="3606811"/>
            <a:chExt cx="2520000" cy="687635"/>
          </a:xfrm>
        </p:grpSpPr>
        <p:sp>
          <p:nvSpPr>
            <p:cNvPr id="343" name="Google Shape;343;p22"/>
            <p:cNvSpPr/>
            <p:nvPr/>
          </p:nvSpPr>
          <p:spPr>
            <a:xfrm flipH="1" rot="-5400000">
              <a:off x="9528491" y="2690629"/>
              <a:ext cx="687635" cy="2520000"/>
            </a:xfrm>
            <a:prstGeom prst="homePlate">
              <a:avLst>
                <a:gd fmla="val 48709"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344" name="Google Shape;344;p22"/>
            <p:cNvSpPr txBox="1"/>
            <p:nvPr/>
          </p:nvSpPr>
          <p:spPr>
            <a:xfrm>
              <a:off x="8811864" y="3671070"/>
              <a:ext cx="2120892" cy="418576"/>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lang="en-US" sz="1600">
                  <a:solidFill>
                    <a:schemeClr val="lt1"/>
                  </a:solidFill>
                  <a:latin typeface="Calibri"/>
                  <a:ea typeface="Calibri"/>
                  <a:cs typeface="Calibri"/>
                  <a:sym typeface="Calibri"/>
                </a:rPr>
                <a:t>E-commerce</a:t>
              </a:r>
              <a:endParaRPr sz="1600">
                <a:solidFill>
                  <a:schemeClr val="lt1"/>
                </a:solidFill>
                <a:latin typeface="Calibri"/>
                <a:ea typeface="Calibri"/>
                <a:cs typeface="Calibri"/>
                <a:sym typeface="Calibri"/>
              </a:endParaRPr>
            </a:p>
          </p:txBody>
        </p:sp>
      </p:grpSp>
      <p:sp>
        <p:nvSpPr>
          <p:cNvPr id="345" name="Google Shape;345;p22"/>
          <p:cNvSpPr txBox="1"/>
          <p:nvPr/>
        </p:nvSpPr>
        <p:spPr>
          <a:xfrm>
            <a:off x="4635121" y="3060747"/>
            <a:ext cx="1881095" cy="1029513"/>
          </a:xfrm>
          <a:prstGeom prst="rect">
            <a:avLst/>
          </a:prstGeom>
          <a:noFill/>
          <a:ln>
            <a:noFill/>
          </a:ln>
        </p:spPr>
        <p:txBody>
          <a:bodyPr anchorCtr="0" anchor="t" bIns="34275" lIns="68575" spcFirstLastPara="1" rIns="68575" wrap="square" tIns="34275">
            <a:noAutofit/>
          </a:bodyPr>
          <a:lstStyle/>
          <a:p>
            <a:pPr indent="0" lvl="0" marL="0" marR="0" rtl="0" algn="ctr">
              <a:lnSpc>
                <a:spcPct val="130000"/>
              </a:lnSpc>
              <a:spcBef>
                <a:spcPts val="0"/>
              </a:spcBef>
              <a:spcAft>
                <a:spcPts val="0"/>
              </a:spcAft>
              <a:buNone/>
            </a:pPr>
            <a:r>
              <a:rPr lang="en-US" sz="1200">
                <a:solidFill>
                  <a:srgbClr val="7F7F7F"/>
                </a:solidFill>
                <a:latin typeface="Calibri"/>
                <a:ea typeface="Calibri"/>
                <a:cs typeface="Calibri"/>
                <a:sym typeface="Calibri"/>
              </a:rPr>
              <a:t>You will get a copy of this document on  your Google Drive and will be able to  edit, add or delete slides.</a:t>
            </a:r>
            <a:endParaRPr sz="1200">
              <a:solidFill>
                <a:srgbClr val="7F7F7F"/>
              </a:solidFill>
              <a:latin typeface="Calibri"/>
              <a:ea typeface="Calibri"/>
              <a:cs typeface="Calibri"/>
              <a:sym typeface="Calibri"/>
            </a:endParaRPr>
          </a:p>
        </p:txBody>
      </p:sp>
      <p:sp>
        <p:nvSpPr>
          <p:cNvPr id="346" name="Google Shape;346;p22"/>
          <p:cNvSpPr txBox="1"/>
          <p:nvPr/>
        </p:nvSpPr>
        <p:spPr>
          <a:xfrm>
            <a:off x="2691369" y="1397277"/>
            <a:ext cx="1881095" cy="1029513"/>
          </a:xfrm>
          <a:prstGeom prst="rect">
            <a:avLst/>
          </a:prstGeom>
          <a:noFill/>
          <a:ln>
            <a:noFill/>
          </a:ln>
        </p:spPr>
        <p:txBody>
          <a:bodyPr anchorCtr="0" anchor="t" bIns="34275" lIns="68575" spcFirstLastPara="1" rIns="68575" wrap="square" tIns="34275">
            <a:noAutofit/>
          </a:bodyPr>
          <a:lstStyle/>
          <a:p>
            <a:pPr indent="0" lvl="0" marL="0" marR="0" rtl="0" algn="ctr">
              <a:lnSpc>
                <a:spcPct val="130000"/>
              </a:lnSpc>
              <a:spcBef>
                <a:spcPts val="0"/>
              </a:spcBef>
              <a:spcAft>
                <a:spcPts val="0"/>
              </a:spcAft>
              <a:buNone/>
            </a:pPr>
            <a:r>
              <a:rPr lang="en-US" sz="1200">
                <a:solidFill>
                  <a:srgbClr val="7F7F7F"/>
                </a:solidFill>
                <a:latin typeface="Calibri"/>
                <a:ea typeface="Calibri"/>
                <a:cs typeface="Calibri"/>
                <a:sym typeface="Calibri"/>
              </a:rPr>
              <a:t>You will get a copy of this document on  your Google Drive and will be able to  edit, add or delete slides.</a:t>
            </a:r>
            <a:endParaRPr sz="1200">
              <a:solidFill>
                <a:srgbClr val="7F7F7F"/>
              </a:solidFill>
              <a:latin typeface="Calibri"/>
              <a:ea typeface="Calibri"/>
              <a:cs typeface="Calibri"/>
              <a:sym typeface="Calibri"/>
            </a:endParaRPr>
          </a:p>
        </p:txBody>
      </p:sp>
      <p:sp>
        <p:nvSpPr>
          <p:cNvPr id="347" name="Google Shape;347;p22"/>
          <p:cNvSpPr txBox="1"/>
          <p:nvPr/>
        </p:nvSpPr>
        <p:spPr>
          <a:xfrm>
            <a:off x="6507329" y="1397277"/>
            <a:ext cx="1881095" cy="1029513"/>
          </a:xfrm>
          <a:prstGeom prst="rect">
            <a:avLst/>
          </a:prstGeom>
          <a:noFill/>
          <a:ln>
            <a:noFill/>
          </a:ln>
        </p:spPr>
        <p:txBody>
          <a:bodyPr anchorCtr="0" anchor="t" bIns="34275" lIns="68575" spcFirstLastPara="1" rIns="68575" wrap="square" tIns="34275">
            <a:noAutofit/>
          </a:bodyPr>
          <a:lstStyle/>
          <a:p>
            <a:pPr indent="0" lvl="0" marL="0" marR="0" rtl="0" algn="ctr">
              <a:lnSpc>
                <a:spcPct val="130000"/>
              </a:lnSpc>
              <a:spcBef>
                <a:spcPts val="0"/>
              </a:spcBef>
              <a:spcAft>
                <a:spcPts val="0"/>
              </a:spcAft>
              <a:buNone/>
            </a:pPr>
            <a:r>
              <a:rPr lang="en-US" sz="1200">
                <a:solidFill>
                  <a:srgbClr val="7F7F7F"/>
                </a:solidFill>
                <a:latin typeface="Calibri"/>
                <a:ea typeface="Calibri"/>
                <a:cs typeface="Calibri"/>
                <a:sym typeface="Calibri"/>
              </a:rPr>
              <a:t>Click on the button under the  presentation preview that says "Use as  Google Slides Theme.</a:t>
            </a:r>
            <a:endParaRPr sz="1200">
              <a:solidFill>
                <a:srgbClr val="7F7F7F"/>
              </a:solidFill>
              <a:latin typeface="Calibri"/>
              <a:ea typeface="Calibri"/>
              <a:cs typeface="Calibri"/>
              <a:sym typeface="Calibri"/>
            </a:endParaRPr>
          </a:p>
        </p:txBody>
      </p:sp>
      <p:grpSp>
        <p:nvGrpSpPr>
          <p:cNvPr id="348" name="Google Shape;348;p22"/>
          <p:cNvGrpSpPr/>
          <p:nvPr/>
        </p:nvGrpSpPr>
        <p:grpSpPr>
          <a:xfrm>
            <a:off x="7236298" y="3100589"/>
            <a:ext cx="306215" cy="824740"/>
            <a:chOff x="9657920" y="3891279"/>
            <a:chExt cx="408286" cy="1099653"/>
          </a:xfrm>
        </p:grpSpPr>
        <p:cxnSp>
          <p:nvCxnSpPr>
            <p:cNvPr id="349" name="Google Shape;349;p22"/>
            <p:cNvCxnSpPr/>
            <p:nvPr/>
          </p:nvCxnSpPr>
          <p:spPr>
            <a:xfrm rot="10800000">
              <a:off x="9873040" y="3891279"/>
              <a:ext cx="1" cy="762730"/>
            </a:xfrm>
            <a:prstGeom prst="straightConnector1">
              <a:avLst/>
            </a:prstGeom>
            <a:solidFill>
              <a:srgbClr val="375BA5"/>
            </a:solidFill>
            <a:ln cap="flat" cmpd="sng" w="19050">
              <a:solidFill>
                <a:schemeClr val="accent4"/>
              </a:solidFill>
              <a:prstDash val="solid"/>
              <a:round/>
              <a:headEnd len="sm" w="sm" type="none"/>
              <a:tailEnd len="sm" w="sm" type="none"/>
            </a:ln>
          </p:spPr>
        </p:cxnSp>
        <p:grpSp>
          <p:nvGrpSpPr>
            <p:cNvPr id="350" name="Google Shape;350;p22"/>
            <p:cNvGrpSpPr/>
            <p:nvPr/>
          </p:nvGrpSpPr>
          <p:grpSpPr>
            <a:xfrm>
              <a:off x="9657920" y="4531120"/>
              <a:ext cx="408286" cy="459812"/>
              <a:chOff x="9657920" y="4531120"/>
              <a:chExt cx="408286" cy="459812"/>
            </a:xfrm>
          </p:grpSpPr>
          <p:sp>
            <p:nvSpPr>
              <p:cNvPr id="351" name="Google Shape;351;p22"/>
              <p:cNvSpPr/>
              <p:nvPr/>
            </p:nvSpPr>
            <p:spPr>
              <a:xfrm flipH="1" rot="10800000">
                <a:off x="9678411" y="4603137"/>
                <a:ext cx="387795" cy="387795"/>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Calibri"/>
                  <a:ea typeface="Calibri"/>
                  <a:cs typeface="Calibri"/>
                  <a:sym typeface="Calibri"/>
                </a:endParaRPr>
              </a:p>
            </p:txBody>
          </p:sp>
          <p:sp>
            <p:nvSpPr>
              <p:cNvPr id="352" name="Google Shape;352;p22"/>
              <p:cNvSpPr txBox="1"/>
              <p:nvPr/>
            </p:nvSpPr>
            <p:spPr>
              <a:xfrm>
                <a:off x="9657920" y="4531120"/>
                <a:ext cx="385149" cy="45140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chemeClr val="lt1"/>
                    </a:solidFill>
                    <a:latin typeface="Calibri"/>
                    <a:ea typeface="Calibri"/>
                    <a:cs typeface="Calibri"/>
                    <a:sym typeface="Calibri"/>
                  </a:rPr>
                  <a:t>4</a:t>
                </a:r>
                <a:endParaRPr sz="1600">
                  <a:solidFill>
                    <a:schemeClr val="lt1"/>
                  </a:solidFill>
                  <a:latin typeface="Calibri"/>
                  <a:ea typeface="Calibri"/>
                  <a:cs typeface="Calibri"/>
                  <a:sym typeface="Calibri"/>
                </a:endParaRPr>
              </a:p>
            </p:txBody>
          </p:sp>
        </p:grpSp>
      </p:grpSp>
      <p:grpSp>
        <p:nvGrpSpPr>
          <p:cNvPr id="353" name="Google Shape;353;p22"/>
          <p:cNvGrpSpPr/>
          <p:nvPr/>
        </p:nvGrpSpPr>
        <p:grpSpPr>
          <a:xfrm>
            <a:off x="280052" y="160276"/>
            <a:ext cx="2211736" cy="461665"/>
            <a:chOff x="568442" y="209492"/>
            <a:chExt cx="2948981" cy="615553"/>
          </a:xfrm>
        </p:grpSpPr>
        <p:sp>
          <p:nvSpPr>
            <p:cNvPr id="354" name="Google Shape;354;p22"/>
            <p:cNvSpPr txBox="1"/>
            <p:nvPr/>
          </p:nvSpPr>
          <p:spPr>
            <a:xfrm>
              <a:off x="665958" y="209492"/>
              <a:ext cx="2851465"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Company Team</a:t>
              </a:r>
              <a:endParaRPr b="1" sz="2400">
                <a:solidFill>
                  <a:schemeClr val="accent1"/>
                </a:solidFill>
                <a:latin typeface="Calibri"/>
                <a:ea typeface="Calibri"/>
                <a:cs typeface="Calibri"/>
                <a:sym typeface="Calibri"/>
              </a:endParaRPr>
            </a:p>
          </p:txBody>
        </p:sp>
        <p:sp>
          <p:nvSpPr>
            <p:cNvPr id="355" name="Google Shape;355;p22"/>
            <p:cNvSpPr/>
            <p:nvPr/>
          </p:nvSpPr>
          <p:spPr>
            <a:xfrm rot="5400000">
              <a:off x="492508" y="454911"/>
              <a:ext cx="304323" cy="152455"/>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80808"/>
                </a:solidFill>
                <a:latin typeface="Calibri"/>
                <a:ea typeface="Calibri"/>
                <a:cs typeface="Calibri"/>
                <a:sym typeface="Calibri"/>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332"/>
                                        </p:tgtEl>
                                        <p:attrNameLst>
                                          <p:attrName>style.visibility</p:attrName>
                                        </p:attrNameLst>
                                      </p:cBhvr>
                                      <p:to>
                                        <p:strVal val="visible"/>
                                      </p:to>
                                    </p:set>
                                    <p:anim calcmode="lin" valueType="num">
                                      <p:cBhvr additive="base">
                                        <p:cTn dur="500"/>
                                        <p:tgtEl>
                                          <p:spTgt spid="33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250"/>
                                  </p:stCondLst>
                                  <p:childTnLst>
                                    <p:set>
                                      <p:cBhvr>
                                        <p:cTn dur="1" fill="hold">
                                          <p:stCondLst>
                                            <p:cond delay="0"/>
                                          </p:stCondLst>
                                        </p:cTn>
                                        <p:tgtEl>
                                          <p:spTgt spid="335"/>
                                        </p:tgtEl>
                                        <p:attrNameLst>
                                          <p:attrName>style.visibility</p:attrName>
                                        </p:attrNameLst>
                                      </p:cBhvr>
                                      <p:to>
                                        <p:strVal val="visible"/>
                                      </p:to>
                                    </p:set>
                                    <p:animEffect filter="fade" transition="in">
                                      <p:cBhvr>
                                        <p:cTn dur="500"/>
                                        <p:tgtEl>
                                          <p:spTgt spid="335"/>
                                        </p:tgtEl>
                                      </p:cBhvr>
                                    </p:animEffect>
                                  </p:childTnLst>
                                </p:cTn>
                              </p:par>
                              <p:par>
                                <p:cTn fill="hold" nodeType="withEffect" presetClass="entr" presetID="1" presetSubtype="0">
                                  <p:stCondLst>
                                    <p:cond delay="0"/>
                                  </p:stCondLst>
                                  <p:childTnLst>
                                    <p:set>
                                      <p:cBhvr>
                                        <p:cTn dur="1" fill="hold">
                                          <p:stCondLst>
                                            <p:cond delay="0"/>
                                          </p:stCondLst>
                                        </p:cTn>
                                        <p:tgtEl>
                                          <p:spTgt spid="328"/>
                                        </p:tgtEl>
                                        <p:attrNameLst>
                                          <p:attrName>style.visibility</p:attrName>
                                        </p:attrNameLst>
                                      </p:cBhvr>
                                      <p:to>
                                        <p:strVal val="visible"/>
                                      </p:to>
                                    </p:set>
                                  </p:childTnLst>
                                </p:cTn>
                              </p:par>
                              <p:par>
                                <p:cTn fill="hold" nodeType="withEffect" presetClass="entr" presetID="10" presetSubtype="0">
                                  <p:stCondLst>
                                    <p:cond delay="250"/>
                                  </p:stCondLst>
                                  <p:childTnLst>
                                    <p:set>
                                      <p:cBhvr>
                                        <p:cTn dur="1" fill="hold">
                                          <p:stCondLst>
                                            <p:cond delay="0"/>
                                          </p:stCondLst>
                                        </p:cTn>
                                        <p:tgtEl>
                                          <p:spTgt spid="323"/>
                                        </p:tgtEl>
                                        <p:attrNameLst>
                                          <p:attrName>style.visibility</p:attrName>
                                        </p:attrNameLst>
                                      </p:cBhvr>
                                      <p:to>
                                        <p:strVal val="visible"/>
                                      </p:to>
                                    </p:set>
                                    <p:animEffect filter="fade" transition="in">
                                      <p:cBhvr>
                                        <p:cTn dur="500"/>
                                        <p:tgtEl>
                                          <p:spTgt spid="323"/>
                                        </p:tgtEl>
                                      </p:cBhvr>
                                    </p:animEffect>
                                  </p:childTnLst>
                                </p:cTn>
                              </p:par>
                            </p:childTnLst>
                          </p:cTn>
                        </p:par>
                        <p:par>
                          <p:cTn fill="hold">
                            <p:stCondLst>
                              <p:cond delay="1000"/>
                            </p:stCondLst>
                            <p:childTnLst>
                              <p:par>
                                <p:cTn fill="hold" nodeType="afterEffect" presetClass="entr" presetID="2" presetSubtype="1">
                                  <p:stCondLst>
                                    <p:cond delay="0"/>
                                  </p:stCondLst>
                                  <p:childTnLst>
                                    <p:set>
                                      <p:cBhvr>
                                        <p:cTn dur="1" fill="hold">
                                          <p:stCondLst>
                                            <p:cond delay="0"/>
                                          </p:stCondLst>
                                        </p:cTn>
                                        <p:tgtEl>
                                          <p:spTgt spid="339"/>
                                        </p:tgtEl>
                                        <p:attrNameLst>
                                          <p:attrName>style.visibility</p:attrName>
                                        </p:attrNameLst>
                                      </p:cBhvr>
                                      <p:to>
                                        <p:strVal val="visible"/>
                                      </p:to>
                                    </p:set>
                                    <p:anim calcmode="lin" valueType="num">
                                      <p:cBhvr additive="base">
                                        <p:cTn dur="500"/>
                                        <p:tgtEl>
                                          <p:spTgt spid="339"/>
                                        </p:tgtEl>
                                        <p:attrNameLst>
                                          <p:attrName>ppt_y</p:attrName>
                                        </p:attrNameLst>
                                      </p:cBhvr>
                                      <p:tavLst>
                                        <p:tav fmla="" tm="0">
                                          <p:val>
                                            <p:strVal val="#ppt_y-1"/>
                                          </p:val>
                                        </p:tav>
                                        <p:tav fmla="" tm="100000">
                                          <p:val>
                                            <p:strVal val="#ppt_y"/>
                                          </p:val>
                                        </p:tav>
                                      </p:tavLst>
                                    </p:anim>
                                  </p:childTnLst>
                                </p:cTn>
                              </p:par>
                            </p:childTnLst>
                          </p:cTn>
                        </p:par>
                        <p:par>
                          <p:cTn fill="hold">
                            <p:stCondLst>
                              <p:cond delay="1500"/>
                            </p:stCondLst>
                            <p:childTnLst>
                              <p:par>
                                <p:cTn fill="hold" nodeType="afterEffect" presetClass="entr" presetID="10" presetSubtype="0">
                                  <p:stCondLst>
                                    <p:cond delay="250"/>
                                  </p:stCondLst>
                                  <p:childTnLst>
                                    <p:set>
                                      <p:cBhvr>
                                        <p:cTn dur="1" fill="hold">
                                          <p:stCondLst>
                                            <p:cond delay="0"/>
                                          </p:stCondLst>
                                        </p:cTn>
                                        <p:tgtEl>
                                          <p:spTgt spid="346"/>
                                        </p:tgtEl>
                                        <p:attrNameLst>
                                          <p:attrName>style.visibility</p:attrName>
                                        </p:attrNameLst>
                                      </p:cBhvr>
                                      <p:to>
                                        <p:strVal val="visible"/>
                                      </p:to>
                                    </p:set>
                                    <p:animEffect filter="fade" transition="in">
                                      <p:cBhvr>
                                        <p:cTn dur="500"/>
                                        <p:tgtEl>
                                          <p:spTgt spid="346"/>
                                        </p:tgtEl>
                                      </p:cBhvr>
                                    </p:animEffect>
                                  </p:childTnLst>
                                </p:cTn>
                              </p:par>
                              <p:par>
                                <p:cTn fill="hold" nodeType="withEffect" presetClass="entr" presetID="1" presetSubtype="0">
                                  <p:stCondLst>
                                    <p:cond delay="0"/>
                                  </p:stCondLst>
                                  <p:childTnLst>
                                    <p:set>
                                      <p:cBhvr>
                                        <p:cTn dur="1" fill="hold">
                                          <p:stCondLst>
                                            <p:cond delay="0"/>
                                          </p:stCondLst>
                                        </p:cTn>
                                        <p:tgtEl>
                                          <p:spTgt spid="329"/>
                                        </p:tgtEl>
                                        <p:attrNameLst>
                                          <p:attrName>style.visibility</p:attrName>
                                        </p:attrNameLst>
                                      </p:cBhvr>
                                      <p:to>
                                        <p:strVal val="visible"/>
                                      </p:to>
                                    </p:set>
                                  </p:childTnLst>
                                </p:cTn>
                              </p:par>
                              <p:par>
                                <p:cTn fill="hold" nodeType="withEffect" presetClass="entr" presetID="10" presetSubtype="0">
                                  <p:stCondLst>
                                    <p:cond delay="250"/>
                                  </p:stCondLst>
                                  <p:childTnLst>
                                    <p:set>
                                      <p:cBhvr>
                                        <p:cTn dur="1" fill="hold">
                                          <p:stCondLst>
                                            <p:cond delay="0"/>
                                          </p:stCondLst>
                                        </p:cTn>
                                        <p:tgtEl>
                                          <p:spTgt spid="318"/>
                                        </p:tgtEl>
                                        <p:attrNameLst>
                                          <p:attrName>style.visibility</p:attrName>
                                        </p:attrNameLst>
                                      </p:cBhvr>
                                      <p:to>
                                        <p:strVal val="visible"/>
                                      </p:to>
                                    </p:set>
                                    <p:animEffect filter="fade" transition="in">
                                      <p:cBhvr>
                                        <p:cTn dur="500"/>
                                        <p:tgtEl>
                                          <p:spTgt spid="318"/>
                                        </p:tgtEl>
                                      </p:cBhvr>
                                    </p:animEffect>
                                  </p:childTnLst>
                                </p:cTn>
                              </p:par>
                            </p:childTnLst>
                          </p:cTn>
                        </p:par>
                        <p:par>
                          <p:cTn fill="hold">
                            <p:stCondLst>
                              <p:cond delay="2000"/>
                            </p:stCondLst>
                            <p:childTnLst>
                              <p:par>
                                <p:cTn fill="hold" nodeType="afterEffect" presetClass="entr" presetID="2" presetSubtype="4">
                                  <p:stCondLst>
                                    <p:cond delay="0"/>
                                  </p:stCondLst>
                                  <p:childTnLst>
                                    <p:set>
                                      <p:cBhvr>
                                        <p:cTn dur="1" fill="hold">
                                          <p:stCondLst>
                                            <p:cond delay="0"/>
                                          </p:stCondLst>
                                        </p:cTn>
                                        <p:tgtEl>
                                          <p:spTgt spid="336"/>
                                        </p:tgtEl>
                                        <p:attrNameLst>
                                          <p:attrName>style.visibility</p:attrName>
                                        </p:attrNameLst>
                                      </p:cBhvr>
                                      <p:to>
                                        <p:strVal val="visible"/>
                                      </p:to>
                                    </p:set>
                                    <p:anim calcmode="lin" valueType="num">
                                      <p:cBhvr additive="base">
                                        <p:cTn dur="500"/>
                                        <p:tgtEl>
                                          <p:spTgt spid="336"/>
                                        </p:tgtEl>
                                        <p:attrNameLst>
                                          <p:attrName>ppt_y</p:attrName>
                                        </p:attrNameLst>
                                      </p:cBhvr>
                                      <p:tavLst>
                                        <p:tav fmla="" tm="0">
                                          <p:val>
                                            <p:strVal val="#ppt_y+1"/>
                                          </p:val>
                                        </p:tav>
                                        <p:tav fmla="" tm="100000">
                                          <p:val>
                                            <p:strVal val="#ppt_y"/>
                                          </p:val>
                                        </p:tav>
                                      </p:tavLst>
                                    </p:anim>
                                  </p:childTnLst>
                                </p:cTn>
                              </p:par>
                            </p:childTnLst>
                          </p:cTn>
                        </p:par>
                        <p:par>
                          <p:cTn fill="hold">
                            <p:stCondLst>
                              <p:cond delay="2500"/>
                            </p:stCondLst>
                            <p:childTnLst>
                              <p:par>
                                <p:cTn fill="hold" nodeType="afterEffect" presetClass="entr" presetID="10" presetSubtype="0">
                                  <p:stCondLst>
                                    <p:cond delay="250"/>
                                  </p:stCondLst>
                                  <p:childTnLst>
                                    <p:set>
                                      <p:cBhvr>
                                        <p:cTn dur="1" fill="hold">
                                          <p:stCondLst>
                                            <p:cond delay="0"/>
                                          </p:stCondLst>
                                        </p:cTn>
                                        <p:tgtEl>
                                          <p:spTgt spid="345"/>
                                        </p:tgtEl>
                                        <p:attrNameLst>
                                          <p:attrName>style.visibility</p:attrName>
                                        </p:attrNameLst>
                                      </p:cBhvr>
                                      <p:to>
                                        <p:strVal val="visible"/>
                                      </p:to>
                                    </p:set>
                                    <p:animEffect filter="fade" transition="in">
                                      <p:cBhvr>
                                        <p:cTn dur="500"/>
                                        <p:tgtEl>
                                          <p:spTgt spid="345"/>
                                        </p:tgtEl>
                                      </p:cBhvr>
                                    </p:animEffect>
                                  </p:childTnLst>
                                </p:cTn>
                              </p:par>
                              <p:par>
                                <p:cTn fill="hold" nodeType="withEffect" presetClass="entr" presetID="1" presetSubtype="0">
                                  <p:stCondLst>
                                    <p:cond delay="0"/>
                                  </p:stCondLst>
                                  <p:childTnLst>
                                    <p:set>
                                      <p:cBhvr>
                                        <p:cTn dur="1" fill="hold">
                                          <p:stCondLst>
                                            <p:cond delay="0"/>
                                          </p:stCondLst>
                                        </p:cTn>
                                        <p:tgtEl>
                                          <p:spTgt spid="330"/>
                                        </p:tgtEl>
                                        <p:attrNameLst>
                                          <p:attrName>style.visibility</p:attrName>
                                        </p:attrNameLst>
                                      </p:cBhvr>
                                      <p:to>
                                        <p:strVal val="visible"/>
                                      </p:to>
                                    </p:set>
                                  </p:childTnLst>
                                </p:cTn>
                              </p:par>
                              <p:par>
                                <p:cTn fill="hold" nodeType="withEffect" presetClass="entr" presetID="10" presetSubtype="0">
                                  <p:stCondLst>
                                    <p:cond delay="250"/>
                                  </p:stCondLst>
                                  <p:childTnLst>
                                    <p:set>
                                      <p:cBhvr>
                                        <p:cTn dur="1" fill="hold">
                                          <p:stCondLst>
                                            <p:cond delay="0"/>
                                          </p:stCondLst>
                                        </p:cTn>
                                        <p:tgtEl>
                                          <p:spTgt spid="313"/>
                                        </p:tgtEl>
                                        <p:attrNameLst>
                                          <p:attrName>style.visibility</p:attrName>
                                        </p:attrNameLst>
                                      </p:cBhvr>
                                      <p:to>
                                        <p:strVal val="visible"/>
                                      </p:to>
                                    </p:set>
                                    <p:animEffect filter="fade" transition="in">
                                      <p:cBhvr>
                                        <p:cTn dur="500"/>
                                        <p:tgtEl>
                                          <p:spTgt spid="313"/>
                                        </p:tgtEl>
                                      </p:cBhvr>
                                    </p:animEffect>
                                  </p:childTnLst>
                                </p:cTn>
                              </p:par>
                            </p:childTnLst>
                          </p:cTn>
                        </p:par>
                        <p:par>
                          <p:cTn fill="hold">
                            <p:stCondLst>
                              <p:cond delay="3000"/>
                            </p:stCondLst>
                            <p:childTnLst>
                              <p:par>
                                <p:cTn fill="hold" nodeType="afterEffect" presetClass="entr" presetID="2" presetSubtype="1">
                                  <p:stCondLst>
                                    <p:cond delay="0"/>
                                  </p:stCondLst>
                                  <p:childTnLst>
                                    <p:set>
                                      <p:cBhvr>
                                        <p:cTn dur="1" fill="hold">
                                          <p:stCondLst>
                                            <p:cond delay="0"/>
                                          </p:stCondLst>
                                        </p:cTn>
                                        <p:tgtEl>
                                          <p:spTgt spid="342"/>
                                        </p:tgtEl>
                                        <p:attrNameLst>
                                          <p:attrName>style.visibility</p:attrName>
                                        </p:attrNameLst>
                                      </p:cBhvr>
                                      <p:to>
                                        <p:strVal val="visible"/>
                                      </p:to>
                                    </p:set>
                                    <p:anim calcmode="lin" valueType="num">
                                      <p:cBhvr additive="base">
                                        <p:cTn dur="500"/>
                                        <p:tgtEl>
                                          <p:spTgt spid="342"/>
                                        </p:tgtEl>
                                        <p:attrNameLst>
                                          <p:attrName>ppt_y</p:attrName>
                                        </p:attrNameLst>
                                      </p:cBhvr>
                                      <p:tavLst>
                                        <p:tav fmla="" tm="0">
                                          <p:val>
                                            <p:strVal val="#ppt_y-1"/>
                                          </p:val>
                                        </p:tav>
                                        <p:tav fmla="" tm="100000">
                                          <p:val>
                                            <p:strVal val="#ppt_y"/>
                                          </p:val>
                                        </p:tav>
                                      </p:tavLst>
                                    </p:anim>
                                  </p:childTnLst>
                                </p:cTn>
                              </p:par>
                            </p:childTnLst>
                          </p:cTn>
                        </p:par>
                        <p:par>
                          <p:cTn fill="hold">
                            <p:stCondLst>
                              <p:cond delay="3500"/>
                            </p:stCondLst>
                            <p:childTnLst>
                              <p:par>
                                <p:cTn fill="hold" nodeType="afterEffect" presetClass="entr" presetID="10" presetSubtype="0">
                                  <p:stCondLst>
                                    <p:cond delay="250"/>
                                  </p:stCondLst>
                                  <p:childTnLst>
                                    <p:set>
                                      <p:cBhvr>
                                        <p:cTn dur="1" fill="hold">
                                          <p:stCondLst>
                                            <p:cond delay="0"/>
                                          </p:stCondLst>
                                        </p:cTn>
                                        <p:tgtEl>
                                          <p:spTgt spid="347"/>
                                        </p:tgtEl>
                                        <p:attrNameLst>
                                          <p:attrName>style.visibility</p:attrName>
                                        </p:attrNameLst>
                                      </p:cBhvr>
                                      <p:to>
                                        <p:strVal val="visible"/>
                                      </p:to>
                                    </p:set>
                                    <p:animEffect filter="fade" transition="in">
                                      <p:cBhvr>
                                        <p:cTn dur="500"/>
                                        <p:tgtEl>
                                          <p:spTgt spid="347"/>
                                        </p:tgtEl>
                                      </p:cBhvr>
                                    </p:animEffect>
                                  </p:childTnLst>
                                </p:cTn>
                              </p:par>
                              <p:par>
                                <p:cTn fill="hold" nodeType="withEffect" presetClass="entr" presetID="1" presetSubtype="0">
                                  <p:stCondLst>
                                    <p:cond delay="0"/>
                                  </p:stCondLst>
                                  <p:childTnLst>
                                    <p:set>
                                      <p:cBhvr>
                                        <p:cTn dur="1" fill="hold">
                                          <p:stCondLst>
                                            <p:cond delay="0"/>
                                          </p:stCondLst>
                                        </p:cTn>
                                        <p:tgtEl>
                                          <p:spTgt spid="331"/>
                                        </p:tgtEl>
                                        <p:attrNameLst>
                                          <p:attrName>style.visibility</p:attrName>
                                        </p:attrNameLst>
                                      </p:cBhvr>
                                      <p:to>
                                        <p:strVal val="visible"/>
                                      </p:to>
                                    </p:set>
                                  </p:childTnLst>
                                </p:cTn>
                              </p:par>
                              <p:par>
                                <p:cTn fill="hold" nodeType="withEffect" presetClass="entr" presetID="10" presetSubtype="0">
                                  <p:stCondLst>
                                    <p:cond delay="250"/>
                                  </p:stCondLst>
                                  <p:childTnLst>
                                    <p:set>
                                      <p:cBhvr>
                                        <p:cTn dur="1" fill="hold">
                                          <p:stCondLst>
                                            <p:cond delay="0"/>
                                          </p:stCondLst>
                                        </p:cTn>
                                        <p:tgtEl>
                                          <p:spTgt spid="348"/>
                                        </p:tgtEl>
                                        <p:attrNameLst>
                                          <p:attrName>style.visibility</p:attrName>
                                        </p:attrNameLst>
                                      </p:cBhvr>
                                      <p:to>
                                        <p:strVal val="visible"/>
                                      </p:to>
                                    </p:set>
                                    <p:animEffect filter="fade" transition="in">
                                      <p:cBhvr>
                                        <p:cTn dur="500"/>
                                        <p:tgtEl>
                                          <p:spTgt spid="3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3D Man Presentation，Googleslides.org">
  <a:themeElements>
    <a:clrScheme name="自定义 405">
      <a:dk1>
        <a:srgbClr val="000000"/>
      </a:dk1>
      <a:lt1>
        <a:srgbClr val="FFFFFF"/>
      </a:lt1>
      <a:dk2>
        <a:srgbClr val="1F497D"/>
      </a:dk2>
      <a:lt2>
        <a:srgbClr val="EEECE1"/>
      </a:lt2>
      <a:accent1>
        <a:srgbClr val="C00000"/>
      </a:accent1>
      <a:accent2>
        <a:srgbClr val="AF8026"/>
      </a:accent2>
      <a:accent3>
        <a:srgbClr val="17898A"/>
      </a:accent3>
      <a:accent4>
        <a:srgbClr val="C00000"/>
      </a:accent4>
      <a:accent5>
        <a:srgbClr val="AF8026"/>
      </a:accent5>
      <a:accent6>
        <a:srgbClr val="17898A"/>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