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8EB329-EC8C-4015-A81C-51A4A20D9377}">
  <a:tblStyle styleId="{198EB329-EC8C-4015-A81C-51A4A20D937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7kS5HkOi32nHJsI9m46bwmaH9GAq1FGb8GvWG7DMboE/edit#slide=id.g20e2f217178_0_0"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mst.qc.ca/ecv-zoom" TargetMode="External"/><Relationship Id="rId3" Type="http://schemas.openxmlformats.org/officeDocument/2006/relationships/hyperlink" Target="http://www.recitmst.qc.ca/ecv"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034b1617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034b1617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4d9843ffd8_1_4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4d9843ffd8_1_4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4d9843ffd8_1_40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4d9843ffd8_1_40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6940f7e2e6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6940f7e2e6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4d9843ffd8_1_40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4d9843ffd8_1_4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6940f7e2e6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6940f7e2e6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4d9843ffd8_1_4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4d9843ffd8_1_4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4d9843ffd8_1_4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4d9843ffd8_1_4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86d1f4f7f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86d1f4f7f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4d9843ffd8_1_4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4d9843ffd8_1_4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4d9843ffd8_1_4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4d9843ffd8_1_4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34b16174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34b16174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https://monurl.ca/polypad17fevrier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4d9843ffd8_1_4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4d9843ffd8_1_4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4d9843ffd8_1_40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4d9843ffd8_1_40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6940f7e2e6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6940f7e2e6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4d9843ffd8_1_5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4d9843ffd8_1_5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4d9843ffd8_1_5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14d9843ffd8_1_5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0e2f21717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0e2f217178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u="sng">
                <a:solidFill>
                  <a:schemeClr val="hlink"/>
                </a:solidFill>
                <a:hlinkClick r:id="rId2"/>
              </a:rPr>
              <a:t>https://docs.google.com/presentation/d/17kS5HkOi32nHJsI9m46bwmaH9GAq1FGb8GvWG7DMboE/edit#slide=id.g20e2f217178_0_0</a:t>
            </a:r>
            <a:r>
              <a:rPr lang="fr-CA"/>
              <a:t> </a:t>
            </a:r>
            <a:endParaRPr/>
          </a:p>
        </p:txBody>
      </p:sp>
      <p:sp>
        <p:nvSpPr>
          <p:cNvPr id="429" name="Google Shape;429;g20e2f217178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09122a6e5c_0_4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209122a6e5c_0_4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09122a6e5c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09122a6e5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Salle de vidéoconférence : </a:t>
            </a:r>
            <a:r>
              <a:rPr lang="fr-CA" sz="1050" u="sng">
                <a:solidFill>
                  <a:schemeClr val="hlink"/>
                </a:solidFill>
                <a:highlight>
                  <a:srgbClr val="FFFFFF"/>
                </a:highlight>
                <a:latin typeface="Roboto"/>
                <a:ea typeface="Roboto"/>
                <a:cs typeface="Roboto"/>
                <a:sym typeface="Roboto"/>
                <a:hlinkClick r:id="rId2"/>
              </a:rPr>
              <a:t>https://recitmst.qc.ca/ecv-zoom</a:t>
            </a:r>
            <a:r>
              <a:rPr lang="fr-CA" sz="1050">
                <a:highlight>
                  <a:srgbClr val="FFFFFF"/>
                </a:highlight>
                <a:latin typeface="Roboto"/>
                <a:ea typeface="Roboto"/>
                <a:cs typeface="Roboto"/>
                <a:sym typeface="Roboto"/>
              </a:rPr>
              <a:t> </a:t>
            </a:r>
            <a:endParaRPr/>
          </a:p>
          <a:p>
            <a:pPr indent="0" lvl="0" marL="0" rtl="0" algn="l">
              <a:spcBef>
                <a:spcPts val="0"/>
              </a:spcBef>
              <a:spcAft>
                <a:spcPts val="0"/>
              </a:spcAft>
              <a:buNone/>
            </a:pPr>
            <a:r>
              <a:rPr lang="fr-CA"/>
              <a:t>Espace créatif virtuel MST: </a:t>
            </a:r>
            <a:r>
              <a:rPr lang="fr-CA" u="sng">
                <a:solidFill>
                  <a:schemeClr val="hlink"/>
                </a:solidFill>
                <a:hlinkClick r:id="rId3"/>
              </a:rPr>
              <a:t>https://www.recitmst.qc.ca/ecv</a:t>
            </a:r>
            <a:endParaRPr/>
          </a:p>
          <a:p>
            <a:pPr indent="0" lvl="0" marL="0" rtl="0" algn="l">
              <a:spcBef>
                <a:spcPts val="0"/>
              </a:spcBef>
              <a:spcAft>
                <a:spcPts val="0"/>
              </a:spcAft>
              <a:buClr>
                <a:schemeClr val="dk1"/>
              </a:buClr>
              <a:buSzPts val="1100"/>
              <a:buFont typeface="Arial"/>
              <a:buNone/>
            </a:pPr>
            <a:r>
              <a:rPr lang="fr-CA">
                <a:solidFill>
                  <a:schemeClr val="dk1"/>
                </a:solidFill>
              </a:rPr>
              <a:t>Prochaine rencontre le 25 février (9h à 11h30).</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8db761c94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8db761c94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09122a6e5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09122a6e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034b16174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034b16174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4d9843ffd8_1_2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4d9843ffd8_1_2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d9843ffd8_1_4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d9843ffd8_1_4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d9843ff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d9843ff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0c6029a4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0c6029a4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4d9843ffd8_1_4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4d9843ffd8_1_4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4" name="Shape 54"/>
        <p:cNvGrpSpPr/>
        <p:nvPr/>
      </p:nvGrpSpPr>
      <p:grpSpPr>
        <a:xfrm>
          <a:off x="0" y="0"/>
          <a:ext cx="0" cy="0"/>
          <a:chOff x="0" y="0"/>
          <a:chExt cx="0" cy="0"/>
        </a:xfrm>
      </p:grpSpPr>
      <p:sp>
        <p:nvSpPr>
          <p:cNvPr id="55" name="Google Shape;55;p13"/>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56" name="Shape 56"/>
        <p:cNvGrpSpPr/>
        <p:nvPr/>
      </p:nvGrpSpPr>
      <p:grpSpPr>
        <a:xfrm>
          <a:off x="0" y="0"/>
          <a:ext cx="0" cy="0"/>
          <a:chOff x="0" y="0"/>
          <a:chExt cx="0" cy="0"/>
        </a:xfrm>
      </p:grpSpPr>
      <p:sp>
        <p:nvSpPr>
          <p:cNvPr id="57" name="Google Shape;5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chemeClr val="accent1"/>
              </a:buClr>
              <a:buSzPts val="2700"/>
              <a:buFont typeface="Trebuchet MS"/>
              <a:buNone/>
              <a:defRPr sz="27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1" name="Google Shape;6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2" name="Google Shape;6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3" name="Google Shape;6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title">
  <p:cSld name="TITLE">
    <p:bg>
      <p:bgPr>
        <a:gradFill>
          <a:gsLst>
            <a:gs pos="0">
              <a:schemeClr val="accent2"/>
            </a:gs>
            <a:gs pos="100000">
              <a:srgbClr val="0850E0"/>
            </a:gs>
          </a:gsLst>
          <a:lin ang="5400012" scaled="0"/>
        </a:gradFill>
      </p:bgPr>
    </p:bg>
    <p:spTree>
      <p:nvGrpSpPr>
        <p:cNvPr id="68" name="Shape 68"/>
        <p:cNvGrpSpPr/>
        <p:nvPr/>
      </p:nvGrpSpPr>
      <p:grpSpPr>
        <a:xfrm>
          <a:off x="0" y="0"/>
          <a:ext cx="0" cy="0"/>
          <a:chOff x="0" y="0"/>
          <a:chExt cx="0" cy="0"/>
        </a:xfrm>
      </p:grpSpPr>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pic>
        <p:nvPicPr>
          <p:cNvPr id="70" name="Google Shape;70;p17"/>
          <p:cNvPicPr preferRelativeResize="0"/>
          <p:nvPr/>
        </p:nvPicPr>
        <p:blipFill>
          <a:blip r:embed="rId2">
            <a:alphaModFix/>
          </a:blip>
          <a:stretch>
            <a:fillRect/>
          </a:stretch>
        </p:blipFill>
        <p:spPr>
          <a:xfrm>
            <a:off x="0" y="2241351"/>
            <a:ext cx="9144003" cy="2902149"/>
          </a:xfrm>
          <a:prstGeom prst="rect">
            <a:avLst/>
          </a:prstGeom>
          <a:noFill/>
          <a:ln>
            <a:noFill/>
          </a:ln>
        </p:spPr>
      </p:pic>
      <p:pic>
        <p:nvPicPr>
          <p:cNvPr id="71" name="Google Shape;71;p17"/>
          <p:cNvPicPr preferRelativeResize="0"/>
          <p:nvPr/>
        </p:nvPicPr>
        <p:blipFill>
          <a:blip r:embed="rId3">
            <a:alphaModFix/>
          </a:blip>
          <a:stretch>
            <a:fillRect/>
          </a:stretch>
        </p:blipFill>
        <p:spPr>
          <a:xfrm>
            <a:off x="8213795" y="4647776"/>
            <a:ext cx="788383" cy="373024"/>
          </a:xfrm>
          <a:prstGeom prst="rect">
            <a:avLst/>
          </a:prstGeom>
          <a:noFill/>
          <a:ln>
            <a:noFill/>
          </a:ln>
        </p:spPr>
      </p:pic>
      <p:pic>
        <p:nvPicPr>
          <p:cNvPr id="72" name="Google Shape;72;p17"/>
          <p:cNvPicPr preferRelativeResize="0"/>
          <p:nvPr/>
        </p:nvPicPr>
        <p:blipFill>
          <a:blip r:embed="rId4">
            <a:alphaModFix/>
          </a:blip>
          <a:stretch>
            <a:fillRect/>
          </a:stretch>
        </p:blipFill>
        <p:spPr>
          <a:xfrm>
            <a:off x="111100" y="4710125"/>
            <a:ext cx="308050" cy="3106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2">
  <p:cSld name="TITLE_1">
    <p:bg>
      <p:bgPr>
        <a:gradFill>
          <a:gsLst>
            <a:gs pos="0">
              <a:schemeClr val="accent2"/>
            </a:gs>
            <a:gs pos="100000">
              <a:srgbClr val="0850E0"/>
            </a:gs>
          </a:gsLst>
          <a:lin ang="5400012" scaled="0"/>
        </a:gradFill>
      </p:bgPr>
    </p:bg>
    <p:spTree>
      <p:nvGrpSpPr>
        <p:cNvPr id="73" name="Shape 73"/>
        <p:cNvGrpSpPr/>
        <p:nvPr/>
      </p:nvGrpSpPr>
      <p:grpSpPr>
        <a:xfrm>
          <a:off x="0" y="0"/>
          <a:ext cx="0" cy="0"/>
          <a:chOff x="0" y="0"/>
          <a:chExt cx="0" cy="0"/>
        </a:xfrm>
      </p:grpSpPr>
      <p:sp>
        <p:nvSpPr>
          <p:cNvPr id="74" name="Google Shape;7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pic>
        <p:nvPicPr>
          <p:cNvPr id="75" name="Google Shape;75;p18"/>
          <p:cNvPicPr preferRelativeResize="0"/>
          <p:nvPr/>
        </p:nvPicPr>
        <p:blipFill>
          <a:blip r:embed="rId2">
            <a:alphaModFix/>
          </a:blip>
          <a:stretch>
            <a:fillRect/>
          </a:stretch>
        </p:blipFill>
        <p:spPr>
          <a:xfrm>
            <a:off x="0" y="2241351"/>
            <a:ext cx="9144003" cy="290214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1" type="secHead">
  <p:cSld name="SECTION_HEADER">
    <p:spTree>
      <p:nvGrpSpPr>
        <p:cNvPr id="76" name="Shape 76"/>
        <p:cNvGrpSpPr/>
        <p:nvPr/>
      </p:nvGrpSpPr>
      <p:grpSpPr>
        <a:xfrm>
          <a:off x="0" y="0"/>
          <a:ext cx="0" cy="0"/>
          <a:chOff x="0" y="0"/>
          <a:chExt cx="0" cy="0"/>
        </a:xfrm>
      </p:grpSpPr>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b="1" sz="1600">
                <a:latin typeface="Fira Mono"/>
                <a:ea typeface="Fira Mono"/>
                <a:cs typeface="Fira Mono"/>
                <a:sym typeface="Fira Mono"/>
              </a:defRPr>
            </a:lvl1pPr>
            <a:lvl2pPr lvl="1" rtl="0">
              <a:buNone/>
              <a:defRPr b="1" sz="1600">
                <a:latin typeface="Fira Mono"/>
                <a:ea typeface="Fira Mono"/>
                <a:cs typeface="Fira Mono"/>
                <a:sym typeface="Fira Mono"/>
              </a:defRPr>
            </a:lvl2pPr>
            <a:lvl3pPr lvl="2" rtl="0">
              <a:buNone/>
              <a:defRPr b="1" sz="1600">
                <a:latin typeface="Fira Mono"/>
                <a:ea typeface="Fira Mono"/>
                <a:cs typeface="Fira Mono"/>
                <a:sym typeface="Fira Mono"/>
              </a:defRPr>
            </a:lvl3pPr>
            <a:lvl4pPr lvl="3" rtl="0">
              <a:buNone/>
              <a:defRPr b="1" sz="1600">
                <a:latin typeface="Fira Mono"/>
                <a:ea typeface="Fira Mono"/>
                <a:cs typeface="Fira Mono"/>
                <a:sym typeface="Fira Mono"/>
              </a:defRPr>
            </a:lvl4pPr>
            <a:lvl5pPr lvl="4" rtl="0">
              <a:buNone/>
              <a:defRPr b="1" sz="1600">
                <a:latin typeface="Fira Mono"/>
                <a:ea typeface="Fira Mono"/>
                <a:cs typeface="Fira Mono"/>
                <a:sym typeface="Fira Mono"/>
              </a:defRPr>
            </a:lvl5pPr>
            <a:lvl6pPr lvl="5" rtl="0">
              <a:buNone/>
              <a:defRPr b="1" sz="1600">
                <a:latin typeface="Fira Mono"/>
                <a:ea typeface="Fira Mono"/>
                <a:cs typeface="Fira Mono"/>
                <a:sym typeface="Fira Mono"/>
              </a:defRPr>
            </a:lvl6pPr>
            <a:lvl7pPr lvl="6" rtl="0">
              <a:buNone/>
              <a:defRPr b="1" sz="1600">
                <a:latin typeface="Fira Mono"/>
                <a:ea typeface="Fira Mono"/>
                <a:cs typeface="Fira Mono"/>
                <a:sym typeface="Fira Mono"/>
              </a:defRPr>
            </a:lvl7pPr>
            <a:lvl8pPr lvl="7" rtl="0">
              <a:buNone/>
              <a:defRPr b="1" sz="1600">
                <a:latin typeface="Fira Mono"/>
                <a:ea typeface="Fira Mono"/>
                <a:cs typeface="Fira Mono"/>
                <a:sym typeface="Fira Mono"/>
              </a:defRPr>
            </a:lvl8pPr>
            <a:lvl9pPr lvl="8" rtl="0">
              <a:buNone/>
              <a:defRPr b="1" sz="1600">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cxnSp>
        <p:nvCxnSpPr>
          <p:cNvPr id="78" name="Google Shape;78;p19"/>
          <p:cNvCxnSpPr/>
          <p:nvPr/>
        </p:nvCxnSpPr>
        <p:spPr>
          <a:xfrm>
            <a:off x="161886" y="188197"/>
            <a:ext cx="8801400" cy="0"/>
          </a:xfrm>
          <a:prstGeom prst="straightConnector1">
            <a:avLst/>
          </a:prstGeom>
          <a:noFill/>
          <a:ln cap="flat" cmpd="sng" w="19050">
            <a:solidFill>
              <a:schemeClr val="dk1"/>
            </a:solidFill>
            <a:prstDash val="solid"/>
            <a:round/>
            <a:headEnd len="med" w="med" type="none"/>
            <a:tailEnd len="med" w="med" type="none"/>
          </a:ln>
        </p:spPr>
      </p:cxnSp>
      <p:sp>
        <p:nvSpPr>
          <p:cNvPr id="79" name="Google Shape;79;p19"/>
          <p:cNvSpPr txBox="1"/>
          <p:nvPr>
            <p:ph type="title"/>
          </p:nvPr>
        </p:nvSpPr>
        <p:spPr>
          <a:xfrm>
            <a:off x="171300" y="323350"/>
            <a:ext cx="8801400" cy="8445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SECTION_HEADER_2">
    <p:spTree>
      <p:nvGrpSpPr>
        <p:cNvPr id="80" name="Shape 80"/>
        <p:cNvGrpSpPr/>
        <p:nvPr/>
      </p:nvGrpSpPr>
      <p:grpSpPr>
        <a:xfrm>
          <a:off x="0" y="0"/>
          <a:ext cx="0" cy="0"/>
          <a:chOff x="0" y="0"/>
          <a:chExt cx="0" cy="0"/>
        </a:xfrm>
      </p:grpSpPr>
      <p:sp>
        <p:nvSpPr>
          <p:cNvPr id="81" name="Google Shape;8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b="1" sz="1600">
                <a:latin typeface="Fira Mono"/>
                <a:ea typeface="Fira Mono"/>
                <a:cs typeface="Fira Mono"/>
                <a:sym typeface="Fira Mono"/>
              </a:defRPr>
            </a:lvl1pPr>
            <a:lvl2pPr lvl="1" rtl="0">
              <a:buNone/>
              <a:defRPr b="1" sz="1600">
                <a:latin typeface="Fira Mono"/>
                <a:ea typeface="Fira Mono"/>
                <a:cs typeface="Fira Mono"/>
                <a:sym typeface="Fira Mono"/>
              </a:defRPr>
            </a:lvl2pPr>
            <a:lvl3pPr lvl="2" rtl="0">
              <a:buNone/>
              <a:defRPr b="1" sz="1600">
                <a:latin typeface="Fira Mono"/>
                <a:ea typeface="Fira Mono"/>
                <a:cs typeface="Fira Mono"/>
                <a:sym typeface="Fira Mono"/>
              </a:defRPr>
            </a:lvl3pPr>
            <a:lvl4pPr lvl="3" rtl="0">
              <a:buNone/>
              <a:defRPr b="1" sz="1600">
                <a:latin typeface="Fira Mono"/>
                <a:ea typeface="Fira Mono"/>
                <a:cs typeface="Fira Mono"/>
                <a:sym typeface="Fira Mono"/>
              </a:defRPr>
            </a:lvl4pPr>
            <a:lvl5pPr lvl="4" rtl="0">
              <a:buNone/>
              <a:defRPr b="1" sz="1600">
                <a:latin typeface="Fira Mono"/>
                <a:ea typeface="Fira Mono"/>
                <a:cs typeface="Fira Mono"/>
                <a:sym typeface="Fira Mono"/>
              </a:defRPr>
            </a:lvl5pPr>
            <a:lvl6pPr lvl="5" rtl="0">
              <a:buNone/>
              <a:defRPr b="1" sz="1600">
                <a:latin typeface="Fira Mono"/>
                <a:ea typeface="Fira Mono"/>
                <a:cs typeface="Fira Mono"/>
                <a:sym typeface="Fira Mono"/>
              </a:defRPr>
            </a:lvl6pPr>
            <a:lvl7pPr lvl="6" rtl="0">
              <a:buNone/>
              <a:defRPr b="1" sz="1600">
                <a:latin typeface="Fira Mono"/>
                <a:ea typeface="Fira Mono"/>
                <a:cs typeface="Fira Mono"/>
                <a:sym typeface="Fira Mono"/>
              </a:defRPr>
            </a:lvl7pPr>
            <a:lvl8pPr lvl="7" rtl="0">
              <a:buNone/>
              <a:defRPr b="1" sz="1600">
                <a:latin typeface="Fira Mono"/>
                <a:ea typeface="Fira Mono"/>
                <a:cs typeface="Fira Mono"/>
                <a:sym typeface="Fira Mono"/>
              </a:defRPr>
            </a:lvl8pPr>
            <a:lvl9pPr lvl="8" rtl="0">
              <a:buNone/>
              <a:defRPr b="1" sz="1600">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2">
  <p:cSld name="SECTION_HEADER_1">
    <p:spTree>
      <p:nvGrpSpPr>
        <p:cNvPr id="82" name="Shape 82"/>
        <p:cNvGrpSpPr/>
        <p:nvPr/>
      </p:nvGrpSpPr>
      <p:grpSpPr>
        <a:xfrm>
          <a:off x="0" y="0"/>
          <a:ext cx="0" cy="0"/>
          <a:chOff x="0" y="0"/>
          <a:chExt cx="0" cy="0"/>
        </a:xfrm>
      </p:grpSpPr>
      <p:cxnSp>
        <p:nvCxnSpPr>
          <p:cNvPr id="83" name="Google Shape;83;p21"/>
          <p:cNvCxnSpPr/>
          <p:nvPr/>
        </p:nvCxnSpPr>
        <p:spPr>
          <a:xfrm>
            <a:off x="161886" y="188197"/>
            <a:ext cx="8801400" cy="0"/>
          </a:xfrm>
          <a:prstGeom prst="straightConnector1">
            <a:avLst/>
          </a:prstGeom>
          <a:noFill/>
          <a:ln cap="flat" cmpd="sng" w="19050">
            <a:solidFill>
              <a:schemeClr val="dk1"/>
            </a:solidFill>
            <a:prstDash val="solid"/>
            <a:round/>
            <a:headEnd len="med" w="med" type="none"/>
            <a:tailEnd len="med" w="med" type="none"/>
          </a:ln>
        </p:spPr>
      </p:cxnSp>
      <p:sp>
        <p:nvSpPr>
          <p:cNvPr id="84" name="Google Shape;84;p21"/>
          <p:cNvSpPr txBox="1"/>
          <p:nvPr>
            <p:ph type="title"/>
          </p:nvPr>
        </p:nvSpPr>
        <p:spPr>
          <a:xfrm>
            <a:off x="171313" y="249775"/>
            <a:ext cx="8801400" cy="66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21"/>
          <p:cNvSpPr/>
          <p:nvPr/>
        </p:nvSpPr>
        <p:spPr>
          <a:xfrm rot="10800000">
            <a:off x="-9429" y="4643126"/>
            <a:ext cx="9170604" cy="533574"/>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1"/>
          <p:cNvSpPr txBox="1"/>
          <p:nvPr>
            <p:ph idx="12" type="sldNum"/>
          </p:nvPr>
        </p:nvSpPr>
        <p:spPr>
          <a:xfrm>
            <a:off x="8531333" y="4714717"/>
            <a:ext cx="548700" cy="393600"/>
          </a:xfrm>
          <a:prstGeom prst="rect">
            <a:avLst/>
          </a:prstGeom>
        </p:spPr>
        <p:txBody>
          <a:bodyPr anchorCtr="0" anchor="b" bIns="91425" lIns="91425" spcFirstLastPara="1" rIns="91425" wrap="square" tIns="91425">
            <a:noAutofit/>
          </a:bodyPr>
          <a:lstStyle>
            <a:lvl1pPr lvl="0" rtl="0">
              <a:buNone/>
              <a:defRPr b="1" sz="1600">
                <a:solidFill>
                  <a:schemeClr val="lt1"/>
                </a:solidFill>
                <a:latin typeface="Fira Mono"/>
                <a:ea typeface="Fira Mono"/>
                <a:cs typeface="Fira Mono"/>
                <a:sym typeface="Fira Mono"/>
              </a:defRPr>
            </a:lvl1pPr>
            <a:lvl2pPr lvl="1" rtl="0">
              <a:buNone/>
              <a:defRPr b="1" sz="1600">
                <a:solidFill>
                  <a:schemeClr val="lt1"/>
                </a:solidFill>
                <a:latin typeface="Fira Mono"/>
                <a:ea typeface="Fira Mono"/>
                <a:cs typeface="Fira Mono"/>
                <a:sym typeface="Fira Mono"/>
              </a:defRPr>
            </a:lvl2pPr>
            <a:lvl3pPr lvl="2" rtl="0">
              <a:buNone/>
              <a:defRPr b="1" sz="1600">
                <a:solidFill>
                  <a:schemeClr val="lt1"/>
                </a:solidFill>
                <a:latin typeface="Fira Mono"/>
                <a:ea typeface="Fira Mono"/>
                <a:cs typeface="Fira Mono"/>
                <a:sym typeface="Fira Mono"/>
              </a:defRPr>
            </a:lvl3pPr>
            <a:lvl4pPr lvl="3" rtl="0">
              <a:buNone/>
              <a:defRPr b="1" sz="1600">
                <a:solidFill>
                  <a:schemeClr val="lt1"/>
                </a:solidFill>
                <a:latin typeface="Fira Mono"/>
                <a:ea typeface="Fira Mono"/>
                <a:cs typeface="Fira Mono"/>
                <a:sym typeface="Fira Mono"/>
              </a:defRPr>
            </a:lvl4pPr>
            <a:lvl5pPr lvl="4" rtl="0">
              <a:buNone/>
              <a:defRPr b="1" sz="1600">
                <a:solidFill>
                  <a:schemeClr val="lt1"/>
                </a:solidFill>
                <a:latin typeface="Fira Mono"/>
                <a:ea typeface="Fira Mono"/>
                <a:cs typeface="Fira Mono"/>
                <a:sym typeface="Fira Mono"/>
              </a:defRPr>
            </a:lvl5pPr>
            <a:lvl6pPr lvl="5" rtl="0">
              <a:buNone/>
              <a:defRPr b="1" sz="1600">
                <a:solidFill>
                  <a:schemeClr val="lt1"/>
                </a:solidFill>
                <a:latin typeface="Fira Mono"/>
                <a:ea typeface="Fira Mono"/>
                <a:cs typeface="Fira Mono"/>
                <a:sym typeface="Fira Mono"/>
              </a:defRPr>
            </a:lvl6pPr>
            <a:lvl7pPr lvl="6" rtl="0">
              <a:buNone/>
              <a:defRPr b="1" sz="1600">
                <a:solidFill>
                  <a:schemeClr val="lt1"/>
                </a:solidFill>
                <a:latin typeface="Fira Mono"/>
                <a:ea typeface="Fira Mono"/>
                <a:cs typeface="Fira Mono"/>
                <a:sym typeface="Fira Mono"/>
              </a:defRPr>
            </a:lvl7pPr>
            <a:lvl8pPr lvl="7" rtl="0">
              <a:buNone/>
              <a:defRPr b="1" sz="1600">
                <a:solidFill>
                  <a:schemeClr val="lt1"/>
                </a:solidFill>
                <a:latin typeface="Fira Mono"/>
                <a:ea typeface="Fira Mono"/>
                <a:cs typeface="Fira Mono"/>
                <a:sym typeface="Fira Mono"/>
              </a:defRPr>
            </a:lvl8pPr>
            <a:lvl9pPr lvl="8" rtl="0">
              <a:buNone/>
              <a:defRPr b="1" sz="1600">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69BF"/>
              </a:buClr>
              <a:buSzPts val="3600"/>
              <a:buNone/>
              <a:defRPr sz="3600">
                <a:solidFill>
                  <a:srgbClr val="0069B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16" name="Google Shape;16;p3"/>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3">
  <p:cSld name="SECTION_HEADER_1_1">
    <p:spTree>
      <p:nvGrpSpPr>
        <p:cNvPr id="87" name="Shape 87"/>
        <p:cNvGrpSpPr/>
        <p:nvPr/>
      </p:nvGrpSpPr>
      <p:grpSpPr>
        <a:xfrm>
          <a:off x="0" y="0"/>
          <a:ext cx="0" cy="0"/>
          <a:chOff x="0" y="0"/>
          <a:chExt cx="0" cy="0"/>
        </a:xfrm>
      </p:grpSpPr>
      <p:cxnSp>
        <p:nvCxnSpPr>
          <p:cNvPr id="88" name="Google Shape;88;p22"/>
          <p:cNvCxnSpPr/>
          <p:nvPr/>
        </p:nvCxnSpPr>
        <p:spPr>
          <a:xfrm>
            <a:off x="149325" y="164725"/>
            <a:ext cx="3154500" cy="0"/>
          </a:xfrm>
          <a:prstGeom prst="straightConnector1">
            <a:avLst/>
          </a:prstGeom>
          <a:noFill/>
          <a:ln cap="flat" cmpd="sng" w="19050">
            <a:solidFill>
              <a:schemeClr val="dk1"/>
            </a:solidFill>
            <a:prstDash val="solid"/>
            <a:round/>
            <a:headEnd len="med" w="med" type="none"/>
            <a:tailEnd len="med" w="med" type="none"/>
          </a:ln>
        </p:spPr>
      </p:cxnSp>
      <p:cxnSp>
        <p:nvCxnSpPr>
          <p:cNvPr id="89" name="Google Shape;89;p22"/>
          <p:cNvCxnSpPr/>
          <p:nvPr/>
        </p:nvCxnSpPr>
        <p:spPr>
          <a:xfrm>
            <a:off x="150321" y="783600"/>
            <a:ext cx="3153000" cy="0"/>
          </a:xfrm>
          <a:prstGeom prst="straightConnector1">
            <a:avLst/>
          </a:prstGeom>
          <a:noFill/>
          <a:ln cap="flat" cmpd="sng" w="19050">
            <a:solidFill>
              <a:schemeClr val="dk1"/>
            </a:solidFill>
            <a:prstDash val="solid"/>
            <a:round/>
            <a:headEnd len="med" w="med" type="none"/>
            <a:tailEnd len="med" w="med" type="none"/>
          </a:ln>
        </p:spPr>
      </p:cxnSp>
      <p:sp>
        <p:nvSpPr>
          <p:cNvPr id="90" name="Google Shape;90;p22"/>
          <p:cNvSpPr txBox="1"/>
          <p:nvPr>
            <p:ph type="title"/>
          </p:nvPr>
        </p:nvSpPr>
        <p:spPr>
          <a:xfrm>
            <a:off x="149725" y="257550"/>
            <a:ext cx="3154500" cy="411000"/>
          </a:xfrm>
          <a:prstGeom prst="rect">
            <a:avLst/>
          </a:prstGeom>
        </p:spPr>
        <p:txBody>
          <a:bodyPr anchorCtr="0" anchor="ctr" bIns="91425" lIns="91425" spcFirstLastPara="1" rIns="91425" wrap="square" tIns="91425">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91" name="Google Shape;91;p22"/>
          <p:cNvSpPr/>
          <p:nvPr/>
        </p:nvSpPr>
        <p:spPr>
          <a:xfrm rot="10800000">
            <a:off x="-9429" y="4654098"/>
            <a:ext cx="9170604" cy="489402"/>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2"/>
          <p:cNvSpPr txBox="1"/>
          <p:nvPr>
            <p:ph idx="12" type="sldNum"/>
          </p:nvPr>
        </p:nvSpPr>
        <p:spPr>
          <a:xfrm>
            <a:off x="8531333" y="4749892"/>
            <a:ext cx="548700" cy="393600"/>
          </a:xfrm>
          <a:prstGeom prst="rect">
            <a:avLst/>
          </a:prstGeom>
        </p:spPr>
        <p:txBody>
          <a:bodyPr anchorCtr="0" anchor="b" bIns="91425" lIns="91425" spcFirstLastPara="1" rIns="91425" wrap="square" tIns="91425">
            <a:noAutofit/>
          </a:bodyPr>
          <a:lstStyle>
            <a:lvl1pPr lvl="0" rtl="0">
              <a:buNone/>
              <a:defRPr b="1" sz="1600">
                <a:solidFill>
                  <a:schemeClr val="lt1"/>
                </a:solidFill>
                <a:latin typeface="Fira Mono"/>
                <a:ea typeface="Fira Mono"/>
                <a:cs typeface="Fira Mono"/>
                <a:sym typeface="Fira Mono"/>
              </a:defRPr>
            </a:lvl1pPr>
            <a:lvl2pPr lvl="1" rtl="0">
              <a:buNone/>
              <a:defRPr b="1" sz="1600">
                <a:solidFill>
                  <a:schemeClr val="lt1"/>
                </a:solidFill>
                <a:latin typeface="Fira Mono"/>
                <a:ea typeface="Fira Mono"/>
                <a:cs typeface="Fira Mono"/>
                <a:sym typeface="Fira Mono"/>
              </a:defRPr>
            </a:lvl2pPr>
            <a:lvl3pPr lvl="2" rtl="0">
              <a:buNone/>
              <a:defRPr b="1" sz="1600">
                <a:solidFill>
                  <a:schemeClr val="lt1"/>
                </a:solidFill>
                <a:latin typeface="Fira Mono"/>
                <a:ea typeface="Fira Mono"/>
                <a:cs typeface="Fira Mono"/>
                <a:sym typeface="Fira Mono"/>
              </a:defRPr>
            </a:lvl3pPr>
            <a:lvl4pPr lvl="3" rtl="0">
              <a:buNone/>
              <a:defRPr b="1" sz="1600">
                <a:solidFill>
                  <a:schemeClr val="lt1"/>
                </a:solidFill>
                <a:latin typeface="Fira Mono"/>
                <a:ea typeface="Fira Mono"/>
                <a:cs typeface="Fira Mono"/>
                <a:sym typeface="Fira Mono"/>
              </a:defRPr>
            </a:lvl4pPr>
            <a:lvl5pPr lvl="4" rtl="0">
              <a:buNone/>
              <a:defRPr b="1" sz="1600">
                <a:solidFill>
                  <a:schemeClr val="lt1"/>
                </a:solidFill>
                <a:latin typeface="Fira Mono"/>
                <a:ea typeface="Fira Mono"/>
                <a:cs typeface="Fira Mono"/>
                <a:sym typeface="Fira Mono"/>
              </a:defRPr>
            </a:lvl5pPr>
            <a:lvl6pPr lvl="5" rtl="0">
              <a:buNone/>
              <a:defRPr b="1" sz="1600">
                <a:solidFill>
                  <a:schemeClr val="lt1"/>
                </a:solidFill>
                <a:latin typeface="Fira Mono"/>
                <a:ea typeface="Fira Mono"/>
                <a:cs typeface="Fira Mono"/>
                <a:sym typeface="Fira Mono"/>
              </a:defRPr>
            </a:lvl6pPr>
            <a:lvl7pPr lvl="6" rtl="0">
              <a:buNone/>
              <a:defRPr b="1" sz="1600">
                <a:solidFill>
                  <a:schemeClr val="lt1"/>
                </a:solidFill>
                <a:latin typeface="Fira Mono"/>
                <a:ea typeface="Fira Mono"/>
                <a:cs typeface="Fira Mono"/>
                <a:sym typeface="Fira Mono"/>
              </a:defRPr>
            </a:lvl7pPr>
            <a:lvl8pPr lvl="7" rtl="0">
              <a:buNone/>
              <a:defRPr b="1" sz="1600">
                <a:solidFill>
                  <a:schemeClr val="lt1"/>
                </a:solidFill>
                <a:latin typeface="Fira Mono"/>
                <a:ea typeface="Fira Mono"/>
                <a:cs typeface="Fira Mono"/>
                <a:sym typeface="Fira Mono"/>
              </a:defRPr>
            </a:lvl8pPr>
            <a:lvl9pPr lvl="8" rtl="0">
              <a:buNone/>
              <a:defRPr b="1" sz="1600">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bas de page" type="tx">
  <p:cSld name="TITLE_AND_BODY">
    <p:spTree>
      <p:nvGrpSpPr>
        <p:cNvPr id="93" name="Shape 93"/>
        <p:cNvGrpSpPr/>
        <p:nvPr/>
      </p:nvGrpSpPr>
      <p:grpSpPr>
        <a:xfrm>
          <a:off x="0" y="0"/>
          <a:ext cx="0" cy="0"/>
          <a:chOff x="0" y="0"/>
          <a:chExt cx="0" cy="0"/>
        </a:xfrm>
      </p:grpSpPr>
      <p:sp>
        <p:nvSpPr>
          <p:cNvPr id="94" name="Google Shape;94;p23"/>
          <p:cNvSpPr/>
          <p:nvPr/>
        </p:nvSpPr>
        <p:spPr>
          <a:xfrm>
            <a:off x="-25" y="4604700"/>
            <a:ext cx="9144000" cy="538800"/>
          </a:xfrm>
          <a:prstGeom prst="rec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3"/>
          <p:cNvSpPr/>
          <p:nvPr/>
        </p:nvSpPr>
        <p:spPr>
          <a:xfrm>
            <a:off x="0" y="4604700"/>
            <a:ext cx="9144000" cy="538800"/>
          </a:xfrm>
          <a:prstGeom prst="rect">
            <a:avLst/>
          </a:prstGeom>
          <a:solidFill>
            <a:srgbClr val="000000">
              <a:alpha val="13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3"/>
          <p:cNvSpPr txBox="1"/>
          <p:nvPr>
            <p:ph idx="1" type="subTitle"/>
          </p:nvPr>
        </p:nvSpPr>
        <p:spPr>
          <a:xfrm>
            <a:off x="1331875" y="4677300"/>
            <a:ext cx="7689300" cy="3936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2100"/>
              <a:buNone/>
              <a:defRPr b="1" sz="21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 name="Google Shape;97;p23"/>
          <p:cNvSpPr txBox="1"/>
          <p:nvPr>
            <p:ph idx="12" type="sldNum"/>
          </p:nvPr>
        </p:nvSpPr>
        <p:spPr>
          <a:xfrm>
            <a:off x="8531333" y="4677292"/>
            <a:ext cx="548700" cy="393600"/>
          </a:xfrm>
          <a:prstGeom prst="rect">
            <a:avLst/>
          </a:prstGeom>
        </p:spPr>
        <p:txBody>
          <a:bodyPr anchorCtr="0" anchor="b" bIns="91425" lIns="91425" spcFirstLastPara="1" rIns="91425" wrap="square" tIns="91425">
            <a:noAutofit/>
          </a:bodyPr>
          <a:lstStyle>
            <a:lvl1pPr lvl="0" rtl="0">
              <a:buNone/>
              <a:defRPr b="1" sz="1600">
                <a:solidFill>
                  <a:schemeClr val="lt1"/>
                </a:solidFill>
                <a:latin typeface="Fira Mono"/>
                <a:ea typeface="Fira Mono"/>
                <a:cs typeface="Fira Mono"/>
                <a:sym typeface="Fira Mono"/>
              </a:defRPr>
            </a:lvl1pPr>
            <a:lvl2pPr lvl="1" rtl="0">
              <a:buNone/>
              <a:defRPr b="1" sz="1600">
                <a:solidFill>
                  <a:schemeClr val="lt1"/>
                </a:solidFill>
                <a:latin typeface="Fira Mono"/>
                <a:ea typeface="Fira Mono"/>
                <a:cs typeface="Fira Mono"/>
                <a:sym typeface="Fira Mono"/>
              </a:defRPr>
            </a:lvl2pPr>
            <a:lvl3pPr lvl="2" rtl="0">
              <a:buNone/>
              <a:defRPr b="1" sz="1600">
                <a:solidFill>
                  <a:schemeClr val="lt1"/>
                </a:solidFill>
                <a:latin typeface="Fira Mono"/>
                <a:ea typeface="Fira Mono"/>
                <a:cs typeface="Fira Mono"/>
                <a:sym typeface="Fira Mono"/>
              </a:defRPr>
            </a:lvl3pPr>
            <a:lvl4pPr lvl="3" rtl="0">
              <a:buNone/>
              <a:defRPr b="1" sz="1600">
                <a:solidFill>
                  <a:schemeClr val="lt1"/>
                </a:solidFill>
                <a:latin typeface="Fira Mono"/>
                <a:ea typeface="Fira Mono"/>
                <a:cs typeface="Fira Mono"/>
                <a:sym typeface="Fira Mono"/>
              </a:defRPr>
            </a:lvl4pPr>
            <a:lvl5pPr lvl="4" rtl="0">
              <a:buNone/>
              <a:defRPr b="1" sz="1600">
                <a:solidFill>
                  <a:schemeClr val="lt1"/>
                </a:solidFill>
                <a:latin typeface="Fira Mono"/>
                <a:ea typeface="Fira Mono"/>
                <a:cs typeface="Fira Mono"/>
                <a:sym typeface="Fira Mono"/>
              </a:defRPr>
            </a:lvl5pPr>
            <a:lvl6pPr lvl="5" rtl="0">
              <a:buNone/>
              <a:defRPr b="1" sz="1600">
                <a:solidFill>
                  <a:schemeClr val="lt1"/>
                </a:solidFill>
                <a:latin typeface="Fira Mono"/>
                <a:ea typeface="Fira Mono"/>
                <a:cs typeface="Fira Mono"/>
                <a:sym typeface="Fira Mono"/>
              </a:defRPr>
            </a:lvl6pPr>
            <a:lvl7pPr lvl="6" rtl="0">
              <a:buNone/>
              <a:defRPr b="1" sz="1600">
                <a:solidFill>
                  <a:schemeClr val="lt1"/>
                </a:solidFill>
                <a:latin typeface="Fira Mono"/>
                <a:ea typeface="Fira Mono"/>
                <a:cs typeface="Fira Mono"/>
                <a:sym typeface="Fira Mono"/>
              </a:defRPr>
            </a:lvl7pPr>
            <a:lvl8pPr lvl="7" rtl="0">
              <a:buNone/>
              <a:defRPr b="1" sz="1600">
                <a:solidFill>
                  <a:schemeClr val="lt1"/>
                </a:solidFill>
                <a:latin typeface="Fira Mono"/>
                <a:ea typeface="Fira Mono"/>
                <a:cs typeface="Fira Mono"/>
                <a:sym typeface="Fira Mono"/>
              </a:defRPr>
            </a:lvl8pPr>
            <a:lvl9pPr lvl="8" rtl="0">
              <a:buNone/>
              <a:defRPr b="1" sz="1600">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pic>
        <p:nvPicPr>
          <p:cNvPr id="98" name="Google Shape;98;p23"/>
          <p:cNvPicPr preferRelativeResize="0"/>
          <p:nvPr/>
        </p:nvPicPr>
        <p:blipFill>
          <a:blip r:embed="rId2">
            <a:alphaModFix/>
          </a:blip>
          <a:stretch>
            <a:fillRect/>
          </a:stretch>
        </p:blipFill>
        <p:spPr>
          <a:xfrm rot="965337">
            <a:off x="98179" y="3530850"/>
            <a:ext cx="1269777" cy="17222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3 question bas de page">
  <p:cSld name="TITLE_AND_BODY_1">
    <p:spTree>
      <p:nvGrpSpPr>
        <p:cNvPr id="99" name="Shape 99"/>
        <p:cNvGrpSpPr/>
        <p:nvPr/>
      </p:nvGrpSpPr>
      <p:grpSpPr>
        <a:xfrm>
          <a:off x="0" y="0"/>
          <a:ext cx="0" cy="0"/>
          <a:chOff x="0" y="0"/>
          <a:chExt cx="0" cy="0"/>
        </a:xfrm>
      </p:grpSpPr>
      <p:sp>
        <p:nvSpPr>
          <p:cNvPr id="100" name="Google Shape;100;p24"/>
          <p:cNvSpPr/>
          <p:nvPr/>
        </p:nvSpPr>
        <p:spPr>
          <a:xfrm>
            <a:off x="-25" y="4604700"/>
            <a:ext cx="9144000" cy="538800"/>
          </a:xfrm>
          <a:prstGeom prst="rec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4"/>
          <p:cNvSpPr/>
          <p:nvPr/>
        </p:nvSpPr>
        <p:spPr>
          <a:xfrm>
            <a:off x="0" y="4604700"/>
            <a:ext cx="9144000" cy="538800"/>
          </a:xfrm>
          <a:prstGeom prst="rect">
            <a:avLst/>
          </a:prstGeom>
          <a:solidFill>
            <a:srgbClr val="000000">
              <a:alpha val="13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24"/>
          <p:cNvPicPr preferRelativeResize="0"/>
          <p:nvPr/>
        </p:nvPicPr>
        <p:blipFill>
          <a:blip r:embed="rId2">
            <a:alphaModFix/>
          </a:blip>
          <a:stretch>
            <a:fillRect/>
          </a:stretch>
        </p:blipFill>
        <p:spPr>
          <a:xfrm rot="965337">
            <a:off x="98179" y="3530850"/>
            <a:ext cx="1269777" cy="1722250"/>
          </a:xfrm>
          <a:prstGeom prst="rect">
            <a:avLst/>
          </a:prstGeom>
          <a:noFill/>
          <a:ln>
            <a:noFill/>
          </a:ln>
        </p:spPr>
      </p:pic>
      <p:sp>
        <p:nvSpPr>
          <p:cNvPr id="103" name="Google Shape;103;p24"/>
          <p:cNvSpPr txBox="1"/>
          <p:nvPr>
            <p:ph idx="1" type="subTitle"/>
          </p:nvPr>
        </p:nvSpPr>
        <p:spPr>
          <a:xfrm>
            <a:off x="1331875" y="4677300"/>
            <a:ext cx="7689300" cy="3936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2100"/>
              <a:buNone/>
              <a:defRPr b="1" sz="21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04" name="Google Shape;104;p24"/>
          <p:cNvCxnSpPr/>
          <p:nvPr/>
        </p:nvCxnSpPr>
        <p:spPr>
          <a:xfrm>
            <a:off x="149325" y="164725"/>
            <a:ext cx="3154500" cy="0"/>
          </a:xfrm>
          <a:prstGeom prst="straightConnector1">
            <a:avLst/>
          </a:prstGeom>
          <a:noFill/>
          <a:ln cap="flat" cmpd="sng" w="19050">
            <a:solidFill>
              <a:schemeClr val="dk1"/>
            </a:solidFill>
            <a:prstDash val="solid"/>
            <a:round/>
            <a:headEnd len="med" w="med" type="none"/>
            <a:tailEnd len="med" w="med" type="none"/>
          </a:ln>
        </p:spPr>
      </p:cxnSp>
      <p:cxnSp>
        <p:nvCxnSpPr>
          <p:cNvPr id="105" name="Google Shape;105;p24"/>
          <p:cNvCxnSpPr/>
          <p:nvPr/>
        </p:nvCxnSpPr>
        <p:spPr>
          <a:xfrm>
            <a:off x="150321" y="783600"/>
            <a:ext cx="3153000" cy="0"/>
          </a:xfrm>
          <a:prstGeom prst="straightConnector1">
            <a:avLst/>
          </a:prstGeom>
          <a:noFill/>
          <a:ln cap="flat" cmpd="sng" w="19050">
            <a:solidFill>
              <a:schemeClr val="dk1"/>
            </a:solidFill>
            <a:prstDash val="solid"/>
            <a:round/>
            <a:headEnd len="med" w="med" type="none"/>
            <a:tailEnd len="med" w="med" type="none"/>
          </a:ln>
        </p:spPr>
      </p:cxnSp>
      <p:sp>
        <p:nvSpPr>
          <p:cNvPr id="106" name="Google Shape;106;p24"/>
          <p:cNvSpPr txBox="1"/>
          <p:nvPr>
            <p:ph type="title"/>
          </p:nvPr>
        </p:nvSpPr>
        <p:spPr>
          <a:xfrm>
            <a:off x="149725" y="257550"/>
            <a:ext cx="3153000" cy="411000"/>
          </a:xfrm>
          <a:prstGeom prst="rect">
            <a:avLst/>
          </a:prstGeom>
        </p:spPr>
        <p:txBody>
          <a:bodyPr anchorCtr="0" anchor="ctr" bIns="91425" lIns="91425" spcFirstLastPara="1" rIns="91425" wrap="square" tIns="91425">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07" name="Google Shape;107;p24"/>
          <p:cNvSpPr txBox="1"/>
          <p:nvPr>
            <p:ph idx="12" type="sldNum"/>
          </p:nvPr>
        </p:nvSpPr>
        <p:spPr>
          <a:xfrm>
            <a:off x="8531333" y="4677292"/>
            <a:ext cx="548700" cy="393600"/>
          </a:xfrm>
          <a:prstGeom prst="rect">
            <a:avLst/>
          </a:prstGeom>
        </p:spPr>
        <p:txBody>
          <a:bodyPr anchorCtr="0" anchor="b" bIns="91425" lIns="91425" spcFirstLastPara="1" rIns="91425" wrap="square" tIns="91425">
            <a:noAutofit/>
          </a:bodyPr>
          <a:lstStyle>
            <a:lvl1pPr lvl="0" rtl="0">
              <a:buNone/>
              <a:defRPr b="1" sz="1600">
                <a:solidFill>
                  <a:schemeClr val="lt1"/>
                </a:solidFill>
                <a:latin typeface="Fira Mono"/>
                <a:ea typeface="Fira Mono"/>
                <a:cs typeface="Fira Mono"/>
                <a:sym typeface="Fira Mono"/>
              </a:defRPr>
            </a:lvl1pPr>
            <a:lvl2pPr lvl="1" rtl="0">
              <a:buNone/>
              <a:defRPr b="1" sz="1600">
                <a:solidFill>
                  <a:schemeClr val="lt1"/>
                </a:solidFill>
                <a:latin typeface="Fira Mono"/>
                <a:ea typeface="Fira Mono"/>
                <a:cs typeface="Fira Mono"/>
                <a:sym typeface="Fira Mono"/>
              </a:defRPr>
            </a:lvl2pPr>
            <a:lvl3pPr lvl="2" rtl="0">
              <a:buNone/>
              <a:defRPr b="1" sz="1600">
                <a:solidFill>
                  <a:schemeClr val="lt1"/>
                </a:solidFill>
                <a:latin typeface="Fira Mono"/>
                <a:ea typeface="Fira Mono"/>
                <a:cs typeface="Fira Mono"/>
                <a:sym typeface="Fira Mono"/>
              </a:defRPr>
            </a:lvl3pPr>
            <a:lvl4pPr lvl="3" rtl="0">
              <a:buNone/>
              <a:defRPr b="1" sz="1600">
                <a:solidFill>
                  <a:schemeClr val="lt1"/>
                </a:solidFill>
                <a:latin typeface="Fira Mono"/>
                <a:ea typeface="Fira Mono"/>
                <a:cs typeface="Fira Mono"/>
                <a:sym typeface="Fira Mono"/>
              </a:defRPr>
            </a:lvl4pPr>
            <a:lvl5pPr lvl="4" rtl="0">
              <a:buNone/>
              <a:defRPr b="1" sz="1600">
                <a:solidFill>
                  <a:schemeClr val="lt1"/>
                </a:solidFill>
                <a:latin typeface="Fira Mono"/>
                <a:ea typeface="Fira Mono"/>
                <a:cs typeface="Fira Mono"/>
                <a:sym typeface="Fira Mono"/>
              </a:defRPr>
            </a:lvl5pPr>
            <a:lvl6pPr lvl="5" rtl="0">
              <a:buNone/>
              <a:defRPr b="1" sz="1600">
                <a:solidFill>
                  <a:schemeClr val="lt1"/>
                </a:solidFill>
                <a:latin typeface="Fira Mono"/>
                <a:ea typeface="Fira Mono"/>
                <a:cs typeface="Fira Mono"/>
                <a:sym typeface="Fira Mono"/>
              </a:defRPr>
            </a:lvl6pPr>
            <a:lvl7pPr lvl="6" rtl="0">
              <a:buNone/>
              <a:defRPr b="1" sz="1600">
                <a:solidFill>
                  <a:schemeClr val="lt1"/>
                </a:solidFill>
                <a:latin typeface="Fira Mono"/>
                <a:ea typeface="Fira Mono"/>
                <a:cs typeface="Fira Mono"/>
                <a:sym typeface="Fira Mono"/>
              </a:defRPr>
            </a:lvl7pPr>
            <a:lvl8pPr lvl="7" rtl="0">
              <a:buNone/>
              <a:defRPr b="1" sz="1600">
                <a:solidFill>
                  <a:schemeClr val="lt1"/>
                </a:solidFill>
                <a:latin typeface="Fira Mono"/>
                <a:ea typeface="Fira Mono"/>
                <a:cs typeface="Fira Mono"/>
                <a:sym typeface="Fira Mono"/>
              </a:defRPr>
            </a:lvl8pPr>
            <a:lvl9pPr lvl="8" rtl="0">
              <a:buNone/>
              <a:defRPr b="1" sz="1600">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type="blank">
  <p:cSld name="BLANK">
    <p:spTree>
      <p:nvGrpSpPr>
        <p:cNvPr id="108" name="Shape 108"/>
        <p:cNvGrpSpPr/>
        <p:nvPr/>
      </p:nvGrpSpPr>
      <p:grpSpPr>
        <a:xfrm>
          <a:off x="0" y="0"/>
          <a:ext cx="0" cy="0"/>
          <a:chOff x="0" y="0"/>
          <a:chExt cx="0" cy="0"/>
        </a:xfrm>
      </p:grpSpPr>
      <p:sp>
        <p:nvSpPr>
          <p:cNvPr id="109" name="Google Shape;10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110" name="Google Shape;110;p25"/>
          <p:cNvSpPr/>
          <p:nvPr/>
        </p:nvSpPr>
        <p:spPr>
          <a:xfrm rot="10800000">
            <a:off x="18" y="4457695"/>
            <a:ext cx="9143982" cy="689580"/>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 name="Google Shape;111;p25"/>
          <p:cNvCxnSpPr/>
          <p:nvPr/>
        </p:nvCxnSpPr>
        <p:spPr>
          <a:xfrm>
            <a:off x="967311" y="1440197"/>
            <a:ext cx="7209300" cy="0"/>
          </a:xfrm>
          <a:prstGeom prst="straightConnector1">
            <a:avLst/>
          </a:prstGeom>
          <a:noFill/>
          <a:ln cap="flat" cmpd="sng" w="19050">
            <a:solidFill>
              <a:schemeClr val="dk1"/>
            </a:solidFill>
            <a:prstDash val="solid"/>
            <a:round/>
            <a:headEnd len="med" w="med" type="none"/>
            <a:tailEnd len="med" w="med" type="none"/>
          </a:ln>
        </p:spPr>
      </p:cxnSp>
      <p:cxnSp>
        <p:nvCxnSpPr>
          <p:cNvPr id="112" name="Google Shape;112;p25"/>
          <p:cNvCxnSpPr/>
          <p:nvPr/>
        </p:nvCxnSpPr>
        <p:spPr>
          <a:xfrm>
            <a:off x="1057659" y="3223174"/>
            <a:ext cx="7209300" cy="0"/>
          </a:xfrm>
          <a:prstGeom prst="straightConnector1">
            <a:avLst/>
          </a:prstGeom>
          <a:noFill/>
          <a:ln cap="flat" cmpd="sng" w="19050">
            <a:solidFill>
              <a:schemeClr val="dk1"/>
            </a:solidFill>
            <a:prstDash val="solid"/>
            <a:round/>
            <a:headEnd len="med" w="med" type="none"/>
            <a:tailEnd len="med" w="med" type="none"/>
          </a:ln>
        </p:spPr>
      </p:cxnSp>
      <p:sp>
        <p:nvSpPr>
          <p:cNvPr id="113" name="Google Shape;113;p25"/>
          <p:cNvSpPr/>
          <p:nvPr/>
        </p:nvSpPr>
        <p:spPr>
          <a:xfrm>
            <a:off x="3573694" y="2929698"/>
            <a:ext cx="2177100" cy="5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14" name="Google Shape;114;p25"/>
          <p:cNvSpPr txBox="1"/>
          <p:nvPr>
            <p:ph type="title"/>
          </p:nvPr>
        </p:nvSpPr>
        <p:spPr>
          <a:xfrm>
            <a:off x="1027300" y="1599688"/>
            <a:ext cx="7269900" cy="1464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5000"/>
              <a:buNone/>
              <a:defRPr sz="5000"/>
            </a:lvl1pPr>
            <a:lvl2pPr lvl="1" rtl="0" algn="ctr">
              <a:spcBef>
                <a:spcPts val="0"/>
              </a:spcBef>
              <a:spcAft>
                <a:spcPts val="0"/>
              </a:spcAft>
              <a:buSzPts val="4700"/>
              <a:buFont typeface="Fira Sans"/>
              <a:buNone/>
              <a:defRPr b="1" sz="4700">
                <a:latin typeface="Fira Sans"/>
                <a:ea typeface="Fira Sans"/>
                <a:cs typeface="Fira Sans"/>
                <a:sym typeface="Fira Sans"/>
              </a:defRPr>
            </a:lvl2pPr>
            <a:lvl3pPr lvl="2" rtl="0" algn="ctr">
              <a:spcBef>
                <a:spcPts val="0"/>
              </a:spcBef>
              <a:spcAft>
                <a:spcPts val="0"/>
              </a:spcAft>
              <a:buSzPts val="4700"/>
              <a:buFont typeface="Fira Sans"/>
              <a:buNone/>
              <a:defRPr b="1" sz="4700">
                <a:latin typeface="Fira Sans"/>
                <a:ea typeface="Fira Sans"/>
                <a:cs typeface="Fira Sans"/>
                <a:sym typeface="Fira Sans"/>
              </a:defRPr>
            </a:lvl3pPr>
            <a:lvl4pPr lvl="3" rtl="0" algn="ctr">
              <a:spcBef>
                <a:spcPts val="0"/>
              </a:spcBef>
              <a:spcAft>
                <a:spcPts val="0"/>
              </a:spcAft>
              <a:buSzPts val="4700"/>
              <a:buFont typeface="Fira Sans"/>
              <a:buNone/>
              <a:defRPr b="1" sz="4700">
                <a:latin typeface="Fira Sans"/>
                <a:ea typeface="Fira Sans"/>
                <a:cs typeface="Fira Sans"/>
                <a:sym typeface="Fira Sans"/>
              </a:defRPr>
            </a:lvl4pPr>
            <a:lvl5pPr lvl="4" rtl="0" algn="ctr">
              <a:spcBef>
                <a:spcPts val="0"/>
              </a:spcBef>
              <a:spcAft>
                <a:spcPts val="0"/>
              </a:spcAft>
              <a:buSzPts val="4700"/>
              <a:buFont typeface="Fira Sans"/>
              <a:buNone/>
              <a:defRPr b="1" sz="4700">
                <a:latin typeface="Fira Sans"/>
                <a:ea typeface="Fira Sans"/>
                <a:cs typeface="Fira Sans"/>
                <a:sym typeface="Fira Sans"/>
              </a:defRPr>
            </a:lvl5pPr>
            <a:lvl6pPr lvl="5" rtl="0" algn="ctr">
              <a:spcBef>
                <a:spcPts val="0"/>
              </a:spcBef>
              <a:spcAft>
                <a:spcPts val="0"/>
              </a:spcAft>
              <a:buSzPts val="4700"/>
              <a:buFont typeface="Fira Sans"/>
              <a:buNone/>
              <a:defRPr b="1" sz="4700">
                <a:latin typeface="Fira Sans"/>
                <a:ea typeface="Fira Sans"/>
                <a:cs typeface="Fira Sans"/>
                <a:sym typeface="Fira Sans"/>
              </a:defRPr>
            </a:lvl6pPr>
            <a:lvl7pPr lvl="6" rtl="0" algn="ctr">
              <a:spcBef>
                <a:spcPts val="0"/>
              </a:spcBef>
              <a:spcAft>
                <a:spcPts val="0"/>
              </a:spcAft>
              <a:buSzPts val="4700"/>
              <a:buFont typeface="Fira Sans"/>
              <a:buNone/>
              <a:defRPr b="1" sz="4700">
                <a:latin typeface="Fira Sans"/>
                <a:ea typeface="Fira Sans"/>
                <a:cs typeface="Fira Sans"/>
                <a:sym typeface="Fira Sans"/>
              </a:defRPr>
            </a:lvl7pPr>
            <a:lvl8pPr lvl="7" rtl="0" algn="ctr">
              <a:spcBef>
                <a:spcPts val="0"/>
              </a:spcBef>
              <a:spcAft>
                <a:spcPts val="0"/>
              </a:spcAft>
              <a:buSzPts val="4700"/>
              <a:buFont typeface="Fira Sans"/>
              <a:buNone/>
              <a:defRPr b="1" sz="4700">
                <a:latin typeface="Fira Sans"/>
                <a:ea typeface="Fira Sans"/>
                <a:cs typeface="Fira Sans"/>
                <a:sym typeface="Fira Sans"/>
              </a:defRPr>
            </a:lvl8pPr>
            <a:lvl9pPr lvl="8" rtl="0" algn="ctr">
              <a:spcBef>
                <a:spcPts val="0"/>
              </a:spcBef>
              <a:spcAft>
                <a:spcPts val="0"/>
              </a:spcAft>
              <a:buSzPts val="4700"/>
              <a:buFont typeface="Fira Sans"/>
              <a:buNone/>
              <a:defRPr b="1" sz="4700">
                <a:latin typeface="Fira Sans"/>
                <a:ea typeface="Fira Sans"/>
                <a:cs typeface="Fira Sans"/>
                <a:sym typeface="Fira Sans"/>
              </a:defRPr>
            </a:lvl9pPr>
          </a:lstStyle>
          <a:p/>
        </p:txBody>
      </p:sp>
      <p:pic>
        <p:nvPicPr>
          <p:cNvPr id="115" name="Google Shape;115;p25"/>
          <p:cNvPicPr preferRelativeResize="0"/>
          <p:nvPr/>
        </p:nvPicPr>
        <p:blipFill>
          <a:blip r:embed="rId2">
            <a:alphaModFix/>
          </a:blip>
          <a:stretch>
            <a:fillRect/>
          </a:stretch>
        </p:blipFill>
        <p:spPr>
          <a:xfrm>
            <a:off x="8213795" y="4647776"/>
            <a:ext cx="788383" cy="373024"/>
          </a:xfrm>
          <a:prstGeom prst="rect">
            <a:avLst/>
          </a:prstGeom>
          <a:noFill/>
          <a:ln>
            <a:noFill/>
          </a:ln>
        </p:spPr>
      </p:pic>
      <p:pic>
        <p:nvPicPr>
          <p:cNvPr id="116" name="Google Shape;116;p25"/>
          <p:cNvPicPr preferRelativeResize="0"/>
          <p:nvPr/>
        </p:nvPicPr>
        <p:blipFill>
          <a:blip r:embed="rId3">
            <a:alphaModFix/>
          </a:blip>
          <a:stretch>
            <a:fillRect/>
          </a:stretch>
        </p:blipFill>
        <p:spPr>
          <a:xfrm>
            <a:off x="111100" y="4710125"/>
            <a:ext cx="308050" cy="310676"/>
          </a:xfrm>
          <a:prstGeom prst="rect">
            <a:avLst/>
          </a:prstGeom>
          <a:noFill/>
          <a:ln>
            <a:noFill/>
          </a:ln>
        </p:spPr>
      </p:pic>
      <p:sp>
        <p:nvSpPr>
          <p:cNvPr id="117" name="Google Shape;117;p25"/>
          <p:cNvSpPr txBox="1"/>
          <p:nvPr>
            <p:ph idx="1" type="subTitle"/>
          </p:nvPr>
        </p:nvSpPr>
        <p:spPr>
          <a:xfrm>
            <a:off x="3709700" y="3027050"/>
            <a:ext cx="1904400" cy="3936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2200"/>
              <a:buNone/>
              <a:defRPr b="1" sz="2200">
                <a:solidFill>
                  <a:schemeClr val="lt1"/>
                </a:solidFill>
              </a:defRPr>
            </a:lvl1pPr>
            <a:lvl2pPr lvl="1" rtl="0" algn="ctr">
              <a:spcBef>
                <a:spcPts val="0"/>
              </a:spcBef>
              <a:spcAft>
                <a:spcPts val="0"/>
              </a:spcAft>
              <a:buClr>
                <a:schemeClr val="lt1"/>
              </a:buClr>
              <a:buSzPts val="1800"/>
              <a:buNone/>
              <a:defRPr b="1" sz="1800">
                <a:solidFill>
                  <a:schemeClr val="lt1"/>
                </a:solidFill>
              </a:defRPr>
            </a:lvl2pPr>
            <a:lvl3pPr lvl="2" rtl="0" algn="ctr">
              <a:spcBef>
                <a:spcPts val="0"/>
              </a:spcBef>
              <a:spcAft>
                <a:spcPts val="0"/>
              </a:spcAft>
              <a:buClr>
                <a:schemeClr val="lt1"/>
              </a:buClr>
              <a:buSzPts val="1800"/>
              <a:buNone/>
              <a:defRPr b="1" sz="1800">
                <a:solidFill>
                  <a:schemeClr val="lt1"/>
                </a:solidFill>
              </a:defRPr>
            </a:lvl3pPr>
            <a:lvl4pPr lvl="3" rtl="0" algn="ctr">
              <a:spcBef>
                <a:spcPts val="0"/>
              </a:spcBef>
              <a:spcAft>
                <a:spcPts val="0"/>
              </a:spcAft>
              <a:buClr>
                <a:schemeClr val="lt1"/>
              </a:buClr>
              <a:buSzPts val="1800"/>
              <a:buNone/>
              <a:defRPr b="1" sz="1800">
                <a:solidFill>
                  <a:schemeClr val="lt1"/>
                </a:solidFill>
              </a:defRPr>
            </a:lvl4pPr>
            <a:lvl5pPr lvl="4" rtl="0" algn="ctr">
              <a:spcBef>
                <a:spcPts val="0"/>
              </a:spcBef>
              <a:spcAft>
                <a:spcPts val="0"/>
              </a:spcAft>
              <a:buClr>
                <a:schemeClr val="lt1"/>
              </a:buClr>
              <a:buSzPts val="1800"/>
              <a:buNone/>
              <a:defRPr b="1" sz="1800">
                <a:solidFill>
                  <a:schemeClr val="lt1"/>
                </a:solidFill>
              </a:defRPr>
            </a:lvl5pPr>
            <a:lvl6pPr lvl="5" rtl="0" algn="ctr">
              <a:spcBef>
                <a:spcPts val="0"/>
              </a:spcBef>
              <a:spcAft>
                <a:spcPts val="0"/>
              </a:spcAft>
              <a:buClr>
                <a:schemeClr val="lt1"/>
              </a:buClr>
              <a:buSzPts val="1800"/>
              <a:buNone/>
              <a:defRPr b="1" sz="1800">
                <a:solidFill>
                  <a:schemeClr val="lt1"/>
                </a:solidFill>
              </a:defRPr>
            </a:lvl6pPr>
            <a:lvl7pPr lvl="6" rtl="0" algn="ctr">
              <a:spcBef>
                <a:spcPts val="0"/>
              </a:spcBef>
              <a:spcAft>
                <a:spcPts val="0"/>
              </a:spcAft>
              <a:buClr>
                <a:schemeClr val="lt1"/>
              </a:buClr>
              <a:buSzPts val="1800"/>
              <a:buNone/>
              <a:defRPr b="1" sz="1800">
                <a:solidFill>
                  <a:schemeClr val="lt1"/>
                </a:solidFill>
              </a:defRPr>
            </a:lvl7pPr>
            <a:lvl8pPr lvl="7" rtl="0" algn="ctr">
              <a:spcBef>
                <a:spcPts val="0"/>
              </a:spcBef>
              <a:spcAft>
                <a:spcPts val="0"/>
              </a:spcAft>
              <a:buClr>
                <a:schemeClr val="lt1"/>
              </a:buClr>
              <a:buSzPts val="1800"/>
              <a:buNone/>
              <a:defRPr b="1" sz="1800">
                <a:solidFill>
                  <a:schemeClr val="lt1"/>
                </a:solidFill>
              </a:defRPr>
            </a:lvl8pPr>
            <a:lvl9pPr lvl="8" rtl="0" algn="ctr">
              <a:spcBef>
                <a:spcPts val="0"/>
              </a:spcBef>
              <a:spcAft>
                <a:spcPts val="0"/>
              </a:spcAft>
              <a:buClr>
                <a:schemeClr val="lt1"/>
              </a:buClr>
              <a:buSzPts val="1800"/>
              <a:buNone/>
              <a:defRPr b="1" sz="18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184894"/>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rgbClr val="0069BF"/>
              </a:buClr>
              <a:buSzPts val="2800"/>
              <a:buNone/>
              <a:defRPr>
                <a:solidFill>
                  <a:srgbClr val="0069B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21" name="Google Shape;21;p4"/>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rgbClr val="0069BF"/>
              </a:buClr>
              <a:buSzPts val="2800"/>
              <a:buNone/>
              <a:defRPr>
                <a:solidFill>
                  <a:srgbClr val="0069B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27" name="Google Shape;27;p5"/>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spcBef>
                <a:spcPts val="0"/>
              </a:spcBef>
              <a:spcAft>
                <a:spcPts val="0"/>
              </a:spcAft>
              <a:buClr>
                <a:srgbClr val="0069BF"/>
              </a:buClr>
              <a:buSzPts val="4800"/>
              <a:buNone/>
              <a:defRPr sz="4800">
                <a:solidFill>
                  <a:srgbClr val="0069B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0069BF"/>
              </a:buClr>
              <a:buSzPts val="4200"/>
              <a:buNone/>
              <a:defRPr sz="4200">
                <a:solidFill>
                  <a:srgbClr val="0069BF"/>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0"/>
              </a:spcBef>
              <a:spcAft>
                <a:spcPts val="0"/>
              </a:spcAft>
              <a:buClr>
                <a:srgbClr val="FFFFFF"/>
              </a:buClr>
              <a:buSzPts val="1400"/>
              <a:buChar char="○"/>
              <a:defRPr>
                <a:solidFill>
                  <a:srgbClr val="FFFFFF"/>
                </a:solidFill>
              </a:defRPr>
            </a:lvl2pPr>
            <a:lvl3pPr indent="-317500" lvl="2" marL="1371600" rtl="0">
              <a:spcBef>
                <a:spcPts val="0"/>
              </a:spcBef>
              <a:spcAft>
                <a:spcPts val="0"/>
              </a:spcAft>
              <a:buClr>
                <a:srgbClr val="FFFFFF"/>
              </a:buClr>
              <a:buSzPts val="1400"/>
              <a:buChar char="■"/>
              <a:defRPr>
                <a:solidFill>
                  <a:srgbClr val="FFFFFF"/>
                </a:solidFill>
              </a:defRPr>
            </a:lvl3pPr>
            <a:lvl4pPr indent="-317500" lvl="3" marL="1828800" rtl="0">
              <a:spcBef>
                <a:spcPts val="0"/>
              </a:spcBef>
              <a:spcAft>
                <a:spcPts val="0"/>
              </a:spcAft>
              <a:buClr>
                <a:srgbClr val="FFFFFF"/>
              </a:buClr>
              <a:buSzPts val="1400"/>
              <a:buChar char="●"/>
              <a:defRPr>
                <a:solidFill>
                  <a:srgbClr val="FFFFFF"/>
                </a:solidFill>
              </a:defRPr>
            </a:lvl4pPr>
            <a:lvl5pPr indent="-317500" lvl="4" marL="2286000" rtl="0">
              <a:spcBef>
                <a:spcPts val="0"/>
              </a:spcBef>
              <a:spcAft>
                <a:spcPts val="0"/>
              </a:spcAft>
              <a:buClr>
                <a:srgbClr val="FFFFFF"/>
              </a:buClr>
              <a:buSzPts val="1400"/>
              <a:buChar char="○"/>
              <a:defRPr>
                <a:solidFill>
                  <a:srgbClr val="FFFFFF"/>
                </a:solidFill>
              </a:defRPr>
            </a:lvl5pPr>
            <a:lvl6pPr indent="-317500" lvl="5" marL="2743200" rtl="0">
              <a:spcBef>
                <a:spcPts val="0"/>
              </a:spcBef>
              <a:spcAft>
                <a:spcPts val="0"/>
              </a:spcAft>
              <a:buClr>
                <a:srgbClr val="FFFFFF"/>
              </a:buClr>
              <a:buSzPts val="1400"/>
              <a:buChar char="■"/>
              <a:defRPr>
                <a:solidFill>
                  <a:srgbClr val="FFFFFF"/>
                </a:solidFill>
              </a:defRPr>
            </a:lvl6pPr>
            <a:lvl7pPr indent="-317500" lvl="6" marL="3200400" rtl="0">
              <a:spcBef>
                <a:spcPts val="0"/>
              </a:spcBef>
              <a:spcAft>
                <a:spcPts val="0"/>
              </a:spcAft>
              <a:buClr>
                <a:srgbClr val="FFFFFF"/>
              </a:buClr>
              <a:buSzPts val="1400"/>
              <a:buChar char="●"/>
              <a:defRPr>
                <a:solidFill>
                  <a:srgbClr val="FFFFFF"/>
                </a:solidFill>
              </a:defRPr>
            </a:lvl7pPr>
            <a:lvl8pPr indent="-317500" lvl="7" marL="3657600" rtl="0">
              <a:spcBef>
                <a:spcPts val="0"/>
              </a:spcBef>
              <a:spcAft>
                <a:spcPts val="0"/>
              </a:spcAft>
              <a:buClr>
                <a:srgbClr val="FFFFFF"/>
              </a:buClr>
              <a:buSzPts val="1400"/>
              <a:buChar char="○"/>
              <a:defRPr>
                <a:solidFill>
                  <a:srgbClr val="FFFFFF"/>
                </a:solidFill>
              </a:defRPr>
            </a:lvl8pPr>
            <a:lvl9pPr indent="-317500" lvl="8" marL="4114800" rtl="0">
              <a:spcBef>
                <a:spcPts val="0"/>
              </a:spcBef>
              <a:spcAft>
                <a:spcPts val="0"/>
              </a:spcAft>
              <a:buClr>
                <a:srgbClr val="FFFFFF"/>
              </a:buClr>
              <a:buSzPts val="1400"/>
              <a:buChar char="■"/>
              <a:defRPr>
                <a:solidFill>
                  <a:srgbClr val="FFFFFF"/>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Dosis SemiBold"/>
              <a:buChar char="●"/>
              <a:defRPr sz="1800">
                <a:solidFill>
                  <a:schemeClr val="dk2"/>
                </a:solidFill>
                <a:latin typeface="Dosis SemiBold"/>
                <a:ea typeface="Dosis SemiBold"/>
                <a:cs typeface="Dosis SemiBold"/>
                <a:sym typeface="Dosis SemiBold"/>
              </a:defRPr>
            </a:lvl1pPr>
            <a:lvl2pPr indent="-317500" lvl="1" marL="9144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2pPr>
            <a:lvl3pPr indent="-317500" lvl="2" marL="13716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3pPr>
            <a:lvl4pPr indent="-317500" lvl="3" marL="18288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4pPr>
            <a:lvl5pPr indent="-317500" lvl="4" marL="22860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5pPr>
            <a:lvl6pPr indent="-317500" lvl="5" marL="27432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6pPr>
            <a:lvl7pPr indent="-317500" lvl="6" marL="32004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7pPr>
            <a:lvl8pPr indent="-317500" lvl="7" marL="36576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8pPr>
            <a:lvl9pPr indent="-317500" lvl="8" marL="41148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4" name="Shape 64"/>
        <p:cNvGrpSpPr/>
        <p:nvPr/>
      </p:nvGrpSpPr>
      <p:grpSpPr>
        <a:xfrm>
          <a:off x="0" y="0"/>
          <a:ext cx="0" cy="0"/>
          <a:chOff x="0" y="0"/>
          <a:chExt cx="0" cy="0"/>
        </a:xfrm>
      </p:grpSpPr>
      <p:sp>
        <p:nvSpPr>
          <p:cNvPr id="65" name="Google Shape;65;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Fira Sans"/>
              <a:buNone/>
              <a:defRPr b="1" sz="2800">
                <a:solidFill>
                  <a:schemeClr val="dk1"/>
                </a:solidFill>
                <a:latin typeface="Fira Sans"/>
                <a:ea typeface="Fira Sans"/>
                <a:cs typeface="Fira Sans"/>
                <a:sym typeface="Fira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6" name="Google Shape;66;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Fira Sans"/>
              <a:buChar char="●"/>
              <a:defRPr sz="1800">
                <a:solidFill>
                  <a:schemeClr val="dk1"/>
                </a:solidFill>
                <a:latin typeface="Fira Sans"/>
                <a:ea typeface="Fira Sans"/>
                <a:cs typeface="Fira Sans"/>
                <a:sym typeface="Fira Sans"/>
              </a:defRPr>
            </a:lvl1pPr>
            <a:lvl2pPr indent="-317500" lvl="1" marL="9144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2pPr>
            <a:lvl3pPr indent="-317500" lvl="2" marL="13716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3pPr>
            <a:lvl4pPr indent="-317500" lvl="3" marL="18288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4pPr>
            <a:lvl5pPr indent="-317500" lvl="4" marL="22860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5pPr>
            <a:lvl6pPr indent="-317500" lvl="5" marL="27432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6pPr>
            <a:lvl7pPr indent="-317500" lvl="6" marL="32004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7pPr>
            <a:lvl8pPr indent="-317500" lvl="7" marL="36576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8pPr>
            <a:lvl9pPr indent="-317500" lvl="8" marL="41148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9pPr>
          </a:lstStyle>
          <a:p/>
        </p:txBody>
      </p:sp>
      <p:sp>
        <p:nvSpPr>
          <p:cNvPr id="67" name="Google Shape;6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latin typeface="Fira Mono"/>
              <a:ea typeface="Fira Mono"/>
              <a:cs typeface="Fira Mono"/>
              <a:sym typeface="Fira Mono"/>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hyperlink" Target="mailto:equipe@recitmst.qc.ca" TargetMode="External"/><Relationship Id="rId7" Type="http://schemas.openxmlformats.org/officeDocument/2006/relationships/hyperlink" Target="https://creativecommons.org/licenses/by-nc-sa/4.0/deed.fr" TargetMode="External"/><Relationship Id="rId8" Type="http://schemas.openxmlformats.org/officeDocument/2006/relationships/hyperlink" Target="https://creativecommons.org/licenses/by-nc-sa/4.0/deed.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hyperlink" Target="https://mathigon.org/" TargetMode="External"/><Relationship Id="rId5" Type="http://schemas.openxmlformats.org/officeDocument/2006/relationships/hyperlink" Target="https://mathigon.org/" TargetMode="External"/><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hyperlink" Target="https://fr.mathigon.org/polypad" TargetMode="External"/><Relationship Id="rId5" Type="http://schemas.openxmlformats.org/officeDocument/2006/relationships/hyperlink" Target="https://fr.mathigon.org/polypad" TargetMode="External"/><Relationship Id="rId6"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32.png"/><Relationship Id="rId7"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image" Target="../media/image27.png"/><Relationship Id="rId5"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27.png"/><Relationship Id="rId5"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mailto:equipe@recitmst.qc.ca" TargetMode="External"/><Relationship Id="rId5" Type="http://schemas.openxmlformats.org/officeDocument/2006/relationships/hyperlink" Target="https://creativecommons.org/licenses/by-nc-sa/4.0/deed.fr" TargetMode="External"/><Relationship Id="rId6" Type="http://schemas.openxmlformats.org/officeDocument/2006/relationships/hyperlink" Target="https://creativecommons.org/licenses/by-nc-sa/4.0/deed.fr" TargetMode="External"/><Relationship Id="rId7" Type="http://schemas.openxmlformats.org/officeDocument/2006/relationships/image" Target="../media/image4.png"/><Relationship Id="rId8" Type="http://schemas.openxmlformats.org/officeDocument/2006/relationships/image" Target="../media/image13.png"/></Relationships>
</file>

<file path=ppt/slides/_rels/slide20.xml.rels><?xml version="1.0" encoding="UTF-8" standalone="yes"?><Relationships xmlns="http://schemas.openxmlformats.org/package/2006/relationships"><Relationship Id="rId11" Type="http://schemas.openxmlformats.org/officeDocument/2006/relationships/hyperlink" Target="https://twitter.com/TimBrzezinski/status/1626181056687755266" TargetMode="External"/><Relationship Id="rId10" Type="http://schemas.openxmlformats.org/officeDocument/2006/relationships/hyperlink" Target="https://twitter.com/davidporas/status/1625959569246625793" TargetMode="External"/><Relationship Id="rId13" Type="http://schemas.openxmlformats.org/officeDocument/2006/relationships/hyperlink" Target="https://twitter.com/TimBrzezinski/status/1621558101961744387" TargetMode="External"/><Relationship Id="rId12" Type="http://schemas.openxmlformats.org/officeDocument/2006/relationships/hyperlink" Target="https://fr.mathigon.org/polypad/bxbYffVE1mZGiQ"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fr.mathigon.org/task/operations-with-fractions-using-pattern-blocks" TargetMode="External"/><Relationship Id="rId4" Type="http://schemas.openxmlformats.org/officeDocument/2006/relationships/hyperlink" Target="https://fr.mathigon.org/task/mean-of-a-data-set" TargetMode="External"/><Relationship Id="rId9" Type="http://schemas.openxmlformats.org/officeDocument/2006/relationships/hyperlink" Target="https://twitter.com/TimBrzezinski/status/1624163886428479492" TargetMode="External"/><Relationship Id="rId5" Type="http://schemas.openxmlformats.org/officeDocument/2006/relationships/hyperlink" Target="https://fr.mathigon.org/task/completing-the-square" TargetMode="External"/><Relationship Id="rId6" Type="http://schemas.openxmlformats.org/officeDocument/2006/relationships/hyperlink" Target="https://www.youtube.com/watch?v=NUNoks1rwQ0" TargetMode="External"/><Relationship Id="rId7" Type="http://schemas.openxmlformats.org/officeDocument/2006/relationships/hyperlink" Target="https://fr.mathigon.org/polypad/XssaYsoNUl6DA" TargetMode="External"/><Relationship Id="rId8" Type="http://schemas.openxmlformats.org/officeDocument/2006/relationships/hyperlink" Target="https://twitter.com/davidporas/status/161764856643623732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47.png"/><Relationship Id="rId13" Type="http://schemas.openxmlformats.org/officeDocument/2006/relationships/hyperlink" Target="https://youtu.be/ChoePsHlMUs" TargetMode="External"/><Relationship Id="rId12" Type="http://schemas.openxmlformats.org/officeDocument/2006/relationships/hyperlink" Target="https://youtu.be/ChoePsHlMUs" TargetMode="External"/><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media/image55.png"/><Relationship Id="rId15" Type="http://schemas.openxmlformats.org/officeDocument/2006/relationships/hyperlink" Target="https://youtu.be/z8jLBCd29r0" TargetMode="External"/><Relationship Id="rId14" Type="http://schemas.openxmlformats.org/officeDocument/2006/relationships/image" Target="../media/image63.png"/><Relationship Id="rId17" Type="http://schemas.openxmlformats.org/officeDocument/2006/relationships/hyperlink" Target="https://youtu.be/RwSKYLyqNDM" TargetMode="External"/><Relationship Id="rId16" Type="http://schemas.openxmlformats.org/officeDocument/2006/relationships/hyperlink" Target="https://youtu.be/z8jLBCd29r0" TargetMode="External"/><Relationship Id="rId5" Type="http://schemas.openxmlformats.org/officeDocument/2006/relationships/image" Target="../media/image23.png"/><Relationship Id="rId6" Type="http://schemas.openxmlformats.org/officeDocument/2006/relationships/hyperlink" Target="https://teacher.desmos.com/?lang=fr" TargetMode="External"/><Relationship Id="rId18" Type="http://schemas.openxmlformats.org/officeDocument/2006/relationships/hyperlink" Target="https://youtu.be/RwSKYLyqNDM" TargetMode="External"/><Relationship Id="rId7" Type="http://schemas.openxmlformats.org/officeDocument/2006/relationships/image" Target="../media/image33.png"/><Relationship Id="rId8"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fr.mathigon.org/learn" TargetMode="External"/><Relationship Id="rId4" Type="http://schemas.openxmlformats.org/officeDocument/2006/relationships/hyperlink" Target="https://fr.mathigon.org/learn#webinars" TargetMode="External"/><Relationship Id="rId5" Type="http://schemas.openxmlformats.org/officeDocument/2006/relationships/hyperlink" Target="https://fr.mathigon.org/tasks" TargetMode="External"/></Relationships>
</file>

<file path=ppt/slides/_rels/slide25.xml.rels><?xml version="1.0" encoding="UTF-8" standalone="yes"?><Relationships xmlns="http://schemas.openxmlformats.org/package/2006/relationships"><Relationship Id="rId11" Type="http://schemas.openxmlformats.org/officeDocument/2006/relationships/hyperlink" Target="https://campus.recit.qc.ca/mod/page/view.php?id=18192" TargetMode="External"/><Relationship Id="rId10" Type="http://schemas.openxmlformats.org/officeDocument/2006/relationships/hyperlink" Target="https://campus.recit.qc.ca/mod/page/view.php?id=18192" TargetMode="External"/><Relationship Id="rId13" Type="http://schemas.openxmlformats.org/officeDocument/2006/relationships/image" Target="../media/image54.png"/><Relationship Id="rId12" Type="http://schemas.openxmlformats.org/officeDocument/2006/relationships/hyperlink" Target="https://campus.recit.qc.ca/mod/page/view.php?id=16803" TargetMode="External"/><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s://campus.recit.qc.ca/login/index.php" TargetMode="External"/><Relationship Id="rId4" Type="http://schemas.openxmlformats.org/officeDocument/2006/relationships/hyperlink" Target="https://campus.recit.qc.ca/login/index.php" TargetMode="External"/><Relationship Id="rId9" Type="http://schemas.openxmlformats.org/officeDocument/2006/relationships/hyperlink" Target="https://campus.recit.qc.ca/mod/page/view.php?id=16803" TargetMode="External"/><Relationship Id="rId15" Type="http://schemas.openxmlformats.org/officeDocument/2006/relationships/hyperlink" Target="https://monurl.ca/polypad17fevrier" TargetMode="External"/><Relationship Id="rId14" Type="http://schemas.openxmlformats.org/officeDocument/2006/relationships/image" Target="../media/image16.png"/><Relationship Id="rId5" Type="http://schemas.openxmlformats.org/officeDocument/2006/relationships/image" Target="../media/image45.png"/><Relationship Id="rId6" Type="http://schemas.openxmlformats.org/officeDocument/2006/relationships/hyperlink" Target="https://campus.recit.qc.ca/enrol/index.php?id=284" TargetMode="External"/><Relationship Id="rId7" Type="http://schemas.openxmlformats.org/officeDocument/2006/relationships/hyperlink" Target="https://campus.recit.qc.ca/enrol/index.php?id=284" TargetMode="External"/><Relationship Id="rId8" Type="http://schemas.openxmlformats.org/officeDocument/2006/relationships/image" Target="../media/image20.png"/></Relationships>
</file>

<file path=ppt/slides/_rels/slide26.xml.rels><?xml version="1.0" encoding="UTF-8" standalone="yes"?><Relationships xmlns="http://schemas.openxmlformats.org/package/2006/relationships"><Relationship Id="rId10" Type="http://schemas.openxmlformats.org/officeDocument/2006/relationships/image" Target="../media/image58.png"/><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57.png"/><Relationship Id="rId4" Type="http://schemas.openxmlformats.org/officeDocument/2006/relationships/hyperlink" Target="https://www.scratchjr.org/" TargetMode="External"/><Relationship Id="rId9" Type="http://schemas.openxmlformats.org/officeDocument/2006/relationships/hyperlink" Target="http://www.kreocode.ca" TargetMode="External"/><Relationship Id="rId5" Type="http://schemas.openxmlformats.org/officeDocument/2006/relationships/hyperlink" Target="https://scratch.mit.edu/" TargetMode="External"/><Relationship Id="rId6" Type="http://schemas.openxmlformats.org/officeDocument/2006/relationships/image" Target="../media/image10.png"/><Relationship Id="rId7" Type="http://schemas.openxmlformats.org/officeDocument/2006/relationships/image" Target="../media/image62.png"/><Relationship Id="rId8" Type="http://schemas.openxmlformats.org/officeDocument/2006/relationships/image" Target="../media/image6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www.recitmst.qc.ca/ecv" TargetMode="External"/><Relationship Id="rId4" Type="http://schemas.openxmlformats.org/officeDocument/2006/relationships/hyperlink" Target="http://recitmst.qc.ca/ecv-zoom" TargetMode="External"/><Relationship Id="rId5" Type="http://schemas.openxmlformats.org/officeDocument/2006/relationships/image" Target="../media/image20.png"/><Relationship Id="rId6" Type="http://schemas.openxmlformats.org/officeDocument/2006/relationships/hyperlink" Target="http://recitmst.qc.ca/ecv-zoom" TargetMode="External"/><Relationship Id="rId7" Type="http://schemas.openxmlformats.org/officeDocument/2006/relationships/image" Target="../media/image50.png"/><Relationship Id="rId8" Type="http://schemas.openxmlformats.org/officeDocument/2006/relationships/image" Target="../media/image59.png"/></Relationships>
</file>

<file path=ppt/slides/_rels/slide28.xml.rels><?xml version="1.0" encoding="UTF-8" standalone="yes"?><Relationships xmlns="http://schemas.openxmlformats.org/package/2006/relationships"><Relationship Id="rId11" Type="http://schemas.openxmlformats.org/officeDocument/2006/relationships/hyperlink" Target="https://recitmst.qc.ca/" TargetMode="External"/><Relationship Id="rId10" Type="http://schemas.openxmlformats.org/officeDocument/2006/relationships/hyperlink" Target="https://recitmst.qc.ca/" TargetMode="External"/><Relationship Id="rId13" Type="http://schemas.openxmlformats.org/officeDocument/2006/relationships/hyperlink" Target="https://twitter.com/recitmst" TargetMode="External"/><Relationship Id="rId12" Type="http://schemas.openxmlformats.org/officeDocument/2006/relationships/hyperlink" Target="https://www.facebook.com/RECITMST2020/" TargetMode="External"/><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hyperlink" Target="http://creativecommons.org/licenses/by-nc-sa/4.0/" TargetMode="External"/><Relationship Id="rId4" Type="http://schemas.openxmlformats.org/officeDocument/2006/relationships/image" Target="../media/image4.png"/><Relationship Id="rId9" Type="http://schemas.openxmlformats.org/officeDocument/2006/relationships/hyperlink" Target="mailto:equipe@recitmst.qc.ca" TargetMode="External"/><Relationship Id="rId14" Type="http://schemas.openxmlformats.org/officeDocument/2006/relationships/hyperlink" Target="https://www.youtube.com/channel/UC7IcadI_rZFwso9N81PYqFg" TargetMode="External"/><Relationship Id="rId5" Type="http://schemas.openxmlformats.org/officeDocument/2006/relationships/image" Target="../media/image61.jpg"/><Relationship Id="rId6" Type="http://schemas.openxmlformats.org/officeDocument/2006/relationships/image" Target="../media/image20.png"/><Relationship Id="rId7" Type="http://schemas.openxmlformats.org/officeDocument/2006/relationships/image" Target="../media/image59.png"/><Relationship Id="rId8" Type="http://schemas.openxmlformats.org/officeDocument/2006/relationships/hyperlink" Target="mailto:luc.lagarde@recitmst.qc.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mailto:luc.lagarde@recitmst.qc.ca" TargetMode="External"/><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hyperlink" Target="https://monurl.ca/polypad17fevri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monurl.ca/polypad17fevrier"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4" Type="http://schemas.openxmlformats.org/officeDocument/2006/relationships/image" Target="../media/image18.png"/><Relationship Id="rId5"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6" Type="http://schemas.openxmlformats.org/officeDocument/2006/relationships/image" Target="../media/image26.png"/><Relationship Id="rId7"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4" Type="http://schemas.openxmlformats.org/officeDocument/2006/relationships/image" Target="../media/image19.png"/><Relationship Id="rId5" Type="http://schemas.openxmlformats.org/officeDocument/2006/relationships/image" Target="../media/image17.jpg"/><Relationship Id="rId6" Type="http://schemas.openxmlformats.org/officeDocument/2006/relationships/image" Target="../media/image4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education.gouv.qc.ca/dossiers-thematiques/plan-daction-numerique/cadre-de-reference-de-la-competence-numerique/" TargetMode="External"/><Relationship Id="rId4" Type="http://schemas.openxmlformats.org/officeDocument/2006/relationships/image" Target="../media/image52.png"/><Relationship Id="rId5" Type="http://schemas.openxmlformats.org/officeDocument/2006/relationships/image" Target="../media/image51.png"/><Relationship Id="rId6" Type="http://schemas.openxmlformats.org/officeDocument/2006/relationships/image" Target="../media/image24.png"/><Relationship Id="rId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6"/>
          <p:cNvSpPr/>
          <p:nvPr/>
        </p:nvSpPr>
        <p:spPr>
          <a:xfrm>
            <a:off x="0" y="0"/>
            <a:ext cx="9144000" cy="471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26"/>
          <p:cNvPicPr preferRelativeResize="0"/>
          <p:nvPr/>
        </p:nvPicPr>
        <p:blipFill>
          <a:blip r:embed="rId3">
            <a:alphaModFix amt="52999"/>
          </a:blip>
          <a:stretch>
            <a:fillRect/>
          </a:stretch>
        </p:blipFill>
        <p:spPr>
          <a:xfrm rot="-694218">
            <a:off x="2514051" y="1094137"/>
            <a:ext cx="4857201" cy="3392579"/>
          </a:xfrm>
          <a:prstGeom prst="rect">
            <a:avLst/>
          </a:prstGeom>
          <a:noFill/>
          <a:ln>
            <a:noFill/>
          </a:ln>
        </p:spPr>
      </p:pic>
      <p:pic>
        <p:nvPicPr>
          <p:cNvPr id="124" name="Google Shape;124;p26"/>
          <p:cNvPicPr preferRelativeResize="0"/>
          <p:nvPr/>
        </p:nvPicPr>
        <p:blipFill>
          <a:blip r:embed="rId4">
            <a:alphaModFix/>
          </a:blip>
          <a:stretch>
            <a:fillRect/>
          </a:stretch>
        </p:blipFill>
        <p:spPr>
          <a:xfrm>
            <a:off x="-12516" y="-17934"/>
            <a:ext cx="9169025" cy="5180499"/>
          </a:xfrm>
          <a:prstGeom prst="rect">
            <a:avLst/>
          </a:prstGeom>
          <a:noFill/>
          <a:ln>
            <a:noFill/>
          </a:ln>
        </p:spPr>
      </p:pic>
      <p:sp>
        <p:nvSpPr>
          <p:cNvPr id="125" name="Google Shape;125;p26"/>
          <p:cNvSpPr txBox="1"/>
          <p:nvPr/>
        </p:nvSpPr>
        <p:spPr>
          <a:xfrm>
            <a:off x="-132175" y="3931200"/>
            <a:ext cx="4479900" cy="1331700"/>
          </a:xfrm>
          <a:prstGeom prst="rect">
            <a:avLst/>
          </a:prstGeom>
          <a:noFill/>
          <a:ln>
            <a:noFill/>
          </a:ln>
        </p:spPr>
        <p:txBody>
          <a:bodyPr anchorCtr="0" anchor="t" bIns="91425" lIns="91425" spcFirstLastPara="1" rIns="91425" wrap="square" tIns="91425">
            <a:noAutofit/>
          </a:bodyPr>
          <a:lstStyle/>
          <a:p>
            <a:pPr indent="0" lvl="0" marL="101600" rtl="0" algn="l">
              <a:spcBef>
                <a:spcPts val="0"/>
              </a:spcBef>
              <a:spcAft>
                <a:spcPts val="0"/>
              </a:spcAft>
              <a:buNone/>
            </a:pPr>
            <a:r>
              <a:t/>
            </a:r>
            <a:endParaRPr sz="2000">
              <a:solidFill>
                <a:srgbClr val="FFFFFF"/>
              </a:solidFill>
              <a:latin typeface="Ubuntu"/>
              <a:ea typeface="Ubuntu"/>
              <a:cs typeface="Ubuntu"/>
              <a:sym typeface="Ubuntu"/>
            </a:endParaRPr>
          </a:p>
          <a:p>
            <a:pPr indent="0" lvl="0" marL="101600" rtl="0" algn="l">
              <a:spcBef>
                <a:spcPts val="0"/>
              </a:spcBef>
              <a:spcAft>
                <a:spcPts val="0"/>
              </a:spcAft>
              <a:buNone/>
            </a:pPr>
            <a:r>
              <a:rPr lang="fr-CA" sz="1800">
                <a:solidFill>
                  <a:srgbClr val="FFFFFF"/>
                </a:solidFill>
                <a:latin typeface="Ubuntu"/>
                <a:ea typeface="Ubuntu"/>
                <a:cs typeface="Ubuntu"/>
                <a:sym typeface="Ubuntu"/>
              </a:rPr>
              <a:t>17 février 2023 </a:t>
            </a:r>
            <a:endParaRPr sz="1800">
              <a:solidFill>
                <a:srgbClr val="FFFFFF"/>
              </a:solidFill>
              <a:latin typeface="Ubuntu"/>
              <a:ea typeface="Ubuntu"/>
              <a:cs typeface="Ubuntu"/>
              <a:sym typeface="Ubuntu"/>
            </a:endParaRPr>
          </a:p>
          <a:p>
            <a:pPr indent="0" lvl="0" marL="101600" rtl="0" algn="l">
              <a:spcBef>
                <a:spcPts val="0"/>
              </a:spcBef>
              <a:spcAft>
                <a:spcPts val="0"/>
              </a:spcAft>
              <a:buNone/>
            </a:pPr>
            <a:r>
              <a:rPr lang="fr-CA" sz="1800">
                <a:solidFill>
                  <a:srgbClr val="FFFFFF"/>
                </a:solidFill>
                <a:latin typeface="Ubuntu"/>
                <a:ea typeface="Ubuntu"/>
                <a:cs typeface="Ubuntu"/>
                <a:sym typeface="Ubuntu"/>
              </a:rPr>
              <a:t>CSS des Hauts-Bois-de-l’Outaouais </a:t>
            </a:r>
            <a:endParaRPr sz="1800">
              <a:solidFill>
                <a:srgbClr val="FAA22A"/>
              </a:solidFill>
              <a:latin typeface="Ubuntu"/>
              <a:ea typeface="Ubuntu"/>
              <a:cs typeface="Ubuntu"/>
              <a:sym typeface="Ubuntu"/>
            </a:endParaRPr>
          </a:p>
        </p:txBody>
      </p:sp>
      <p:sp>
        <p:nvSpPr>
          <p:cNvPr id="126" name="Google Shape;126;p26"/>
          <p:cNvSpPr txBox="1"/>
          <p:nvPr/>
        </p:nvSpPr>
        <p:spPr>
          <a:xfrm>
            <a:off x="1142606" y="386233"/>
            <a:ext cx="3357600" cy="6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300">
                <a:solidFill>
                  <a:srgbClr val="FFFFFF"/>
                </a:solidFill>
                <a:latin typeface="Viga"/>
                <a:ea typeface="Viga"/>
                <a:cs typeface="Viga"/>
                <a:sym typeface="Viga"/>
              </a:rPr>
              <a:t>Service national</a:t>
            </a:r>
            <a:endParaRPr sz="1300">
              <a:solidFill>
                <a:srgbClr val="FFFFFF"/>
              </a:solidFill>
              <a:latin typeface="Viga"/>
              <a:ea typeface="Viga"/>
              <a:cs typeface="Viga"/>
              <a:sym typeface="Viga"/>
            </a:endParaRPr>
          </a:p>
          <a:p>
            <a:pPr indent="0" lvl="0" marL="0" rtl="0" algn="l">
              <a:spcBef>
                <a:spcPts val="0"/>
              </a:spcBef>
              <a:spcAft>
                <a:spcPts val="0"/>
              </a:spcAft>
              <a:buNone/>
            </a:pPr>
            <a:r>
              <a:rPr b="1" lang="fr-CA" sz="1300">
                <a:solidFill>
                  <a:srgbClr val="FFFFFF"/>
                </a:solidFill>
                <a:latin typeface="Ubuntu"/>
                <a:ea typeface="Ubuntu"/>
                <a:cs typeface="Ubuntu"/>
                <a:sym typeface="Ubuntu"/>
              </a:rPr>
              <a:t>DOMAINE DE LA MATHÉMATIQUE,</a:t>
            </a:r>
            <a:endParaRPr b="1" sz="1300">
              <a:solidFill>
                <a:srgbClr val="FFFFFF"/>
              </a:solidFill>
              <a:latin typeface="Ubuntu"/>
              <a:ea typeface="Ubuntu"/>
              <a:cs typeface="Ubuntu"/>
              <a:sym typeface="Ubuntu"/>
            </a:endParaRPr>
          </a:p>
          <a:p>
            <a:pPr indent="0" lvl="0" marL="0" rtl="0" algn="l">
              <a:spcBef>
                <a:spcPts val="0"/>
              </a:spcBef>
              <a:spcAft>
                <a:spcPts val="0"/>
              </a:spcAft>
              <a:buNone/>
            </a:pPr>
            <a:r>
              <a:rPr b="1" lang="fr-CA" sz="1300">
                <a:solidFill>
                  <a:srgbClr val="FFFFFF"/>
                </a:solidFill>
                <a:latin typeface="Ubuntu"/>
                <a:ea typeface="Ubuntu"/>
                <a:cs typeface="Ubuntu"/>
                <a:sym typeface="Ubuntu"/>
              </a:rPr>
              <a:t>DE LA SCIENCE ET TECHNOLOGIE</a:t>
            </a:r>
            <a:endParaRPr b="1" sz="1300">
              <a:solidFill>
                <a:srgbClr val="FFFFFF"/>
              </a:solidFill>
              <a:latin typeface="Ubuntu"/>
              <a:ea typeface="Ubuntu"/>
              <a:cs typeface="Ubuntu"/>
              <a:sym typeface="Ubuntu"/>
            </a:endParaRPr>
          </a:p>
        </p:txBody>
      </p:sp>
      <p:pic>
        <p:nvPicPr>
          <p:cNvPr id="127" name="Google Shape;127;p26"/>
          <p:cNvPicPr preferRelativeResize="0"/>
          <p:nvPr/>
        </p:nvPicPr>
        <p:blipFill>
          <a:blip r:embed="rId5">
            <a:alphaModFix/>
          </a:blip>
          <a:stretch>
            <a:fillRect/>
          </a:stretch>
        </p:blipFill>
        <p:spPr>
          <a:xfrm>
            <a:off x="227350" y="90939"/>
            <a:ext cx="874765" cy="1411775"/>
          </a:xfrm>
          <a:prstGeom prst="rect">
            <a:avLst/>
          </a:prstGeom>
          <a:noFill/>
          <a:ln>
            <a:noFill/>
          </a:ln>
        </p:spPr>
      </p:pic>
      <p:sp>
        <p:nvSpPr>
          <p:cNvPr id="128" name="Google Shape;128;p26"/>
          <p:cNvSpPr txBox="1"/>
          <p:nvPr>
            <p:ph idx="4294967295" type="ctrTitle"/>
          </p:nvPr>
        </p:nvSpPr>
        <p:spPr>
          <a:xfrm>
            <a:off x="280200" y="1805375"/>
            <a:ext cx="8082300" cy="1970100"/>
          </a:xfrm>
          <a:prstGeom prst="rect">
            <a:avLst/>
          </a:prstGeom>
          <a:solidFill>
            <a:srgbClr val="202D36">
              <a:alpha val="65920"/>
            </a:srgbClr>
          </a:solidFill>
          <a:ln>
            <a:noFill/>
          </a:ln>
        </p:spPr>
        <p:txBody>
          <a:bodyPr anchorCtr="0" anchor="ctr" bIns="91425" lIns="91425" spcFirstLastPara="1" rIns="91425" wrap="square" tIns="91425">
            <a:spAutoFit/>
          </a:bodyPr>
          <a:lstStyle/>
          <a:p>
            <a:pPr indent="0" lvl="0" marL="76200" rtl="0" algn="l">
              <a:lnSpc>
                <a:spcPct val="100000"/>
              </a:lnSpc>
              <a:spcBef>
                <a:spcPts val="0"/>
              </a:spcBef>
              <a:spcAft>
                <a:spcPts val="0"/>
              </a:spcAft>
              <a:buNone/>
            </a:pPr>
            <a:r>
              <a:rPr lang="fr-CA" sz="4300">
                <a:solidFill>
                  <a:srgbClr val="FFFFFF"/>
                </a:solidFill>
                <a:latin typeface="Viga"/>
                <a:ea typeface="Viga"/>
                <a:cs typeface="Viga"/>
                <a:sym typeface="Viga"/>
              </a:rPr>
              <a:t>Manipulation virtuelle </a:t>
            </a:r>
            <a:endParaRPr sz="4300">
              <a:solidFill>
                <a:srgbClr val="FFFFFF"/>
              </a:solidFill>
              <a:latin typeface="Viga"/>
              <a:ea typeface="Viga"/>
              <a:cs typeface="Viga"/>
              <a:sym typeface="Viga"/>
            </a:endParaRPr>
          </a:p>
          <a:p>
            <a:pPr indent="0" lvl="0" marL="76200" rtl="0" algn="l">
              <a:lnSpc>
                <a:spcPct val="100000"/>
              </a:lnSpc>
              <a:spcBef>
                <a:spcPts val="0"/>
              </a:spcBef>
              <a:spcAft>
                <a:spcPts val="0"/>
              </a:spcAft>
              <a:buNone/>
            </a:pPr>
            <a:r>
              <a:rPr lang="fr-CA" sz="4300">
                <a:solidFill>
                  <a:srgbClr val="FFFFFF"/>
                </a:solidFill>
                <a:latin typeface="Viga"/>
                <a:ea typeface="Viga"/>
                <a:cs typeface="Viga"/>
                <a:sym typeface="Viga"/>
              </a:rPr>
              <a:t>avec Polypad</a:t>
            </a:r>
            <a:endParaRPr sz="4300">
              <a:solidFill>
                <a:srgbClr val="FFFFFF"/>
              </a:solidFill>
              <a:latin typeface="Viga"/>
              <a:ea typeface="Viga"/>
              <a:cs typeface="Viga"/>
              <a:sym typeface="Viga"/>
            </a:endParaRPr>
          </a:p>
          <a:p>
            <a:pPr indent="0" lvl="0" marL="76200" rtl="0" algn="l">
              <a:lnSpc>
                <a:spcPct val="100000"/>
              </a:lnSpc>
              <a:spcBef>
                <a:spcPts val="0"/>
              </a:spcBef>
              <a:spcAft>
                <a:spcPts val="0"/>
              </a:spcAft>
              <a:buNone/>
            </a:pPr>
            <a:r>
              <a:rPr lang="fr-CA" sz="3000">
                <a:solidFill>
                  <a:srgbClr val="FAA22A"/>
                </a:solidFill>
                <a:latin typeface="Viga"/>
                <a:ea typeface="Viga"/>
                <a:cs typeface="Viga"/>
                <a:sym typeface="Viga"/>
              </a:rPr>
              <a:t>monurl.ca/</a:t>
            </a:r>
            <a:r>
              <a:rPr lang="fr-CA" sz="3000">
                <a:solidFill>
                  <a:srgbClr val="FAA22A"/>
                </a:solidFill>
                <a:latin typeface="Viga"/>
                <a:ea typeface="Viga"/>
                <a:cs typeface="Viga"/>
                <a:sym typeface="Viga"/>
              </a:rPr>
              <a:t>polypad17fevrier</a:t>
            </a:r>
            <a:endParaRPr sz="3000">
              <a:solidFill>
                <a:srgbClr val="FAA22A"/>
              </a:solidFill>
              <a:latin typeface="Viga"/>
              <a:ea typeface="Viga"/>
              <a:cs typeface="Viga"/>
              <a:sym typeface="Viga"/>
            </a:endParaRPr>
          </a:p>
        </p:txBody>
      </p:sp>
      <p:sp>
        <p:nvSpPr>
          <p:cNvPr id="129" name="Google Shape;129;p26"/>
          <p:cNvSpPr txBox="1"/>
          <p:nvPr/>
        </p:nvSpPr>
        <p:spPr>
          <a:xfrm>
            <a:off x="5610775" y="48216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6"/>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7"/>
              </a:rPr>
              <a:t>Licence CC</a:t>
            </a:r>
            <a:r>
              <a:rPr lang="fr-CA" sz="800">
                <a:latin typeface="Ubuntu"/>
                <a:ea typeface="Ubuntu"/>
                <a:cs typeface="Ubuntu"/>
                <a:sym typeface="Ubuntu"/>
              </a:rPr>
              <a:t>, 2022.</a:t>
            </a:r>
            <a:endParaRPr sz="800">
              <a:latin typeface="Ubuntu"/>
              <a:ea typeface="Ubuntu"/>
              <a:cs typeface="Ubuntu"/>
              <a:sym typeface="Ubuntu"/>
            </a:endParaRPr>
          </a:p>
        </p:txBody>
      </p:sp>
      <p:pic>
        <p:nvPicPr>
          <p:cNvPr id="130" name="Google Shape;130;p26">
            <a:hlinkClick r:id="rId8"/>
          </p:cNvPr>
          <p:cNvPicPr preferRelativeResize="0"/>
          <p:nvPr/>
        </p:nvPicPr>
        <p:blipFill>
          <a:blip r:embed="rId9">
            <a:alphaModFix/>
          </a:blip>
          <a:stretch>
            <a:fillRect/>
          </a:stretch>
        </p:blipFill>
        <p:spPr>
          <a:xfrm>
            <a:off x="4742279" y="4799623"/>
            <a:ext cx="829726" cy="290325"/>
          </a:xfrm>
          <a:prstGeom prst="rect">
            <a:avLst/>
          </a:prstGeom>
          <a:noFill/>
          <a:ln>
            <a:noFill/>
          </a:ln>
        </p:spPr>
      </p:pic>
      <p:pic>
        <p:nvPicPr>
          <p:cNvPr id="131" name="Google Shape;131;p26"/>
          <p:cNvPicPr preferRelativeResize="0"/>
          <p:nvPr/>
        </p:nvPicPr>
        <p:blipFill>
          <a:blip r:embed="rId10">
            <a:alphaModFix/>
          </a:blip>
          <a:stretch>
            <a:fillRect/>
          </a:stretch>
        </p:blipFill>
        <p:spPr>
          <a:xfrm>
            <a:off x="7410025" y="90950"/>
            <a:ext cx="1411775" cy="141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Qu’est-ce que Mathigon?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Mathigon</a:t>
            </a:r>
            <a:endParaRPr/>
          </a:p>
        </p:txBody>
      </p:sp>
      <p:pic>
        <p:nvPicPr>
          <p:cNvPr id="236" name="Google Shape;236;p36"/>
          <p:cNvPicPr preferRelativeResize="0"/>
          <p:nvPr/>
        </p:nvPicPr>
        <p:blipFill>
          <a:blip r:embed="rId3">
            <a:alphaModFix/>
          </a:blip>
          <a:stretch>
            <a:fillRect/>
          </a:stretch>
        </p:blipFill>
        <p:spPr>
          <a:xfrm>
            <a:off x="827625" y="2000125"/>
            <a:ext cx="1559050" cy="1559050"/>
          </a:xfrm>
          <a:prstGeom prst="rect">
            <a:avLst/>
          </a:prstGeom>
          <a:noFill/>
          <a:ln>
            <a:noFill/>
          </a:ln>
        </p:spPr>
      </p:pic>
      <p:sp>
        <p:nvSpPr>
          <p:cNvPr id="237" name="Google Shape;237;p36">
            <a:hlinkClick r:id="rId4"/>
          </p:cNvPr>
          <p:cNvSpPr/>
          <p:nvPr/>
        </p:nvSpPr>
        <p:spPr>
          <a:xfrm>
            <a:off x="2626675" y="4007225"/>
            <a:ext cx="3173400" cy="8964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4100">
                <a:solidFill>
                  <a:schemeClr val="dk1"/>
                </a:solidFill>
                <a:uFill>
                  <a:noFill/>
                </a:uFill>
                <a:latin typeface="Dosis"/>
                <a:ea typeface="Dosis"/>
                <a:cs typeface="Dosis"/>
                <a:sym typeface="Dosis"/>
                <a:hlinkClick r:id="rId5">
                  <a:extLst>
                    <a:ext uri="{A12FA001-AC4F-418D-AE19-62706E023703}">
                      <ahyp:hlinkClr val="tx"/>
                    </a:ext>
                  </a:extLst>
                </a:hlinkClick>
              </a:rPr>
              <a:t>mathigon.org</a:t>
            </a:r>
            <a:endParaRPr b="1" sz="4100">
              <a:solidFill>
                <a:schemeClr val="dk1"/>
              </a:solidFill>
              <a:latin typeface="Dosis"/>
              <a:ea typeface="Dosis"/>
              <a:cs typeface="Dosis"/>
              <a:sym typeface="Dosis"/>
            </a:endParaRPr>
          </a:p>
        </p:txBody>
      </p:sp>
      <p:pic>
        <p:nvPicPr>
          <p:cNvPr id="238" name="Google Shape;238;p36"/>
          <p:cNvPicPr preferRelativeResize="0"/>
          <p:nvPr/>
        </p:nvPicPr>
        <p:blipFill>
          <a:blip r:embed="rId6">
            <a:alphaModFix/>
          </a:blip>
          <a:stretch>
            <a:fillRect/>
          </a:stretch>
        </p:blipFill>
        <p:spPr>
          <a:xfrm rot="-1286681">
            <a:off x="5601288" y="4407563"/>
            <a:ext cx="567505" cy="567505"/>
          </a:xfrm>
          <a:prstGeom prst="rect">
            <a:avLst/>
          </a:prstGeom>
          <a:noFill/>
          <a:ln>
            <a:noFill/>
          </a:ln>
        </p:spPr>
      </p:pic>
      <p:sp>
        <p:nvSpPr>
          <p:cNvPr id="239" name="Google Shape;239;p36"/>
          <p:cNvSpPr txBox="1"/>
          <p:nvPr/>
        </p:nvSpPr>
        <p:spPr>
          <a:xfrm>
            <a:off x="533403" y="828200"/>
            <a:ext cx="63246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CA">
                <a:latin typeface="Dosis SemiBold"/>
                <a:ea typeface="Dosis SemiBold"/>
                <a:cs typeface="Dosis SemiBold"/>
                <a:sym typeface="Dosis SemiBold"/>
              </a:rPr>
              <a:t>Toutes les ressources et outils sont accessibles gratuitement en ligne.</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Certaines ressources sont disponibles en français.</a:t>
            </a:r>
            <a:endParaRPr>
              <a:latin typeface="Dosis SemiBold"/>
              <a:ea typeface="Dosis SemiBold"/>
              <a:cs typeface="Dosis SemiBold"/>
              <a:sym typeface="Dosis SemiBold"/>
            </a:endParaRPr>
          </a:p>
        </p:txBody>
      </p:sp>
      <p:sp>
        <p:nvSpPr>
          <p:cNvPr id="240" name="Google Shape;240;p36"/>
          <p:cNvSpPr txBox="1"/>
          <p:nvPr>
            <p:ph idx="1" type="body"/>
          </p:nvPr>
        </p:nvSpPr>
        <p:spPr>
          <a:xfrm>
            <a:off x="2826825" y="1751100"/>
            <a:ext cx="5943600" cy="2057100"/>
          </a:xfrm>
          <a:prstGeom prst="rect">
            <a:avLst/>
          </a:prstGeom>
        </p:spPr>
        <p:txBody>
          <a:bodyPr anchorCtr="0" anchor="t" bIns="91425" lIns="90000" spcFirstLastPara="1" rIns="91425" wrap="square" tIns="91425">
            <a:noAutofit/>
          </a:bodyPr>
          <a:lstStyle/>
          <a:p>
            <a:pPr indent="0" lvl="0" marL="0" rtl="0" algn="l">
              <a:spcBef>
                <a:spcPts val="0"/>
              </a:spcBef>
              <a:spcAft>
                <a:spcPts val="0"/>
              </a:spcAft>
              <a:buNone/>
            </a:pPr>
            <a:r>
              <a:rPr b="1" lang="fr-CA" sz="1600">
                <a:solidFill>
                  <a:schemeClr val="dk1"/>
                </a:solidFill>
                <a:latin typeface="Dosis"/>
                <a:ea typeface="Dosis"/>
                <a:cs typeface="Dosis"/>
                <a:sym typeface="Dosis"/>
              </a:rPr>
              <a:t>Résumé de la mission de </a:t>
            </a:r>
            <a:r>
              <a:rPr b="1" lang="fr-CA" sz="1600">
                <a:solidFill>
                  <a:schemeClr val="dk1"/>
                </a:solidFill>
                <a:latin typeface="Dosis"/>
                <a:ea typeface="Dosis"/>
                <a:cs typeface="Dosis"/>
                <a:sym typeface="Dosis"/>
              </a:rPr>
              <a:t>Mathigon</a:t>
            </a:r>
            <a:endParaRPr b="1" sz="1600">
              <a:solidFill>
                <a:schemeClr val="dk1"/>
              </a:solidFill>
              <a:latin typeface="Dosis"/>
              <a:ea typeface="Dosis"/>
              <a:cs typeface="Dosis"/>
              <a:sym typeface="Dosis"/>
            </a:endParaRPr>
          </a:p>
          <a:p>
            <a:pPr indent="179999" lvl="0" marL="0" rtl="0" algn="l">
              <a:spcBef>
                <a:spcPts val="1200"/>
              </a:spcBef>
              <a:spcAft>
                <a:spcPts val="0"/>
              </a:spcAft>
              <a:buNone/>
            </a:pPr>
            <a:r>
              <a:rPr lang="fr-CA" sz="1400">
                <a:solidFill>
                  <a:schemeClr val="dk1"/>
                </a:solidFill>
              </a:rPr>
              <a:t>Favoriser un apprentissage actif par l’exploration et la découverte.</a:t>
            </a:r>
            <a:endParaRPr sz="1400">
              <a:solidFill>
                <a:schemeClr val="dk1"/>
              </a:solidFill>
            </a:endParaRPr>
          </a:p>
          <a:p>
            <a:pPr indent="0" lvl="0" marL="179999" rtl="0" algn="l">
              <a:spcBef>
                <a:spcPts val="1200"/>
              </a:spcBef>
              <a:spcAft>
                <a:spcPts val="0"/>
              </a:spcAft>
              <a:buNone/>
            </a:pPr>
            <a:r>
              <a:rPr lang="fr-CA" sz="1400">
                <a:solidFill>
                  <a:schemeClr val="dk1"/>
                </a:solidFill>
              </a:rPr>
              <a:t>Offrir un parcours personnalisé à l’apprenant en adaptant le contenu selon son degré de connaissance.</a:t>
            </a:r>
            <a:endParaRPr sz="1400">
              <a:solidFill>
                <a:schemeClr val="dk1"/>
              </a:solidFill>
            </a:endParaRPr>
          </a:p>
          <a:p>
            <a:pPr indent="179999" lvl="0" marL="0" rtl="0" algn="l">
              <a:spcBef>
                <a:spcPts val="1200"/>
              </a:spcBef>
              <a:spcAft>
                <a:spcPts val="0"/>
              </a:spcAft>
              <a:buNone/>
            </a:pPr>
            <a:r>
              <a:rPr lang="fr-CA" sz="1400">
                <a:solidFill>
                  <a:schemeClr val="dk1"/>
                </a:solidFill>
              </a:rPr>
              <a:t>Rendre le contenu des cours amusant et engageant.</a:t>
            </a:r>
            <a:endParaRPr sz="1400">
              <a:solidFill>
                <a:schemeClr val="dk1"/>
              </a:solidFill>
            </a:endParaRPr>
          </a:p>
          <a:p>
            <a:pPr indent="0" lvl="0" marL="0" rtl="0" algn="l">
              <a:spcBef>
                <a:spcPts val="1200"/>
              </a:spcBef>
              <a:spcAft>
                <a:spcPts val="1200"/>
              </a:spcAft>
              <a:buNone/>
            </a:pPr>
            <a:r>
              <a:t/>
            </a:r>
            <a:endParaRPr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p:nvPr/>
        </p:nvSpPr>
        <p:spPr>
          <a:xfrm>
            <a:off x="126650" y="717175"/>
            <a:ext cx="8748000" cy="43680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7"/>
          <p:cNvSpPr/>
          <p:nvPr/>
        </p:nvSpPr>
        <p:spPr>
          <a:xfrm>
            <a:off x="402875" y="2912700"/>
            <a:ext cx="8192700" cy="2055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7" name="Google Shape;247;p37"/>
          <p:cNvPicPr preferRelativeResize="0"/>
          <p:nvPr/>
        </p:nvPicPr>
        <p:blipFill rotWithShape="1">
          <a:blip r:embed="rId3">
            <a:alphaModFix/>
          </a:blip>
          <a:srcRect b="0" l="0" r="665" t="0"/>
          <a:stretch/>
        </p:blipFill>
        <p:spPr>
          <a:xfrm>
            <a:off x="220707" y="801200"/>
            <a:ext cx="8398669" cy="431100"/>
          </a:xfrm>
          <a:prstGeom prst="rect">
            <a:avLst/>
          </a:prstGeom>
          <a:noFill/>
          <a:ln>
            <a:noFill/>
          </a:ln>
        </p:spPr>
      </p:pic>
      <p:sp>
        <p:nvSpPr>
          <p:cNvPr id="248" name="Google Shape;248;p37"/>
          <p:cNvSpPr txBox="1"/>
          <p:nvPr/>
        </p:nvSpPr>
        <p:spPr>
          <a:xfrm>
            <a:off x="239850" y="1527800"/>
            <a:ext cx="29031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Outil de manipulation virtuelle</a:t>
            </a:r>
            <a:endParaRPr sz="1600">
              <a:solidFill>
                <a:srgbClr val="FFFFFF"/>
              </a:solidFill>
              <a:latin typeface="Source Sans Pro"/>
              <a:ea typeface="Source Sans Pro"/>
              <a:cs typeface="Source Sans Pro"/>
              <a:sym typeface="Source Sans Pro"/>
            </a:endParaRPr>
          </a:p>
        </p:txBody>
      </p:sp>
      <p:sp>
        <p:nvSpPr>
          <p:cNvPr id="249" name="Google Shape;249;p37"/>
          <p:cNvSpPr txBox="1"/>
          <p:nvPr/>
        </p:nvSpPr>
        <p:spPr>
          <a:xfrm>
            <a:off x="2349000" y="2220250"/>
            <a:ext cx="16725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Cours interactifs</a:t>
            </a:r>
            <a:endParaRPr sz="1600">
              <a:solidFill>
                <a:srgbClr val="FFFFFF"/>
              </a:solidFill>
              <a:latin typeface="Source Sans Pro"/>
              <a:ea typeface="Source Sans Pro"/>
              <a:cs typeface="Source Sans Pro"/>
              <a:sym typeface="Source Sans Pro"/>
            </a:endParaRPr>
          </a:p>
        </p:txBody>
      </p:sp>
      <p:sp>
        <p:nvSpPr>
          <p:cNvPr id="250" name="Google Shape;250;p37"/>
          <p:cNvSpPr txBox="1"/>
          <p:nvPr/>
        </p:nvSpPr>
        <p:spPr>
          <a:xfrm>
            <a:off x="6031550" y="2220250"/>
            <a:ext cx="2229300" cy="431100"/>
          </a:xfrm>
          <a:prstGeom prst="rect">
            <a:avLst/>
          </a:prstGeom>
          <a:solidFill>
            <a:srgbClr val="CC3C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solidFill>
                  <a:srgbClr val="FFFFFF"/>
                </a:solidFill>
                <a:latin typeface="Source Sans Pro"/>
                <a:ea typeface="Source Sans Pro"/>
                <a:cs typeface="Source Sans Pro"/>
                <a:sym typeface="Source Sans Pro"/>
              </a:rPr>
              <a:t>Plan de cours et tâches</a:t>
            </a:r>
            <a:endParaRPr sz="1600">
              <a:solidFill>
                <a:srgbClr val="FFFFFF"/>
              </a:solidFill>
              <a:latin typeface="Source Sans Pro"/>
              <a:ea typeface="Source Sans Pro"/>
              <a:cs typeface="Source Sans Pro"/>
              <a:sym typeface="Source Sans Pro"/>
            </a:endParaRPr>
          </a:p>
        </p:txBody>
      </p:sp>
      <p:sp>
        <p:nvSpPr>
          <p:cNvPr id="251" name="Google Shape;251;p37"/>
          <p:cNvSpPr txBox="1"/>
          <p:nvPr/>
        </p:nvSpPr>
        <p:spPr>
          <a:xfrm>
            <a:off x="4023425" y="1675500"/>
            <a:ext cx="27048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300"/>
              </a:spcAft>
              <a:buNone/>
            </a:pPr>
            <a:r>
              <a:rPr lang="fr-CA" sz="1600">
                <a:solidFill>
                  <a:srgbClr val="FFFFFF"/>
                </a:solidFill>
                <a:latin typeface="Source Sans Pro"/>
                <a:ea typeface="Source Sans Pro"/>
                <a:cs typeface="Source Sans Pro"/>
                <a:sym typeface="Source Sans Pro"/>
              </a:rPr>
              <a:t>Jeux, activités et ressources</a:t>
            </a:r>
            <a:endParaRPr sz="1600">
              <a:solidFill>
                <a:srgbClr val="FFFFFF"/>
              </a:solidFill>
              <a:latin typeface="Source Sans Pro"/>
              <a:ea typeface="Source Sans Pro"/>
              <a:cs typeface="Source Sans Pro"/>
              <a:sym typeface="Source Sans Pro"/>
            </a:endParaRPr>
          </a:p>
        </p:txBody>
      </p:sp>
      <p:sp>
        <p:nvSpPr>
          <p:cNvPr id="252" name="Google Shape;252;p37"/>
          <p:cNvSpPr/>
          <p:nvPr/>
        </p:nvSpPr>
        <p:spPr>
          <a:xfrm>
            <a:off x="243992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3" name="Google Shape;253;p37"/>
          <p:cNvCxnSpPr>
            <a:stCxn id="248" idx="0"/>
            <a:endCxn id="252" idx="2"/>
          </p:cNvCxnSpPr>
          <p:nvPr/>
        </p:nvCxnSpPr>
        <p:spPr>
          <a:xfrm rot="-5400000">
            <a:off x="2193150" y="730550"/>
            <a:ext cx="295500" cy="1299000"/>
          </a:xfrm>
          <a:prstGeom prst="curvedConnector3">
            <a:avLst>
              <a:gd fmla="val 50000" name="adj1"/>
            </a:avLst>
          </a:prstGeom>
          <a:noFill/>
          <a:ln cap="flat" cmpd="sng" w="19050">
            <a:solidFill>
              <a:srgbClr val="741B47"/>
            </a:solidFill>
            <a:prstDash val="solid"/>
            <a:round/>
            <a:headEnd len="med" w="med" type="triangle"/>
            <a:tailEnd len="med" w="med" type="none"/>
          </a:ln>
        </p:spPr>
      </p:cxnSp>
      <p:sp>
        <p:nvSpPr>
          <p:cNvPr id="254" name="Google Shape;254;p37"/>
          <p:cNvSpPr/>
          <p:nvPr/>
        </p:nvSpPr>
        <p:spPr>
          <a:xfrm>
            <a:off x="3663225" y="82445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5" name="Google Shape;255;p37"/>
          <p:cNvCxnSpPr>
            <a:stCxn id="249" idx="0"/>
            <a:endCxn id="254" idx="2"/>
          </p:cNvCxnSpPr>
          <p:nvPr/>
        </p:nvCxnSpPr>
        <p:spPr>
          <a:xfrm rot="-5400000">
            <a:off x="3201600" y="1208200"/>
            <a:ext cx="995700" cy="1028400"/>
          </a:xfrm>
          <a:prstGeom prst="curvedConnector3">
            <a:avLst>
              <a:gd fmla="val 49995" name="adj1"/>
            </a:avLst>
          </a:prstGeom>
          <a:noFill/>
          <a:ln cap="flat" cmpd="sng" w="19050">
            <a:solidFill>
              <a:srgbClr val="38761D"/>
            </a:solidFill>
            <a:prstDash val="solid"/>
            <a:round/>
            <a:headEnd len="med" w="med" type="triangle"/>
            <a:tailEnd len="med" w="med" type="none"/>
          </a:ln>
        </p:spPr>
      </p:cxnSp>
      <p:sp>
        <p:nvSpPr>
          <p:cNvPr id="256" name="Google Shape;256;p37"/>
          <p:cNvSpPr/>
          <p:nvPr/>
        </p:nvSpPr>
        <p:spPr>
          <a:xfrm>
            <a:off x="476422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7" name="Google Shape;257;p37"/>
          <p:cNvCxnSpPr>
            <a:stCxn id="251" idx="0"/>
            <a:endCxn id="256" idx="2"/>
          </p:cNvCxnSpPr>
          <p:nvPr/>
        </p:nvCxnSpPr>
        <p:spPr>
          <a:xfrm flipH="1" rot="5400000">
            <a:off x="5123675" y="1423350"/>
            <a:ext cx="443100" cy="61200"/>
          </a:xfrm>
          <a:prstGeom prst="curvedConnector3">
            <a:avLst>
              <a:gd fmla="val 50011" name="adj1"/>
            </a:avLst>
          </a:prstGeom>
          <a:noFill/>
          <a:ln cap="flat" cmpd="sng" w="19050">
            <a:solidFill>
              <a:srgbClr val="6D3BBF"/>
            </a:solidFill>
            <a:prstDash val="solid"/>
            <a:round/>
            <a:headEnd len="med" w="med" type="triangle"/>
            <a:tailEnd len="med" w="med" type="none"/>
          </a:ln>
        </p:spPr>
      </p:cxnSp>
      <p:sp>
        <p:nvSpPr>
          <p:cNvPr id="258" name="Google Shape;258;p37"/>
          <p:cNvSpPr/>
          <p:nvPr/>
        </p:nvSpPr>
        <p:spPr>
          <a:xfrm>
            <a:off x="595127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9" name="Google Shape;259;p37"/>
          <p:cNvCxnSpPr>
            <a:stCxn id="250" idx="0"/>
            <a:endCxn id="258" idx="2"/>
          </p:cNvCxnSpPr>
          <p:nvPr/>
        </p:nvCxnSpPr>
        <p:spPr>
          <a:xfrm flipH="1" rot="5400000">
            <a:off x="6330050" y="1404100"/>
            <a:ext cx="987900" cy="644400"/>
          </a:xfrm>
          <a:prstGeom prst="curvedConnector3">
            <a:avLst>
              <a:gd fmla="val 50003" name="adj1"/>
            </a:avLst>
          </a:prstGeom>
          <a:noFill/>
          <a:ln cap="flat" cmpd="sng" w="19050">
            <a:solidFill>
              <a:srgbClr val="CC3C00"/>
            </a:solidFill>
            <a:prstDash val="solid"/>
            <a:round/>
            <a:headEnd len="med" w="med" type="triangle"/>
            <a:tailEnd len="med" w="med" type="none"/>
          </a:ln>
        </p:spPr>
      </p:cxnSp>
      <p:sp>
        <p:nvSpPr>
          <p:cNvPr id="260" name="Google Shape;260;p37"/>
          <p:cNvSpPr/>
          <p:nvPr/>
        </p:nvSpPr>
        <p:spPr>
          <a:xfrm>
            <a:off x="8239300" y="824450"/>
            <a:ext cx="380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1" name="Google Shape;261;p37"/>
          <p:cNvPicPr preferRelativeResize="0"/>
          <p:nvPr/>
        </p:nvPicPr>
        <p:blipFill>
          <a:blip r:embed="rId4">
            <a:alphaModFix/>
          </a:blip>
          <a:stretch>
            <a:fillRect/>
          </a:stretch>
        </p:blipFill>
        <p:spPr>
          <a:xfrm>
            <a:off x="522375" y="3024350"/>
            <a:ext cx="2364299" cy="1853552"/>
          </a:xfrm>
          <a:prstGeom prst="rect">
            <a:avLst/>
          </a:prstGeom>
          <a:noFill/>
          <a:ln>
            <a:noFill/>
          </a:ln>
        </p:spPr>
      </p:pic>
      <p:cxnSp>
        <p:nvCxnSpPr>
          <p:cNvPr id="262" name="Google Shape;262;p37"/>
          <p:cNvCxnSpPr>
            <a:endCxn id="260" idx="2"/>
          </p:cNvCxnSpPr>
          <p:nvPr/>
        </p:nvCxnSpPr>
        <p:spPr>
          <a:xfrm flipH="1" rot="5400000">
            <a:off x="7618750" y="2035250"/>
            <a:ext cx="1735200" cy="114000"/>
          </a:xfrm>
          <a:prstGeom prst="curvedConnector3">
            <a:avLst>
              <a:gd fmla="val 50000" name="adj1"/>
            </a:avLst>
          </a:prstGeom>
          <a:noFill/>
          <a:ln cap="flat" cmpd="sng" w="19050">
            <a:solidFill>
              <a:srgbClr val="FF9900"/>
            </a:solidFill>
            <a:prstDash val="solid"/>
            <a:round/>
            <a:headEnd len="med" w="med" type="triangle"/>
            <a:tailEnd len="med" w="med" type="none"/>
          </a:ln>
        </p:spPr>
      </p:cxnSp>
      <p:sp>
        <p:nvSpPr>
          <p:cNvPr id="263" name="Google Shape;263;p37"/>
          <p:cNvSpPr txBox="1"/>
          <p:nvPr/>
        </p:nvSpPr>
        <p:spPr>
          <a:xfrm>
            <a:off x="2962875" y="3243125"/>
            <a:ext cx="5712000" cy="1416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Gratuit</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Enregistrement et partage des canevas</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Tableau de bord de l’enseignant (ou de l’élève)</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Possibilité de jumeler avec Google Classroom</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Générateur de questions dans Polypad pour l’enseignant</a:t>
            </a:r>
            <a:endParaRPr sz="1600">
              <a:latin typeface="Source Sans Pro"/>
              <a:ea typeface="Source Sans Pro"/>
              <a:cs typeface="Source Sans Pro"/>
              <a:sym typeface="Source Sans Pro"/>
            </a:endParaRPr>
          </a:p>
        </p:txBody>
      </p:sp>
      <p:sp>
        <p:nvSpPr>
          <p:cNvPr id="264" name="Google Shape;264;p37"/>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Les ressources…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8"/>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Survol de l’outil Polypad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9"/>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39"/>
          <p:cNvPicPr preferRelativeResize="0"/>
          <p:nvPr/>
        </p:nvPicPr>
        <p:blipFill>
          <a:blip r:embed="rId3">
            <a:alphaModFix/>
          </a:blip>
          <a:stretch>
            <a:fillRect/>
          </a:stretch>
        </p:blipFill>
        <p:spPr>
          <a:xfrm>
            <a:off x="1912425" y="1071308"/>
            <a:ext cx="5486561" cy="3119600"/>
          </a:xfrm>
          <a:prstGeom prst="rect">
            <a:avLst/>
          </a:prstGeom>
          <a:noFill/>
          <a:ln cap="flat" cmpd="sng" w="9525">
            <a:solidFill>
              <a:schemeClr val="dk1"/>
            </a:solidFill>
            <a:prstDash val="solid"/>
            <a:round/>
            <a:headEnd len="sm" w="sm" type="none"/>
            <a:tailEnd len="sm" w="sm" type="none"/>
          </a:ln>
        </p:spPr>
      </p:pic>
      <p:sp>
        <p:nvSpPr>
          <p:cNvPr id="276" name="Google Shape;276;p39"/>
          <p:cNvSpPr/>
          <p:nvPr/>
        </p:nvSpPr>
        <p:spPr>
          <a:xfrm>
            <a:off x="7108025" y="1080225"/>
            <a:ext cx="1829991" cy="1951208"/>
          </a:xfrm>
          <a:custGeom>
            <a:rect b="b" l="l" r="r" t="t"/>
            <a:pathLst>
              <a:path extrusionOk="0" h="97536" w="77814">
                <a:moveTo>
                  <a:pt x="0" y="0"/>
                </a:moveTo>
                <a:lnTo>
                  <a:pt x="77814" y="0"/>
                </a:lnTo>
                <a:lnTo>
                  <a:pt x="77814" y="97536"/>
                </a:lnTo>
                <a:lnTo>
                  <a:pt x="717" y="97178"/>
                </a:lnTo>
                <a:close/>
              </a:path>
            </a:pathLst>
          </a:custGeom>
          <a:noFill/>
          <a:ln cap="flat" cmpd="sng" w="28575">
            <a:solidFill>
              <a:srgbClr val="6D3BBF"/>
            </a:solidFill>
            <a:prstDash val="dash"/>
            <a:round/>
            <a:headEnd len="med" w="med" type="none"/>
            <a:tailEnd len="med" w="med" type="none"/>
          </a:ln>
        </p:spPr>
      </p:sp>
      <p:sp>
        <p:nvSpPr>
          <p:cNvPr id="277" name="Google Shape;277;p39"/>
          <p:cNvSpPr/>
          <p:nvPr/>
        </p:nvSpPr>
        <p:spPr>
          <a:xfrm>
            <a:off x="2817842" y="3818975"/>
            <a:ext cx="4231350" cy="1066800"/>
          </a:xfrm>
          <a:custGeom>
            <a:rect b="b" l="l" r="r" t="t"/>
            <a:pathLst>
              <a:path extrusionOk="0" h="42672" w="169254">
                <a:moveTo>
                  <a:pt x="0" y="17929"/>
                </a:moveTo>
                <a:lnTo>
                  <a:pt x="59527" y="18889"/>
                </a:lnTo>
                <a:lnTo>
                  <a:pt x="59527" y="626"/>
                </a:lnTo>
                <a:lnTo>
                  <a:pt x="169254" y="0"/>
                </a:lnTo>
                <a:lnTo>
                  <a:pt x="169254" y="41596"/>
                </a:lnTo>
                <a:lnTo>
                  <a:pt x="717" y="42672"/>
                </a:lnTo>
                <a:close/>
              </a:path>
            </a:pathLst>
          </a:custGeom>
          <a:noFill/>
          <a:ln cap="flat" cmpd="sng" w="28575">
            <a:solidFill>
              <a:srgbClr val="38761D"/>
            </a:solidFill>
            <a:prstDash val="dash"/>
            <a:round/>
            <a:headEnd len="med" w="med" type="none"/>
            <a:tailEnd len="med" w="med" type="none"/>
          </a:ln>
        </p:spPr>
      </p:sp>
      <p:sp>
        <p:nvSpPr>
          <p:cNvPr id="278" name="Google Shape;278;p39"/>
          <p:cNvSpPr/>
          <p:nvPr/>
        </p:nvSpPr>
        <p:spPr>
          <a:xfrm>
            <a:off x="177300" y="1101725"/>
            <a:ext cx="3355540" cy="3080382"/>
          </a:xfrm>
          <a:custGeom>
            <a:rect b="b" l="l" r="r" t="t"/>
            <a:pathLst>
              <a:path extrusionOk="0" h="69566" w="135550">
                <a:moveTo>
                  <a:pt x="706" y="0"/>
                </a:moveTo>
                <a:lnTo>
                  <a:pt x="99544" y="0"/>
                </a:lnTo>
                <a:lnTo>
                  <a:pt x="135532" y="37"/>
                </a:lnTo>
                <a:lnTo>
                  <a:pt x="135550" y="9682"/>
                </a:lnTo>
                <a:lnTo>
                  <a:pt x="135550" y="69566"/>
                </a:lnTo>
                <a:lnTo>
                  <a:pt x="0" y="69566"/>
                </a:lnTo>
                <a:close/>
              </a:path>
            </a:pathLst>
          </a:custGeom>
          <a:noFill/>
          <a:ln cap="flat" cmpd="sng" w="19050">
            <a:solidFill>
              <a:srgbClr val="741B47"/>
            </a:solidFill>
            <a:prstDash val="dash"/>
            <a:round/>
            <a:headEnd len="med" w="med" type="none"/>
            <a:tailEnd len="med" w="med" type="none"/>
          </a:ln>
        </p:spPr>
      </p:sp>
      <p:sp>
        <p:nvSpPr>
          <p:cNvPr id="279" name="Google Shape;279;p39"/>
          <p:cNvSpPr txBox="1"/>
          <p:nvPr/>
        </p:nvSpPr>
        <p:spPr>
          <a:xfrm>
            <a:off x="177300" y="1089325"/>
            <a:ext cx="17001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a:t>
            </a:r>
            <a:endParaRPr sz="1600">
              <a:solidFill>
                <a:srgbClr val="FFFFFF"/>
              </a:solidFill>
              <a:latin typeface="Source Sans Pro"/>
              <a:ea typeface="Source Sans Pro"/>
              <a:cs typeface="Source Sans Pro"/>
              <a:sym typeface="Source Sans Pro"/>
            </a:endParaRPr>
          </a:p>
        </p:txBody>
      </p:sp>
      <p:sp>
        <p:nvSpPr>
          <p:cNvPr id="280" name="Google Shape;280;p39"/>
          <p:cNvSpPr txBox="1"/>
          <p:nvPr/>
        </p:nvSpPr>
        <p:spPr>
          <a:xfrm>
            <a:off x="2808893" y="4261900"/>
            <a:ext cx="14922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d’outils</a:t>
            </a:r>
            <a:endParaRPr sz="1600">
              <a:solidFill>
                <a:srgbClr val="FFFFFF"/>
              </a:solidFill>
              <a:latin typeface="Source Sans Pro"/>
              <a:ea typeface="Source Sans Pro"/>
              <a:cs typeface="Source Sans Pro"/>
              <a:sym typeface="Source Sans Pro"/>
            </a:endParaRPr>
          </a:p>
        </p:txBody>
      </p:sp>
      <p:sp>
        <p:nvSpPr>
          <p:cNvPr id="281" name="Google Shape;281;p39"/>
          <p:cNvSpPr txBox="1"/>
          <p:nvPr/>
        </p:nvSpPr>
        <p:spPr>
          <a:xfrm>
            <a:off x="7381713" y="1062425"/>
            <a:ext cx="15684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latérale</a:t>
            </a:r>
            <a:endParaRPr sz="1600">
              <a:solidFill>
                <a:srgbClr val="FFFFFF"/>
              </a:solidFill>
              <a:latin typeface="Source Sans Pro"/>
              <a:ea typeface="Source Sans Pro"/>
              <a:cs typeface="Source Sans Pro"/>
              <a:sym typeface="Source Sans Pro"/>
            </a:endParaRPr>
          </a:p>
        </p:txBody>
      </p:sp>
      <p:sp>
        <p:nvSpPr>
          <p:cNvPr id="282" name="Google Shape;282;p39"/>
          <p:cNvSpPr txBox="1"/>
          <p:nvPr/>
        </p:nvSpPr>
        <p:spPr>
          <a:xfrm>
            <a:off x="4386667" y="4182025"/>
            <a:ext cx="266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Sélection d’objet | Crayons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Géométrie dynamique| Boîte de texte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Éditeur d’équation | Sélection de couleur</a:t>
            </a:r>
            <a:endParaRPr sz="1100">
              <a:latin typeface="Source Sans Pro"/>
              <a:ea typeface="Source Sans Pro"/>
              <a:cs typeface="Source Sans Pro"/>
              <a:sym typeface="Source Sans Pro"/>
            </a:endParaRPr>
          </a:p>
        </p:txBody>
      </p:sp>
      <p:sp>
        <p:nvSpPr>
          <p:cNvPr id="283" name="Google Shape;283;p39"/>
          <p:cNvSpPr txBox="1"/>
          <p:nvPr/>
        </p:nvSpPr>
        <p:spPr>
          <a:xfrm>
            <a:off x="7381717" y="1520425"/>
            <a:ext cx="15684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Grille d’arrière-plan</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Menu d’aide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Exportation en image</a:t>
            </a:r>
            <a:endParaRPr sz="1100">
              <a:latin typeface="Source Sans Pro"/>
              <a:ea typeface="Source Sans Pro"/>
              <a:cs typeface="Source Sans Pro"/>
              <a:sym typeface="Source Sans Pro"/>
            </a:endParaRPr>
          </a:p>
        </p:txBody>
      </p:sp>
      <p:sp>
        <p:nvSpPr>
          <p:cNvPr id="284" name="Google Shape;284;p39"/>
          <p:cNvSpPr txBox="1"/>
          <p:nvPr/>
        </p:nvSpPr>
        <p:spPr>
          <a:xfrm>
            <a:off x="218525" y="1540350"/>
            <a:ext cx="16590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Banque d’éléments manipulables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Gestions et partage des fichiers (connexion </a:t>
            </a:r>
            <a:r>
              <a:rPr lang="fr-CA" sz="1100">
                <a:latin typeface="Source Sans Pro"/>
                <a:ea typeface="Source Sans Pro"/>
                <a:cs typeface="Source Sans Pro"/>
                <a:sym typeface="Source Sans Pro"/>
              </a:rPr>
              <a:t>requise)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dk1"/>
                </a:solidFill>
                <a:latin typeface="Source Sans Pro"/>
                <a:ea typeface="Source Sans Pro"/>
                <a:cs typeface="Source Sans Pro"/>
                <a:sym typeface="Source Sans Pro"/>
              </a:rPr>
              <a:t>Paramètres de l’interface de l’utilisateur</a:t>
            </a:r>
            <a:endParaRPr sz="11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sz="11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dk1"/>
                </a:solidFill>
                <a:latin typeface="Source Sans Pro"/>
                <a:ea typeface="Source Sans Pro"/>
                <a:cs typeface="Source Sans Pro"/>
                <a:sym typeface="Source Sans Pro"/>
              </a:rPr>
              <a:t>Gestion de classe</a:t>
            </a:r>
            <a:endParaRPr sz="1100">
              <a:solidFill>
                <a:schemeClr val="dk1"/>
              </a:solidFill>
              <a:latin typeface="Source Sans Pro"/>
              <a:ea typeface="Source Sans Pro"/>
              <a:cs typeface="Source Sans Pro"/>
              <a:sym typeface="Source Sans Pro"/>
            </a:endParaRPr>
          </a:p>
        </p:txBody>
      </p:sp>
      <p:sp>
        <p:nvSpPr>
          <p:cNvPr id="285" name="Google Shape;285;p39"/>
          <p:cNvSpPr txBox="1"/>
          <p:nvPr>
            <p:ph type="title"/>
          </p:nvPr>
        </p:nvSpPr>
        <p:spPr>
          <a:xfrm>
            <a:off x="311700" y="184900"/>
            <a:ext cx="3256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50"/>
              <a:t>(survol du canevas)</a:t>
            </a:r>
            <a:endParaRPr sz="1650"/>
          </a:p>
        </p:txBody>
      </p:sp>
      <p:sp>
        <p:nvSpPr>
          <p:cNvPr id="286" name="Google Shape;286;p39">
            <a:hlinkClick r:id="rId4"/>
          </p:cNvPr>
          <p:cNvSpPr/>
          <p:nvPr/>
        </p:nvSpPr>
        <p:spPr>
          <a:xfrm>
            <a:off x="6589050" y="211300"/>
            <a:ext cx="2205300" cy="519900"/>
          </a:xfrm>
          <a:prstGeom prst="roundRect">
            <a:avLst>
              <a:gd fmla="val 16667" name="adj"/>
            </a:avLst>
          </a:prstGeom>
          <a:solidFill>
            <a:srgbClr val="F3F3F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500" u="sng">
                <a:solidFill>
                  <a:srgbClr val="595959"/>
                </a:solidFill>
                <a:latin typeface="Dosis"/>
                <a:ea typeface="Dosis"/>
                <a:cs typeface="Dosis"/>
                <a:sym typeface="Dosis"/>
                <a:hlinkClick r:id="rId5">
                  <a:extLst>
                    <a:ext uri="{A12FA001-AC4F-418D-AE19-62706E023703}">
                      <ahyp:hlinkClr val="tx"/>
                    </a:ext>
                  </a:extLst>
                </a:hlinkClick>
              </a:rPr>
              <a:t>fr.mathigon.org/polypad</a:t>
            </a:r>
            <a:endParaRPr b="1" sz="1500">
              <a:solidFill>
                <a:srgbClr val="595959"/>
              </a:solidFill>
              <a:latin typeface="Dosis"/>
              <a:ea typeface="Dosis"/>
              <a:cs typeface="Dosis"/>
              <a:sym typeface="Dosis"/>
            </a:endParaRPr>
          </a:p>
        </p:txBody>
      </p:sp>
      <p:pic>
        <p:nvPicPr>
          <p:cNvPr id="287" name="Google Shape;287;p39"/>
          <p:cNvPicPr preferRelativeResize="0"/>
          <p:nvPr/>
        </p:nvPicPr>
        <p:blipFill>
          <a:blip r:embed="rId6">
            <a:alphaModFix/>
          </a:blip>
          <a:stretch>
            <a:fillRect/>
          </a:stretch>
        </p:blipFill>
        <p:spPr>
          <a:xfrm rot="-1286688">
            <a:off x="8675870" y="589836"/>
            <a:ext cx="261943" cy="2619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0"/>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0"/>
          <p:cNvSpPr txBox="1"/>
          <p:nvPr>
            <p:ph type="title"/>
          </p:nvPr>
        </p:nvSpPr>
        <p:spPr>
          <a:xfrm>
            <a:off x="311700" y="184900"/>
            <a:ext cx="6366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88"/>
              <a:t>(accessibilité_raccourcis clavier)</a:t>
            </a:r>
            <a:endParaRPr sz="1688"/>
          </a:p>
        </p:txBody>
      </p:sp>
      <p:pic>
        <p:nvPicPr>
          <p:cNvPr id="294" name="Google Shape;294;p40"/>
          <p:cNvPicPr preferRelativeResize="0"/>
          <p:nvPr/>
        </p:nvPicPr>
        <p:blipFill>
          <a:blip r:embed="rId3">
            <a:alphaModFix/>
          </a:blip>
          <a:stretch>
            <a:fillRect/>
          </a:stretch>
        </p:blipFill>
        <p:spPr>
          <a:xfrm>
            <a:off x="4025638" y="1385100"/>
            <a:ext cx="3116050" cy="2487464"/>
          </a:xfrm>
          <a:prstGeom prst="rect">
            <a:avLst/>
          </a:prstGeom>
          <a:noFill/>
          <a:ln>
            <a:noFill/>
          </a:ln>
        </p:spPr>
      </p:pic>
      <p:pic>
        <p:nvPicPr>
          <p:cNvPr id="295" name="Google Shape;295;p40"/>
          <p:cNvPicPr preferRelativeResize="0"/>
          <p:nvPr/>
        </p:nvPicPr>
        <p:blipFill>
          <a:blip r:embed="rId4">
            <a:alphaModFix/>
          </a:blip>
          <a:stretch>
            <a:fillRect/>
          </a:stretch>
        </p:blipFill>
        <p:spPr>
          <a:xfrm>
            <a:off x="7655125" y="1102625"/>
            <a:ext cx="1207397" cy="3888324"/>
          </a:xfrm>
          <a:prstGeom prst="rect">
            <a:avLst/>
          </a:prstGeom>
          <a:noFill/>
          <a:ln>
            <a:noFill/>
          </a:ln>
        </p:spPr>
      </p:pic>
      <p:sp>
        <p:nvSpPr>
          <p:cNvPr id="296" name="Google Shape;296;p40"/>
          <p:cNvSpPr/>
          <p:nvPr/>
        </p:nvSpPr>
        <p:spPr>
          <a:xfrm>
            <a:off x="8399925" y="2411500"/>
            <a:ext cx="466200" cy="295800"/>
          </a:xfrm>
          <a:prstGeom prst="ellipse">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0"/>
          <p:cNvSpPr/>
          <p:nvPr/>
        </p:nvSpPr>
        <p:spPr>
          <a:xfrm>
            <a:off x="6078100" y="2249075"/>
            <a:ext cx="798000" cy="458100"/>
          </a:xfrm>
          <a:prstGeom prst="ellipse">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8" name="Google Shape;298;p40"/>
          <p:cNvCxnSpPr>
            <a:stCxn id="296" idx="2"/>
            <a:endCxn id="297" idx="6"/>
          </p:cNvCxnSpPr>
          <p:nvPr/>
        </p:nvCxnSpPr>
        <p:spPr>
          <a:xfrm rot="10800000">
            <a:off x="6876225" y="2478100"/>
            <a:ext cx="1523700" cy="81300"/>
          </a:xfrm>
          <a:prstGeom prst="straightConnector1">
            <a:avLst/>
          </a:prstGeom>
          <a:noFill/>
          <a:ln cap="flat" cmpd="sng" w="19050">
            <a:solidFill>
              <a:srgbClr val="CC3C00"/>
            </a:solidFill>
            <a:prstDash val="solid"/>
            <a:round/>
            <a:headEnd len="med" w="med" type="none"/>
            <a:tailEnd len="med" w="med" type="triangle"/>
          </a:ln>
        </p:spPr>
      </p:cxnSp>
      <p:cxnSp>
        <p:nvCxnSpPr>
          <p:cNvPr id="299" name="Google Shape;299;p40"/>
          <p:cNvCxnSpPr>
            <a:stCxn id="297" idx="2"/>
          </p:cNvCxnSpPr>
          <p:nvPr/>
        </p:nvCxnSpPr>
        <p:spPr>
          <a:xfrm rot="10800000">
            <a:off x="3541000" y="2223125"/>
            <a:ext cx="2537100" cy="255000"/>
          </a:xfrm>
          <a:prstGeom prst="straightConnector1">
            <a:avLst/>
          </a:prstGeom>
          <a:noFill/>
          <a:ln cap="flat" cmpd="sng" w="19050">
            <a:solidFill>
              <a:srgbClr val="CC3C00"/>
            </a:solidFill>
            <a:prstDash val="solid"/>
            <a:round/>
            <a:headEnd len="med" w="med" type="none"/>
            <a:tailEnd len="med" w="med" type="triangle"/>
          </a:ln>
        </p:spPr>
      </p:cxnSp>
      <p:pic>
        <p:nvPicPr>
          <p:cNvPr id="300" name="Google Shape;300;p40"/>
          <p:cNvPicPr preferRelativeResize="0"/>
          <p:nvPr/>
        </p:nvPicPr>
        <p:blipFill rotWithShape="1">
          <a:blip r:embed="rId5">
            <a:alphaModFix/>
          </a:blip>
          <a:srcRect b="7679" l="21382" r="27500" t="6703"/>
          <a:stretch/>
        </p:blipFill>
        <p:spPr>
          <a:xfrm>
            <a:off x="8399921" y="2571750"/>
            <a:ext cx="671250" cy="816850"/>
          </a:xfrm>
          <a:prstGeom prst="rect">
            <a:avLst/>
          </a:prstGeom>
          <a:noFill/>
          <a:ln>
            <a:noFill/>
          </a:ln>
        </p:spPr>
      </p:pic>
      <p:pic>
        <p:nvPicPr>
          <p:cNvPr id="301" name="Google Shape;301;p40"/>
          <p:cNvPicPr preferRelativeResize="0"/>
          <p:nvPr/>
        </p:nvPicPr>
        <p:blipFill rotWithShape="1">
          <a:blip r:embed="rId5">
            <a:alphaModFix/>
          </a:blip>
          <a:srcRect b="7679" l="21382" r="27500" t="6703"/>
          <a:stretch/>
        </p:blipFill>
        <p:spPr>
          <a:xfrm>
            <a:off x="6284246" y="2571738"/>
            <a:ext cx="671250" cy="816850"/>
          </a:xfrm>
          <a:prstGeom prst="rect">
            <a:avLst/>
          </a:prstGeom>
          <a:noFill/>
          <a:ln>
            <a:noFill/>
          </a:ln>
        </p:spPr>
      </p:pic>
      <p:pic>
        <p:nvPicPr>
          <p:cNvPr id="302" name="Google Shape;302;p40"/>
          <p:cNvPicPr preferRelativeResize="0"/>
          <p:nvPr/>
        </p:nvPicPr>
        <p:blipFill>
          <a:blip r:embed="rId6">
            <a:alphaModFix/>
          </a:blip>
          <a:stretch>
            <a:fillRect/>
          </a:stretch>
        </p:blipFill>
        <p:spPr>
          <a:xfrm>
            <a:off x="481228" y="1183325"/>
            <a:ext cx="3031000" cy="3431250"/>
          </a:xfrm>
          <a:prstGeom prst="rect">
            <a:avLst/>
          </a:prstGeom>
          <a:noFill/>
          <a:ln>
            <a:noFill/>
          </a:ln>
        </p:spPr>
      </p:pic>
      <p:pic>
        <p:nvPicPr>
          <p:cNvPr id="303" name="Google Shape;303;p40"/>
          <p:cNvPicPr preferRelativeResize="0"/>
          <p:nvPr/>
        </p:nvPicPr>
        <p:blipFill>
          <a:blip r:embed="rId7">
            <a:alphaModFix/>
          </a:blip>
          <a:stretch>
            <a:fillRect/>
          </a:stretch>
        </p:blipFill>
        <p:spPr>
          <a:xfrm>
            <a:off x="763125" y="4628500"/>
            <a:ext cx="207949" cy="207949"/>
          </a:xfrm>
          <a:prstGeom prst="rect">
            <a:avLst/>
          </a:prstGeom>
          <a:noFill/>
          <a:ln>
            <a:noFill/>
          </a:ln>
        </p:spPr>
      </p:pic>
      <p:sp>
        <p:nvSpPr>
          <p:cNvPr id="304" name="Google Shape;304;p40"/>
          <p:cNvSpPr txBox="1"/>
          <p:nvPr/>
        </p:nvSpPr>
        <p:spPr>
          <a:xfrm>
            <a:off x="897500" y="4567300"/>
            <a:ext cx="2769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000">
                <a:latin typeface="Dosis SemiBold"/>
                <a:ea typeface="Dosis SemiBold"/>
                <a:cs typeface="Dosis SemiBold"/>
                <a:sym typeface="Dosis SemiBold"/>
              </a:rPr>
              <a:t>Traduction possible avec Google Translate</a:t>
            </a:r>
            <a:endParaRPr i="1" sz="1000">
              <a:latin typeface="Dosis SemiBold"/>
              <a:ea typeface="Dosis SemiBold"/>
              <a:cs typeface="Dosis SemiBold"/>
              <a:sym typeface="Dosi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1"/>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1"/>
          <p:cNvSpPr txBox="1"/>
          <p:nvPr>
            <p:ph type="title"/>
          </p:nvPr>
        </p:nvSpPr>
        <p:spPr>
          <a:xfrm>
            <a:off x="311700" y="184900"/>
            <a:ext cx="5201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50"/>
              <a:t>(création d’un nouveau compte)</a:t>
            </a:r>
            <a:endParaRPr sz="1650"/>
          </a:p>
        </p:txBody>
      </p:sp>
      <p:pic>
        <p:nvPicPr>
          <p:cNvPr id="311" name="Google Shape;311;p41"/>
          <p:cNvPicPr preferRelativeResize="0"/>
          <p:nvPr/>
        </p:nvPicPr>
        <p:blipFill>
          <a:blip r:embed="rId3">
            <a:alphaModFix/>
          </a:blip>
          <a:stretch>
            <a:fillRect/>
          </a:stretch>
        </p:blipFill>
        <p:spPr>
          <a:xfrm>
            <a:off x="5562873" y="1044323"/>
            <a:ext cx="3294225" cy="2659200"/>
          </a:xfrm>
          <a:prstGeom prst="rect">
            <a:avLst/>
          </a:prstGeom>
          <a:noFill/>
          <a:ln>
            <a:noFill/>
          </a:ln>
        </p:spPr>
      </p:pic>
      <p:sp>
        <p:nvSpPr>
          <p:cNvPr id="312" name="Google Shape;312;p41"/>
          <p:cNvSpPr/>
          <p:nvPr/>
        </p:nvSpPr>
        <p:spPr>
          <a:xfrm>
            <a:off x="8113050" y="1129550"/>
            <a:ext cx="6723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1"/>
          <p:cNvSpPr/>
          <p:nvPr/>
        </p:nvSpPr>
        <p:spPr>
          <a:xfrm>
            <a:off x="6311150" y="1999125"/>
            <a:ext cx="23307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4" name="Google Shape;314;p41"/>
          <p:cNvPicPr preferRelativeResize="0"/>
          <p:nvPr/>
        </p:nvPicPr>
        <p:blipFill rotWithShape="1">
          <a:blip r:embed="rId4">
            <a:alphaModFix/>
          </a:blip>
          <a:srcRect b="7679" l="21382" r="27500" t="6703"/>
          <a:stretch/>
        </p:blipFill>
        <p:spPr>
          <a:xfrm rot="-1492242">
            <a:off x="8543223" y="1406350"/>
            <a:ext cx="376626" cy="458325"/>
          </a:xfrm>
          <a:prstGeom prst="rect">
            <a:avLst/>
          </a:prstGeom>
          <a:noFill/>
          <a:ln>
            <a:noFill/>
          </a:ln>
        </p:spPr>
      </p:pic>
      <p:pic>
        <p:nvPicPr>
          <p:cNvPr id="315" name="Google Shape;315;p41"/>
          <p:cNvPicPr preferRelativeResize="0"/>
          <p:nvPr/>
        </p:nvPicPr>
        <p:blipFill rotWithShape="1">
          <a:blip r:embed="rId4">
            <a:alphaModFix/>
          </a:blip>
          <a:srcRect b="7679" l="21382" r="27500" t="6703"/>
          <a:stretch/>
        </p:blipFill>
        <p:spPr>
          <a:xfrm rot="-1492242">
            <a:off x="7619848" y="2189587"/>
            <a:ext cx="376626" cy="458325"/>
          </a:xfrm>
          <a:prstGeom prst="rect">
            <a:avLst/>
          </a:prstGeom>
          <a:noFill/>
          <a:ln>
            <a:noFill/>
          </a:ln>
        </p:spPr>
      </p:pic>
      <p:cxnSp>
        <p:nvCxnSpPr>
          <p:cNvPr id="316" name="Google Shape;316;p41"/>
          <p:cNvCxnSpPr/>
          <p:nvPr/>
        </p:nvCxnSpPr>
        <p:spPr>
          <a:xfrm flipH="1">
            <a:off x="7835250" y="1586750"/>
            <a:ext cx="277800" cy="340800"/>
          </a:xfrm>
          <a:prstGeom prst="straightConnector1">
            <a:avLst/>
          </a:prstGeom>
          <a:noFill/>
          <a:ln cap="flat" cmpd="sng" w="28575">
            <a:solidFill>
              <a:srgbClr val="CC3C00"/>
            </a:solidFill>
            <a:prstDash val="solid"/>
            <a:round/>
            <a:headEnd len="med" w="med" type="none"/>
            <a:tailEnd len="med" w="med" type="triangle"/>
          </a:ln>
        </p:spPr>
      </p:cxnSp>
      <p:pic>
        <p:nvPicPr>
          <p:cNvPr id="317" name="Google Shape;317;p41"/>
          <p:cNvPicPr preferRelativeResize="0"/>
          <p:nvPr/>
        </p:nvPicPr>
        <p:blipFill>
          <a:blip r:embed="rId5">
            <a:alphaModFix/>
          </a:blip>
          <a:stretch>
            <a:fillRect/>
          </a:stretch>
        </p:blipFill>
        <p:spPr>
          <a:xfrm>
            <a:off x="712150" y="1922624"/>
            <a:ext cx="4071749" cy="2761125"/>
          </a:xfrm>
          <a:prstGeom prst="rect">
            <a:avLst/>
          </a:prstGeom>
          <a:noFill/>
          <a:ln>
            <a:noFill/>
          </a:ln>
        </p:spPr>
      </p:pic>
      <p:sp>
        <p:nvSpPr>
          <p:cNvPr id="318" name="Google Shape;318;p41"/>
          <p:cNvSpPr/>
          <p:nvPr/>
        </p:nvSpPr>
        <p:spPr>
          <a:xfrm>
            <a:off x="2241175" y="1999125"/>
            <a:ext cx="7350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9" name="Google Shape;319;p41"/>
          <p:cNvCxnSpPr>
            <a:stCxn id="313" idx="1"/>
            <a:endCxn id="318" idx="3"/>
          </p:cNvCxnSpPr>
          <p:nvPr/>
        </p:nvCxnSpPr>
        <p:spPr>
          <a:xfrm rot="10800000">
            <a:off x="2976050" y="2232225"/>
            <a:ext cx="3335100" cy="0"/>
          </a:xfrm>
          <a:prstGeom prst="straightConnector1">
            <a:avLst/>
          </a:prstGeom>
          <a:noFill/>
          <a:ln cap="flat" cmpd="sng" w="28575">
            <a:solidFill>
              <a:srgbClr val="CC3C00"/>
            </a:solidFill>
            <a:prstDash val="solid"/>
            <a:round/>
            <a:headEnd len="med" w="med" type="none"/>
            <a:tailEnd len="med" w="med" type="triangle"/>
          </a:ln>
        </p:spPr>
      </p:cxnSp>
      <p:pic>
        <p:nvPicPr>
          <p:cNvPr id="320" name="Google Shape;320;p41"/>
          <p:cNvPicPr preferRelativeResize="0"/>
          <p:nvPr/>
        </p:nvPicPr>
        <p:blipFill rotWithShape="1">
          <a:blip r:embed="rId4">
            <a:alphaModFix/>
          </a:blip>
          <a:srcRect b="7679" l="21382" r="27500" t="6703"/>
          <a:stretch/>
        </p:blipFill>
        <p:spPr>
          <a:xfrm rot="-1492242">
            <a:off x="2765911" y="2290162"/>
            <a:ext cx="376626" cy="458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2"/>
          <p:cNvSpPr/>
          <p:nvPr/>
        </p:nvSpPr>
        <p:spPr>
          <a:xfrm>
            <a:off x="113692" y="96392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6" name="Google Shape;326;p42"/>
          <p:cNvPicPr preferRelativeResize="0"/>
          <p:nvPr/>
        </p:nvPicPr>
        <p:blipFill>
          <a:blip r:embed="rId3">
            <a:alphaModFix/>
          </a:blip>
          <a:stretch>
            <a:fillRect/>
          </a:stretch>
        </p:blipFill>
        <p:spPr>
          <a:xfrm>
            <a:off x="113698" y="1035608"/>
            <a:ext cx="1961275" cy="3700729"/>
          </a:xfrm>
          <a:prstGeom prst="rect">
            <a:avLst/>
          </a:prstGeom>
          <a:noFill/>
          <a:ln>
            <a:noFill/>
          </a:ln>
        </p:spPr>
      </p:pic>
      <p:sp>
        <p:nvSpPr>
          <p:cNvPr id="327" name="Google Shape;327;p42"/>
          <p:cNvSpPr txBox="1"/>
          <p:nvPr>
            <p:ph type="title"/>
          </p:nvPr>
        </p:nvSpPr>
        <p:spPr>
          <a:xfrm>
            <a:off x="311700" y="184900"/>
            <a:ext cx="751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Gestion du fichier </a:t>
            </a:r>
            <a:r>
              <a:rPr lang="fr-CA" sz="1650"/>
              <a:t>(enregistrement, interface de l’utilisateur et images)</a:t>
            </a:r>
            <a:endParaRPr sz="1650"/>
          </a:p>
        </p:txBody>
      </p:sp>
      <p:cxnSp>
        <p:nvCxnSpPr>
          <p:cNvPr id="328" name="Google Shape;328;p42"/>
          <p:cNvCxnSpPr/>
          <p:nvPr/>
        </p:nvCxnSpPr>
        <p:spPr>
          <a:xfrm>
            <a:off x="66563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329" name="Google Shape;329;p42"/>
          <p:cNvSpPr/>
          <p:nvPr/>
        </p:nvSpPr>
        <p:spPr>
          <a:xfrm>
            <a:off x="475175" y="1057825"/>
            <a:ext cx="947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0" name="Google Shape;330;p42"/>
          <p:cNvPicPr preferRelativeResize="0"/>
          <p:nvPr/>
        </p:nvPicPr>
        <p:blipFill rotWithShape="1">
          <a:blip r:embed="rId4">
            <a:alphaModFix/>
          </a:blip>
          <a:srcRect b="7679" l="21382" r="27500" t="6703"/>
          <a:stretch/>
        </p:blipFill>
        <p:spPr>
          <a:xfrm rot="-1492278">
            <a:off x="1214250" y="1098803"/>
            <a:ext cx="266321" cy="324096"/>
          </a:xfrm>
          <a:prstGeom prst="rect">
            <a:avLst/>
          </a:prstGeom>
          <a:noFill/>
          <a:ln>
            <a:noFill/>
          </a:ln>
        </p:spPr>
      </p:pic>
      <p:sp>
        <p:nvSpPr>
          <p:cNvPr id="331" name="Google Shape;331;p42"/>
          <p:cNvSpPr txBox="1"/>
          <p:nvPr/>
        </p:nvSpPr>
        <p:spPr>
          <a:xfrm>
            <a:off x="2299875" y="14554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Enregistrement de votre canevas.</a:t>
            </a:r>
            <a:endParaRPr>
              <a:solidFill>
                <a:srgbClr val="0069BF"/>
              </a:solidFill>
              <a:latin typeface="Dosis SemiBold"/>
              <a:ea typeface="Dosis SemiBold"/>
              <a:cs typeface="Dosis SemiBold"/>
              <a:sym typeface="Dosis SemiBold"/>
            </a:endParaRPr>
          </a:p>
        </p:txBody>
      </p:sp>
      <p:sp>
        <p:nvSpPr>
          <p:cNvPr id="332" name="Google Shape;332;p42"/>
          <p:cNvSpPr txBox="1"/>
          <p:nvPr/>
        </p:nvSpPr>
        <p:spPr>
          <a:xfrm>
            <a:off x="2335300" y="3308851"/>
            <a:ext cx="43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Personnalisation de l’interface utilisateur.</a:t>
            </a:r>
            <a:endParaRPr>
              <a:latin typeface="Dosis SemiBold"/>
              <a:ea typeface="Dosis SemiBold"/>
              <a:cs typeface="Dosis SemiBold"/>
              <a:sym typeface="Dosis SemiBold"/>
            </a:endParaRPr>
          </a:p>
        </p:txBody>
      </p:sp>
      <p:sp>
        <p:nvSpPr>
          <p:cNvPr id="333" name="Google Shape;333;p42"/>
          <p:cNvSpPr/>
          <p:nvPr/>
        </p:nvSpPr>
        <p:spPr>
          <a:xfrm>
            <a:off x="2035000" y="1326625"/>
            <a:ext cx="224100" cy="705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2"/>
          <p:cNvSpPr/>
          <p:nvPr/>
        </p:nvSpPr>
        <p:spPr>
          <a:xfrm>
            <a:off x="2074975" y="2042425"/>
            <a:ext cx="224100" cy="798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2"/>
          <p:cNvSpPr/>
          <p:nvPr/>
        </p:nvSpPr>
        <p:spPr>
          <a:xfrm>
            <a:off x="2074975" y="2886675"/>
            <a:ext cx="224100" cy="12495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2"/>
          <p:cNvSpPr txBox="1"/>
          <p:nvPr/>
        </p:nvSpPr>
        <p:spPr>
          <a:xfrm>
            <a:off x="7151363" y="1271525"/>
            <a:ext cx="16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Dosis SemiBold"/>
                <a:ea typeface="Dosis SemiBold"/>
                <a:cs typeface="Dosis SemiBold"/>
                <a:sym typeface="Dosis SemiBold"/>
              </a:rPr>
              <a:t>Exporter le canevas en tant qu’image</a:t>
            </a:r>
            <a:endParaRPr>
              <a:solidFill>
                <a:schemeClr val="dk1"/>
              </a:solidFill>
              <a:latin typeface="Dosis SemiBold"/>
              <a:ea typeface="Dosis SemiBold"/>
              <a:cs typeface="Dosis SemiBold"/>
              <a:sym typeface="Dosis SemiBold"/>
            </a:endParaRPr>
          </a:p>
        </p:txBody>
      </p:sp>
      <p:pic>
        <p:nvPicPr>
          <p:cNvPr id="337" name="Google Shape;337;p42"/>
          <p:cNvPicPr preferRelativeResize="0"/>
          <p:nvPr/>
        </p:nvPicPr>
        <p:blipFill>
          <a:blip r:embed="rId5">
            <a:alphaModFix/>
          </a:blip>
          <a:stretch>
            <a:fillRect/>
          </a:stretch>
        </p:blipFill>
        <p:spPr>
          <a:xfrm>
            <a:off x="7227574" y="1882000"/>
            <a:ext cx="1615475" cy="2153975"/>
          </a:xfrm>
          <a:prstGeom prst="rect">
            <a:avLst/>
          </a:prstGeom>
          <a:noFill/>
          <a:ln>
            <a:noFill/>
          </a:ln>
        </p:spPr>
      </p:pic>
      <p:sp>
        <p:nvSpPr>
          <p:cNvPr id="338" name="Google Shape;338;p42"/>
          <p:cNvSpPr/>
          <p:nvPr/>
        </p:nvSpPr>
        <p:spPr>
          <a:xfrm>
            <a:off x="8583141" y="3030071"/>
            <a:ext cx="224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9" name="Google Shape;339;p42"/>
          <p:cNvPicPr preferRelativeResize="0"/>
          <p:nvPr/>
        </p:nvPicPr>
        <p:blipFill rotWithShape="1">
          <a:blip r:embed="rId4">
            <a:alphaModFix/>
          </a:blip>
          <a:srcRect b="7679" l="21382" r="27500" t="6703"/>
          <a:stretch/>
        </p:blipFill>
        <p:spPr>
          <a:xfrm>
            <a:off x="8618950" y="3221696"/>
            <a:ext cx="224099" cy="272702"/>
          </a:xfrm>
          <a:prstGeom prst="rect">
            <a:avLst/>
          </a:prstGeom>
          <a:noFill/>
          <a:ln>
            <a:noFill/>
          </a:ln>
        </p:spPr>
      </p:pic>
      <p:sp>
        <p:nvSpPr>
          <p:cNvPr id="340" name="Google Shape;340;p42"/>
          <p:cNvSpPr txBox="1"/>
          <p:nvPr/>
        </p:nvSpPr>
        <p:spPr>
          <a:xfrm>
            <a:off x="2335300" y="2241476"/>
            <a:ext cx="43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Options de partage du canevas.</a:t>
            </a:r>
            <a:endParaRPr>
              <a:latin typeface="Dosis SemiBold"/>
              <a:ea typeface="Dosis SemiBold"/>
              <a:cs typeface="Dosis SemiBold"/>
              <a:sym typeface="Dosi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3"/>
          <p:cNvSpPr/>
          <p:nvPr/>
        </p:nvSpPr>
        <p:spPr>
          <a:xfrm>
            <a:off x="113692" y="96392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6" name="Google Shape;346;p43"/>
          <p:cNvPicPr preferRelativeResize="0"/>
          <p:nvPr/>
        </p:nvPicPr>
        <p:blipFill>
          <a:blip r:embed="rId3">
            <a:alphaModFix/>
          </a:blip>
          <a:stretch>
            <a:fillRect/>
          </a:stretch>
        </p:blipFill>
        <p:spPr>
          <a:xfrm>
            <a:off x="200800" y="1085325"/>
            <a:ext cx="1793550" cy="3465340"/>
          </a:xfrm>
          <a:prstGeom prst="rect">
            <a:avLst/>
          </a:prstGeom>
          <a:noFill/>
          <a:ln>
            <a:noFill/>
          </a:ln>
        </p:spPr>
      </p:pic>
      <p:sp>
        <p:nvSpPr>
          <p:cNvPr id="347" name="Google Shape;347;p43"/>
          <p:cNvSpPr txBox="1"/>
          <p:nvPr>
            <p:ph type="title"/>
          </p:nvPr>
        </p:nvSpPr>
        <p:spPr>
          <a:xfrm>
            <a:off x="311700" y="184900"/>
            <a:ext cx="751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Gestion des fichiers</a:t>
            </a:r>
            <a:r>
              <a:rPr lang="fr-CA"/>
              <a:t> </a:t>
            </a:r>
            <a:r>
              <a:rPr lang="fr-CA" sz="1650"/>
              <a:t>(dossiers personnels et ressources partagés)</a:t>
            </a:r>
            <a:endParaRPr sz="1650"/>
          </a:p>
        </p:txBody>
      </p:sp>
      <p:sp>
        <p:nvSpPr>
          <p:cNvPr id="348" name="Google Shape;348;p43"/>
          <p:cNvSpPr/>
          <p:nvPr/>
        </p:nvSpPr>
        <p:spPr>
          <a:xfrm>
            <a:off x="1069400" y="1057825"/>
            <a:ext cx="9249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3"/>
          <p:cNvSpPr txBox="1"/>
          <p:nvPr/>
        </p:nvSpPr>
        <p:spPr>
          <a:xfrm>
            <a:off x="2550825" y="3364625"/>
            <a:ext cx="432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Vos enregistrement</a:t>
            </a:r>
            <a:r>
              <a:rPr lang="fr-CA">
                <a:latin typeface="Dosis SemiBold"/>
                <a:ea typeface="Dosis SemiBold"/>
                <a:cs typeface="Dosis SemiBold"/>
                <a:sym typeface="Dosis SemiBold"/>
              </a:rPr>
              <a:t>s se retrouvent ici.</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Possibilité</a:t>
            </a:r>
            <a:r>
              <a:rPr lang="fr-CA">
                <a:latin typeface="Dosis SemiBold"/>
                <a:ea typeface="Dosis SemiBold"/>
                <a:cs typeface="Dosis SemiBold"/>
                <a:sym typeface="Dosis SemiBold"/>
              </a:rPr>
              <a:t> de créer des dossiers pour mieux organiser vos fichiers.</a:t>
            </a:r>
            <a:endParaRPr>
              <a:latin typeface="Dosis SemiBold"/>
              <a:ea typeface="Dosis SemiBold"/>
              <a:cs typeface="Dosis SemiBold"/>
              <a:sym typeface="Dosis SemiBold"/>
            </a:endParaRPr>
          </a:p>
        </p:txBody>
      </p:sp>
      <p:sp>
        <p:nvSpPr>
          <p:cNvPr id="350" name="Google Shape;350;p43"/>
          <p:cNvSpPr txBox="1"/>
          <p:nvPr/>
        </p:nvSpPr>
        <p:spPr>
          <a:xfrm>
            <a:off x="2531583" y="1800525"/>
            <a:ext cx="2942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Canevas partagés par Mathigon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351" name="Google Shape;351;p43"/>
          <p:cNvSpPr/>
          <p:nvPr/>
        </p:nvSpPr>
        <p:spPr>
          <a:xfrm>
            <a:off x="1441750" y="1391075"/>
            <a:ext cx="552600" cy="195000"/>
          </a:xfrm>
          <a:prstGeom prst="roundRect">
            <a:avLst>
              <a:gd fmla="val 16667" name="adj"/>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2" name="Google Shape;352;p43"/>
          <p:cNvPicPr preferRelativeResize="0"/>
          <p:nvPr/>
        </p:nvPicPr>
        <p:blipFill rotWithShape="1">
          <a:blip r:embed="rId4">
            <a:alphaModFix/>
          </a:blip>
          <a:srcRect b="7679" l="21382" r="27500" t="6703"/>
          <a:stretch/>
        </p:blipFill>
        <p:spPr>
          <a:xfrm rot="-1492278">
            <a:off x="1819025" y="1098790"/>
            <a:ext cx="266321" cy="324096"/>
          </a:xfrm>
          <a:prstGeom prst="rect">
            <a:avLst/>
          </a:prstGeom>
          <a:noFill/>
          <a:ln>
            <a:noFill/>
          </a:ln>
        </p:spPr>
      </p:pic>
      <p:pic>
        <p:nvPicPr>
          <p:cNvPr id="353" name="Google Shape;353;p43"/>
          <p:cNvPicPr preferRelativeResize="0"/>
          <p:nvPr/>
        </p:nvPicPr>
        <p:blipFill rotWithShape="1">
          <a:blip r:embed="rId5">
            <a:alphaModFix/>
          </a:blip>
          <a:srcRect b="84285" l="41335" r="0" t="0"/>
          <a:stretch/>
        </p:blipFill>
        <p:spPr>
          <a:xfrm>
            <a:off x="5906300" y="1057825"/>
            <a:ext cx="1962625" cy="1195540"/>
          </a:xfrm>
          <a:prstGeom prst="rect">
            <a:avLst/>
          </a:prstGeom>
          <a:noFill/>
          <a:ln>
            <a:noFill/>
          </a:ln>
        </p:spPr>
      </p:pic>
      <p:cxnSp>
        <p:nvCxnSpPr>
          <p:cNvPr id="354" name="Google Shape;354;p43"/>
          <p:cNvCxnSpPr>
            <a:stCxn id="351" idx="3"/>
            <a:endCxn id="353" idx="1"/>
          </p:cNvCxnSpPr>
          <p:nvPr/>
        </p:nvCxnSpPr>
        <p:spPr>
          <a:xfrm>
            <a:off x="1994350" y="1488575"/>
            <a:ext cx="3912000" cy="167100"/>
          </a:xfrm>
          <a:prstGeom prst="curvedConnector3">
            <a:avLst>
              <a:gd fmla="val 49999" name="adj1"/>
            </a:avLst>
          </a:prstGeom>
          <a:noFill/>
          <a:ln cap="flat" cmpd="sng" w="28575">
            <a:solidFill>
              <a:srgbClr val="4A86E8"/>
            </a:solidFill>
            <a:prstDash val="solid"/>
            <a:round/>
            <a:headEnd len="med" w="med" type="none"/>
            <a:tailEnd len="med" w="med" type="triangle"/>
          </a:ln>
        </p:spPr>
      </p:cxnSp>
      <p:sp>
        <p:nvSpPr>
          <p:cNvPr id="355" name="Google Shape;355;p43"/>
          <p:cNvSpPr txBox="1"/>
          <p:nvPr/>
        </p:nvSpPr>
        <p:spPr>
          <a:xfrm>
            <a:off x="6011225" y="2373000"/>
            <a:ext cx="9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Nouveau dossier</a:t>
            </a:r>
            <a:endParaRPr>
              <a:latin typeface="Dosis SemiBold"/>
              <a:ea typeface="Dosis SemiBold"/>
              <a:cs typeface="Dosis SemiBold"/>
              <a:sym typeface="Dosis SemiBold"/>
            </a:endParaRPr>
          </a:p>
        </p:txBody>
      </p:sp>
      <p:sp>
        <p:nvSpPr>
          <p:cNvPr id="356" name="Google Shape;356;p43"/>
          <p:cNvSpPr txBox="1"/>
          <p:nvPr/>
        </p:nvSpPr>
        <p:spPr>
          <a:xfrm>
            <a:off x="7128025" y="2373000"/>
            <a:ext cx="9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Nouveau Polypad</a:t>
            </a:r>
            <a:endParaRPr>
              <a:latin typeface="Dosis SemiBold"/>
              <a:ea typeface="Dosis SemiBold"/>
              <a:cs typeface="Dosis SemiBold"/>
              <a:sym typeface="Dosis SemiBold"/>
            </a:endParaRPr>
          </a:p>
        </p:txBody>
      </p:sp>
      <p:cxnSp>
        <p:nvCxnSpPr>
          <p:cNvPr id="357" name="Google Shape;357;p43"/>
          <p:cNvCxnSpPr>
            <a:stCxn id="355" idx="0"/>
          </p:cNvCxnSpPr>
          <p:nvPr/>
        </p:nvCxnSpPr>
        <p:spPr>
          <a:xfrm flipH="1" rot="10800000">
            <a:off x="6507725" y="1875000"/>
            <a:ext cx="516000" cy="498000"/>
          </a:xfrm>
          <a:prstGeom prst="straightConnector1">
            <a:avLst/>
          </a:prstGeom>
          <a:noFill/>
          <a:ln cap="flat" cmpd="sng" w="28575">
            <a:solidFill>
              <a:srgbClr val="FF0000"/>
            </a:solidFill>
            <a:prstDash val="solid"/>
            <a:round/>
            <a:headEnd len="med" w="med" type="none"/>
            <a:tailEnd len="med" w="med" type="triangle"/>
          </a:ln>
        </p:spPr>
      </p:cxnSp>
      <p:cxnSp>
        <p:nvCxnSpPr>
          <p:cNvPr id="358" name="Google Shape;358;p43"/>
          <p:cNvCxnSpPr>
            <a:stCxn id="356" idx="0"/>
          </p:cNvCxnSpPr>
          <p:nvPr/>
        </p:nvCxnSpPr>
        <p:spPr>
          <a:xfrm rot="10800000">
            <a:off x="7452325" y="1904400"/>
            <a:ext cx="172200" cy="468600"/>
          </a:xfrm>
          <a:prstGeom prst="straightConnector1">
            <a:avLst/>
          </a:prstGeom>
          <a:noFill/>
          <a:ln cap="flat" cmpd="sng" w="28575">
            <a:solidFill>
              <a:srgbClr val="FF0000"/>
            </a:solidFill>
            <a:prstDash val="solid"/>
            <a:round/>
            <a:headEnd len="med" w="med" type="none"/>
            <a:tailEnd len="med" w="med" type="triangle"/>
          </a:ln>
        </p:spPr>
      </p:cxnSp>
      <p:sp>
        <p:nvSpPr>
          <p:cNvPr id="359" name="Google Shape;359;p43"/>
          <p:cNvSpPr/>
          <p:nvPr/>
        </p:nvSpPr>
        <p:spPr>
          <a:xfrm>
            <a:off x="269300" y="1655675"/>
            <a:ext cx="800100" cy="195000"/>
          </a:xfrm>
          <a:prstGeom prst="roundRect">
            <a:avLst>
              <a:gd fmla="val 16667" name="adj"/>
            </a:avLst>
          </a:prstGeom>
          <a:noFill/>
          <a:ln cap="flat" cmpd="sng" w="28575">
            <a:solidFill>
              <a:srgbClr val="6D3B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0" name="Google Shape;360;p43"/>
          <p:cNvCxnSpPr>
            <a:stCxn id="359" idx="3"/>
            <a:endCxn id="350" idx="1"/>
          </p:cNvCxnSpPr>
          <p:nvPr/>
        </p:nvCxnSpPr>
        <p:spPr>
          <a:xfrm>
            <a:off x="1069400" y="1753175"/>
            <a:ext cx="1462200" cy="462900"/>
          </a:xfrm>
          <a:prstGeom prst="curvedConnector3">
            <a:avLst>
              <a:gd fmla="val 49999" name="adj1"/>
            </a:avLst>
          </a:prstGeom>
          <a:noFill/>
          <a:ln cap="flat" cmpd="sng" w="28575">
            <a:solidFill>
              <a:srgbClr val="6D3BBF"/>
            </a:solidFill>
            <a:prstDash val="solid"/>
            <a:round/>
            <a:headEnd len="med" w="med" type="none"/>
            <a:tailEnd len="med" w="med" type="triangle"/>
          </a:ln>
        </p:spPr>
      </p:cxnSp>
      <p:sp>
        <p:nvSpPr>
          <p:cNvPr id="361" name="Google Shape;361;p43"/>
          <p:cNvSpPr/>
          <p:nvPr/>
        </p:nvSpPr>
        <p:spPr>
          <a:xfrm>
            <a:off x="269300" y="1904400"/>
            <a:ext cx="993000" cy="2455800"/>
          </a:xfrm>
          <a:prstGeom prst="roundRect">
            <a:avLst>
              <a:gd fmla="val 4469" name="adj"/>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2" name="Google Shape;362;p43"/>
          <p:cNvCxnSpPr>
            <a:stCxn id="361" idx="3"/>
            <a:endCxn id="349" idx="1"/>
          </p:cNvCxnSpPr>
          <p:nvPr/>
        </p:nvCxnSpPr>
        <p:spPr>
          <a:xfrm>
            <a:off x="1262300" y="3132300"/>
            <a:ext cx="1288500" cy="648000"/>
          </a:xfrm>
          <a:prstGeom prst="curvedConnector3">
            <a:avLst>
              <a:gd fmla="val 50001" name="adj1"/>
            </a:avLst>
          </a:prstGeom>
          <a:noFill/>
          <a:ln cap="flat" cmpd="sng" w="28575">
            <a:solidFill>
              <a:srgbClr val="F1C23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4"/>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Exploration</a:t>
            </a:r>
            <a:r>
              <a:rPr lang="fr-CA"/>
              <a:t> (Polypad)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7"/>
          <p:cNvPicPr preferRelativeResize="0"/>
          <p:nvPr/>
        </p:nvPicPr>
        <p:blipFill>
          <a:blip r:embed="rId3">
            <a:alphaModFix/>
          </a:blip>
          <a:stretch>
            <a:fillRect/>
          </a:stretch>
        </p:blipFill>
        <p:spPr>
          <a:xfrm>
            <a:off x="1204950" y="2146975"/>
            <a:ext cx="2166300" cy="2166300"/>
          </a:xfrm>
          <a:prstGeom prst="rect">
            <a:avLst/>
          </a:prstGeom>
          <a:noFill/>
          <a:ln>
            <a:noFill/>
          </a:ln>
        </p:spPr>
      </p:pic>
      <p:sp>
        <p:nvSpPr>
          <p:cNvPr id="137" name="Google Shape;137;p27"/>
          <p:cNvSpPr txBox="1"/>
          <p:nvPr>
            <p:ph type="title"/>
          </p:nvPr>
        </p:nvSpPr>
        <p:spPr>
          <a:xfrm>
            <a:off x="265500" y="560300"/>
            <a:ext cx="4045200" cy="1774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fr-CA"/>
              <a:t>Manipulation virtuelle </a:t>
            </a:r>
            <a:endParaRPr/>
          </a:p>
          <a:p>
            <a:pPr indent="0" lvl="0" marL="0" rtl="0" algn="ctr">
              <a:spcBef>
                <a:spcPts val="0"/>
              </a:spcBef>
              <a:spcAft>
                <a:spcPts val="0"/>
              </a:spcAft>
              <a:buNone/>
            </a:pPr>
            <a:r>
              <a:rPr lang="fr-CA"/>
              <a:t>avec Polypad</a:t>
            </a:r>
            <a:endParaRPr/>
          </a:p>
        </p:txBody>
      </p:sp>
      <p:sp>
        <p:nvSpPr>
          <p:cNvPr id="138" name="Google Shape;138;p2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fr-CA" sz="1600">
                <a:latin typeface="Source Sans Pro"/>
                <a:ea typeface="Source Sans Pro"/>
                <a:cs typeface="Source Sans Pro"/>
                <a:sym typeface="Source Sans Pro"/>
              </a:rPr>
              <a:t>Polypad de Mathigon est une application gratuite en ligne utilisée comme outil de manipulation virtuelle pour la géométrie, les opérations sur les nombres, les fractions, l’algèbre, la probabilité et la statistique. Cette application s’utilise aussi bien au TNI que sur les appareils de vos élèves (primaire, secondaire et FGA). Cet atelier vous permettra de découvrir son potentiel en explorant ses différents outils dynamiques et ses multiples ressources.</a:t>
            </a:r>
            <a:endParaRPr sz="1600">
              <a:latin typeface="Source Sans Pro"/>
              <a:ea typeface="Source Sans Pro"/>
              <a:cs typeface="Source Sans Pro"/>
              <a:sym typeface="Source Sans Pro"/>
            </a:endParaRPr>
          </a:p>
        </p:txBody>
      </p:sp>
      <p:sp>
        <p:nvSpPr>
          <p:cNvPr id="139" name="Google Shape;139;p27"/>
          <p:cNvSpPr txBox="1"/>
          <p:nvPr/>
        </p:nvSpPr>
        <p:spPr>
          <a:xfrm>
            <a:off x="1451150" y="47947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4"/>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5"/>
              </a:rPr>
              <a:t>Licence CC</a:t>
            </a:r>
            <a:r>
              <a:rPr lang="fr-CA" sz="800">
                <a:latin typeface="Ubuntu"/>
                <a:ea typeface="Ubuntu"/>
                <a:cs typeface="Ubuntu"/>
                <a:sym typeface="Ubuntu"/>
              </a:rPr>
              <a:t>, 2022.</a:t>
            </a:r>
            <a:endParaRPr sz="800">
              <a:latin typeface="Ubuntu"/>
              <a:ea typeface="Ubuntu"/>
              <a:cs typeface="Ubuntu"/>
              <a:sym typeface="Ubuntu"/>
            </a:endParaRPr>
          </a:p>
        </p:txBody>
      </p:sp>
      <p:pic>
        <p:nvPicPr>
          <p:cNvPr id="140" name="Google Shape;140;p27">
            <a:hlinkClick r:id="rId6"/>
          </p:cNvPr>
          <p:cNvPicPr preferRelativeResize="0"/>
          <p:nvPr/>
        </p:nvPicPr>
        <p:blipFill>
          <a:blip r:embed="rId7">
            <a:alphaModFix/>
          </a:blip>
          <a:stretch>
            <a:fillRect/>
          </a:stretch>
        </p:blipFill>
        <p:spPr>
          <a:xfrm>
            <a:off x="582654" y="4772723"/>
            <a:ext cx="829726" cy="290325"/>
          </a:xfrm>
          <a:prstGeom prst="rect">
            <a:avLst/>
          </a:prstGeom>
          <a:noFill/>
          <a:ln>
            <a:noFill/>
          </a:ln>
        </p:spPr>
      </p:pic>
      <p:pic>
        <p:nvPicPr>
          <p:cNvPr id="141" name="Google Shape;141;p27"/>
          <p:cNvPicPr preferRelativeResize="0"/>
          <p:nvPr/>
        </p:nvPicPr>
        <p:blipFill rotWithShape="1">
          <a:blip r:embed="rId8">
            <a:alphaModFix/>
          </a:blip>
          <a:srcRect b="0" l="15168" r="14641" t="0"/>
          <a:stretch/>
        </p:blipFill>
        <p:spPr>
          <a:xfrm>
            <a:off x="152400" y="101600"/>
            <a:ext cx="1706675" cy="367025"/>
          </a:xfrm>
          <a:prstGeom prst="rect">
            <a:avLst/>
          </a:prstGeom>
          <a:noFill/>
          <a:ln>
            <a:noFill/>
          </a:ln>
        </p:spPr>
      </p:pic>
      <p:sp>
        <p:nvSpPr>
          <p:cNvPr id="142" name="Google Shape;142;p27"/>
          <p:cNvSpPr txBox="1"/>
          <p:nvPr/>
        </p:nvSpPr>
        <p:spPr>
          <a:xfrm>
            <a:off x="170375" y="4110625"/>
            <a:ext cx="4085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400">
                <a:solidFill>
                  <a:srgbClr val="3C78D8"/>
                </a:solidFill>
                <a:latin typeface="Viga"/>
                <a:ea typeface="Viga"/>
                <a:cs typeface="Viga"/>
                <a:sym typeface="Viga"/>
              </a:rPr>
              <a:t>monurl.ca/polypad17fevrier</a:t>
            </a:r>
            <a:r>
              <a:rPr lang="fr-CA" sz="2400">
                <a:solidFill>
                  <a:srgbClr val="3C78D8"/>
                </a:solidFill>
                <a:latin typeface="Dosis SemiBold"/>
                <a:ea typeface="Dosis SemiBold"/>
                <a:cs typeface="Dosis SemiBold"/>
                <a:sym typeface="Dosis SemiBold"/>
              </a:rPr>
              <a:t> </a:t>
            </a:r>
            <a:endParaRPr sz="2400">
              <a:solidFill>
                <a:srgbClr val="3C78D8"/>
              </a:solidFill>
              <a:latin typeface="Dosis SemiBold"/>
              <a:ea typeface="Dosis SemiBold"/>
              <a:cs typeface="Dosis SemiBold"/>
              <a:sym typeface="Dosis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5"/>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Quelques démonstrations</a:t>
            </a:r>
            <a:endParaRPr/>
          </a:p>
        </p:txBody>
      </p:sp>
      <p:sp>
        <p:nvSpPr>
          <p:cNvPr id="373" name="Google Shape;373;p45"/>
          <p:cNvSpPr txBox="1"/>
          <p:nvPr/>
        </p:nvSpPr>
        <p:spPr>
          <a:xfrm>
            <a:off x="519600" y="1580125"/>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osis SemiBold"/>
              <a:ea typeface="Dosis SemiBold"/>
              <a:cs typeface="Dosis SemiBold"/>
              <a:sym typeface="Dosis SemiBold"/>
            </a:endParaRPr>
          </a:p>
        </p:txBody>
      </p:sp>
      <p:sp>
        <p:nvSpPr>
          <p:cNvPr id="374" name="Google Shape;374;p45"/>
          <p:cNvSpPr txBox="1"/>
          <p:nvPr/>
        </p:nvSpPr>
        <p:spPr>
          <a:xfrm>
            <a:off x="1055750" y="1152050"/>
            <a:ext cx="30438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500">
                <a:latin typeface="Dosis"/>
                <a:ea typeface="Dosis"/>
                <a:cs typeface="Dosis"/>
                <a:sym typeface="Dosis"/>
              </a:rPr>
              <a:t>Exemples d’activité à explorer</a:t>
            </a:r>
            <a:endParaRPr b="1" sz="1500">
              <a:latin typeface="Dosis"/>
              <a:ea typeface="Dosis"/>
              <a:cs typeface="Dosis"/>
              <a:sym typeface="Dosis"/>
            </a:endParaRPr>
          </a:p>
          <a:p>
            <a:pPr indent="457200" lvl="0" marL="0" rtl="0" algn="l">
              <a:spcBef>
                <a:spcPts val="0"/>
              </a:spcBef>
              <a:spcAft>
                <a:spcPts val="0"/>
              </a:spcAft>
              <a:buNone/>
            </a:pPr>
            <a:r>
              <a:rPr lang="fr-CA" sz="1500" u="sng">
                <a:solidFill>
                  <a:schemeClr val="accent5"/>
                </a:solidFill>
                <a:latin typeface="Dosis SemiBold"/>
                <a:ea typeface="Dosis SemiBold"/>
                <a:cs typeface="Dosis SemiBold"/>
                <a:sym typeface="Dosis SemiBold"/>
                <a:hlinkClick r:id="rId3">
                  <a:extLst>
                    <a:ext uri="{A12FA001-AC4F-418D-AE19-62706E023703}">
                      <ahyp:hlinkClr val="tx"/>
                    </a:ext>
                  </a:extLst>
                </a:hlinkClick>
              </a:rPr>
              <a:t>Opérations sur les fractions</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rPr lang="fr-CA" sz="1500" u="sng">
                <a:solidFill>
                  <a:schemeClr val="accent5"/>
                </a:solidFill>
                <a:latin typeface="Dosis SemiBold"/>
                <a:ea typeface="Dosis SemiBold"/>
                <a:cs typeface="Dosis SemiBold"/>
                <a:sym typeface="Dosis SemiBold"/>
                <a:hlinkClick r:id="rId4">
                  <a:extLst>
                    <a:ext uri="{A12FA001-AC4F-418D-AE19-62706E023703}">
                      <ahyp:hlinkClr val="tx"/>
                    </a:ext>
                  </a:extLst>
                </a:hlinkClick>
              </a:rPr>
              <a:t>Concept de moyenne</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rPr lang="fr-CA" sz="1500" u="sng">
                <a:solidFill>
                  <a:schemeClr val="hlink"/>
                </a:solidFill>
                <a:latin typeface="Dosis SemiBold"/>
                <a:ea typeface="Dosis SemiBold"/>
                <a:cs typeface="Dosis SemiBold"/>
                <a:sym typeface="Dosis SemiBold"/>
                <a:hlinkClick r:id="rId5"/>
              </a:rPr>
              <a:t>Compléter le carré</a:t>
            </a:r>
            <a:endParaRPr sz="1500">
              <a:latin typeface="Dosis SemiBold"/>
              <a:ea typeface="Dosis SemiBold"/>
              <a:cs typeface="Dosis SemiBold"/>
              <a:sym typeface="Dosis SemiBold"/>
            </a:endParaRPr>
          </a:p>
          <a:p>
            <a:pPr indent="0" lvl="0" marL="0" rtl="0" algn="l">
              <a:spcBef>
                <a:spcPts val="0"/>
              </a:spcBef>
              <a:spcAft>
                <a:spcPts val="0"/>
              </a:spcAft>
              <a:buClr>
                <a:schemeClr val="dk1"/>
              </a:buClr>
              <a:buSzPts val="1100"/>
              <a:buFont typeface="Arial"/>
              <a:buNone/>
            </a:pPr>
            <a:r>
              <a:t/>
            </a:r>
            <a:endParaRPr sz="1500">
              <a:latin typeface="Dosis SemiBold"/>
              <a:ea typeface="Dosis SemiBold"/>
              <a:cs typeface="Dosis SemiBold"/>
              <a:sym typeface="Dosis SemiBold"/>
            </a:endParaRPr>
          </a:p>
        </p:txBody>
      </p:sp>
      <p:sp>
        <p:nvSpPr>
          <p:cNvPr id="375" name="Google Shape;375;p45"/>
          <p:cNvSpPr txBox="1"/>
          <p:nvPr/>
        </p:nvSpPr>
        <p:spPr>
          <a:xfrm>
            <a:off x="1055750" y="2708775"/>
            <a:ext cx="5611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Dosis"/>
                <a:ea typeface="Dosis"/>
                <a:cs typeface="Dosis"/>
                <a:sym typeface="Dosis"/>
              </a:rPr>
              <a:t>Démonstrations vidéos:</a:t>
            </a:r>
            <a:endParaRPr b="1">
              <a:latin typeface="Dosis"/>
              <a:ea typeface="Dosis"/>
              <a:cs typeface="Dosis"/>
              <a:sym typeface="Dosis"/>
            </a:endParaRPr>
          </a:p>
          <a:p>
            <a:pPr indent="457200" lvl="0" marL="0" rtl="0" algn="l">
              <a:spcBef>
                <a:spcPts val="0"/>
              </a:spcBef>
              <a:spcAft>
                <a:spcPts val="0"/>
              </a:spcAft>
              <a:buNone/>
            </a:pPr>
            <a:r>
              <a:rPr lang="fr-CA">
                <a:latin typeface="Dosis SemiBold"/>
                <a:ea typeface="Dosis SemiBold"/>
                <a:cs typeface="Dosis SemiBold"/>
                <a:sym typeface="Dosis SemiBold"/>
              </a:rPr>
              <a:t>Multiplication de fractions (</a:t>
            </a:r>
            <a:r>
              <a:rPr lang="fr-CA" u="sng">
                <a:solidFill>
                  <a:schemeClr val="hlink"/>
                </a:solidFill>
                <a:latin typeface="Dosis SemiBold"/>
                <a:ea typeface="Dosis SemiBold"/>
                <a:cs typeface="Dosis SemiBold"/>
                <a:sym typeface="Dosis SemiBold"/>
                <a:hlinkClick r:id="rId6"/>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7"/>
              </a:rPr>
              <a:t>canevas</a:t>
            </a:r>
            <a:r>
              <a:rPr lang="fr-CA">
                <a:latin typeface="Dosis SemiBold"/>
                <a:ea typeface="Dosis SemiBold"/>
                <a:cs typeface="Dosis SemiBold"/>
                <a:sym typeface="Dosis SemiBold"/>
              </a:rPr>
              <a:t>)(</a:t>
            </a:r>
            <a:r>
              <a:rPr lang="fr-CA" u="sng">
                <a:solidFill>
                  <a:schemeClr val="hlink"/>
                </a:solidFill>
                <a:latin typeface="Dosis SemiBold"/>
                <a:ea typeface="Dosis SemiBold"/>
                <a:cs typeface="Dosis SemiBold"/>
                <a:sym typeface="Dosis SemiBold"/>
                <a:hlinkClick r:id="rId8"/>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Division de fractions (</a:t>
            </a:r>
            <a:r>
              <a:rPr lang="fr-CA" u="sng">
                <a:solidFill>
                  <a:schemeClr val="hlink"/>
                </a:solidFill>
                <a:latin typeface="Dosis SemiBold"/>
                <a:ea typeface="Dosis SemiBold"/>
                <a:cs typeface="Dosis SemiBold"/>
                <a:sym typeface="Dosis SemiBold"/>
                <a:hlinkClick r:id="rId9"/>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Conversion d’une fraction en nombre décimal (</a:t>
            </a:r>
            <a:r>
              <a:rPr lang="fr-CA" u="sng">
                <a:solidFill>
                  <a:schemeClr val="hlink"/>
                </a:solidFill>
                <a:latin typeface="Dosis SemiBold"/>
                <a:ea typeface="Dosis SemiBold"/>
                <a:cs typeface="Dosis SemiBold"/>
                <a:sym typeface="Dosis SemiBold"/>
                <a:hlinkClick r:id="rId10"/>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Résoudre un système d’équations linéaires (</a:t>
            </a:r>
            <a:r>
              <a:rPr lang="fr-CA" u="sng">
                <a:solidFill>
                  <a:schemeClr val="hlink"/>
                </a:solidFill>
                <a:latin typeface="Dosis SemiBold"/>
                <a:ea typeface="Dosis SemiBold"/>
                <a:cs typeface="Dosis SemiBold"/>
                <a:sym typeface="Dosis SemiBold"/>
                <a:hlinkClick r:id="rId11"/>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2"/>
              </a:rPr>
              <a:t>canevas</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Compléter le carré - expression algébrique (</a:t>
            </a:r>
            <a:r>
              <a:rPr lang="fr-CA" u="sng">
                <a:solidFill>
                  <a:schemeClr val="hlink"/>
                </a:solidFill>
                <a:latin typeface="Dosis SemiBold"/>
                <a:ea typeface="Dosis SemiBold"/>
                <a:cs typeface="Dosis SemiBold"/>
                <a:sym typeface="Dosis SemiBold"/>
                <a:hlinkClick r:id="rId13"/>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6"/>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Options</a:t>
            </a:r>
            <a:endParaRPr/>
          </a:p>
          <a:p>
            <a:pPr indent="0" lvl="0" marL="0" rtl="0" algn="l">
              <a:spcBef>
                <a:spcPts val="0"/>
              </a:spcBef>
              <a:spcAft>
                <a:spcPts val="0"/>
              </a:spcAft>
              <a:buNone/>
            </a:pPr>
            <a:r>
              <a:rPr lang="fr-CA"/>
              <a:t>de partage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7"/>
          <p:cNvSpPr/>
          <p:nvPr/>
        </p:nvSpPr>
        <p:spPr>
          <a:xfrm>
            <a:off x="6216125" y="107523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7"/>
          <p:cNvSpPr/>
          <p:nvPr/>
        </p:nvSpPr>
        <p:spPr>
          <a:xfrm>
            <a:off x="3342763" y="105782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7"/>
          <p:cNvSpPr/>
          <p:nvPr/>
        </p:nvSpPr>
        <p:spPr>
          <a:xfrm>
            <a:off x="469400" y="105782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8" name="Google Shape;388;p47"/>
          <p:cNvPicPr preferRelativeResize="0"/>
          <p:nvPr/>
        </p:nvPicPr>
        <p:blipFill>
          <a:blip r:embed="rId3">
            <a:alphaModFix/>
          </a:blip>
          <a:stretch>
            <a:fillRect/>
          </a:stretch>
        </p:blipFill>
        <p:spPr>
          <a:xfrm>
            <a:off x="714212" y="2181101"/>
            <a:ext cx="1968868" cy="1801175"/>
          </a:xfrm>
          <a:prstGeom prst="rect">
            <a:avLst/>
          </a:prstGeom>
          <a:noFill/>
          <a:ln>
            <a:noFill/>
          </a:ln>
        </p:spPr>
      </p:pic>
      <p:pic>
        <p:nvPicPr>
          <p:cNvPr id="389" name="Google Shape;389;p47"/>
          <p:cNvPicPr preferRelativeResize="0"/>
          <p:nvPr/>
        </p:nvPicPr>
        <p:blipFill>
          <a:blip r:embed="rId4">
            <a:alphaModFix/>
          </a:blip>
          <a:stretch>
            <a:fillRect/>
          </a:stretch>
        </p:blipFill>
        <p:spPr>
          <a:xfrm>
            <a:off x="7094800" y="1218300"/>
            <a:ext cx="701125" cy="604175"/>
          </a:xfrm>
          <a:prstGeom prst="rect">
            <a:avLst/>
          </a:prstGeom>
          <a:noFill/>
          <a:ln>
            <a:noFill/>
          </a:ln>
        </p:spPr>
      </p:pic>
      <p:pic>
        <p:nvPicPr>
          <p:cNvPr id="390" name="Google Shape;390;p47"/>
          <p:cNvPicPr preferRelativeResize="0"/>
          <p:nvPr/>
        </p:nvPicPr>
        <p:blipFill rotWithShape="1">
          <a:blip r:embed="rId5">
            <a:alphaModFix/>
          </a:blip>
          <a:srcRect b="16406" l="18012" r="16223" t="20948"/>
          <a:stretch/>
        </p:blipFill>
        <p:spPr>
          <a:xfrm>
            <a:off x="1381513" y="1218300"/>
            <a:ext cx="634264" cy="604175"/>
          </a:xfrm>
          <a:prstGeom prst="rect">
            <a:avLst/>
          </a:prstGeom>
          <a:noFill/>
          <a:ln>
            <a:noFill/>
          </a:ln>
        </p:spPr>
      </p:pic>
      <p:pic>
        <p:nvPicPr>
          <p:cNvPr id="391" name="Google Shape;391;p47">
            <a:hlinkClick r:id="rId6"/>
          </p:cNvPr>
          <p:cNvPicPr preferRelativeResize="0"/>
          <p:nvPr/>
        </p:nvPicPr>
        <p:blipFill>
          <a:blip r:embed="rId7">
            <a:alphaModFix/>
          </a:blip>
          <a:stretch>
            <a:fillRect/>
          </a:stretch>
        </p:blipFill>
        <p:spPr>
          <a:xfrm>
            <a:off x="3783960" y="1218300"/>
            <a:ext cx="1576106" cy="604175"/>
          </a:xfrm>
          <a:prstGeom prst="rect">
            <a:avLst/>
          </a:prstGeom>
          <a:noFill/>
          <a:ln>
            <a:noFill/>
          </a:ln>
        </p:spPr>
      </p:pic>
      <p:pic>
        <p:nvPicPr>
          <p:cNvPr id="392" name="Google Shape;392;p47"/>
          <p:cNvPicPr preferRelativeResize="0"/>
          <p:nvPr/>
        </p:nvPicPr>
        <p:blipFill>
          <a:blip r:embed="rId8">
            <a:alphaModFix/>
          </a:blip>
          <a:stretch>
            <a:fillRect/>
          </a:stretch>
        </p:blipFill>
        <p:spPr>
          <a:xfrm>
            <a:off x="3507301" y="1909227"/>
            <a:ext cx="2129425" cy="2752701"/>
          </a:xfrm>
          <a:prstGeom prst="rect">
            <a:avLst/>
          </a:prstGeom>
          <a:noFill/>
          <a:ln>
            <a:noFill/>
          </a:ln>
        </p:spPr>
      </p:pic>
      <p:sp>
        <p:nvSpPr>
          <p:cNvPr id="393" name="Google Shape;393;p47"/>
          <p:cNvSpPr txBox="1"/>
          <p:nvPr>
            <p:ph type="title"/>
          </p:nvPr>
        </p:nvSpPr>
        <p:spPr>
          <a:xfrm>
            <a:off x="311700" y="184900"/>
            <a:ext cx="378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Partager avec les élèves</a:t>
            </a:r>
            <a:endParaRPr/>
          </a:p>
        </p:txBody>
      </p:sp>
      <p:pic>
        <p:nvPicPr>
          <p:cNvPr id="394" name="Google Shape;394;p47"/>
          <p:cNvPicPr preferRelativeResize="0"/>
          <p:nvPr/>
        </p:nvPicPr>
        <p:blipFill>
          <a:blip r:embed="rId9">
            <a:alphaModFix/>
          </a:blip>
          <a:stretch>
            <a:fillRect/>
          </a:stretch>
        </p:blipFill>
        <p:spPr>
          <a:xfrm>
            <a:off x="6280956" y="2110218"/>
            <a:ext cx="1719250" cy="923058"/>
          </a:xfrm>
          <a:prstGeom prst="rect">
            <a:avLst/>
          </a:prstGeom>
          <a:noFill/>
          <a:ln>
            <a:noFill/>
          </a:ln>
        </p:spPr>
      </p:pic>
      <p:pic>
        <p:nvPicPr>
          <p:cNvPr id="395" name="Google Shape;395;p47"/>
          <p:cNvPicPr preferRelativeResize="0"/>
          <p:nvPr/>
        </p:nvPicPr>
        <p:blipFill>
          <a:blip r:embed="rId10">
            <a:alphaModFix/>
          </a:blip>
          <a:stretch>
            <a:fillRect/>
          </a:stretch>
        </p:blipFill>
        <p:spPr>
          <a:xfrm>
            <a:off x="6959792" y="3033267"/>
            <a:ext cx="1652474" cy="1138225"/>
          </a:xfrm>
          <a:prstGeom prst="rect">
            <a:avLst/>
          </a:prstGeom>
          <a:noFill/>
          <a:ln>
            <a:noFill/>
          </a:ln>
        </p:spPr>
      </p:pic>
      <p:pic>
        <p:nvPicPr>
          <p:cNvPr id="396" name="Google Shape;396;p47"/>
          <p:cNvPicPr preferRelativeResize="0"/>
          <p:nvPr/>
        </p:nvPicPr>
        <p:blipFill rotWithShape="1">
          <a:blip r:embed="rId11">
            <a:alphaModFix/>
          </a:blip>
          <a:srcRect b="7679" l="21382" r="27500" t="6703"/>
          <a:stretch/>
        </p:blipFill>
        <p:spPr>
          <a:xfrm>
            <a:off x="4996427" y="4171491"/>
            <a:ext cx="293650" cy="357358"/>
          </a:xfrm>
          <a:prstGeom prst="rect">
            <a:avLst/>
          </a:prstGeom>
          <a:noFill/>
          <a:ln>
            <a:noFill/>
          </a:ln>
        </p:spPr>
      </p:pic>
      <p:sp>
        <p:nvSpPr>
          <p:cNvPr id="397" name="Google Shape;397;p47"/>
          <p:cNvSpPr/>
          <p:nvPr/>
        </p:nvSpPr>
        <p:spPr>
          <a:xfrm>
            <a:off x="7557225" y="2420475"/>
            <a:ext cx="215100" cy="218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7"/>
          <p:cNvSpPr/>
          <p:nvPr/>
        </p:nvSpPr>
        <p:spPr>
          <a:xfrm>
            <a:off x="7055259" y="3334886"/>
            <a:ext cx="272700" cy="2595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9" name="Google Shape;399;p47"/>
          <p:cNvPicPr preferRelativeResize="0"/>
          <p:nvPr/>
        </p:nvPicPr>
        <p:blipFill rotWithShape="1">
          <a:blip r:embed="rId11">
            <a:alphaModFix/>
          </a:blip>
          <a:srcRect b="7679" l="21382" r="27500" t="6703"/>
          <a:stretch/>
        </p:blipFill>
        <p:spPr>
          <a:xfrm>
            <a:off x="7625586" y="2530894"/>
            <a:ext cx="179301" cy="218200"/>
          </a:xfrm>
          <a:prstGeom prst="rect">
            <a:avLst/>
          </a:prstGeom>
          <a:noFill/>
          <a:ln>
            <a:noFill/>
          </a:ln>
        </p:spPr>
      </p:pic>
      <p:pic>
        <p:nvPicPr>
          <p:cNvPr id="400" name="Google Shape;400;p47"/>
          <p:cNvPicPr preferRelativeResize="0"/>
          <p:nvPr/>
        </p:nvPicPr>
        <p:blipFill rotWithShape="1">
          <a:blip r:embed="rId11">
            <a:alphaModFix/>
          </a:blip>
          <a:srcRect b="7679" l="21382" r="27500" t="6703"/>
          <a:stretch/>
        </p:blipFill>
        <p:spPr>
          <a:xfrm>
            <a:off x="7101947" y="3493288"/>
            <a:ext cx="179301" cy="218200"/>
          </a:xfrm>
          <a:prstGeom prst="rect">
            <a:avLst/>
          </a:prstGeom>
          <a:noFill/>
          <a:ln>
            <a:noFill/>
          </a:ln>
        </p:spPr>
      </p:pic>
      <p:cxnSp>
        <p:nvCxnSpPr>
          <p:cNvPr id="401" name="Google Shape;401;p47"/>
          <p:cNvCxnSpPr>
            <a:stCxn id="399" idx="1"/>
            <a:endCxn id="398" idx="0"/>
          </p:cNvCxnSpPr>
          <p:nvPr/>
        </p:nvCxnSpPr>
        <p:spPr>
          <a:xfrm flipH="1">
            <a:off x="7191486" y="2639994"/>
            <a:ext cx="434100" cy="694800"/>
          </a:xfrm>
          <a:prstGeom prst="straightConnector1">
            <a:avLst/>
          </a:prstGeom>
          <a:noFill/>
          <a:ln cap="flat" cmpd="sng" w="19050">
            <a:solidFill>
              <a:srgbClr val="CC3C00"/>
            </a:solidFill>
            <a:prstDash val="solid"/>
            <a:round/>
            <a:headEnd len="med" w="med" type="none"/>
            <a:tailEnd len="med" w="med" type="triangle"/>
          </a:ln>
        </p:spPr>
      </p:cxnSp>
      <p:sp>
        <p:nvSpPr>
          <p:cNvPr id="402" name="Google Shape;402;p47"/>
          <p:cNvSpPr txBox="1"/>
          <p:nvPr/>
        </p:nvSpPr>
        <p:spPr>
          <a:xfrm>
            <a:off x="7046788" y="4455675"/>
            <a:ext cx="1090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2">
                  <a:extLst>
                    <a:ext uri="{A12FA001-AC4F-418D-AE19-62706E023703}">
                      <ahyp:hlinkClr val="tx"/>
                    </a:ext>
                  </a:extLst>
                </a:hlinkClick>
              </a:rPr>
              <a:t>Tutoriel (anglais)</a:t>
            </a:r>
            <a:r>
              <a:rPr lang="fr-CA" sz="900">
                <a:solidFill>
                  <a:srgbClr val="3C78D8"/>
                </a:solidFill>
              </a:rPr>
              <a:t> </a:t>
            </a:r>
            <a:endParaRPr>
              <a:solidFill>
                <a:srgbClr val="3C78D8"/>
              </a:solidFill>
            </a:endParaRPr>
          </a:p>
        </p:txBody>
      </p:sp>
      <p:pic>
        <p:nvPicPr>
          <p:cNvPr id="403" name="Google Shape;403;p47">
            <a:hlinkClick r:id="rId13"/>
          </p:cNvPr>
          <p:cNvPicPr preferRelativeResize="0"/>
          <p:nvPr/>
        </p:nvPicPr>
        <p:blipFill>
          <a:blip r:embed="rId14">
            <a:alphaModFix/>
          </a:blip>
          <a:stretch>
            <a:fillRect/>
          </a:stretch>
        </p:blipFill>
        <p:spPr>
          <a:xfrm>
            <a:off x="6753125" y="4515650"/>
            <a:ext cx="293651" cy="203151"/>
          </a:xfrm>
          <a:prstGeom prst="rect">
            <a:avLst/>
          </a:prstGeom>
          <a:noFill/>
          <a:ln>
            <a:noFill/>
          </a:ln>
        </p:spPr>
      </p:pic>
      <p:sp>
        <p:nvSpPr>
          <p:cNvPr id="404" name="Google Shape;404;p47"/>
          <p:cNvSpPr txBox="1"/>
          <p:nvPr/>
        </p:nvSpPr>
        <p:spPr>
          <a:xfrm>
            <a:off x="545600" y="1898675"/>
            <a:ext cx="2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Partager le lien</a:t>
            </a:r>
            <a:endParaRPr sz="1200">
              <a:latin typeface="Dosis SemiBold"/>
              <a:ea typeface="Dosis SemiBold"/>
              <a:cs typeface="Dosis SemiBold"/>
              <a:sym typeface="Dosis SemiBold"/>
            </a:endParaRPr>
          </a:p>
        </p:txBody>
      </p:sp>
      <p:sp>
        <p:nvSpPr>
          <p:cNvPr id="405" name="Google Shape;405;p47"/>
          <p:cNvSpPr txBox="1"/>
          <p:nvPr/>
        </p:nvSpPr>
        <p:spPr>
          <a:xfrm>
            <a:off x="545600" y="4013775"/>
            <a:ext cx="316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Tableau de bord de l'enseignant</a:t>
            </a:r>
            <a:endParaRPr sz="1200">
              <a:latin typeface="Dosis SemiBold"/>
              <a:ea typeface="Dosis SemiBold"/>
              <a:cs typeface="Dosis SemiBold"/>
              <a:sym typeface="Dosis SemiBold"/>
            </a:endParaRPr>
          </a:p>
        </p:txBody>
      </p:sp>
      <p:pic>
        <p:nvPicPr>
          <p:cNvPr id="406" name="Google Shape;406;p47">
            <a:hlinkClick r:id="rId15"/>
          </p:cNvPr>
          <p:cNvPicPr preferRelativeResize="0"/>
          <p:nvPr/>
        </p:nvPicPr>
        <p:blipFill>
          <a:blip r:embed="rId14">
            <a:alphaModFix/>
          </a:blip>
          <a:stretch>
            <a:fillRect/>
          </a:stretch>
        </p:blipFill>
        <p:spPr>
          <a:xfrm>
            <a:off x="756275" y="4586675"/>
            <a:ext cx="293651" cy="203151"/>
          </a:xfrm>
          <a:prstGeom prst="rect">
            <a:avLst/>
          </a:prstGeom>
          <a:noFill/>
          <a:ln>
            <a:noFill/>
          </a:ln>
        </p:spPr>
      </p:pic>
      <p:sp>
        <p:nvSpPr>
          <p:cNvPr id="407" name="Google Shape;407;p47"/>
          <p:cNvSpPr txBox="1"/>
          <p:nvPr/>
        </p:nvSpPr>
        <p:spPr>
          <a:xfrm>
            <a:off x="1053300" y="4526700"/>
            <a:ext cx="1997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6">
                  <a:extLst>
                    <a:ext uri="{A12FA001-AC4F-418D-AE19-62706E023703}">
                      <ahyp:hlinkClr val="tx"/>
                    </a:ext>
                  </a:extLst>
                </a:hlinkClick>
              </a:rPr>
              <a:t>Partage avec la classe (anglais)</a:t>
            </a:r>
            <a:r>
              <a:rPr lang="fr-CA" sz="900">
                <a:solidFill>
                  <a:srgbClr val="3C78D8"/>
                </a:solidFill>
              </a:rPr>
              <a:t> </a:t>
            </a:r>
            <a:endParaRPr>
              <a:solidFill>
                <a:srgbClr val="3C78D8"/>
              </a:solidFill>
            </a:endParaRPr>
          </a:p>
        </p:txBody>
      </p:sp>
      <p:sp>
        <p:nvSpPr>
          <p:cNvPr id="408" name="Google Shape;408;p47"/>
          <p:cNvSpPr/>
          <p:nvPr/>
        </p:nvSpPr>
        <p:spPr>
          <a:xfrm>
            <a:off x="972375" y="3085375"/>
            <a:ext cx="4932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9" name="Google Shape;409;p47"/>
          <p:cNvPicPr preferRelativeResize="0"/>
          <p:nvPr/>
        </p:nvPicPr>
        <p:blipFill rotWithShape="1">
          <a:blip r:embed="rId11">
            <a:alphaModFix/>
          </a:blip>
          <a:srcRect b="7679" l="21382" r="27500" t="6703"/>
          <a:stretch/>
        </p:blipFill>
        <p:spPr>
          <a:xfrm>
            <a:off x="1218986" y="3176475"/>
            <a:ext cx="179301" cy="218200"/>
          </a:xfrm>
          <a:prstGeom prst="rect">
            <a:avLst/>
          </a:prstGeom>
          <a:noFill/>
          <a:ln>
            <a:noFill/>
          </a:ln>
        </p:spPr>
      </p:pic>
      <p:sp>
        <p:nvSpPr>
          <p:cNvPr id="410" name="Google Shape;410;p47"/>
          <p:cNvSpPr/>
          <p:nvPr/>
        </p:nvSpPr>
        <p:spPr>
          <a:xfrm>
            <a:off x="1465575" y="2234800"/>
            <a:ext cx="11355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1" name="Google Shape;411;p47"/>
          <p:cNvCxnSpPr>
            <a:stCxn id="408" idx="0"/>
          </p:cNvCxnSpPr>
          <p:nvPr/>
        </p:nvCxnSpPr>
        <p:spPr>
          <a:xfrm flipH="1" rot="10800000">
            <a:off x="1218975" y="2438275"/>
            <a:ext cx="385800" cy="647100"/>
          </a:xfrm>
          <a:prstGeom prst="straightConnector1">
            <a:avLst/>
          </a:prstGeom>
          <a:noFill/>
          <a:ln cap="flat" cmpd="sng" w="19050">
            <a:solidFill>
              <a:srgbClr val="FF0000"/>
            </a:solidFill>
            <a:prstDash val="solid"/>
            <a:round/>
            <a:headEnd len="med" w="med" type="none"/>
            <a:tailEnd len="med" w="med" type="triangle"/>
          </a:ln>
        </p:spPr>
      </p:cxnSp>
      <p:sp>
        <p:nvSpPr>
          <p:cNvPr id="412" name="Google Shape;412;p47"/>
          <p:cNvSpPr txBox="1"/>
          <p:nvPr/>
        </p:nvSpPr>
        <p:spPr>
          <a:xfrm>
            <a:off x="1738047" y="2290187"/>
            <a:ext cx="86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FF0000"/>
                </a:solidFill>
                <a:latin typeface="Source Sans Pro"/>
                <a:ea typeface="Source Sans Pro"/>
                <a:cs typeface="Source Sans Pro"/>
                <a:sym typeface="Source Sans Pro"/>
              </a:rPr>
              <a:t>Copier le lien</a:t>
            </a:r>
            <a:endParaRPr sz="900">
              <a:solidFill>
                <a:srgbClr val="FF0000"/>
              </a:solidFill>
              <a:latin typeface="Source Sans Pro"/>
              <a:ea typeface="Source Sans Pro"/>
              <a:cs typeface="Source Sans Pro"/>
              <a:sym typeface="Source Sans Pro"/>
            </a:endParaRPr>
          </a:p>
        </p:txBody>
      </p:sp>
      <p:pic>
        <p:nvPicPr>
          <p:cNvPr id="413" name="Google Shape;413;p47">
            <a:hlinkClick r:id="rId17"/>
          </p:cNvPr>
          <p:cNvPicPr preferRelativeResize="0"/>
          <p:nvPr/>
        </p:nvPicPr>
        <p:blipFill>
          <a:blip r:embed="rId14">
            <a:alphaModFix/>
          </a:blip>
          <a:stretch>
            <a:fillRect/>
          </a:stretch>
        </p:blipFill>
        <p:spPr>
          <a:xfrm>
            <a:off x="756275" y="4312500"/>
            <a:ext cx="293651" cy="203151"/>
          </a:xfrm>
          <a:prstGeom prst="rect">
            <a:avLst/>
          </a:prstGeom>
          <a:noFill/>
          <a:ln>
            <a:noFill/>
          </a:ln>
        </p:spPr>
      </p:pic>
      <p:sp>
        <p:nvSpPr>
          <p:cNvPr id="414" name="Google Shape;414;p47"/>
          <p:cNvSpPr txBox="1"/>
          <p:nvPr/>
        </p:nvSpPr>
        <p:spPr>
          <a:xfrm>
            <a:off x="1053513" y="4264700"/>
            <a:ext cx="1719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8">
                  <a:extLst>
                    <a:ext uri="{A12FA001-AC4F-418D-AE19-62706E023703}">
                      <ahyp:hlinkClr val="tx"/>
                    </a:ext>
                  </a:extLst>
                </a:hlinkClick>
              </a:rPr>
              <a:t>Création d'une classe (anglais)</a:t>
            </a:r>
            <a:r>
              <a:rPr lang="fr-CA" sz="900">
                <a:solidFill>
                  <a:srgbClr val="3D85C6"/>
                </a:solidFill>
              </a:rPr>
              <a:t> </a:t>
            </a:r>
            <a:endParaRPr>
              <a:solidFill>
                <a:srgbClr val="3D85C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8"/>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Ressources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9"/>
          <p:cNvSpPr txBox="1"/>
          <p:nvPr>
            <p:ph type="title"/>
          </p:nvPr>
        </p:nvSpPr>
        <p:spPr>
          <a:xfrm>
            <a:off x="311700" y="184900"/>
            <a:ext cx="378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Ressources</a:t>
            </a:r>
            <a:endParaRPr/>
          </a:p>
        </p:txBody>
      </p:sp>
      <p:sp>
        <p:nvSpPr>
          <p:cNvPr id="425" name="Google Shape;425;p49"/>
          <p:cNvSpPr txBox="1"/>
          <p:nvPr/>
        </p:nvSpPr>
        <p:spPr>
          <a:xfrm>
            <a:off x="1151925" y="1259550"/>
            <a:ext cx="7100100" cy="235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3">
                  <a:extLst>
                    <a:ext uri="{A12FA001-AC4F-418D-AE19-62706E023703}">
                      <ahyp:hlinkClr val="tx"/>
                    </a:ext>
                  </a:extLst>
                </a:hlinkClick>
              </a:rPr>
              <a:t>Tutoriels pour débuter</a:t>
            </a:r>
            <a:endParaRPr sz="1700">
              <a:solidFill>
                <a:srgbClr val="3C78D8"/>
              </a:solidFill>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Les pages sont en anglais, mais plusieurs vidéos sont muettes.</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4">
                  <a:extLst>
                    <a:ext uri="{A12FA001-AC4F-418D-AE19-62706E023703}">
                      <ahyp:hlinkClr val="tx"/>
                    </a:ext>
                  </a:extLst>
                </a:hlinkClick>
              </a:rPr>
              <a:t>Webinaires de Mathigon</a:t>
            </a:r>
            <a:endParaRPr sz="1700">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Série de webinaires (anglais) annonçant les nouveautés avec suggestions d’application en salle de classe.</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5">
                  <a:extLst>
                    <a:ext uri="{A12FA001-AC4F-418D-AE19-62706E023703}">
                      <ahyp:hlinkClr val="tx"/>
                    </a:ext>
                  </a:extLst>
                </a:hlinkClick>
              </a:rPr>
              <a:t>Activités et plan de cours</a:t>
            </a:r>
            <a:r>
              <a:rPr lang="fr-CA" sz="1700">
                <a:solidFill>
                  <a:srgbClr val="3C78D8"/>
                </a:solidFill>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Suggestion d’activités avec canevas que l’on peut copier et modifier.</a:t>
            </a:r>
            <a:endParaRPr>
              <a:latin typeface="Dosis SemiBold"/>
              <a:ea typeface="Dosis SemiBold"/>
              <a:cs typeface="Dosis SemiBold"/>
              <a:sym typeface="Dosis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0">
            <a:hlinkClick r:id="rId3"/>
          </p:cNvPr>
          <p:cNvSpPr/>
          <p:nvPr/>
        </p:nvSpPr>
        <p:spPr>
          <a:xfrm>
            <a:off x="310840" y="2919788"/>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2" name="Google Shape;432;p50"/>
          <p:cNvSpPr txBox="1"/>
          <p:nvPr/>
        </p:nvSpPr>
        <p:spPr>
          <a:xfrm>
            <a:off x="233063" y="2124431"/>
            <a:ext cx="26394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Création d’un compte gratuit ou se connecter</a:t>
            </a:r>
            <a:endParaRPr sz="1700"/>
          </a:p>
        </p:txBody>
      </p:sp>
      <p:sp>
        <p:nvSpPr>
          <p:cNvPr id="433" name="Google Shape;433;p50"/>
          <p:cNvSpPr txBox="1"/>
          <p:nvPr/>
        </p:nvSpPr>
        <p:spPr>
          <a:xfrm>
            <a:off x="306000" y="2606344"/>
            <a:ext cx="1889700" cy="2493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i="1" lang="fr-CA" sz="900">
                <a:latin typeface="Dosis Medium"/>
                <a:ea typeface="Dosis Medium"/>
                <a:cs typeface="Dosis Medium"/>
                <a:sym typeface="Dosis Medium"/>
              </a:rPr>
              <a:t>si nouveau compte → valider le courriel</a:t>
            </a:r>
            <a:endParaRPr sz="800">
              <a:latin typeface="Dosis Medium"/>
              <a:ea typeface="Dosis Medium"/>
              <a:cs typeface="Dosis Medium"/>
              <a:sym typeface="Dosis Medium"/>
            </a:endParaRPr>
          </a:p>
        </p:txBody>
      </p:sp>
      <p:pic>
        <p:nvPicPr>
          <p:cNvPr id="434" name="Google Shape;434;p50">
            <a:hlinkClick r:id="rId4"/>
          </p:cNvPr>
          <p:cNvPicPr preferRelativeResize="0"/>
          <p:nvPr/>
        </p:nvPicPr>
        <p:blipFill>
          <a:blip r:embed="rId5">
            <a:alphaModFix/>
          </a:blip>
          <a:stretch>
            <a:fillRect/>
          </a:stretch>
        </p:blipFill>
        <p:spPr>
          <a:xfrm>
            <a:off x="531364" y="2969888"/>
            <a:ext cx="1439048" cy="618750"/>
          </a:xfrm>
          <a:prstGeom prst="rect">
            <a:avLst/>
          </a:prstGeom>
          <a:noFill/>
          <a:ln>
            <a:noFill/>
          </a:ln>
        </p:spPr>
      </p:pic>
      <p:sp>
        <p:nvSpPr>
          <p:cNvPr id="435" name="Google Shape;435;p50">
            <a:hlinkClick r:id="rId6"/>
          </p:cNvPr>
          <p:cNvSpPr/>
          <p:nvPr/>
        </p:nvSpPr>
        <p:spPr>
          <a:xfrm>
            <a:off x="3338355" y="2896209"/>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u="sng">
                <a:solidFill>
                  <a:srgbClr val="0069BF"/>
                </a:solidFill>
                <a:latin typeface="Viga"/>
                <a:ea typeface="Viga"/>
                <a:cs typeface="Viga"/>
                <a:sym typeface="Viga"/>
                <a:hlinkClick r:id="rId7">
                  <a:extLst>
                    <a:ext uri="{A12FA001-AC4F-418D-AE19-62706E023703}">
                      <ahyp:hlinkClr val="tx"/>
                    </a:ext>
                  </a:extLst>
                </a:hlinkClick>
              </a:rPr>
              <a:t>Inscription RDV &amp; Ateliers RÉCIT MST</a:t>
            </a:r>
            <a:endParaRPr sz="1400">
              <a:solidFill>
                <a:srgbClr val="0069BF"/>
              </a:solidFill>
              <a:latin typeface="Viga"/>
              <a:ea typeface="Viga"/>
              <a:cs typeface="Viga"/>
              <a:sym typeface="Viga"/>
            </a:endParaRPr>
          </a:p>
        </p:txBody>
      </p:sp>
      <p:pic>
        <p:nvPicPr>
          <p:cNvPr id="436" name="Google Shape;436;p50"/>
          <p:cNvPicPr preferRelativeResize="0"/>
          <p:nvPr/>
        </p:nvPicPr>
        <p:blipFill>
          <a:blip r:embed="rId8">
            <a:alphaModFix/>
          </a:blip>
          <a:stretch>
            <a:fillRect/>
          </a:stretch>
        </p:blipFill>
        <p:spPr>
          <a:xfrm rot="-1286681">
            <a:off x="1983622" y="3267553"/>
            <a:ext cx="567505" cy="567505"/>
          </a:xfrm>
          <a:prstGeom prst="rect">
            <a:avLst/>
          </a:prstGeom>
          <a:noFill/>
          <a:ln>
            <a:noFill/>
          </a:ln>
        </p:spPr>
      </p:pic>
      <p:sp>
        <p:nvSpPr>
          <p:cNvPr id="437" name="Google Shape;437;p50"/>
          <p:cNvSpPr/>
          <p:nvPr/>
        </p:nvSpPr>
        <p:spPr>
          <a:xfrm>
            <a:off x="2362341" y="3455588"/>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1</a:t>
            </a:r>
            <a:endParaRPr b="1" sz="1700">
              <a:latin typeface="Dosis"/>
              <a:ea typeface="Dosis"/>
              <a:cs typeface="Dosis"/>
              <a:sym typeface="Dosis"/>
            </a:endParaRPr>
          </a:p>
        </p:txBody>
      </p:sp>
      <p:sp>
        <p:nvSpPr>
          <p:cNvPr id="438" name="Google Shape;438;p50"/>
          <p:cNvSpPr txBox="1"/>
          <p:nvPr/>
        </p:nvSpPr>
        <p:spPr>
          <a:xfrm>
            <a:off x="231188" y="586406"/>
            <a:ext cx="3848100" cy="429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fr-CA" sz="2300">
                <a:solidFill>
                  <a:srgbClr val="000000"/>
                </a:solidFill>
                <a:latin typeface="Viga"/>
                <a:ea typeface="Viga"/>
                <a:cs typeface="Viga"/>
                <a:sym typeface="Viga"/>
              </a:rPr>
              <a:t>Badge « Découverte »</a:t>
            </a:r>
            <a:endParaRPr sz="2300">
              <a:solidFill>
                <a:srgbClr val="000000"/>
              </a:solidFill>
              <a:latin typeface="Viga"/>
              <a:ea typeface="Viga"/>
              <a:cs typeface="Viga"/>
              <a:sym typeface="Viga"/>
            </a:endParaRPr>
          </a:p>
        </p:txBody>
      </p:sp>
      <p:cxnSp>
        <p:nvCxnSpPr>
          <p:cNvPr id="439" name="Google Shape;439;p50"/>
          <p:cNvCxnSpPr/>
          <p:nvPr/>
        </p:nvCxnSpPr>
        <p:spPr>
          <a:xfrm>
            <a:off x="308635" y="1121414"/>
            <a:ext cx="5757000" cy="0"/>
          </a:xfrm>
          <a:prstGeom prst="straightConnector1">
            <a:avLst/>
          </a:prstGeom>
          <a:noFill/>
          <a:ln cap="flat" cmpd="sng" w="19050">
            <a:solidFill>
              <a:srgbClr val="000000"/>
            </a:solidFill>
            <a:prstDash val="solid"/>
            <a:round/>
            <a:headEnd len="med" w="med" type="none"/>
            <a:tailEnd len="med" w="med" type="none"/>
          </a:ln>
        </p:spPr>
      </p:cxnSp>
      <p:pic>
        <p:nvPicPr>
          <p:cNvPr id="440" name="Google Shape;440;p50"/>
          <p:cNvPicPr preferRelativeResize="0"/>
          <p:nvPr/>
        </p:nvPicPr>
        <p:blipFill>
          <a:blip r:embed="rId8">
            <a:alphaModFix/>
          </a:blip>
          <a:stretch>
            <a:fillRect/>
          </a:stretch>
        </p:blipFill>
        <p:spPr>
          <a:xfrm rot="-1286681">
            <a:off x="5011213" y="3218119"/>
            <a:ext cx="567505" cy="567505"/>
          </a:xfrm>
          <a:prstGeom prst="rect">
            <a:avLst/>
          </a:prstGeom>
          <a:noFill/>
          <a:ln>
            <a:noFill/>
          </a:ln>
        </p:spPr>
      </p:pic>
      <p:sp>
        <p:nvSpPr>
          <p:cNvPr id="441" name="Google Shape;441;p50"/>
          <p:cNvSpPr/>
          <p:nvPr/>
        </p:nvSpPr>
        <p:spPr>
          <a:xfrm>
            <a:off x="5389931" y="3406153"/>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2</a:t>
            </a:r>
            <a:endParaRPr b="1" sz="1700">
              <a:latin typeface="Dosis"/>
              <a:ea typeface="Dosis"/>
              <a:cs typeface="Dosis"/>
              <a:sym typeface="Dosis"/>
            </a:endParaRPr>
          </a:p>
        </p:txBody>
      </p:sp>
      <p:sp>
        <p:nvSpPr>
          <p:cNvPr id="442" name="Google Shape;442;p50">
            <a:hlinkClick r:id="rId9"/>
          </p:cNvPr>
          <p:cNvSpPr/>
          <p:nvPr/>
        </p:nvSpPr>
        <p:spPr>
          <a:xfrm>
            <a:off x="6368494" y="2855644"/>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sz="1400" u="sng">
                <a:solidFill>
                  <a:srgbClr val="0069BF"/>
                </a:solidFill>
                <a:latin typeface="Viga"/>
                <a:ea typeface="Viga"/>
                <a:cs typeface="Viga"/>
                <a:sym typeface="Viga"/>
                <a:hlinkClick r:id="rId10">
                  <a:extLst>
                    <a:ext uri="{A12FA001-AC4F-418D-AE19-62706E023703}">
                      <ahyp:hlinkClr val="tx"/>
                    </a:ext>
                  </a:extLst>
                </a:hlinkClick>
              </a:rPr>
              <a:t>Obtenir mon badge</a:t>
            </a:r>
            <a:endParaRPr sz="1400" u="sng">
              <a:solidFill>
                <a:srgbClr val="0069BF"/>
              </a:solidFill>
              <a:latin typeface="Viga"/>
              <a:ea typeface="Viga"/>
              <a:cs typeface="Viga"/>
              <a:sym typeface="Viga"/>
            </a:endParaRPr>
          </a:p>
          <a:p>
            <a:pPr indent="0" lvl="0" marL="0" rtl="0" algn="ctr">
              <a:spcBef>
                <a:spcPts val="0"/>
              </a:spcBef>
              <a:spcAft>
                <a:spcPts val="0"/>
              </a:spcAft>
              <a:buNone/>
            </a:pPr>
            <a:r>
              <a:rPr lang="fr-CA" sz="1400" u="sng">
                <a:solidFill>
                  <a:srgbClr val="0069BF"/>
                </a:solidFill>
                <a:latin typeface="Viga"/>
                <a:ea typeface="Viga"/>
                <a:cs typeface="Viga"/>
                <a:sym typeface="Viga"/>
                <a:hlinkClick r:id="rId11">
                  <a:extLst>
                    <a:ext uri="{A12FA001-AC4F-418D-AE19-62706E023703}">
                      <ahyp:hlinkClr val="tx"/>
                    </a:ext>
                  </a:extLst>
                </a:hlinkClick>
              </a:rPr>
              <a:t>DÉCOUVERTE</a:t>
            </a:r>
            <a:endParaRPr sz="1400" u="sng">
              <a:solidFill>
                <a:srgbClr val="0069BF"/>
              </a:solidFill>
              <a:latin typeface="Viga"/>
              <a:ea typeface="Viga"/>
              <a:cs typeface="Viga"/>
              <a:sym typeface="Viga"/>
            </a:endParaRPr>
          </a:p>
        </p:txBody>
      </p:sp>
      <p:pic>
        <p:nvPicPr>
          <p:cNvPr id="443" name="Google Shape;443;p50">
            <a:hlinkClick r:id="rId12"/>
          </p:cNvPr>
          <p:cNvPicPr preferRelativeResize="0"/>
          <p:nvPr/>
        </p:nvPicPr>
        <p:blipFill>
          <a:blip r:embed="rId8">
            <a:alphaModFix/>
          </a:blip>
          <a:stretch>
            <a:fillRect/>
          </a:stretch>
        </p:blipFill>
        <p:spPr>
          <a:xfrm rot="-1286681">
            <a:off x="8261307" y="3306838"/>
            <a:ext cx="567505" cy="567505"/>
          </a:xfrm>
          <a:prstGeom prst="rect">
            <a:avLst/>
          </a:prstGeom>
          <a:noFill/>
          <a:ln>
            <a:noFill/>
          </a:ln>
        </p:spPr>
      </p:pic>
      <p:sp>
        <p:nvSpPr>
          <p:cNvPr id="444" name="Google Shape;444;p50"/>
          <p:cNvSpPr/>
          <p:nvPr/>
        </p:nvSpPr>
        <p:spPr>
          <a:xfrm>
            <a:off x="8410050" y="3424472"/>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3</a:t>
            </a:r>
            <a:endParaRPr b="1" sz="1700">
              <a:latin typeface="Dosis"/>
              <a:ea typeface="Dosis"/>
              <a:cs typeface="Dosis"/>
              <a:sym typeface="Dosis"/>
            </a:endParaRPr>
          </a:p>
        </p:txBody>
      </p:sp>
      <p:sp>
        <p:nvSpPr>
          <p:cNvPr id="445" name="Google Shape;445;p50"/>
          <p:cNvSpPr txBox="1"/>
          <p:nvPr/>
        </p:nvSpPr>
        <p:spPr>
          <a:xfrm>
            <a:off x="6602288" y="3869719"/>
            <a:ext cx="1889700" cy="295500"/>
          </a:xfrm>
          <a:prstGeom prst="rect">
            <a:avLst/>
          </a:prstGeom>
          <a:noFill/>
          <a:ln>
            <a:noFill/>
          </a:ln>
        </p:spPr>
        <p:txBody>
          <a:bodyPr anchorCtr="0" anchor="ctr" bIns="68575" lIns="68575" spcFirstLastPara="1" rIns="68575" wrap="square" tIns="68575">
            <a:noAutofit/>
          </a:bodyPr>
          <a:lstStyle/>
          <a:p>
            <a:pPr indent="0" lvl="0" marL="0" rtl="0" algn="l">
              <a:lnSpc>
                <a:spcPct val="80000"/>
              </a:lnSpc>
              <a:spcBef>
                <a:spcPts val="0"/>
              </a:spcBef>
              <a:spcAft>
                <a:spcPts val="0"/>
              </a:spcAft>
              <a:buNone/>
            </a:pPr>
            <a:r>
              <a:rPr i="1" lang="fr-CA" sz="1100">
                <a:solidFill>
                  <a:srgbClr val="434343"/>
                </a:solidFill>
                <a:latin typeface="Dosis Medium"/>
                <a:ea typeface="Dosis Medium"/>
                <a:cs typeface="Dosis Medium"/>
                <a:sym typeface="Dosis Medium"/>
              </a:rPr>
              <a:t>Ce</a:t>
            </a:r>
            <a:r>
              <a:rPr i="1" lang="fr-CA" sz="1100">
                <a:solidFill>
                  <a:srgbClr val="434343"/>
                </a:solidFill>
                <a:latin typeface="Dosis Medium"/>
                <a:ea typeface="Dosis Medium"/>
                <a:cs typeface="Dosis Medium"/>
                <a:sym typeface="Dosis Medium"/>
              </a:rPr>
              <a:t> lien s’autodétruira dans quelques heures.</a:t>
            </a:r>
            <a:endParaRPr sz="1400">
              <a:solidFill>
                <a:srgbClr val="595959"/>
              </a:solidFill>
              <a:latin typeface="Dosis Medium"/>
              <a:ea typeface="Dosis Medium"/>
              <a:cs typeface="Dosis Medium"/>
              <a:sym typeface="Dosis Medium"/>
            </a:endParaRPr>
          </a:p>
        </p:txBody>
      </p:sp>
      <p:pic>
        <p:nvPicPr>
          <p:cNvPr id="446" name="Google Shape;446;p50"/>
          <p:cNvPicPr preferRelativeResize="0"/>
          <p:nvPr/>
        </p:nvPicPr>
        <p:blipFill rotWithShape="1">
          <a:blip r:embed="rId13">
            <a:alphaModFix/>
          </a:blip>
          <a:srcRect b="11164" l="15814" r="8411" t="11195"/>
          <a:stretch/>
        </p:blipFill>
        <p:spPr>
          <a:xfrm>
            <a:off x="6368484" y="3879096"/>
            <a:ext cx="270000" cy="276672"/>
          </a:xfrm>
          <a:prstGeom prst="rect">
            <a:avLst/>
          </a:prstGeom>
          <a:noFill/>
          <a:ln>
            <a:noFill/>
          </a:ln>
        </p:spPr>
      </p:pic>
      <p:sp>
        <p:nvSpPr>
          <p:cNvPr id="447" name="Google Shape;447;p50"/>
          <p:cNvSpPr txBox="1"/>
          <p:nvPr/>
        </p:nvSpPr>
        <p:spPr>
          <a:xfrm>
            <a:off x="3614325" y="2124431"/>
            <a:ext cx="16581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Inscription à l’autoformation</a:t>
            </a:r>
            <a:endParaRPr sz="1700"/>
          </a:p>
        </p:txBody>
      </p:sp>
      <p:sp>
        <p:nvSpPr>
          <p:cNvPr id="448" name="Google Shape;448;p50"/>
          <p:cNvSpPr txBox="1"/>
          <p:nvPr/>
        </p:nvSpPr>
        <p:spPr>
          <a:xfrm>
            <a:off x="6530156" y="2226019"/>
            <a:ext cx="1658100" cy="3480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Visiter cette page</a:t>
            </a:r>
            <a:endParaRPr sz="1700"/>
          </a:p>
        </p:txBody>
      </p:sp>
      <p:pic>
        <p:nvPicPr>
          <p:cNvPr id="449" name="Google Shape;449;p50"/>
          <p:cNvPicPr preferRelativeResize="0"/>
          <p:nvPr/>
        </p:nvPicPr>
        <p:blipFill>
          <a:blip r:embed="rId14">
            <a:alphaModFix/>
          </a:blip>
          <a:stretch>
            <a:fillRect/>
          </a:stretch>
        </p:blipFill>
        <p:spPr>
          <a:xfrm>
            <a:off x="6530150" y="23175"/>
            <a:ext cx="2179293" cy="1921219"/>
          </a:xfrm>
          <a:prstGeom prst="rect">
            <a:avLst/>
          </a:prstGeom>
          <a:noFill/>
          <a:ln>
            <a:noFill/>
          </a:ln>
        </p:spPr>
      </p:pic>
      <p:sp>
        <p:nvSpPr>
          <p:cNvPr id="450" name="Google Shape;450;p50"/>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uFill>
                  <a:noFill/>
                </a:uFill>
                <a:latin typeface="Dosis"/>
                <a:ea typeface="Dosis"/>
                <a:cs typeface="Dosis"/>
                <a:sym typeface="Dosis"/>
                <a:hlinkClick r:id="rId15">
                  <a:extLst>
                    <a:ext uri="{A12FA001-AC4F-418D-AE19-62706E023703}">
                      <ahyp:hlinkClr val="tx"/>
                    </a:ext>
                  </a:extLst>
                </a:hlinkClick>
              </a:rPr>
              <a:t>monurl.ca/polypad17fevrier</a:t>
            </a:r>
            <a:endParaRPr b="1" sz="1900">
              <a:solidFill>
                <a:schemeClr val="lt1"/>
              </a:solidFill>
              <a:latin typeface="Dosis"/>
              <a:ea typeface="Dosis"/>
              <a:cs typeface="Dosis"/>
              <a:sym typeface="Dosi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100000">
              <a:srgbClr val="0850E0"/>
            </a:gs>
          </a:gsLst>
          <a:lin ang="5400012" scaled="0"/>
        </a:gradFill>
      </p:bgPr>
    </p:bg>
    <p:spTree>
      <p:nvGrpSpPr>
        <p:cNvPr id="454" name="Shape 454"/>
        <p:cNvGrpSpPr/>
        <p:nvPr/>
      </p:nvGrpSpPr>
      <p:grpSpPr>
        <a:xfrm>
          <a:off x="0" y="0"/>
          <a:ext cx="0" cy="0"/>
          <a:chOff x="0" y="0"/>
          <a:chExt cx="0" cy="0"/>
        </a:xfrm>
      </p:grpSpPr>
      <p:sp>
        <p:nvSpPr>
          <p:cNvPr id="455" name="Google Shape;455;p51"/>
          <p:cNvSpPr/>
          <p:nvPr/>
        </p:nvSpPr>
        <p:spPr>
          <a:xfrm>
            <a:off x="503325" y="239150"/>
            <a:ext cx="8061000" cy="1393500"/>
          </a:xfrm>
          <a:prstGeom prst="roundRect">
            <a:avLst>
              <a:gd fmla="val 6712"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2069999" rtl="0" algn="l">
              <a:lnSpc>
                <a:spcPct val="115000"/>
              </a:lnSpc>
              <a:spcBef>
                <a:spcPts val="0"/>
              </a:spcBef>
              <a:spcAft>
                <a:spcPts val="0"/>
              </a:spcAft>
              <a:buNone/>
            </a:pPr>
            <a:r>
              <a:rPr b="1" lang="fr-CA" sz="1600">
                <a:solidFill>
                  <a:schemeClr val="dk1"/>
                </a:solidFill>
                <a:latin typeface="Fira Sans"/>
                <a:ea typeface="Fira Sans"/>
                <a:cs typeface="Fira Sans"/>
                <a:sym typeface="Fira Sans"/>
              </a:rPr>
              <a:t>Un</a:t>
            </a:r>
            <a:r>
              <a:rPr b="1" lang="fr-CA" sz="1600">
                <a:solidFill>
                  <a:schemeClr val="dk1"/>
                </a:solidFill>
                <a:latin typeface="Fira Sans"/>
                <a:ea typeface="Fira Sans"/>
                <a:cs typeface="Fira Sans"/>
                <a:sym typeface="Fira Sans"/>
              </a:rPr>
              <a:t> événement annuel multidisciplinaire en programmation organisé par le RÉCIT. </a:t>
            </a:r>
            <a:endParaRPr b="1" sz="1600">
              <a:solidFill>
                <a:schemeClr val="dk1"/>
              </a:solidFill>
              <a:latin typeface="Fira Sans"/>
              <a:ea typeface="Fira Sans"/>
              <a:cs typeface="Fira Sans"/>
              <a:sym typeface="Fira Sans"/>
            </a:endParaRPr>
          </a:p>
          <a:p>
            <a:pPr indent="0" lvl="0" marL="2069999" rtl="0" algn="l">
              <a:lnSpc>
                <a:spcPct val="115000"/>
              </a:lnSpc>
              <a:spcBef>
                <a:spcPts val="1000"/>
              </a:spcBef>
              <a:spcAft>
                <a:spcPts val="0"/>
              </a:spcAft>
              <a:buClr>
                <a:schemeClr val="dk1"/>
              </a:buClr>
              <a:buSzPts val="1100"/>
              <a:buFont typeface="Arial"/>
              <a:buNone/>
            </a:pPr>
            <a:r>
              <a:t/>
            </a:r>
            <a:endParaRPr>
              <a:latin typeface="Fira Sans"/>
              <a:ea typeface="Fira Sans"/>
              <a:cs typeface="Fira Sans"/>
              <a:sym typeface="Fira Sans"/>
            </a:endParaRPr>
          </a:p>
        </p:txBody>
      </p:sp>
      <p:pic>
        <p:nvPicPr>
          <p:cNvPr id="456" name="Google Shape;456;p51"/>
          <p:cNvPicPr preferRelativeResize="0"/>
          <p:nvPr/>
        </p:nvPicPr>
        <p:blipFill>
          <a:blip r:embed="rId3">
            <a:alphaModFix/>
          </a:blip>
          <a:stretch>
            <a:fillRect/>
          </a:stretch>
        </p:blipFill>
        <p:spPr>
          <a:xfrm rot="-16">
            <a:off x="8054538" y="984729"/>
            <a:ext cx="939774" cy="785896"/>
          </a:xfrm>
          <a:prstGeom prst="rect">
            <a:avLst/>
          </a:prstGeom>
          <a:noFill/>
          <a:ln>
            <a:noFill/>
          </a:ln>
        </p:spPr>
      </p:pic>
      <p:sp>
        <p:nvSpPr>
          <p:cNvPr id="457" name="Google Shape;457;p51"/>
          <p:cNvSpPr/>
          <p:nvPr/>
        </p:nvSpPr>
        <p:spPr>
          <a:xfrm>
            <a:off x="4628050" y="1802775"/>
            <a:ext cx="3853500" cy="2799300"/>
          </a:xfrm>
          <a:prstGeom prst="roundRect">
            <a:avLst>
              <a:gd fmla="val 6712"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8" name="Google Shape;458;p51"/>
          <p:cNvCxnSpPr/>
          <p:nvPr/>
        </p:nvCxnSpPr>
        <p:spPr>
          <a:xfrm>
            <a:off x="4781600" y="2235267"/>
            <a:ext cx="3711300" cy="0"/>
          </a:xfrm>
          <a:prstGeom prst="straightConnector1">
            <a:avLst/>
          </a:prstGeom>
          <a:noFill/>
          <a:ln cap="flat" cmpd="sng" w="28575">
            <a:solidFill>
              <a:schemeClr val="dk1"/>
            </a:solidFill>
            <a:prstDash val="solid"/>
            <a:round/>
            <a:headEnd len="med" w="med" type="none"/>
            <a:tailEnd len="med" w="med" type="none"/>
          </a:ln>
        </p:spPr>
      </p:cxnSp>
      <p:sp>
        <p:nvSpPr>
          <p:cNvPr id="459" name="Google Shape;459;p51"/>
          <p:cNvSpPr/>
          <p:nvPr/>
        </p:nvSpPr>
        <p:spPr>
          <a:xfrm>
            <a:off x="8114700" y="1887923"/>
            <a:ext cx="203675" cy="216300"/>
          </a:xfrm>
          <a:prstGeom prst="rect">
            <a:avLst/>
          </a:prstGeom>
        </p:spPr>
        <p:txBody>
          <a:bodyPr>
            <a:prstTxWarp prst="textPlain"/>
          </a:bodyPr>
          <a:lstStyle/>
          <a:p>
            <a:pPr lvl="0" algn="ctr"/>
            <a:r>
              <a:rPr b="0" i="0">
                <a:ln>
                  <a:noFill/>
                </a:ln>
                <a:solidFill>
                  <a:schemeClr val="lt2"/>
                </a:solidFill>
                <a:latin typeface="Arial Rounded"/>
              </a:rPr>
              <a:t>X</a:t>
            </a:r>
          </a:p>
        </p:txBody>
      </p:sp>
      <p:sp>
        <p:nvSpPr>
          <p:cNvPr id="460" name="Google Shape;460;p51"/>
          <p:cNvSpPr/>
          <p:nvPr/>
        </p:nvSpPr>
        <p:spPr>
          <a:xfrm>
            <a:off x="7803700" y="1887923"/>
            <a:ext cx="203676" cy="216300"/>
          </a:xfrm>
          <a:prstGeom prst="rect">
            <a:avLst/>
          </a:prstGeom>
        </p:spPr>
        <p:txBody>
          <a:bodyPr>
            <a:prstTxWarp prst="textPlain"/>
          </a:bodyPr>
          <a:lstStyle/>
          <a:p>
            <a:pPr lvl="0" algn="ctr"/>
            <a:r>
              <a:rPr b="0" i="0">
                <a:ln>
                  <a:noFill/>
                </a:ln>
                <a:solidFill>
                  <a:schemeClr val="lt2"/>
                </a:solidFill>
                <a:latin typeface="Arial Rounded"/>
              </a:rPr>
              <a:t>O</a:t>
            </a:r>
          </a:p>
        </p:txBody>
      </p:sp>
      <p:sp>
        <p:nvSpPr>
          <p:cNvPr id="461" name="Google Shape;461;p51"/>
          <p:cNvSpPr/>
          <p:nvPr/>
        </p:nvSpPr>
        <p:spPr>
          <a:xfrm>
            <a:off x="7526550" y="1965761"/>
            <a:ext cx="169825" cy="60625"/>
          </a:xfrm>
          <a:prstGeom prst="rect">
            <a:avLst/>
          </a:prstGeom>
        </p:spPr>
        <p:txBody>
          <a:bodyPr>
            <a:prstTxWarp prst="textPlain"/>
          </a:bodyPr>
          <a:lstStyle/>
          <a:p>
            <a:pPr lvl="0" algn="ctr"/>
            <a:r>
              <a:rPr b="0" i="0">
                <a:ln>
                  <a:noFill/>
                </a:ln>
                <a:solidFill>
                  <a:schemeClr val="lt2"/>
                </a:solidFill>
                <a:latin typeface="Arial Rounded"/>
              </a:rPr>
              <a:t>-</a:t>
            </a:r>
          </a:p>
        </p:txBody>
      </p:sp>
      <p:sp>
        <p:nvSpPr>
          <p:cNvPr id="462" name="Google Shape;462;p51"/>
          <p:cNvSpPr/>
          <p:nvPr/>
        </p:nvSpPr>
        <p:spPr>
          <a:xfrm>
            <a:off x="503325" y="1802775"/>
            <a:ext cx="3853500" cy="2799300"/>
          </a:xfrm>
          <a:prstGeom prst="roundRect">
            <a:avLst>
              <a:gd fmla="val 6712"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3" name="Google Shape;463;p51"/>
          <p:cNvCxnSpPr/>
          <p:nvPr/>
        </p:nvCxnSpPr>
        <p:spPr>
          <a:xfrm>
            <a:off x="656875" y="2235267"/>
            <a:ext cx="3711300" cy="0"/>
          </a:xfrm>
          <a:prstGeom prst="straightConnector1">
            <a:avLst/>
          </a:prstGeom>
          <a:noFill/>
          <a:ln cap="flat" cmpd="sng" w="28575">
            <a:solidFill>
              <a:schemeClr val="dk1"/>
            </a:solidFill>
            <a:prstDash val="solid"/>
            <a:round/>
            <a:headEnd len="med" w="med" type="none"/>
            <a:tailEnd len="med" w="med" type="none"/>
          </a:ln>
        </p:spPr>
      </p:cxnSp>
      <p:sp>
        <p:nvSpPr>
          <p:cNvPr id="464" name="Google Shape;464;p51"/>
          <p:cNvSpPr/>
          <p:nvPr/>
        </p:nvSpPr>
        <p:spPr>
          <a:xfrm>
            <a:off x="3989975" y="1887923"/>
            <a:ext cx="203675" cy="216300"/>
          </a:xfrm>
          <a:prstGeom prst="rect">
            <a:avLst/>
          </a:prstGeom>
        </p:spPr>
        <p:txBody>
          <a:bodyPr>
            <a:prstTxWarp prst="textPlain"/>
          </a:bodyPr>
          <a:lstStyle/>
          <a:p>
            <a:pPr lvl="0" algn="ctr"/>
            <a:r>
              <a:rPr b="0" i="0">
                <a:ln>
                  <a:noFill/>
                </a:ln>
                <a:solidFill>
                  <a:schemeClr val="lt2"/>
                </a:solidFill>
                <a:latin typeface="Arial Rounded"/>
              </a:rPr>
              <a:t>X</a:t>
            </a:r>
          </a:p>
        </p:txBody>
      </p:sp>
      <p:sp>
        <p:nvSpPr>
          <p:cNvPr id="465" name="Google Shape;465;p51"/>
          <p:cNvSpPr/>
          <p:nvPr/>
        </p:nvSpPr>
        <p:spPr>
          <a:xfrm>
            <a:off x="3678975" y="1887923"/>
            <a:ext cx="203675" cy="216300"/>
          </a:xfrm>
          <a:prstGeom prst="rect">
            <a:avLst/>
          </a:prstGeom>
        </p:spPr>
        <p:txBody>
          <a:bodyPr>
            <a:prstTxWarp prst="textPlain"/>
          </a:bodyPr>
          <a:lstStyle/>
          <a:p>
            <a:pPr lvl="0" algn="ctr"/>
            <a:r>
              <a:rPr b="0" i="0">
                <a:ln>
                  <a:noFill/>
                </a:ln>
                <a:solidFill>
                  <a:schemeClr val="lt2"/>
                </a:solidFill>
                <a:latin typeface="Arial Rounded"/>
              </a:rPr>
              <a:t>O</a:t>
            </a:r>
          </a:p>
        </p:txBody>
      </p:sp>
      <p:sp>
        <p:nvSpPr>
          <p:cNvPr id="466" name="Google Shape;466;p51"/>
          <p:cNvSpPr/>
          <p:nvPr/>
        </p:nvSpPr>
        <p:spPr>
          <a:xfrm>
            <a:off x="3401825" y="1965761"/>
            <a:ext cx="169825" cy="60625"/>
          </a:xfrm>
          <a:prstGeom prst="rect">
            <a:avLst/>
          </a:prstGeom>
        </p:spPr>
        <p:txBody>
          <a:bodyPr>
            <a:prstTxWarp prst="textPlain"/>
          </a:bodyPr>
          <a:lstStyle/>
          <a:p>
            <a:pPr lvl="0" algn="ctr"/>
            <a:r>
              <a:rPr b="0" i="0">
                <a:ln>
                  <a:noFill/>
                </a:ln>
                <a:solidFill>
                  <a:schemeClr val="lt2"/>
                </a:solidFill>
                <a:latin typeface="Arial Rounded"/>
              </a:rPr>
              <a:t>-</a:t>
            </a:r>
          </a:p>
        </p:txBody>
      </p:sp>
      <p:sp>
        <p:nvSpPr>
          <p:cNvPr id="467" name="Google Shape;467;p51"/>
          <p:cNvSpPr txBox="1"/>
          <p:nvPr/>
        </p:nvSpPr>
        <p:spPr>
          <a:xfrm>
            <a:off x="694046" y="1786575"/>
            <a:ext cx="172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000">
                <a:latin typeface="Fira Sans"/>
                <a:ea typeface="Fira Sans"/>
                <a:cs typeface="Fira Sans"/>
                <a:sym typeface="Fira Sans"/>
              </a:rPr>
              <a:t>💡 Les défis</a:t>
            </a:r>
            <a:endParaRPr b="1" sz="2000">
              <a:latin typeface="Fira Sans"/>
              <a:ea typeface="Fira Sans"/>
              <a:cs typeface="Fira Sans"/>
              <a:sym typeface="Fira Sans"/>
            </a:endParaRPr>
          </a:p>
        </p:txBody>
      </p:sp>
      <p:sp>
        <p:nvSpPr>
          <p:cNvPr id="468" name="Google Shape;468;p51"/>
          <p:cNvSpPr txBox="1"/>
          <p:nvPr/>
        </p:nvSpPr>
        <p:spPr>
          <a:xfrm>
            <a:off x="4781600" y="1786900"/>
            <a:ext cx="2141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000">
                <a:latin typeface="Fira Sans"/>
                <a:ea typeface="Fira Sans"/>
                <a:cs typeface="Fira Sans"/>
                <a:sym typeface="Fira Sans"/>
              </a:rPr>
              <a:t>📑 Le calendrier</a:t>
            </a:r>
            <a:endParaRPr b="1" sz="2000">
              <a:latin typeface="Fira Sans"/>
              <a:ea typeface="Fira Sans"/>
              <a:cs typeface="Fira Sans"/>
              <a:sym typeface="Fira Sans"/>
            </a:endParaRPr>
          </a:p>
        </p:txBody>
      </p:sp>
      <p:sp>
        <p:nvSpPr>
          <p:cNvPr id="469" name="Google Shape;469;p51"/>
          <p:cNvSpPr txBox="1"/>
          <p:nvPr/>
        </p:nvSpPr>
        <p:spPr>
          <a:xfrm>
            <a:off x="4808875" y="2330058"/>
            <a:ext cx="3569400" cy="215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sz="1300">
                <a:solidFill>
                  <a:schemeClr val="dk1"/>
                </a:solidFill>
                <a:latin typeface="Fira Sans"/>
                <a:ea typeface="Fira Sans"/>
                <a:cs typeface="Fira Sans"/>
                <a:sym typeface="Fira Sans"/>
              </a:rPr>
              <a:t>Mise en ligne des défis</a:t>
            </a:r>
            <a:r>
              <a:rPr lang="fr-CA" sz="1300">
                <a:solidFill>
                  <a:schemeClr val="dk1"/>
                </a:solidFill>
                <a:latin typeface="Fira Sans"/>
                <a:ea typeface="Fira Sans"/>
                <a:cs typeface="Fira Sans"/>
                <a:sym typeface="Fira Sans"/>
              </a:rPr>
              <a:t> : 23 janvier 2023</a:t>
            </a:r>
            <a:endParaRPr sz="1300">
              <a:solidFill>
                <a:schemeClr val="dk1"/>
              </a:solidFill>
              <a:latin typeface="Fira Sans"/>
              <a:ea typeface="Fira Sans"/>
              <a:cs typeface="Fira Sans"/>
              <a:sym typeface="Fira Sans"/>
            </a:endParaRPr>
          </a:p>
          <a:p>
            <a:pPr indent="0" lvl="0" marL="0" rtl="0" algn="l">
              <a:lnSpc>
                <a:spcPct val="115000"/>
              </a:lnSpc>
              <a:spcBef>
                <a:spcPts val="1000"/>
              </a:spcBef>
              <a:spcAft>
                <a:spcPts val="0"/>
              </a:spcAft>
              <a:buNone/>
            </a:pPr>
            <a:r>
              <a:rPr b="1" lang="fr-CA" sz="1300">
                <a:solidFill>
                  <a:schemeClr val="dk1"/>
                </a:solidFill>
                <a:latin typeface="Fira Sans"/>
                <a:ea typeface="Fira Sans"/>
                <a:cs typeface="Fira Sans"/>
                <a:sym typeface="Fira Sans"/>
              </a:rPr>
              <a:t>Remise des projets des élèves </a:t>
            </a:r>
            <a:r>
              <a:rPr lang="fr-CA" sz="1300">
                <a:solidFill>
                  <a:schemeClr val="dk1"/>
                </a:solidFill>
                <a:latin typeface="Fira Sans"/>
                <a:ea typeface="Fira Sans"/>
                <a:cs typeface="Fira Sans"/>
                <a:sym typeface="Fira Sans"/>
              </a:rPr>
              <a:t>: avant le 25 mars 2023</a:t>
            </a:r>
            <a:endParaRPr sz="1300">
              <a:solidFill>
                <a:schemeClr val="dk1"/>
              </a:solidFill>
              <a:latin typeface="Fira Sans"/>
              <a:ea typeface="Fira Sans"/>
              <a:cs typeface="Fira Sans"/>
              <a:sym typeface="Fira Sans"/>
            </a:endParaRPr>
          </a:p>
          <a:p>
            <a:pPr indent="0" lvl="0" marL="0" rtl="0" algn="l">
              <a:lnSpc>
                <a:spcPct val="115000"/>
              </a:lnSpc>
              <a:spcBef>
                <a:spcPts val="1000"/>
              </a:spcBef>
              <a:spcAft>
                <a:spcPts val="0"/>
              </a:spcAft>
              <a:buNone/>
            </a:pPr>
            <a:r>
              <a:rPr b="1" lang="fr-CA" sz="1300">
                <a:solidFill>
                  <a:schemeClr val="dk1"/>
                </a:solidFill>
                <a:latin typeface="Fira Sans"/>
                <a:ea typeface="Fira Sans"/>
                <a:cs typeface="Fira Sans"/>
                <a:sym typeface="Fira Sans"/>
              </a:rPr>
              <a:t>Présentation des projets inspirants</a:t>
            </a:r>
            <a:r>
              <a:rPr lang="fr-CA" sz="1300">
                <a:solidFill>
                  <a:schemeClr val="dk1"/>
                </a:solidFill>
                <a:latin typeface="Fira Sans"/>
                <a:ea typeface="Fira Sans"/>
                <a:cs typeface="Fira Sans"/>
                <a:sym typeface="Fira Sans"/>
              </a:rPr>
              <a:t> :            14 avril 2023</a:t>
            </a:r>
            <a:endParaRPr sz="1300">
              <a:solidFill>
                <a:schemeClr val="dk1"/>
              </a:solidFill>
              <a:latin typeface="Fira Sans"/>
              <a:ea typeface="Fira Sans"/>
              <a:cs typeface="Fira Sans"/>
              <a:sym typeface="Fira Sans"/>
            </a:endParaRPr>
          </a:p>
          <a:p>
            <a:pPr indent="0" lvl="0" marL="0" rtl="0" algn="l">
              <a:lnSpc>
                <a:spcPct val="115000"/>
              </a:lnSpc>
              <a:spcBef>
                <a:spcPts val="1000"/>
              </a:spcBef>
              <a:spcAft>
                <a:spcPts val="1000"/>
              </a:spcAft>
              <a:buNone/>
            </a:pPr>
            <a:r>
              <a:rPr b="1" lang="fr-CA" sz="1300">
                <a:solidFill>
                  <a:schemeClr val="dk1"/>
                </a:solidFill>
                <a:latin typeface="Fira Sans"/>
                <a:ea typeface="Fira Sans"/>
                <a:cs typeface="Fira Sans"/>
                <a:sym typeface="Fira Sans"/>
              </a:rPr>
              <a:t>Remise des certificats de participation </a:t>
            </a:r>
            <a:r>
              <a:rPr lang="fr-CA" sz="1300">
                <a:solidFill>
                  <a:schemeClr val="dk1"/>
                </a:solidFill>
                <a:latin typeface="Fira Sans"/>
                <a:ea typeface="Fira Sans"/>
                <a:cs typeface="Fira Sans"/>
                <a:sym typeface="Fira Sans"/>
              </a:rPr>
              <a:t>:     mai 2023</a:t>
            </a:r>
            <a:endParaRPr sz="1600">
              <a:latin typeface="Fira Sans"/>
              <a:ea typeface="Fira Sans"/>
              <a:cs typeface="Fira Sans"/>
              <a:sym typeface="Fira Sans"/>
            </a:endParaRPr>
          </a:p>
        </p:txBody>
      </p:sp>
      <p:sp>
        <p:nvSpPr>
          <p:cNvPr id="470" name="Google Shape;470;p51"/>
          <p:cNvSpPr txBox="1"/>
          <p:nvPr/>
        </p:nvSpPr>
        <p:spPr>
          <a:xfrm>
            <a:off x="669275" y="2397550"/>
            <a:ext cx="3569400" cy="21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00">
                <a:solidFill>
                  <a:schemeClr val="dk1"/>
                </a:solidFill>
                <a:latin typeface="Fira Sans"/>
                <a:ea typeface="Fira Sans"/>
                <a:cs typeface="Fira Sans"/>
                <a:sym typeface="Fira Sans"/>
              </a:rPr>
              <a:t>Kreo consomme pour un avenir viable!</a:t>
            </a:r>
            <a:endParaRPr b="1" sz="1500">
              <a:solidFill>
                <a:schemeClr val="dk1"/>
              </a:solidFill>
              <a:latin typeface="Fira Sans"/>
              <a:ea typeface="Fira Sans"/>
              <a:cs typeface="Fira Sans"/>
              <a:sym typeface="Fira Sans"/>
            </a:endParaRPr>
          </a:p>
          <a:p>
            <a:pPr indent="0" lvl="0" marL="0" rtl="0" algn="l">
              <a:spcBef>
                <a:spcPts val="1000"/>
              </a:spcBef>
              <a:spcAft>
                <a:spcPts val="0"/>
              </a:spcAft>
              <a:buNone/>
            </a:pPr>
            <a:r>
              <a:rPr b="1" lang="fr-CA" sz="1300">
                <a:solidFill>
                  <a:schemeClr val="dk1"/>
                </a:solidFill>
                <a:latin typeface="Fira Sans"/>
                <a:ea typeface="Fira Sans"/>
                <a:cs typeface="Fira Sans"/>
                <a:sym typeface="Fira Sans"/>
              </a:rPr>
              <a:t>Clé en main! </a:t>
            </a:r>
            <a:r>
              <a:rPr lang="fr-CA" sz="1100">
                <a:solidFill>
                  <a:schemeClr val="dk1"/>
                </a:solidFill>
                <a:latin typeface="Fira Sans"/>
                <a:ea typeface="Fira Sans"/>
                <a:cs typeface="Fira Sans"/>
                <a:sym typeface="Fira Sans"/>
              </a:rPr>
              <a:t>Guide de l’enseignant, cahier de l’élève, diaporamas, grilles d’évaluation, etc. </a:t>
            </a:r>
            <a:endParaRPr sz="1100">
              <a:solidFill>
                <a:schemeClr val="dk1"/>
              </a:solidFill>
              <a:latin typeface="Fira Sans"/>
              <a:ea typeface="Fira Sans"/>
              <a:cs typeface="Fira Sans"/>
              <a:sym typeface="Fira Sans"/>
            </a:endParaRPr>
          </a:p>
          <a:p>
            <a:pPr indent="0" lvl="0" marL="0" rtl="0" algn="l">
              <a:spcBef>
                <a:spcPts val="1000"/>
              </a:spcBef>
              <a:spcAft>
                <a:spcPts val="0"/>
              </a:spcAft>
              <a:buNone/>
            </a:pPr>
            <a:r>
              <a:rPr b="1" lang="fr-CA" sz="1300">
                <a:solidFill>
                  <a:schemeClr val="dk1"/>
                </a:solidFill>
                <a:latin typeface="Fira Sans"/>
                <a:ea typeface="Fira Sans"/>
                <a:cs typeface="Fira Sans"/>
                <a:sym typeface="Fira Sans"/>
              </a:rPr>
              <a:t>Pistes pédagogiques</a:t>
            </a:r>
            <a:r>
              <a:rPr lang="fr-CA" sz="1300">
                <a:solidFill>
                  <a:schemeClr val="dk1"/>
                </a:solidFill>
                <a:latin typeface="Fira Sans"/>
                <a:ea typeface="Fira Sans"/>
                <a:cs typeface="Fira Sans"/>
                <a:sym typeface="Fira Sans"/>
              </a:rPr>
              <a:t> </a:t>
            </a:r>
            <a:r>
              <a:rPr lang="fr-CA" sz="1100">
                <a:solidFill>
                  <a:schemeClr val="dk1"/>
                </a:solidFill>
                <a:latin typeface="Fira Sans"/>
                <a:ea typeface="Fira Sans"/>
                <a:cs typeface="Fira Sans"/>
                <a:sym typeface="Fira Sans"/>
              </a:rPr>
              <a:t>prévues pour de nombreuses disciplines </a:t>
            </a:r>
            <a:r>
              <a:rPr lang="fr-CA" sz="900">
                <a:solidFill>
                  <a:schemeClr val="dk1"/>
                </a:solidFill>
                <a:latin typeface="Fira Sans"/>
                <a:ea typeface="Fira Sans"/>
                <a:cs typeface="Fira Sans"/>
                <a:sym typeface="Fira Sans"/>
              </a:rPr>
              <a:t>(dont science et technologie, français, univers social, mathématique, arts plastiques, éthique et culture religieuse)</a:t>
            </a:r>
            <a:endParaRPr b="1" sz="900">
              <a:solidFill>
                <a:schemeClr val="dk1"/>
              </a:solidFill>
              <a:latin typeface="Fira Sans"/>
              <a:ea typeface="Fira Sans"/>
              <a:cs typeface="Fira Sans"/>
              <a:sym typeface="Fira Sans"/>
            </a:endParaRPr>
          </a:p>
          <a:p>
            <a:pPr indent="0" lvl="0" marL="0" rtl="0" algn="l">
              <a:spcBef>
                <a:spcPts val="600"/>
              </a:spcBef>
              <a:spcAft>
                <a:spcPts val="0"/>
              </a:spcAft>
              <a:buClr>
                <a:schemeClr val="dk1"/>
              </a:buClr>
              <a:buSzPts val="1100"/>
              <a:buFont typeface="Arial"/>
              <a:buNone/>
            </a:pPr>
            <a:r>
              <a:rPr b="1" lang="fr-CA" sz="1300">
                <a:solidFill>
                  <a:schemeClr val="dk1"/>
                </a:solidFill>
                <a:latin typeface="Fira Sans"/>
                <a:ea typeface="Fira Sans"/>
                <a:cs typeface="Fira Sans"/>
                <a:sym typeface="Fira Sans"/>
              </a:rPr>
              <a:t>Différents niveaux </a:t>
            </a:r>
            <a:r>
              <a:rPr lang="fr-CA" sz="1100">
                <a:solidFill>
                  <a:schemeClr val="dk1"/>
                </a:solidFill>
                <a:latin typeface="Fira Sans"/>
                <a:ea typeface="Fira Sans"/>
                <a:cs typeface="Fira Sans"/>
                <a:sym typeface="Fira Sans"/>
              </a:rPr>
              <a:t>(débutants et avancés) </a:t>
            </a:r>
            <a:endParaRPr sz="1200">
              <a:solidFill>
                <a:schemeClr val="dk1"/>
              </a:solidFill>
              <a:latin typeface="Fira Sans"/>
              <a:ea typeface="Fira Sans"/>
              <a:cs typeface="Fira Sans"/>
              <a:sym typeface="Fira Sans"/>
            </a:endParaRPr>
          </a:p>
          <a:p>
            <a:pPr indent="0" lvl="0" marL="0" rtl="0" algn="l">
              <a:spcBef>
                <a:spcPts val="600"/>
              </a:spcBef>
              <a:spcAft>
                <a:spcPts val="0"/>
              </a:spcAft>
              <a:buNone/>
            </a:pPr>
            <a:r>
              <a:t/>
            </a:r>
            <a:endParaRPr>
              <a:latin typeface="Fira Sans"/>
              <a:ea typeface="Fira Sans"/>
              <a:cs typeface="Fira Sans"/>
              <a:sym typeface="Fira Sans"/>
            </a:endParaRPr>
          </a:p>
        </p:txBody>
      </p:sp>
      <p:sp>
        <p:nvSpPr>
          <p:cNvPr id="471" name="Google Shape;471;p51"/>
          <p:cNvSpPr txBox="1"/>
          <p:nvPr/>
        </p:nvSpPr>
        <p:spPr>
          <a:xfrm>
            <a:off x="5242877" y="874100"/>
            <a:ext cx="3011700" cy="6927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1" lang="fr-CA" sz="1000">
                <a:solidFill>
                  <a:schemeClr val="dk1"/>
                </a:solidFill>
                <a:latin typeface="Fira Sans"/>
                <a:ea typeface="Fira Sans"/>
                <a:cs typeface="Fira Sans"/>
                <a:sym typeface="Fira Sans"/>
              </a:rPr>
              <a:t>Programmation avec </a:t>
            </a:r>
            <a:r>
              <a:rPr b="1" lang="fr-CA" sz="1000" u="sng">
                <a:solidFill>
                  <a:schemeClr val="dk2"/>
                </a:solidFill>
                <a:latin typeface="Fira Sans"/>
                <a:ea typeface="Fira Sans"/>
                <a:cs typeface="Fira Sans"/>
                <a:sym typeface="Fira Sans"/>
                <a:hlinkClick r:id="rId4">
                  <a:extLst>
                    <a:ext uri="{A12FA001-AC4F-418D-AE19-62706E023703}">
                      <ahyp:hlinkClr val="tx"/>
                    </a:ext>
                  </a:extLst>
                </a:hlinkClick>
              </a:rPr>
              <a:t>ScratchJr</a:t>
            </a:r>
            <a:r>
              <a:rPr b="1" lang="fr-CA" sz="1000">
                <a:solidFill>
                  <a:schemeClr val="dk2"/>
                </a:solidFill>
                <a:latin typeface="Fira Sans"/>
                <a:ea typeface="Fira Sans"/>
                <a:cs typeface="Fira Sans"/>
                <a:sym typeface="Fira Sans"/>
              </a:rPr>
              <a:t> </a:t>
            </a:r>
            <a:r>
              <a:rPr b="1" lang="fr-CA" sz="1000">
                <a:solidFill>
                  <a:schemeClr val="dk1"/>
                </a:solidFill>
                <a:latin typeface="Fira Sans"/>
                <a:ea typeface="Fira Sans"/>
                <a:cs typeface="Fira Sans"/>
                <a:sym typeface="Fira Sans"/>
              </a:rPr>
              <a:t>ou </a:t>
            </a:r>
            <a:r>
              <a:rPr b="1" lang="fr-CA" sz="1000" u="sng">
                <a:solidFill>
                  <a:schemeClr val="dk2"/>
                </a:solidFill>
                <a:latin typeface="Fira Sans"/>
                <a:ea typeface="Fira Sans"/>
                <a:cs typeface="Fira Sans"/>
                <a:sym typeface="Fira Sans"/>
                <a:hlinkClick r:id="rId5">
                  <a:extLst>
                    <a:ext uri="{A12FA001-AC4F-418D-AE19-62706E023703}">
                      <ahyp:hlinkClr val="tx"/>
                    </a:ext>
                  </a:extLst>
                </a:hlinkClick>
              </a:rPr>
              <a:t>Scratch</a:t>
            </a:r>
            <a:r>
              <a:rPr lang="fr-CA" sz="1000">
                <a:solidFill>
                  <a:schemeClr val="dk1"/>
                </a:solidFill>
                <a:latin typeface="Fira Sans"/>
                <a:ea typeface="Fira Sans"/>
                <a:cs typeface="Fira Sans"/>
                <a:sym typeface="Fira Sans"/>
              </a:rPr>
              <a:t>, </a:t>
            </a:r>
            <a:endParaRPr sz="1000">
              <a:solidFill>
                <a:schemeClr val="dk1"/>
              </a:solidFill>
              <a:latin typeface="Fira Sans"/>
              <a:ea typeface="Fira Sans"/>
              <a:cs typeface="Fira Sans"/>
              <a:sym typeface="Fira Sans"/>
            </a:endParaRPr>
          </a:p>
          <a:p>
            <a:pPr indent="0" lvl="0" marL="0" rtl="0" algn="r">
              <a:lnSpc>
                <a:spcPct val="115000"/>
              </a:lnSpc>
              <a:spcBef>
                <a:spcPts val="0"/>
              </a:spcBef>
              <a:spcAft>
                <a:spcPts val="0"/>
              </a:spcAft>
              <a:buNone/>
            </a:pPr>
            <a:r>
              <a:rPr lang="fr-CA" sz="1000">
                <a:solidFill>
                  <a:schemeClr val="dk1"/>
                </a:solidFill>
                <a:latin typeface="Fira Sans"/>
                <a:ea typeface="Fira Sans"/>
                <a:cs typeface="Fira Sans"/>
                <a:sym typeface="Fira Sans"/>
              </a:rPr>
              <a:t>outil gratuit, accessible </a:t>
            </a:r>
            <a:endParaRPr sz="1000">
              <a:solidFill>
                <a:schemeClr val="dk1"/>
              </a:solidFill>
              <a:latin typeface="Fira Sans"/>
              <a:ea typeface="Fira Sans"/>
              <a:cs typeface="Fira Sans"/>
              <a:sym typeface="Fira Sans"/>
            </a:endParaRPr>
          </a:p>
          <a:p>
            <a:pPr indent="0" lvl="0" marL="0" rtl="0" algn="r">
              <a:lnSpc>
                <a:spcPct val="115000"/>
              </a:lnSpc>
              <a:spcBef>
                <a:spcPts val="0"/>
              </a:spcBef>
              <a:spcAft>
                <a:spcPts val="0"/>
              </a:spcAft>
              <a:buClr>
                <a:schemeClr val="dk1"/>
              </a:buClr>
              <a:buSzPts val="1100"/>
              <a:buFont typeface="Arial"/>
              <a:buNone/>
            </a:pPr>
            <a:r>
              <a:rPr lang="fr-CA" sz="1000">
                <a:solidFill>
                  <a:schemeClr val="dk1"/>
                </a:solidFill>
                <a:latin typeface="Fira Sans"/>
                <a:ea typeface="Fira Sans"/>
                <a:cs typeface="Fira Sans"/>
                <a:sym typeface="Fira Sans"/>
              </a:rPr>
              <a:t>sur Chromeb</a:t>
            </a:r>
            <a:r>
              <a:rPr lang="fr-CA" sz="1000">
                <a:solidFill>
                  <a:schemeClr val="dk1"/>
                </a:solidFill>
                <a:latin typeface="Fira Sans"/>
                <a:ea typeface="Fira Sans"/>
                <a:cs typeface="Fira Sans"/>
                <a:sym typeface="Fira Sans"/>
              </a:rPr>
              <a:t>ook, iPad et ordinateurs.</a:t>
            </a:r>
            <a:endParaRPr sz="1300">
              <a:latin typeface="Fira Sans"/>
              <a:ea typeface="Fira Sans"/>
              <a:cs typeface="Fira Sans"/>
              <a:sym typeface="Fira Sans"/>
            </a:endParaRPr>
          </a:p>
        </p:txBody>
      </p:sp>
      <p:pic>
        <p:nvPicPr>
          <p:cNvPr id="472" name="Google Shape;472;p51"/>
          <p:cNvPicPr preferRelativeResize="0"/>
          <p:nvPr/>
        </p:nvPicPr>
        <p:blipFill>
          <a:blip r:embed="rId6">
            <a:alphaModFix/>
          </a:blip>
          <a:stretch>
            <a:fillRect/>
          </a:stretch>
        </p:blipFill>
        <p:spPr>
          <a:xfrm>
            <a:off x="4162219" y="3914569"/>
            <a:ext cx="743226" cy="1008073"/>
          </a:xfrm>
          <a:prstGeom prst="rect">
            <a:avLst/>
          </a:prstGeom>
          <a:noFill/>
          <a:ln>
            <a:noFill/>
          </a:ln>
        </p:spPr>
      </p:pic>
      <p:pic>
        <p:nvPicPr>
          <p:cNvPr id="473" name="Google Shape;473;p51"/>
          <p:cNvPicPr preferRelativeResize="0"/>
          <p:nvPr/>
        </p:nvPicPr>
        <p:blipFill>
          <a:blip r:embed="rId7">
            <a:alphaModFix/>
          </a:blip>
          <a:stretch>
            <a:fillRect/>
          </a:stretch>
        </p:blipFill>
        <p:spPr>
          <a:xfrm>
            <a:off x="695893" y="462004"/>
            <a:ext cx="1781248" cy="841901"/>
          </a:xfrm>
          <a:prstGeom prst="rect">
            <a:avLst/>
          </a:prstGeom>
          <a:noFill/>
          <a:ln>
            <a:noFill/>
          </a:ln>
        </p:spPr>
      </p:pic>
      <p:pic>
        <p:nvPicPr>
          <p:cNvPr id="474" name="Google Shape;474;p51"/>
          <p:cNvPicPr preferRelativeResize="0"/>
          <p:nvPr/>
        </p:nvPicPr>
        <p:blipFill>
          <a:blip r:embed="rId8">
            <a:alphaModFix/>
          </a:blip>
          <a:stretch>
            <a:fillRect/>
          </a:stretch>
        </p:blipFill>
        <p:spPr>
          <a:xfrm rot="-709945">
            <a:off x="8011207" y="161420"/>
            <a:ext cx="1026430" cy="725779"/>
          </a:xfrm>
          <a:prstGeom prst="rect">
            <a:avLst/>
          </a:prstGeom>
          <a:noFill/>
          <a:ln>
            <a:noFill/>
          </a:ln>
        </p:spPr>
      </p:pic>
      <p:pic>
        <p:nvPicPr>
          <p:cNvPr id="475" name="Google Shape;475;p51">
            <a:hlinkClick r:id="rId9"/>
          </p:cNvPr>
          <p:cNvPicPr preferRelativeResize="0"/>
          <p:nvPr/>
        </p:nvPicPr>
        <p:blipFill>
          <a:blip r:embed="rId10">
            <a:alphaModFix/>
          </a:blip>
          <a:stretch>
            <a:fillRect/>
          </a:stretch>
        </p:blipFill>
        <p:spPr>
          <a:xfrm>
            <a:off x="3028650" y="1100625"/>
            <a:ext cx="1899889" cy="492599"/>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grpSp>
        <p:nvGrpSpPr>
          <p:cNvPr id="480" name="Google Shape;480;p52"/>
          <p:cNvGrpSpPr/>
          <p:nvPr/>
        </p:nvGrpSpPr>
        <p:grpSpPr>
          <a:xfrm>
            <a:off x="1581245" y="1365606"/>
            <a:ext cx="5697467" cy="3691226"/>
            <a:chOff x="1480702" y="1365000"/>
            <a:chExt cx="7596623" cy="4921635"/>
          </a:xfrm>
        </p:grpSpPr>
        <p:sp>
          <p:nvSpPr>
            <p:cNvPr id="481" name="Google Shape;481;p52"/>
            <p:cNvSpPr/>
            <p:nvPr/>
          </p:nvSpPr>
          <p:spPr>
            <a:xfrm>
              <a:off x="1698100" y="1545652"/>
              <a:ext cx="7173300" cy="38967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2" name="Google Shape;482;p52"/>
            <p:cNvSpPr/>
            <p:nvPr/>
          </p:nvSpPr>
          <p:spPr>
            <a:xfrm>
              <a:off x="1480702" y="1365000"/>
              <a:ext cx="7596623" cy="4921635"/>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Dosis"/>
                <a:ea typeface="Dosis"/>
                <a:cs typeface="Dosis"/>
                <a:sym typeface="Dosis"/>
              </a:endParaRPr>
            </a:p>
          </p:txBody>
        </p:sp>
      </p:grpSp>
      <p:sp>
        <p:nvSpPr>
          <p:cNvPr id="483" name="Google Shape;483;p52"/>
          <p:cNvSpPr/>
          <p:nvPr/>
        </p:nvSpPr>
        <p:spPr>
          <a:xfrm>
            <a:off x="-6450" y="0"/>
            <a:ext cx="9156900" cy="1276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CA"/>
              <a:t>‹#›</a:t>
            </a:fld>
            <a:endParaRPr/>
          </a:p>
        </p:txBody>
      </p:sp>
      <p:sp>
        <p:nvSpPr>
          <p:cNvPr id="485" name="Google Shape;485;p52"/>
          <p:cNvSpPr txBox="1"/>
          <p:nvPr>
            <p:ph idx="4294967295" type="title"/>
          </p:nvPr>
        </p:nvSpPr>
        <p:spPr>
          <a:xfrm>
            <a:off x="1244825" y="0"/>
            <a:ext cx="6473700" cy="1276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fr-CA" sz="3111">
                <a:solidFill>
                  <a:schemeClr val="lt1"/>
                </a:solidFill>
                <a:latin typeface="Source Sans Pro"/>
                <a:ea typeface="Source Sans Pro"/>
                <a:cs typeface="Source Sans Pro"/>
                <a:sym typeface="Source Sans Pro"/>
              </a:rPr>
              <a:t>L’équipe du RÉCIT MST est disponible </a:t>
            </a:r>
            <a:endParaRPr b="1" sz="311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fr-CA" sz="3111">
                <a:solidFill>
                  <a:schemeClr val="lt1"/>
                </a:solidFill>
                <a:latin typeface="Source Sans Pro"/>
                <a:ea typeface="Source Sans Pro"/>
                <a:cs typeface="Source Sans Pro"/>
                <a:sym typeface="Source Sans Pro"/>
              </a:rPr>
              <a:t>les mercredis matins de 9 h à 11 h 30.</a:t>
            </a:r>
            <a:r>
              <a:rPr lang="fr-CA" sz="3000">
                <a:solidFill>
                  <a:schemeClr val="lt1"/>
                </a:solidFill>
                <a:latin typeface="Viga"/>
                <a:ea typeface="Viga"/>
                <a:cs typeface="Viga"/>
                <a:sym typeface="Viga"/>
              </a:rPr>
              <a:t> </a:t>
            </a:r>
            <a:endParaRPr sz="3000">
              <a:solidFill>
                <a:schemeClr val="lt1"/>
              </a:solidFill>
              <a:latin typeface="Viga"/>
              <a:ea typeface="Viga"/>
              <a:cs typeface="Viga"/>
              <a:sym typeface="Viga"/>
            </a:endParaRPr>
          </a:p>
        </p:txBody>
      </p:sp>
      <p:sp>
        <p:nvSpPr>
          <p:cNvPr id="486" name="Google Shape;486;p52"/>
          <p:cNvSpPr txBox="1"/>
          <p:nvPr/>
        </p:nvSpPr>
        <p:spPr>
          <a:xfrm>
            <a:off x="1466725" y="3706750"/>
            <a:ext cx="5926500" cy="7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chemeClr val="dk1"/>
                </a:solidFill>
                <a:latin typeface="Ubuntu"/>
                <a:ea typeface="Ubuntu"/>
                <a:cs typeface="Ubuntu"/>
                <a:sym typeface="Ubuntu"/>
              </a:rPr>
              <a:t>Toutes les informations: </a:t>
            </a:r>
            <a:r>
              <a:rPr lang="fr-CA" u="sng">
                <a:solidFill>
                  <a:srgbClr val="0B5394"/>
                </a:solidFill>
                <a:latin typeface="Ubuntu"/>
                <a:ea typeface="Ubuntu"/>
                <a:cs typeface="Ubuntu"/>
                <a:sym typeface="Ubuntu"/>
                <a:hlinkClick r:id="rId3">
                  <a:extLst>
                    <a:ext uri="{A12FA001-AC4F-418D-AE19-62706E023703}">
                      <ahyp:hlinkClr val="tx"/>
                    </a:ext>
                  </a:extLst>
                </a:hlinkClick>
              </a:rPr>
              <a:t>recitmst.qc.ca/ecv</a:t>
            </a:r>
            <a:r>
              <a:rPr lang="fr-CA" sz="2600">
                <a:solidFill>
                  <a:srgbClr val="0B5394"/>
                </a:solidFill>
                <a:highlight>
                  <a:srgbClr val="FFFFFF"/>
                </a:highlight>
                <a:latin typeface="Viga"/>
                <a:ea typeface="Viga"/>
                <a:cs typeface="Viga"/>
                <a:sym typeface="Viga"/>
              </a:rPr>
              <a:t> </a:t>
            </a:r>
            <a:endParaRPr b="1" sz="2600">
              <a:solidFill>
                <a:srgbClr val="0B5394"/>
              </a:solidFill>
              <a:latin typeface="Viga"/>
              <a:ea typeface="Viga"/>
              <a:cs typeface="Viga"/>
              <a:sym typeface="Viga"/>
            </a:endParaRPr>
          </a:p>
          <a:p>
            <a:pPr indent="0" lvl="0" marL="0" rtl="0" algn="ctr">
              <a:spcBef>
                <a:spcPts val="0"/>
              </a:spcBef>
              <a:spcAft>
                <a:spcPts val="0"/>
              </a:spcAft>
              <a:buNone/>
            </a:pPr>
            <a:r>
              <a:t/>
            </a:r>
            <a:endParaRPr>
              <a:latin typeface="Ubuntu"/>
              <a:ea typeface="Ubuntu"/>
              <a:cs typeface="Ubuntu"/>
              <a:sym typeface="Ubuntu"/>
            </a:endParaRPr>
          </a:p>
        </p:txBody>
      </p:sp>
      <p:sp>
        <p:nvSpPr>
          <p:cNvPr id="487" name="Google Shape;487;p52">
            <a:hlinkClick r:id="rId4"/>
          </p:cNvPr>
          <p:cNvSpPr/>
          <p:nvPr/>
        </p:nvSpPr>
        <p:spPr>
          <a:xfrm>
            <a:off x="2494331" y="3280650"/>
            <a:ext cx="3974700" cy="517200"/>
          </a:xfrm>
          <a:prstGeom prst="roundRect">
            <a:avLst>
              <a:gd fmla="val 16667" name="adj"/>
            </a:avLst>
          </a:prstGeom>
          <a:solidFill>
            <a:srgbClr val="D9D9D9"/>
          </a:solidFill>
          <a:ln cap="flat" cmpd="sng" w="190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fr-CA" sz="2300">
                <a:latin typeface="Fira Sans"/>
                <a:ea typeface="Fira Sans"/>
                <a:cs typeface="Fira Sans"/>
                <a:sym typeface="Fira Sans"/>
              </a:rPr>
              <a:t>recitmst.qc.ca/ecv-zoom</a:t>
            </a:r>
            <a:endParaRPr b="1" sz="2300">
              <a:latin typeface="Fira Sans"/>
              <a:ea typeface="Fira Sans"/>
              <a:cs typeface="Fira Sans"/>
              <a:sym typeface="Fira Sans"/>
            </a:endParaRPr>
          </a:p>
        </p:txBody>
      </p:sp>
      <p:pic>
        <p:nvPicPr>
          <p:cNvPr id="488" name="Google Shape;488;p52"/>
          <p:cNvPicPr preferRelativeResize="0"/>
          <p:nvPr/>
        </p:nvPicPr>
        <p:blipFill>
          <a:blip r:embed="rId5">
            <a:alphaModFix/>
          </a:blip>
          <a:stretch>
            <a:fillRect/>
          </a:stretch>
        </p:blipFill>
        <p:spPr>
          <a:xfrm rot="-1286681">
            <a:off x="6164938" y="3416138"/>
            <a:ext cx="567505" cy="567505"/>
          </a:xfrm>
          <a:prstGeom prst="rect">
            <a:avLst/>
          </a:prstGeom>
          <a:noFill/>
          <a:ln>
            <a:noFill/>
          </a:ln>
        </p:spPr>
      </p:pic>
      <p:sp>
        <p:nvSpPr>
          <p:cNvPr id="489" name="Google Shape;489;p52">
            <a:hlinkClick r:id="rId6"/>
          </p:cNvPr>
          <p:cNvSpPr/>
          <p:nvPr/>
        </p:nvSpPr>
        <p:spPr>
          <a:xfrm>
            <a:off x="2494331" y="3280644"/>
            <a:ext cx="3974700" cy="517200"/>
          </a:xfrm>
          <a:prstGeom prst="roundRect">
            <a:avLst>
              <a:gd fmla="val 16667" name="adj"/>
            </a:avLst>
          </a:prstGeom>
          <a:no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90" name="Google Shape;490;p52"/>
          <p:cNvPicPr preferRelativeResize="0"/>
          <p:nvPr/>
        </p:nvPicPr>
        <p:blipFill rotWithShape="1">
          <a:blip r:embed="rId7">
            <a:alphaModFix/>
          </a:blip>
          <a:srcRect b="21534" l="6971" r="5224" t="13424"/>
          <a:stretch/>
        </p:blipFill>
        <p:spPr>
          <a:xfrm>
            <a:off x="2474950" y="1578075"/>
            <a:ext cx="4013447" cy="1641275"/>
          </a:xfrm>
          <a:prstGeom prst="rect">
            <a:avLst/>
          </a:prstGeom>
          <a:noFill/>
          <a:ln>
            <a:noFill/>
          </a:ln>
        </p:spPr>
      </p:pic>
      <p:pic>
        <p:nvPicPr>
          <p:cNvPr id="491" name="Google Shape;491;p52"/>
          <p:cNvPicPr preferRelativeResize="0"/>
          <p:nvPr/>
        </p:nvPicPr>
        <p:blipFill>
          <a:blip r:embed="rId8">
            <a:alphaModFix/>
          </a:blip>
          <a:stretch>
            <a:fillRect/>
          </a:stretch>
        </p:blipFill>
        <p:spPr>
          <a:xfrm>
            <a:off x="149425" y="4601425"/>
            <a:ext cx="1801573" cy="517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3"/>
          <p:cNvSpPr txBox="1"/>
          <p:nvPr/>
        </p:nvSpPr>
        <p:spPr>
          <a:xfrm>
            <a:off x="1470200" y="9371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fr-CA" sz="4900">
                <a:solidFill>
                  <a:srgbClr val="3C78D8"/>
                </a:solidFill>
                <a:latin typeface="Viga"/>
                <a:ea typeface="Viga"/>
                <a:cs typeface="Viga"/>
                <a:sym typeface="Viga"/>
              </a:rPr>
              <a:t>MERCI !</a:t>
            </a:r>
            <a:endParaRPr b="1" sz="4900">
              <a:solidFill>
                <a:srgbClr val="3C78D8"/>
              </a:solidFill>
              <a:latin typeface="Viga"/>
              <a:ea typeface="Viga"/>
              <a:cs typeface="Viga"/>
              <a:sym typeface="Viga"/>
            </a:endParaRPr>
          </a:p>
        </p:txBody>
      </p:sp>
      <p:sp>
        <p:nvSpPr>
          <p:cNvPr id="497" name="Google Shape;497;p53"/>
          <p:cNvSpPr txBox="1"/>
          <p:nvPr/>
        </p:nvSpPr>
        <p:spPr>
          <a:xfrm>
            <a:off x="632025" y="4751400"/>
            <a:ext cx="5885100" cy="337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800">
                <a:latin typeface="Ubuntu"/>
                <a:ea typeface="Ubuntu"/>
                <a:cs typeface="Ubuntu"/>
                <a:sym typeface="Ubuntu"/>
              </a:rPr>
              <a:t>Cette formations du RÉCIT est</a:t>
            </a:r>
            <a:r>
              <a:rPr lang="fr-CA" sz="800">
                <a:latin typeface="Ubuntu"/>
                <a:ea typeface="Ubuntu"/>
                <a:cs typeface="Ubuntu"/>
                <a:sym typeface="Ubuntu"/>
              </a:rPr>
              <a:t> mise</a:t>
            </a:r>
            <a:r>
              <a:rPr lang="fr-CA" sz="800">
                <a:latin typeface="Ubuntu"/>
                <a:ea typeface="Ubuntu"/>
                <a:cs typeface="Ubuntu"/>
                <a:sym typeface="Ubuntu"/>
              </a:rPr>
              <a:t> à disposition, sauf </a:t>
            </a:r>
            <a:r>
              <a:rPr lang="fr-CA" sz="800">
                <a:latin typeface="Ubuntu"/>
                <a:ea typeface="Ubuntu"/>
                <a:cs typeface="Ubuntu"/>
                <a:sym typeface="Ubuntu"/>
              </a:rPr>
              <a:t>exception</a:t>
            </a:r>
            <a:r>
              <a:rPr lang="fr-CA" sz="800">
                <a:latin typeface="Ubuntu"/>
                <a:ea typeface="Ubuntu"/>
                <a:cs typeface="Ubuntu"/>
                <a:sym typeface="Ubuntu"/>
              </a:rPr>
              <a:t>, selon les termes de la licence</a:t>
            </a:r>
            <a:r>
              <a:rPr lang="fr-CA" sz="800">
                <a:solidFill>
                  <a:srgbClr val="3C78D8"/>
                </a:solidFill>
                <a:latin typeface="Ubuntu"/>
                <a:ea typeface="Ubuntu"/>
                <a:cs typeface="Ubuntu"/>
                <a:sym typeface="Ubuntu"/>
              </a:rPr>
              <a:t> </a:t>
            </a:r>
            <a:r>
              <a:rPr lang="fr-CA" sz="800" u="sng">
                <a:solidFill>
                  <a:srgbClr val="3C78D8"/>
                </a:solidFill>
                <a:hlinkClick r:id="rId3">
                  <a:extLst>
                    <a:ext uri="{A12FA001-AC4F-418D-AE19-62706E023703}">
                      <ahyp:hlinkClr val="tx"/>
                    </a:ext>
                  </a:extLst>
                </a:hlinkClick>
              </a:rPr>
              <a:t>Licence Creative Commons Attribution - Pas d’Utilisation Commerciale - Partage dans les Mêmes Conditions 4.0 International</a:t>
            </a:r>
            <a:r>
              <a:rPr lang="fr-CA" sz="800">
                <a:solidFill>
                  <a:srgbClr val="3C78D8"/>
                </a:solidFill>
              </a:rPr>
              <a:t>.</a:t>
            </a:r>
            <a:r>
              <a:rPr lang="fr-CA" sz="800">
                <a:solidFill>
                  <a:srgbClr val="3C78D8"/>
                </a:solidFill>
                <a:highlight>
                  <a:srgbClr val="FFFF00"/>
                </a:highlight>
                <a:latin typeface="Ubuntu"/>
                <a:ea typeface="Ubuntu"/>
                <a:cs typeface="Ubuntu"/>
                <a:sym typeface="Ubuntu"/>
              </a:rPr>
              <a:t>  </a:t>
            </a:r>
            <a:endParaRPr sz="800">
              <a:solidFill>
                <a:srgbClr val="3C78D8"/>
              </a:solidFill>
              <a:highlight>
                <a:srgbClr val="FFFF00"/>
              </a:highlight>
              <a:latin typeface="Ubuntu"/>
              <a:ea typeface="Ubuntu"/>
              <a:cs typeface="Ubuntu"/>
              <a:sym typeface="Ubuntu"/>
            </a:endParaRPr>
          </a:p>
        </p:txBody>
      </p:sp>
      <p:pic>
        <p:nvPicPr>
          <p:cNvPr id="498" name="Google Shape;498;p53"/>
          <p:cNvPicPr preferRelativeResize="0"/>
          <p:nvPr/>
        </p:nvPicPr>
        <p:blipFill>
          <a:blip r:embed="rId4">
            <a:alphaModFix/>
          </a:blip>
          <a:stretch>
            <a:fillRect/>
          </a:stretch>
        </p:blipFill>
        <p:spPr>
          <a:xfrm>
            <a:off x="156908" y="4879005"/>
            <a:ext cx="510975" cy="180900"/>
          </a:xfrm>
          <a:prstGeom prst="rect">
            <a:avLst/>
          </a:prstGeom>
          <a:noFill/>
          <a:ln>
            <a:noFill/>
          </a:ln>
        </p:spPr>
      </p:pic>
      <p:pic>
        <p:nvPicPr>
          <p:cNvPr id="499" name="Google Shape;499;p53"/>
          <p:cNvPicPr preferRelativeResize="0"/>
          <p:nvPr/>
        </p:nvPicPr>
        <p:blipFill>
          <a:blip r:embed="rId5">
            <a:alphaModFix/>
          </a:blip>
          <a:stretch>
            <a:fillRect/>
          </a:stretch>
        </p:blipFill>
        <p:spPr>
          <a:xfrm>
            <a:off x="1621227" y="2200011"/>
            <a:ext cx="1349476" cy="1349474"/>
          </a:xfrm>
          <a:prstGeom prst="rect">
            <a:avLst/>
          </a:prstGeom>
          <a:noFill/>
          <a:ln>
            <a:noFill/>
          </a:ln>
        </p:spPr>
      </p:pic>
      <p:sp>
        <p:nvSpPr>
          <p:cNvPr id="500" name="Google Shape;500;p53"/>
          <p:cNvSpPr/>
          <p:nvPr/>
        </p:nvSpPr>
        <p:spPr>
          <a:xfrm>
            <a:off x="2462750" y="3862175"/>
            <a:ext cx="3967500" cy="696000"/>
          </a:xfrm>
          <a:prstGeom prst="roundRect">
            <a:avLst>
              <a:gd fmla="val 16667" name="adj"/>
            </a:avLst>
          </a:prstGeom>
          <a:solidFill>
            <a:schemeClr val="lt2"/>
          </a:solidFill>
          <a:ln cap="flat" cmpd="sng" w="952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600">
                <a:solidFill>
                  <a:srgbClr val="0069BF"/>
                </a:solidFill>
                <a:latin typeface="Dosis SemiBold"/>
                <a:ea typeface="Dosis SemiBold"/>
                <a:cs typeface="Dosis SemiBold"/>
                <a:sym typeface="Dosis SemiBold"/>
              </a:rPr>
              <a:t>monurl.ca/polypad17fevrier</a:t>
            </a:r>
            <a:endParaRPr sz="1900">
              <a:solidFill>
                <a:srgbClr val="0069BF"/>
              </a:solidFill>
              <a:latin typeface="Dosis SemiBold"/>
              <a:ea typeface="Dosis SemiBold"/>
              <a:cs typeface="Dosis SemiBold"/>
              <a:sym typeface="Dosis SemiBold"/>
            </a:endParaRPr>
          </a:p>
        </p:txBody>
      </p:sp>
      <p:pic>
        <p:nvPicPr>
          <p:cNvPr id="501" name="Google Shape;501;p53"/>
          <p:cNvPicPr preferRelativeResize="0"/>
          <p:nvPr/>
        </p:nvPicPr>
        <p:blipFill>
          <a:blip r:embed="rId6">
            <a:alphaModFix/>
          </a:blip>
          <a:stretch>
            <a:fillRect/>
          </a:stretch>
        </p:blipFill>
        <p:spPr>
          <a:xfrm rot="-1286681">
            <a:off x="5834338" y="4351913"/>
            <a:ext cx="567505" cy="567505"/>
          </a:xfrm>
          <a:prstGeom prst="rect">
            <a:avLst/>
          </a:prstGeom>
          <a:noFill/>
          <a:ln>
            <a:noFill/>
          </a:ln>
        </p:spPr>
      </p:pic>
      <p:pic>
        <p:nvPicPr>
          <p:cNvPr id="502" name="Google Shape;502;p53"/>
          <p:cNvPicPr preferRelativeResize="0"/>
          <p:nvPr/>
        </p:nvPicPr>
        <p:blipFill>
          <a:blip r:embed="rId7">
            <a:alphaModFix/>
          </a:blip>
          <a:stretch>
            <a:fillRect/>
          </a:stretch>
        </p:blipFill>
        <p:spPr>
          <a:xfrm>
            <a:off x="296650" y="255175"/>
            <a:ext cx="2424825" cy="696125"/>
          </a:xfrm>
          <a:prstGeom prst="rect">
            <a:avLst/>
          </a:prstGeom>
          <a:noFill/>
          <a:ln>
            <a:noFill/>
          </a:ln>
        </p:spPr>
      </p:pic>
      <p:sp>
        <p:nvSpPr>
          <p:cNvPr id="503" name="Google Shape;503;p53"/>
          <p:cNvSpPr txBox="1"/>
          <p:nvPr/>
        </p:nvSpPr>
        <p:spPr>
          <a:xfrm>
            <a:off x="3131325" y="2297175"/>
            <a:ext cx="3967500" cy="11973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1600" u="sng">
                <a:solidFill>
                  <a:srgbClr val="3C78D8"/>
                </a:solidFill>
                <a:latin typeface="Ubuntu"/>
                <a:ea typeface="Ubuntu"/>
                <a:cs typeface="Ubuntu"/>
                <a:sym typeface="Ubuntu"/>
                <a:hlinkClick r:id="rId8">
                  <a:extLst>
                    <a:ext uri="{A12FA001-AC4F-418D-AE19-62706E023703}">
                      <ahyp:hlinkClr val="tx"/>
                    </a:ext>
                  </a:extLst>
                </a:hlinkClick>
              </a:rPr>
              <a:t>luc.lagarde@recitmst.qc.ca</a:t>
            </a:r>
            <a:r>
              <a:rPr lang="fr-CA"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0" lvl="0" marL="0" rtl="0" algn="l">
              <a:spcBef>
                <a:spcPts val="800"/>
              </a:spcBef>
              <a:spcAft>
                <a:spcPts val="0"/>
              </a:spcAft>
              <a:buNone/>
            </a:pPr>
            <a:r>
              <a:rPr lang="fr-CA" sz="1200" u="sng">
                <a:solidFill>
                  <a:srgbClr val="3C78D8"/>
                </a:solidFill>
                <a:latin typeface="Ubuntu"/>
                <a:ea typeface="Ubuntu"/>
                <a:cs typeface="Ubuntu"/>
                <a:sym typeface="Ubuntu"/>
                <a:hlinkClick r:id="rId9">
                  <a:extLst>
                    <a:ext uri="{A12FA001-AC4F-418D-AE19-62706E023703}">
                      <ahyp:hlinkClr val="tx"/>
                    </a:ext>
                  </a:extLst>
                </a:hlinkClick>
              </a:rPr>
              <a:t>equipe@recitmst.qc.ca</a:t>
            </a:r>
            <a:endParaRPr sz="1200">
              <a:solidFill>
                <a:srgbClr val="1C4587"/>
              </a:solidFill>
              <a:latin typeface="Ubuntu"/>
              <a:ea typeface="Ubuntu"/>
              <a:cs typeface="Ubuntu"/>
              <a:sym typeface="Ubuntu"/>
            </a:endParaRPr>
          </a:p>
          <a:p>
            <a:pPr indent="0" lvl="0" marL="0" rtl="0" algn="l">
              <a:spcBef>
                <a:spcPts val="800"/>
              </a:spcBef>
              <a:spcAft>
                <a:spcPts val="0"/>
              </a:spcAft>
              <a:buNone/>
            </a:pPr>
            <a:r>
              <a:rPr lang="fr-CA" sz="1000" u="sng">
                <a:solidFill>
                  <a:srgbClr val="1C4587"/>
                </a:solidFill>
                <a:latin typeface="Ubuntu"/>
                <a:ea typeface="Ubuntu"/>
                <a:cs typeface="Ubuntu"/>
                <a:sym typeface="Ubuntu"/>
                <a:hlinkClick r:id="rId10">
                  <a:extLst>
                    <a:ext uri="{A12FA001-AC4F-418D-AE19-62706E023703}">
                      <ahyp:hlinkClr val="tx"/>
                    </a:ext>
                  </a:extLst>
                </a:hlinkClick>
              </a:rPr>
              <a:t>recitmst.qc.ca</a:t>
            </a:r>
            <a:r>
              <a:rPr lang="fr-CA" sz="1000" u="sng">
                <a:solidFill>
                  <a:schemeClr val="hlink"/>
                </a:solidFill>
                <a:latin typeface="Ubuntu"/>
                <a:ea typeface="Ubuntu"/>
                <a:cs typeface="Ubuntu"/>
                <a:sym typeface="Ubuntu"/>
                <a:hlinkClick r:id="rId11"/>
              </a:rPr>
              <a:t> </a:t>
            </a:r>
            <a:r>
              <a:rPr lang="fr-CA" sz="1000">
                <a:solidFill>
                  <a:srgbClr val="1C4587"/>
                </a:solidFill>
                <a:latin typeface="Ubuntu"/>
                <a:ea typeface="Ubuntu"/>
                <a:cs typeface="Ubuntu"/>
                <a:sym typeface="Ubuntu"/>
              </a:rPr>
              <a:t>| </a:t>
            </a:r>
            <a:r>
              <a:rPr lang="fr-CA" sz="1000" u="sng">
                <a:solidFill>
                  <a:srgbClr val="1C4587"/>
                </a:solidFill>
                <a:latin typeface="Ubuntu"/>
                <a:ea typeface="Ubuntu"/>
                <a:cs typeface="Ubuntu"/>
                <a:sym typeface="Ubuntu"/>
                <a:hlinkClick r:id="rId12">
                  <a:extLst>
                    <a:ext uri="{A12FA001-AC4F-418D-AE19-62706E023703}">
                      <ahyp:hlinkClr val="tx"/>
                    </a:ext>
                  </a:extLst>
                </a:hlinkClick>
              </a:rPr>
              <a:t>Facebook</a:t>
            </a:r>
            <a:r>
              <a:rPr lang="fr-CA" sz="1000"/>
              <a:t> | </a:t>
            </a:r>
            <a:r>
              <a:rPr lang="fr-CA" sz="1000" u="sng">
                <a:solidFill>
                  <a:srgbClr val="1C4587"/>
                </a:solidFill>
                <a:latin typeface="Ubuntu"/>
                <a:ea typeface="Ubuntu"/>
                <a:cs typeface="Ubuntu"/>
                <a:sym typeface="Ubuntu"/>
                <a:hlinkClick r:id="rId13">
                  <a:extLst>
                    <a:ext uri="{A12FA001-AC4F-418D-AE19-62706E023703}">
                      <ahyp:hlinkClr val="tx"/>
                    </a:ext>
                  </a:extLst>
                </a:hlinkClick>
              </a:rPr>
              <a:t>Twitter</a:t>
            </a:r>
            <a:r>
              <a:rPr lang="fr-CA" sz="1000"/>
              <a:t> | </a:t>
            </a:r>
            <a:r>
              <a:rPr lang="fr-CA" sz="1000" u="sng">
                <a:solidFill>
                  <a:srgbClr val="1C4587"/>
                </a:solidFill>
                <a:latin typeface="Ubuntu"/>
                <a:ea typeface="Ubuntu"/>
                <a:cs typeface="Ubuntu"/>
                <a:sym typeface="Ubuntu"/>
                <a:hlinkClick r:id="rId14">
                  <a:extLst>
                    <a:ext uri="{A12FA001-AC4F-418D-AE19-62706E023703}">
                      <ahyp:hlinkClr val="tx"/>
                    </a:ext>
                  </a:extLst>
                </a:hlinkClick>
              </a:rPr>
              <a:t>Chaîne Youtube</a:t>
            </a:r>
            <a:endParaRPr sz="1000">
              <a:solidFill>
                <a:srgbClr val="1C458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p:nvPr/>
        </p:nvSpPr>
        <p:spPr>
          <a:xfrm>
            <a:off x="518250" y="1050000"/>
            <a:ext cx="5698800" cy="1293900"/>
          </a:xfrm>
          <a:prstGeom prst="wedgeRectCallout">
            <a:avLst>
              <a:gd fmla="val 48119" name="adj1"/>
              <a:gd fmla="val 120763" name="adj2"/>
            </a:avLst>
          </a:prstGeom>
          <a:solidFill>
            <a:srgbClr val="B2AFA2"/>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8"/>
          <p:cNvSpPr txBox="1"/>
          <p:nvPr>
            <p:ph type="ctrTitle"/>
          </p:nvPr>
        </p:nvSpPr>
        <p:spPr>
          <a:xfrm>
            <a:off x="1632025" y="1182000"/>
            <a:ext cx="4452000" cy="79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fr-CA" sz="3000">
                <a:solidFill>
                  <a:srgbClr val="000000"/>
                </a:solidFill>
                <a:latin typeface="Source Sans Pro"/>
                <a:ea typeface="Source Sans Pro"/>
                <a:cs typeface="Source Sans Pro"/>
                <a:sym typeface="Source Sans Pro"/>
              </a:rPr>
              <a:t>Cet atelier est enregistré. </a:t>
            </a:r>
            <a:endParaRPr/>
          </a:p>
        </p:txBody>
      </p:sp>
      <p:pic>
        <p:nvPicPr>
          <p:cNvPr id="149" name="Google Shape;149;p28"/>
          <p:cNvPicPr preferRelativeResize="0"/>
          <p:nvPr/>
        </p:nvPicPr>
        <p:blipFill>
          <a:blip r:embed="rId3">
            <a:alphaModFix/>
          </a:blip>
          <a:stretch>
            <a:fillRect/>
          </a:stretch>
        </p:blipFill>
        <p:spPr>
          <a:xfrm>
            <a:off x="564070" y="1050000"/>
            <a:ext cx="1293800" cy="1293800"/>
          </a:xfrm>
          <a:prstGeom prst="rect">
            <a:avLst/>
          </a:prstGeom>
          <a:noFill/>
          <a:ln>
            <a:noFill/>
          </a:ln>
        </p:spPr>
      </p:pic>
      <p:pic>
        <p:nvPicPr>
          <p:cNvPr id="150" name="Google Shape;150;p28"/>
          <p:cNvPicPr preferRelativeResize="0"/>
          <p:nvPr/>
        </p:nvPicPr>
        <p:blipFill>
          <a:blip r:embed="rId4">
            <a:alphaModFix/>
          </a:blip>
          <a:stretch>
            <a:fillRect/>
          </a:stretch>
        </p:blipFill>
        <p:spPr>
          <a:xfrm>
            <a:off x="6084025" y="2286375"/>
            <a:ext cx="2802150" cy="2802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idx="1" type="body"/>
          </p:nvPr>
        </p:nvSpPr>
        <p:spPr>
          <a:xfrm>
            <a:off x="2572050" y="1270500"/>
            <a:ext cx="3999900" cy="1348200"/>
          </a:xfrm>
          <a:prstGeom prst="rect">
            <a:avLst/>
          </a:prstGeom>
        </p:spPr>
        <p:txBody>
          <a:bodyPr anchorCtr="0" anchor="t" bIns="91425" lIns="91425" spcFirstLastPara="1" rIns="91425" wrap="square" tIns="91425">
            <a:normAutofit/>
          </a:bodyPr>
          <a:lstStyle/>
          <a:p>
            <a:pPr indent="0" lvl="0" marL="0" rtl="0" algn="ctr">
              <a:lnSpc>
                <a:spcPct val="100000"/>
              </a:lnSpc>
              <a:spcBef>
                <a:spcPts val="800"/>
              </a:spcBef>
              <a:spcAft>
                <a:spcPts val="0"/>
              </a:spcAft>
              <a:buClr>
                <a:schemeClr val="dk1"/>
              </a:buClr>
              <a:buSzPts val="1100"/>
              <a:buFont typeface="Arial"/>
              <a:buNone/>
            </a:pPr>
            <a:r>
              <a:rPr lang="fr-CA" sz="3800">
                <a:solidFill>
                  <a:srgbClr val="1C4587"/>
                </a:solidFill>
                <a:latin typeface="Source Sans Pro"/>
                <a:ea typeface="Source Sans Pro"/>
                <a:cs typeface="Source Sans Pro"/>
                <a:sym typeface="Source Sans Pro"/>
              </a:rPr>
              <a:t>Luc Lagarde</a:t>
            </a:r>
            <a:endParaRPr sz="38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700" u="sng">
                <a:solidFill>
                  <a:srgbClr val="3C78D8"/>
                </a:solidFill>
                <a:latin typeface="Dosis"/>
                <a:ea typeface="Dosis"/>
                <a:cs typeface="Dosis"/>
                <a:sym typeface="Dosis"/>
                <a:hlinkClick r:id="rId3">
                  <a:extLst>
                    <a:ext uri="{A12FA001-AC4F-418D-AE19-62706E023703}">
                      <ahyp:hlinkClr val="tx"/>
                    </a:ext>
                  </a:extLst>
                </a:hlinkClick>
              </a:rPr>
              <a:t>luc.lagarde@recitmst.qc.ca</a:t>
            </a:r>
            <a:r>
              <a:rPr b="1" lang="fr-CA" sz="1700">
                <a:solidFill>
                  <a:srgbClr val="3D4965"/>
                </a:solidFill>
                <a:latin typeface="Dosis"/>
                <a:ea typeface="Dosis"/>
                <a:cs typeface="Dosis"/>
                <a:sym typeface="Dosis"/>
              </a:rPr>
              <a:t> </a:t>
            </a:r>
            <a:endParaRPr b="1" sz="1700">
              <a:solidFill>
                <a:srgbClr val="3D4965"/>
              </a:solidFill>
              <a:latin typeface="Dosis"/>
              <a:ea typeface="Dosis"/>
              <a:cs typeface="Dosis"/>
              <a:sym typeface="Dosis"/>
            </a:endParaRPr>
          </a:p>
          <a:p>
            <a:pPr indent="0" lvl="0" marL="0" rtl="0" algn="ctr">
              <a:spcBef>
                <a:spcPts val="0"/>
              </a:spcBef>
              <a:spcAft>
                <a:spcPts val="1200"/>
              </a:spcAft>
              <a:buNone/>
            </a:pPr>
            <a:r>
              <a:t/>
            </a:r>
            <a:endParaRPr/>
          </a:p>
        </p:txBody>
      </p:sp>
      <p:pic>
        <p:nvPicPr>
          <p:cNvPr id="156" name="Google Shape;156;p29"/>
          <p:cNvPicPr preferRelativeResize="0"/>
          <p:nvPr/>
        </p:nvPicPr>
        <p:blipFill rotWithShape="1">
          <a:blip r:embed="rId4">
            <a:alphaModFix/>
          </a:blip>
          <a:srcRect b="0" l="15168" r="14641" t="0"/>
          <a:stretch/>
        </p:blipFill>
        <p:spPr>
          <a:xfrm>
            <a:off x="2443500" y="3150375"/>
            <a:ext cx="4257000" cy="915475"/>
          </a:xfrm>
          <a:prstGeom prst="rect">
            <a:avLst/>
          </a:prstGeom>
          <a:noFill/>
          <a:ln>
            <a:noFill/>
          </a:ln>
        </p:spPr>
      </p:pic>
      <p:sp>
        <p:nvSpPr>
          <p:cNvPr id="157" name="Google Shape;157;p29"/>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9"/>
          <p:cNvSpPr txBox="1"/>
          <p:nvPr>
            <p:ph type="title"/>
          </p:nvPr>
        </p:nvSpPr>
        <p:spPr>
          <a:xfrm>
            <a:off x="35067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Votre animateur</a:t>
            </a:r>
            <a:endParaRPr/>
          </a:p>
        </p:txBody>
      </p:sp>
      <p:pic>
        <p:nvPicPr>
          <p:cNvPr id="159" name="Google Shape;159;p29"/>
          <p:cNvPicPr preferRelativeResize="0"/>
          <p:nvPr/>
        </p:nvPicPr>
        <p:blipFill>
          <a:blip r:embed="rId5">
            <a:alphaModFix/>
          </a:blip>
          <a:stretch>
            <a:fillRect/>
          </a:stretch>
        </p:blipFill>
        <p:spPr>
          <a:xfrm>
            <a:off x="0" y="1221025"/>
            <a:ext cx="2572050" cy="2572050"/>
          </a:xfrm>
          <a:prstGeom prst="rect">
            <a:avLst/>
          </a:prstGeom>
          <a:noFill/>
          <a:ln>
            <a:noFill/>
          </a:ln>
        </p:spPr>
      </p:pic>
      <p:sp>
        <p:nvSpPr>
          <p:cNvPr id="160" name="Google Shape;160;p29"/>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uFill>
                  <a:noFill/>
                </a:uFill>
                <a:latin typeface="Dosis"/>
                <a:ea typeface="Dosis"/>
                <a:cs typeface="Dosis"/>
                <a:sym typeface="Dosis"/>
                <a:hlinkClick r:id="rId6">
                  <a:extLst>
                    <a:ext uri="{A12FA001-AC4F-418D-AE19-62706E023703}">
                      <ahyp:hlinkClr val="tx"/>
                    </a:ext>
                  </a:extLst>
                </a:hlinkClick>
              </a:rPr>
              <a:t>monurl.ca/polypad17fevrier</a:t>
            </a:r>
            <a:endParaRPr b="1" sz="1900">
              <a:solidFill>
                <a:schemeClr val="lt1"/>
              </a:solidFill>
              <a:latin typeface="Dosis"/>
              <a:ea typeface="Dosis"/>
              <a:cs typeface="Dosis"/>
              <a:sym typeface="Dosi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5067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Plan de la rencontre</a:t>
            </a:r>
            <a:endParaRPr/>
          </a:p>
        </p:txBody>
      </p:sp>
      <p:sp>
        <p:nvSpPr>
          <p:cNvPr id="166" name="Google Shape;166;p30"/>
          <p:cNvSpPr txBox="1"/>
          <p:nvPr/>
        </p:nvSpPr>
        <p:spPr>
          <a:xfrm>
            <a:off x="322650" y="823575"/>
            <a:ext cx="8486700" cy="36975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0" spcFirstLastPara="1" rIns="91425" wrap="square" tIns="91425">
            <a:noAutofit/>
          </a:bodyPr>
          <a:lstStyle/>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Pourquoi la manipulation virtuelle en mathématique?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Qu’est-ce que Mathigon?</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Survol de l’outil Polypad</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Exploration (Polypad)</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Options de partage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Badge de participation</a:t>
            </a:r>
            <a:endParaRPr sz="2500">
              <a:latin typeface="Dosis SemiBold"/>
              <a:ea typeface="Dosis SemiBold"/>
              <a:cs typeface="Dosis SemiBold"/>
              <a:sym typeface="Dosis SemiBold"/>
            </a:endParaRPr>
          </a:p>
        </p:txBody>
      </p:sp>
      <p:sp>
        <p:nvSpPr>
          <p:cNvPr id="167" name="Google Shape;167;p30"/>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uFill>
                  <a:noFill/>
                </a:uFill>
                <a:latin typeface="Dosis"/>
                <a:ea typeface="Dosis"/>
                <a:cs typeface="Dosis"/>
                <a:sym typeface="Dosis"/>
                <a:hlinkClick r:id="rId3">
                  <a:extLst>
                    <a:ext uri="{A12FA001-AC4F-418D-AE19-62706E023703}">
                      <ahyp:hlinkClr val="tx"/>
                    </a:ext>
                  </a:extLst>
                </a:hlinkClick>
              </a:rPr>
              <a:t>monurl.ca/polypad17fevrier</a:t>
            </a:r>
            <a:endParaRPr b="1" sz="1900">
              <a:solidFill>
                <a:schemeClr val="lt1"/>
              </a:solidFill>
              <a:latin typeface="Dosis"/>
              <a:ea typeface="Dosis"/>
              <a:cs typeface="Dosis"/>
              <a:sym typeface="Dosis"/>
            </a:endParaRPr>
          </a:p>
        </p:txBody>
      </p:sp>
      <p:pic>
        <p:nvPicPr>
          <p:cNvPr id="168" name="Google Shape;168;p30"/>
          <p:cNvPicPr preferRelativeResize="0"/>
          <p:nvPr/>
        </p:nvPicPr>
        <p:blipFill>
          <a:blip r:embed="rId4">
            <a:alphaModFix/>
          </a:blip>
          <a:stretch>
            <a:fillRect/>
          </a:stretch>
        </p:blipFill>
        <p:spPr>
          <a:xfrm>
            <a:off x="3559000" y="3858671"/>
            <a:ext cx="591127" cy="521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Pourquoi la manipulation virtuelle en mathématique?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7" name="Shape 177"/>
        <p:cNvGrpSpPr/>
        <p:nvPr/>
      </p:nvGrpSpPr>
      <p:grpSpPr>
        <a:xfrm>
          <a:off x="0" y="0"/>
          <a:ext cx="0" cy="0"/>
          <a:chOff x="0" y="0"/>
          <a:chExt cx="0" cy="0"/>
        </a:xfrm>
      </p:grpSpPr>
      <p:sp>
        <p:nvSpPr>
          <p:cNvPr id="178" name="Google Shape;178;p32"/>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2"/>
          <p:cNvSpPr/>
          <p:nvPr/>
        </p:nvSpPr>
        <p:spPr>
          <a:xfrm>
            <a:off x="355250" y="910000"/>
            <a:ext cx="8309100" cy="35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2"/>
          <p:cNvSpPr txBox="1"/>
          <p:nvPr>
            <p:ph type="title"/>
          </p:nvPr>
        </p:nvSpPr>
        <p:spPr>
          <a:xfrm>
            <a:off x="343088" y="193869"/>
            <a:ext cx="8520600" cy="57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sz="2500"/>
              <a:t>Référentiel d’intervention en mathématique</a:t>
            </a:r>
            <a:endParaRPr sz="2500"/>
          </a:p>
        </p:txBody>
      </p:sp>
      <p:sp>
        <p:nvSpPr>
          <p:cNvPr id="181" name="Google Shape;181;p32"/>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Référentiel d'intervention en mathématique (août 2019)</a:t>
            </a:r>
            <a:endParaRPr sz="800">
              <a:solidFill>
                <a:schemeClr val="lt1"/>
              </a:solidFill>
              <a:latin typeface="Viga"/>
              <a:ea typeface="Viga"/>
              <a:cs typeface="Viga"/>
              <a:sym typeface="Viga"/>
            </a:endParaRPr>
          </a:p>
        </p:txBody>
      </p:sp>
      <p:pic>
        <p:nvPicPr>
          <p:cNvPr id="182" name="Google Shape;182;p32"/>
          <p:cNvPicPr preferRelativeResize="0"/>
          <p:nvPr/>
        </p:nvPicPr>
        <p:blipFill>
          <a:blip r:embed="rId4">
            <a:alphaModFix/>
          </a:blip>
          <a:stretch>
            <a:fillRect/>
          </a:stretch>
        </p:blipFill>
        <p:spPr>
          <a:xfrm>
            <a:off x="2661401" y="1026836"/>
            <a:ext cx="4761399" cy="952275"/>
          </a:xfrm>
          <a:prstGeom prst="rect">
            <a:avLst/>
          </a:prstGeom>
          <a:noFill/>
          <a:ln>
            <a:noFill/>
          </a:ln>
        </p:spPr>
      </p:pic>
      <p:pic>
        <p:nvPicPr>
          <p:cNvPr id="183" name="Google Shape;183;p32">
            <a:hlinkClick r:id="rId5"/>
          </p:cNvPr>
          <p:cNvPicPr preferRelativeResize="0"/>
          <p:nvPr/>
        </p:nvPicPr>
        <p:blipFill>
          <a:blip r:embed="rId6">
            <a:alphaModFix/>
          </a:blip>
          <a:stretch>
            <a:fillRect/>
          </a:stretch>
        </p:blipFill>
        <p:spPr>
          <a:xfrm>
            <a:off x="481854" y="1341171"/>
            <a:ext cx="1668049" cy="2171225"/>
          </a:xfrm>
          <a:prstGeom prst="rect">
            <a:avLst/>
          </a:prstGeom>
          <a:noFill/>
          <a:ln>
            <a:noFill/>
          </a:ln>
          <a:effectLst>
            <a:outerShdw blurRad="57150" rotWithShape="0" algn="bl" dir="5400000" dist="19050">
              <a:srgbClr val="000000">
                <a:alpha val="50000"/>
              </a:srgbClr>
            </a:outerShdw>
          </a:effectLst>
        </p:spPr>
      </p:pic>
      <p:pic>
        <p:nvPicPr>
          <p:cNvPr id="184" name="Google Shape;184;p32"/>
          <p:cNvPicPr preferRelativeResize="0"/>
          <p:nvPr/>
        </p:nvPicPr>
        <p:blipFill>
          <a:blip r:embed="rId7">
            <a:alphaModFix/>
          </a:blip>
          <a:stretch>
            <a:fillRect/>
          </a:stretch>
        </p:blipFill>
        <p:spPr>
          <a:xfrm>
            <a:off x="2658025" y="2131825"/>
            <a:ext cx="4808576" cy="21712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8" name="Shape 188"/>
        <p:cNvGrpSpPr/>
        <p:nvPr/>
      </p:nvGrpSpPr>
      <p:grpSpPr>
        <a:xfrm>
          <a:off x="0" y="0"/>
          <a:ext cx="0" cy="0"/>
          <a:chOff x="0" y="0"/>
          <a:chExt cx="0" cy="0"/>
        </a:xfrm>
      </p:grpSpPr>
      <p:sp>
        <p:nvSpPr>
          <p:cNvPr id="189" name="Google Shape;189;p33"/>
          <p:cNvSpPr/>
          <p:nvPr/>
        </p:nvSpPr>
        <p:spPr>
          <a:xfrm>
            <a:off x="123050" y="952075"/>
            <a:ext cx="8309100" cy="2846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3"/>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3"/>
          <p:cNvSpPr txBox="1"/>
          <p:nvPr>
            <p:ph type="title"/>
          </p:nvPr>
        </p:nvSpPr>
        <p:spPr>
          <a:xfrm>
            <a:off x="343088" y="193869"/>
            <a:ext cx="8520600" cy="57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sz="2500"/>
              <a:t>Référentiel d’intervention en mathématique</a:t>
            </a:r>
            <a:endParaRPr sz="2500"/>
          </a:p>
        </p:txBody>
      </p:sp>
      <p:sp>
        <p:nvSpPr>
          <p:cNvPr id="192" name="Google Shape;192;p33"/>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Référentiel d'intervention en mathématique (août 2019)</a:t>
            </a:r>
            <a:endParaRPr sz="800">
              <a:solidFill>
                <a:schemeClr val="lt1"/>
              </a:solidFill>
              <a:latin typeface="Viga"/>
              <a:ea typeface="Viga"/>
              <a:cs typeface="Viga"/>
              <a:sym typeface="Viga"/>
            </a:endParaRPr>
          </a:p>
        </p:txBody>
      </p:sp>
      <p:sp>
        <p:nvSpPr>
          <p:cNvPr id="193" name="Google Shape;193;p33"/>
          <p:cNvSpPr txBox="1"/>
          <p:nvPr/>
        </p:nvSpPr>
        <p:spPr>
          <a:xfrm>
            <a:off x="258750" y="2984963"/>
            <a:ext cx="1636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(matériel de manipulation)</a:t>
            </a:r>
            <a:endParaRPr sz="900">
              <a:latin typeface="Dosis SemiBold"/>
              <a:ea typeface="Dosis SemiBold"/>
              <a:cs typeface="Dosis SemiBold"/>
              <a:sym typeface="Dosis SemiBold"/>
            </a:endParaRPr>
          </a:p>
        </p:txBody>
      </p:sp>
      <p:sp>
        <p:nvSpPr>
          <p:cNvPr id="194" name="Google Shape;194;p33"/>
          <p:cNvSpPr txBox="1"/>
          <p:nvPr/>
        </p:nvSpPr>
        <p:spPr>
          <a:xfrm>
            <a:off x="3369050" y="29849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Semi-concret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(dessin, schémas)</a:t>
            </a:r>
            <a:endParaRPr sz="900">
              <a:latin typeface="Dosis SemiBold"/>
              <a:ea typeface="Dosis SemiBold"/>
              <a:cs typeface="Dosis SemiBold"/>
              <a:sym typeface="Dosis SemiBold"/>
            </a:endParaRPr>
          </a:p>
        </p:txBody>
      </p:sp>
      <p:sp>
        <p:nvSpPr>
          <p:cNvPr id="195" name="Google Shape;195;p33"/>
          <p:cNvSpPr txBox="1"/>
          <p:nvPr/>
        </p:nvSpPr>
        <p:spPr>
          <a:xfrm>
            <a:off x="6385450" y="29849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Abstrait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(symboles écrits)</a:t>
            </a:r>
            <a:endParaRPr sz="900">
              <a:latin typeface="Dosis SemiBold"/>
              <a:ea typeface="Dosis SemiBold"/>
              <a:cs typeface="Dosis SemiBold"/>
              <a:sym typeface="Dosis SemiBold"/>
            </a:endParaRPr>
          </a:p>
        </p:txBody>
      </p:sp>
      <p:sp>
        <p:nvSpPr>
          <p:cNvPr id="196" name="Google Shape;196;p33"/>
          <p:cNvSpPr/>
          <p:nvPr/>
        </p:nvSpPr>
        <p:spPr>
          <a:xfrm>
            <a:off x="270800" y="1547825"/>
            <a:ext cx="8013600" cy="1672800"/>
          </a:xfrm>
          <a:prstGeom prst="stripedRightArrow">
            <a:avLst>
              <a:gd fmla="val 62640" name="adj1"/>
              <a:gd fmla="val 100547" name="adj2"/>
            </a:avLst>
          </a:prstGeom>
          <a:gradFill>
            <a:gsLst>
              <a:gs pos="0">
                <a:srgbClr val="FFF6DB"/>
              </a:gs>
              <a:gs pos="100000">
                <a:srgbClr val="FAD25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33"/>
          <p:cNvGrpSpPr/>
          <p:nvPr/>
        </p:nvGrpSpPr>
        <p:grpSpPr>
          <a:xfrm>
            <a:off x="1395035" y="3860181"/>
            <a:ext cx="4441823" cy="850813"/>
            <a:chOff x="1395100" y="3783975"/>
            <a:chExt cx="3808800" cy="850813"/>
          </a:xfrm>
        </p:grpSpPr>
        <p:sp>
          <p:nvSpPr>
            <p:cNvPr id="198" name="Google Shape;198;p33"/>
            <p:cNvSpPr/>
            <p:nvPr/>
          </p:nvSpPr>
          <p:spPr>
            <a:xfrm rot="5400000">
              <a:off x="3119200" y="2059875"/>
              <a:ext cx="360600" cy="3808800"/>
            </a:xfrm>
            <a:prstGeom prst="rightBrace">
              <a:avLst>
                <a:gd fmla="val 50000" name="adj1"/>
                <a:gd fmla="val 50000" name="adj2"/>
              </a:avLst>
            </a:prstGeom>
            <a:no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3"/>
            <p:cNvSpPr txBox="1"/>
            <p:nvPr/>
          </p:nvSpPr>
          <p:spPr>
            <a:xfrm>
              <a:off x="1575250" y="4095988"/>
              <a:ext cx="3448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2"/>
                  </a:solidFill>
                  <a:latin typeface="Dosis SemiBold"/>
                  <a:ea typeface="Dosis SemiBold"/>
                  <a:cs typeface="Dosis SemiBold"/>
                  <a:sym typeface="Dosis SemiBold"/>
                </a:rPr>
                <a:t>Manipulation virtuelle</a:t>
              </a:r>
              <a:endParaRPr>
                <a:solidFill>
                  <a:schemeClr val="dk2"/>
                </a:solidFill>
                <a:latin typeface="Dosis SemiBold"/>
                <a:ea typeface="Dosis SemiBold"/>
                <a:cs typeface="Dosis SemiBold"/>
                <a:sym typeface="Dosis SemiBold"/>
              </a:endParaRPr>
            </a:p>
            <a:p>
              <a:pPr indent="0" lvl="0" marL="0" rtl="0" algn="ctr">
                <a:spcBef>
                  <a:spcPts val="0"/>
                </a:spcBef>
                <a:spcAft>
                  <a:spcPts val="0"/>
                </a:spcAft>
                <a:buNone/>
              </a:pPr>
              <a:r>
                <a:rPr lang="fr-CA" sz="900">
                  <a:solidFill>
                    <a:schemeClr val="dk2"/>
                  </a:solidFill>
                  <a:latin typeface="Dosis SemiBold"/>
                  <a:ea typeface="Dosis SemiBold"/>
                  <a:cs typeface="Dosis SemiBold"/>
                  <a:sym typeface="Dosis SemiBold"/>
                </a:rPr>
                <a:t>(manipulation et représentation avec possibilités étendues)</a:t>
              </a:r>
              <a:endParaRPr sz="900">
                <a:solidFill>
                  <a:schemeClr val="dk2"/>
                </a:solidFill>
                <a:latin typeface="Dosis SemiBold"/>
                <a:ea typeface="Dosis SemiBold"/>
                <a:cs typeface="Dosis SemiBold"/>
                <a:sym typeface="Dosis SemiBold"/>
              </a:endParaRPr>
            </a:p>
          </p:txBody>
        </p:sp>
      </p:grpSp>
      <p:pic>
        <p:nvPicPr>
          <p:cNvPr id="200" name="Google Shape;200;p33"/>
          <p:cNvPicPr preferRelativeResize="0"/>
          <p:nvPr/>
        </p:nvPicPr>
        <p:blipFill rotWithShape="1">
          <a:blip r:embed="rId4">
            <a:alphaModFix/>
          </a:blip>
          <a:srcRect b="8207" l="5541" r="3902" t="75183"/>
          <a:stretch/>
        </p:blipFill>
        <p:spPr>
          <a:xfrm>
            <a:off x="171075" y="1089900"/>
            <a:ext cx="5529626" cy="457925"/>
          </a:xfrm>
          <a:prstGeom prst="rect">
            <a:avLst/>
          </a:prstGeom>
          <a:noFill/>
          <a:ln>
            <a:noFill/>
          </a:ln>
          <a:effectLst>
            <a:outerShdw blurRad="57150" rotWithShape="0" algn="bl" dir="5400000" dist="19050">
              <a:srgbClr val="000000">
                <a:alpha val="50000"/>
              </a:srgbClr>
            </a:outerShdw>
          </a:effectLst>
        </p:spPr>
      </p:pic>
      <p:grpSp>
        <p:nvGrpSpPr>
          <p:cNvPr id="201" name="Google Shape;201;p33"/>
          <p:cNvGrpSpPr/>
          <p:nvPr/>
        </p:nvGrpSpPr>
        <p:grpSpPr>
          <a:xfrm>
            <a:off x="654625" y="1949875"/>
            <a:ext cx="1636500" cy="850837"/>
            <a:chOff x="654625" y="1949875"/>
            <a:chExt cx="1636500" cy="850837"/>
          </a:xfrm>
        </p:grpSpPr>
        <p:sp>
          <p:nvSpPr>
            <p:cNvPr id="202" name="Google Shape;202;p33"/>
            <p:cNvSpPr/>
            <p:nvPr/>
          </p:nvSpPr>
          <p:spPr>
            <a:xfrm>
              <a:off x="654625" y="1949875"/>
              <a:ext cx="1636500" cy="8508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33"/>
            <p:cNvGrpSpPr/>
            <p:nvPr/>
          </p:nvGrpSpPr>
          <p:grpSpPr>
            <a:xfrm>
              <a:off x="695971" y="1949875"/>
              <a:ext cx="1545179" cy="850837"/>
              <a:chOff x="695971" y="1949875"/>
              <a:chExt cx="1545179" cy="850837"/>
            </a:xfrm>
          </p:grpSpPr>
          <p:pic>
            <p:nvPicPr>
              <p:cNvPr id="204" name="Google Shape;204;p33"/>
              <p:cNvPicPr preferRelativeResize="0"/>
              <p:nvPr/>
            </p:nvPicPr>
            <p:blipFill>
              <a:blip r:embed="rId5">
                <a:alphaModFix/>
              </a:blip>
              <a:stretch>
                <a:fillRect/>
              </a:stretch>
            </p:blipFill>
            <p:spPr>
              <a:xfrm>
                <a:off x="695975" y="1980050"/>
                <a:ext cx="393600" cy="393600"/>
              </a:xfrm>
              <a:prstGeom prst="rect">
                <a:avLst/>
              </a:prstGeom>
              <a:noFill/>
              <a:ln>
                <a:noFill/>
              </a:ln>
            </p:spPr>
          </p:pic>
          <p:pic>
            <p:nvPicPr>
              <p:cNvPr id="205" name="Google Shape;205;p33"/>
              <p:cNvPicPr preferRelativeResize="0"/>
              <p:nvPr/>
            </p:nvPicPr>
            <p:blipFill>
              <a:blip r:embed="rId5">
                <a:alphaModFix/>
              </a:blip>
              <a:stretch>
                <a:fillRect/>
              </a:stretch>
            </p:blipFill>
            <p:spPr>
              <a:xfrm>
                <a:off x="1089575" y="1989791"/>
                <a:ext cx="393600" cy="393600"/>
              </a:xfrm>
              <a:prstGeom prst="rect">
                <a:avLst/>
              </a:prstGeom>
              <a:noFill/>
              <a:ln>
                <a:noFill/>
              </a:ln>
            </p:spPr>
          </p:pic>
          <p:pic>
            <p:nvPicPr>
              <p:cNvPr id="206" name="Google Shape;206;p33"/>
              <p:cNvPicPr preferRelativeResize="0"/>
              <p:nvPr/>
            </p:nvPicPr>
            <p:blipFill>
              <a:blip r:embed="rId5">
                <a:alphaModFix/>
              </a:blip>
              <a:stretch>
                <a:fillRect/>
              </a:stretch>
            </p:blipFill>
            <p:spPr>
              <a:xfrm>
                <a:off x="1483175" y="1970309"/>
                <a:ext cx="393600" cy="393600"/>
              </a:xfrm>
              <a:prstGeom prst="rect">
                <a:avLst/>
              </a:prstGeom>
              <a:noFill/>
              <a:ln>
                <a:noFill/>
              </a:ln>
            </p:spPr>
          </p:pic>
          <p:pic>
            <p:nvPicPr>
              <p:cNvPr id="207" name="Google Shape;207;p33"/>
              <p:cNvPicPr preferRelativeResize="0"/>
              <p:nvPr/>
            </p:nvPicPr>
            <p:blipFill>
              <a:blip r:embed="rId6">
                <a:alphaModFix/>
              </a:blip>
              <a:stretch>
                <a:fillRect/>
              </a:stretch>
            </p:blipFill>
            <p:spPr>
              <a:xfrm>
                <a:off x="695971" y="2333046"/>
                <a:ext cx="472687" cy="457924"/>
              </a:xfrm>
              <a:prstGeom prst="rect">
                <a:avLst/>
              </a:prstGeom>
              <a:noFill/>
              <a:ln>
                <a:noFill/>
              </a:ln>
            </p:spPr>
          </p:pic>
          <p:pic>
            <p:nvPicPr>
              <p:cNvPr id="208" name="Google Shape;208;p33"/>
              <p:cNvPicPr preferRelativeResize="0"/>
              <p:nvPr/>
            </p:nvPicPr>
            <p:blipFill>
              <a:blip r:embed="rId6">
                <a:alphaModFix/>
              </a:blip>
              <a:stretch>
                <a:fillRect/>
              </a:stretch>
            </p:blipFill>
            <p:spPr>
              <a:xfrm>
                <a:off x="1168646" y="2342788"/>
                <a:ext cx="472687" cy="457924"/>
              </a:xfrm>
              <a:prstGeom prst="rect">
                <a:avLst/>
              </a:prstGeom>
              <a:noFill/>
              <a:ln>
                <a:noFill/>
              </a:ln>
            </p:spPr>
          </p:pic>
          <p:pic>
            <p:nvPicPr>
              <p:cNvPr id="209" name="Google Shape;209;p33"/>
              <p:cNvPicPr preferRelativeResize="0"/>
              <p:nvPr/>
            </p:nvPicPr>
            <p:blipFill>
              <a:blip r:embed="rId6">
                <a:alphaModFix/>
              </a:blip>
              <a:stretch>
                <a:fillRect/>
              </a:stretch>
            </p:blipFill>
            <p:spPr>
              <a:xfrm>
                <a:off x="1641321" y="2333046"/>
                <a:ext cx="472687" cy="457924"/>
              </a:xfrm>
              <a:prstGeom prst="rect">
                <a:avLst/>
              </a:prstGeom>
              <a:noFill/>
              <a:ln>
                <a:noFill/>
              </a:ln>
            </p:spPr>
          </p:pic>
          <p:pic>
            <p:nvPicPr>
              <p:cNvPr id="210" name="Google Shape;210;p33"/>
              <p:cNvPicPr preferRelativeResize="0"/>
              <p:nvPr/>
            </p:nvPicPr>
            <p:blipFill>
              <a:blip r:embed="rId5">
                <a:alphaModFix/>
              </a:blip>
              <a:stretch>
                <a:fillRect/>
              </a:stretch>
            </p:blipFill>
            <p:spPr>
              <a:xfrm>
                <a:off x="1847550" y="1949875"/>
                <a:ext cx="393600" cy="393600"/>
              </a:xfrm>
              <a:prstGeom prst="rect">
                <a:avLst/>
              </a:prstGeom>
              <a:noFill/>
              <a:ln>
                <a:noFill/>
              </a:ln>
            </p:spPr>
          </p:pic>
        </p:grpSp>
      </p:grpSp>
      <p:graphicFrame>
        <p:nvGraphicFramePr>
          <p:cNvPr id="211" name="Google Shape;211;p33"/>
          <p:cNvGraphicFramePr/>
          <p:nvPr/>
        </p:nvGraphicFramePr>
        <p:xfrm>
          <a:off x="3168538" y="2003225"/>
          <a:ext cx="3000000" cy="3000000"/>
        </p:xfrm>
        <a:graphic>
          <a:graphicData uri="http://schemas.openxmlformats.org/drawingml/2006/table">
            <a:tbl>
              <a:tblPr>
                <a:noFill/>
                <a:tableStyleId>{198EB329-EC8C-4015-A81C-51A4A20D9377}</a:tableStyleId>
              </a:tblPr>
              <a:tblGrid>
                <a:gridCol w="388725"/>
                <a:gridCol w="388725"/>
                <a:gridCol w="388725"/>
                <a:gridCol w="388725"/>
                <a:gridCol w="388725"/>
              </a:tblGrid>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212" name="Google Shape;212;p33"/>
          <p:cNvSpPr txBox="1"/>
          <p:nvPr/>
        </p:nvSpPr>
        <p:spPr>
          <a:xfrm>
            <a:off x="6378050" y="2160938"/>
            <a:ext cx="1260000" cy="477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Dosis"/>
                <a:ea typeface="Dosis"/>
                <a:cs typeface="Dosis"/>
                <a:sym typeface="Dosis"/>
              </a:rPr>
              <a:t>4 + 3 = 7</a:t>
            </a:r>
            <a:endParaRPr b="1" sz="1900">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2700"/>
                                        <p:tgtEl>
                                          <p:spTgt spid="211"/>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2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6" name="Shape 216"/>
        <p:cNvGrpSpPr/>
        <p:nvPr/>
      </p:nvGrpSpPr>
      <p:grpSpPr>
        <a:xfrm>
          <a:off x="0" y="0"/>
          <a:ext cx="0" cy="0"/>
          <a:chOff x="0" y="0"/>
          <a:chExt cx="0" cy="0"/>
        </a:xfrm>
      </p:grpSpPr>
      <p:sp>
        <p:nvSpPr>
          <p:cNvPr id="217" name="Google Shape;217;p34"/>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4"/>
          <p:cNvSpPr/>
          <p:nvPr/>
        </p:nvSpPr>
        <p:spPr>
          <a:xfrm>
            <a:off x="355250" y="910000"/>
            <a:ext cx="8309100" cy="35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4"/>
          <p:cNvSpPr txBox="1"/>
          <p:nvPr>
            <p:ph type="title"/>
          </p:nvPr>
        </p:nvSpPr>
        <p:spPr>
          <a:xfrm>
            <a:off x="343088" y="193869"/>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500"/>
              <a:t>Les dimensions de la compétence numérique</a:t>
            </a:r>
            <a:endParaRPr sz="2500"/>
          </a:p>
        </p:txBody>
      </p:sp>
      <p:sp>
        <p:nvSpPr>
          <p:cNvPr id="220" name="Google Shape;220;p34"/>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Cadre de référence de la compétence numérique</a:t>
            </a:r>
            <a:endParaRPr sz="800">
              <a:solidFill>
                <a:schemeClr val="lt1"/>
              </a:solidFill>
              <a:latin typeface="Viga"/>
              <a:ea typeface="Viga"/>
              <a:cs typeface="Viga"/>
              <a:sym typeface="Viga"/>
            </a:endParaRPr>
          </a:p>
        </p:txBody>
      </p:sp>
      <p:pic>
        <p:nvPicPr>
          <p:cNvPr id="221" name="Google Shape;221;p34"/>
          <p:cNvPicPr preferRelativeResize="0"/>
          <p:nvPr/>
        </p:nvPicPr>
        <p:blipFill>
          <a:blip r:embed="rId4">
            <a:alphaModFix/>
          </a:blip>
          <a:stretch>
            <a:fillRect/>
          </a:stretch>
        </p:blipFill>
        <p:spPr>
          <a:xfrm>
            <a:off x="386625" y="908575"/>
            <a:ext cx="3877874" cy="3572400"/>
          </a:xfrm>
          <a:prstGeom prst="rect">
            <a:avLst/>
          </a:prstGeom>
          <a:noFill/>
          <a:ln>
            <a:noFill/>
          </a:ln>
        </p:spPr>
      </p:pic>
      <p:sp>
        <p:nvSpPr>
          <p:cNvPr id="222" name="Google Shape;222;p34"/>
          <p:cNvSpPr/>
          <p:nvPr/>
        </p:nvSpPr>
        <p:spPr>
          <a:xfrm>
            <a:off x="5000938" y="1130225"/>
            <a:ext cx="3415500" cy="3066000"/>
          </a:xfrm>
          <a:prstGeom prst="wedgeRectCallout">
            <a:avLst>
              <a:gd fmla="val -72007" name="adj1"/>
              <a:gd fmla="val -821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3" name="Google Shape;223;p34"/>
          <p:cNvPicPr preferRelativeResize="0"/>
          <p:nvPr/>
        </p:nvPicPr>
        <p:blipFill rotWithShape="1">
          <a:blip r:embed="rId5">
            <a:alphaModFix/>
          </a:blip>
          <a:srcRect b="74378" l="0" r="24161" t="0"/>
          <a:stretch/>
        </p:blipFill>
        <p:spPr>
          <a:xfrm>
            <a:off x="5235829" y="1297050"/>
            <a:ext cx="2583203" cy="708601"/>
          </a:xfrm>
          <a:prstGeom prst="rect">
            <a:avLst/>
          </a:prstGeom>
          <a:noFill/>
          <a:ln>
            <a:noFill/>
          </a:ln>
          <a:effectLst>
            <a:outerShdw blurRad="57150" rotWithShape="0" algn="bl" dir="5400000" dist="19050">
              <a:srgbClr val="000000">
                <a:alpha val="50000"/>
              </a:srgbClr>
            </a:outerShdw>
          </a:effectLst>
        </p:spPr>
      </p:pic>
      <p:pic>
        <p:nvPicPr>
          <p:cNvPr id="224" name="Google Shape;224;p34"/>
          <p:cNvPicPr preferRelativeResize="0"/>
          <p:nvPr/>
        </p:nvPicPr>
        <p:blipFill>
          <a:blip r:embed="rId6">
            <a:alphaModFix/>
          </a:blip>
          <a:stretch>
            <a:fillRect/>
          </a:stretch>
        </p:blipFill>
        <p:spPr>
          <a:xfrm>
            <a:off x="5227539" y="2308926"/>
            <a:ext cx="3044926" cy="708600"/>
          </a:xfrm>
          <a:prstGeom prst="rect">
            <a:avLst/>
          </a:prstGeom>
          <a:noFill/>
          <a:ln>
            <a:noFill/>
          </a:ln>
          <a:effectLst>
            <a:outerShdw blurRad="57150" rotWithShape="0" algn="bl" dir="5400000" dist="19050">
              <a:srgbClr val="000000">
                <a:alpha val="50000"/>
              </a:srgbClr>
            </a:outerShdw>
          </a:effectLst>
        </p:spPr>
      </p:pic>
      <p:pic>
        <p:nvPicPr>
          <p:cNvPr id="225" name="Google Shape;225;p34"/>
          <p:cNvPicPr preferRelativeResize="0"/>
          <p:nvPr/>
        </p:nvPicPr>
        <p:blipFill>
          <a:blip r:embed="rId7">
            <a:alphaModFix/>
          </a:blip>
          <a:stretch>
            <a:fillRect/>
          </a:stretch>
        </p:blipFill>
        <p:spPr>
          <a:xfrm>
            <a:off x="5227551" y="3320801"/>
            <a:ext cx="2962262" cy="708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reocode">
  <a:themeElements>
    <a:clrScheme name="Simple Light">
      <a:dk1>
        <a:srgbClr val="000000"/>
      </a:dk1>
      <a:lt1>
        <a:srgbClr val="FFFFFF"/>
      </a:lt1>
      <a:dk2>
        <a:srgbClr val="2A71FF"/>
      </a:dk2>
      <a:lt2>
        <a:srgbClr val="000000"/>
      </a:lt2>
      <a:accent1>
        <a:srgbClr val="4285F4"/>
      </a:accent1>
      <a:accent2>
        <a:srgbClr val="FFD63E"/>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