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5EEC9E-7738-41C9-BB2A-D8B9E4E43EF9}">
  <a:tblStyle styleId="{E65EEC9E-7738-41C9-BB2A-D8B9E4E43E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51b28ef904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51b28ef904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51b28ef904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51b28ef904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51b28ef904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51b28ef904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51b28ef904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51b28ef904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51b28ef904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51b28ef904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51b28ef904_0_1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51b28ef904_0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51b28ef904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51b28ef904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51b28ef904_0_1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51b28ef904_0_1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51b28ef904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51b28ef904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51b28ef904_2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51b28ef904_2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51b28ef904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51b28ef904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51b28ef904_2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51b28ef904_2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8a3d6b186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8a3d6b186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51b28ef904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51b28ef904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51b28ef904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51b28ef904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51b28ef90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51b28ef90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51b28ef904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51b28ef904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51b28ef904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51b28ef904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51b28ef904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51b28ef904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51b28ef90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51b28ef90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6.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5809156" y="310375"/>
            <a:ext cx="3048000" cy="1166683"/>
          </a:xfrm>
          <a:custGeom>
            <a:rect b="b" l="l" r="r" t="t"/>
            <a:pathLst>
              <a:path extrusionOk="0" h="1166683" w="3048000">
                <a:moveTo>
                  <a:pt x="1640042" y="0"/>
                </a:moveTo>
                <a:cubicBezTo>
                  <a:pt x="1900032" y="0"/>
                  <a:pt x="2110796" y="180876"/>
                  <a:pt x="2110796" y="403997"/>
                </a:cubicBezTo>
                <a:lnTo>
                  <a:pt x="2108354" y="424793"/>
                </a:lnTo>
                <a:lnTo>
                  <a:pt x="2110796" y="424586"/>
                </a:lnTo>
                <a:cubicBezTo>
                  <a:pt x="2194847" y="424586"/>
                  <a:pt x="2270940" y="453233"/>
                  <a:pt x="2326021" y="499550"/>
                </a:cubicBezTo>
                <a:lnTo>
                  <a:pt x="2338816" y="512590"/>
                </a:lnTo>
                <a:lnTo>
                  <a:pt x="2425281" y="491587"/>
                </a:lnTo>
                <a:cubicBezTo>
                  <a:pt x="2455926" y="486680"/>
                  <a:pt x="2487655" y="484102"/>
                  <a:pt x="2520154" y="484102"/>
                </a:cubicBezTo>
                <a:lnTo>
                  <a:pt x="2551378" y="486565"/>
                </a:lnTo>
                <a:lnTo>
                  <a:pt x="2614148" y="481552"/>
                </a:lnTo>
                <a:cubicBezTo>
                  <a:pt x="2853758" y="481552"/>
                  <a:pt x="3048000" y="635443"/>
                  <a:pt x="3048000" y="825277"/>
                </a:cubicBezTo>
                <a:cubicBezTo>
                  <a:pt x="3048000" y="920194"/>
                  <a:pt x="2999439" y="1006125"/>
                  <a:pt x="2920928" y="1068327"/>
                </a:cubicBezTo>
                <a:lnTo>
                  <a:pt x="2915899" y="1071615"/>
                </a:lnTo>
                <a:lnTo>
                  <a:pt x="2911820" y="1076582"/>
                </a:lnTo>
                <a:lnTo>
                  <a:pt x="2900145" y="1085332"/>
                </a:lnTo>
                <a:lnTo>
                  <a:pt x="2897963" y="1088568"/>
                </a:lnTo>
                <a:cubicBezTo>
                  <a:pt x="2849700" y="1136832"/>
                  <a:pt x="2783025" y="1166683"/>
                  <a:pt x="2709378" y="1166683"/>
                </a:cubicBezTo>
                <a:lnTo>
                  <a:pt x="408424" y="1166683"/>
                </a:lnTo>
                <a:cubicBezTo>
                  <a:pt x="353189" y="1166683"/>
                  <a:pt x="301876" y="1149892"/>
                  <a:pt x="259310" y="1121135"/>
                </a:cubicBezTo>
                <a:lnTo>
                  <a:pt x="254319" y="1117017"/>
                </a:lnTo>
                <a:lnTo>
                  <a:pt x="245899" y="1113931"/>
                </a:lnTo>
                <a:lnTo>
                  <a:pt x="220056" y="1098927"/>
                </a:lnTo>
                <a:lnTo>
                  <a:pt x="217430" y="1097721"/>
                </a:lnTo>
                <a:lnTo>
                  <a:pt x="214726" y="1095832"/>
                </a:lnTo>
                <a:lnTo>
                  <a:pt x="204319" y="1089790"/>
                </a:lnTo>
                <a:lnTo>
                  <a:pt x="195910" y="1082693"/>
                </a:lnTo>
                <a:lnTo>
                  <a:pt x="144444" y="1046755"/>
                </a:lnTo>
                <a:cubicBezTo>
                  <a:pt x="55199" y="971225"/>
                  <a:pt x="0" y="866881"/>
                  <a:pt x="0" y="751625"/>
                </a:cubicBezTo>
                <a:cubicBezTo>
                  <a:pt x="0" y="549928"/>
                  <a:pt x="169047" y="381646"/>
                  <a:pt x="393772" y="342728"/>
                </a:cubicBezTo>
                <a:lnTo>
                  <a:pt x="411575" y="341209"/>
                </a:lnTo>
                <a:lnTo>
                  <a:pt x="439712" y="334374"/>
                </a:lnTo>
                <a:cubicBezTo>
                  <a:pt x="470357" y="329467"/>
                  <a:pt x="502087" y="326890"/>
                  <a:pt x="534586" y="326890"/>
                </a:cubicBezTo>
                <a:cubicBezTo>
                  <a:pt x="599584" y="326890"/>
                  <a:pt x="661504" y="337198"/>
                  <a:pt x="717824" y="355839"/>
                </a:cubicBezTo>
                <a:lnTo>
                  <a:pt x="718387" y="356078"/>
                </a:lnTo>
                <a:lnTo>
                  <a:pt x="729873" y="324962"/>
                </a:lnTo>
                <a:cubicBezTo>
                  <a:pt x="776080" y="233100"/>
                  <a:pt x="884252" y="168644"/>
                  <a:pt x="1010329" y="168644"/>
                </a:cubicBezTo>
                <a:cubicBezTo>
                  <a:pt x="1073367" y="168644"/>
                  <a:pt x="1131929" y="184758"/>
                  <a:pt x="1180508" y="212355"/>
                </a:cubicBezTo>
                <a:lnTo>
                  <a:pt x="1213538" y="235271"/>
                </a:lnTo>
                <a:lnTo>
                  <a:pt x="1249685" y="178119"/>
                </a:lnTo>
                <a:cubicBezTo>
                  <a:pt x="1334283" y="70655"/>
                  <a:pt x="1477548" y="0"/>
                  <a:pt x="1640042" y="0"/>
                </a:cubicBezTo>
                <a:close/>
              </a:path>
            </a:pathLst>
          </a:custGeom>
          <a:solidFill>
            <a:srgbClr val="F7F7F7"/>
          </a:solidFill>
          <a:ln>
            <a:noFill/>
          </a:ln>
          <a:effectLst>
            <a:outerShdw blurRad="50800" rotWithShape="0" algn="t" dir="5400000" dist="635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 name="Google Shape;12;p2"/>
          <p:cNvSpPr/>
          <p:nvPr/>
        </p:nvSpPr>
        <p:spPr>
          <a:xfrm>
            <a:off x="-7773" y="2998889"/>
            <a:ext cx="9151800" cy="15720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 name="Google Shape;13;p2"/>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4" name="Google Shape;14;p2"/>
          <p:cNvGrpSpPr/>
          <p:nvPr/>
        </p:nvGrpSpPr>
        <p:grpSpPr>
          <a:xfrm>
            <a:off x="-153" y="331312"/>
            <a:ext cx="1553921" cy="4812188"/>
            <a:chOff x="601981" y="331312"/>
            <a:chExt cx="1553921" cy="4812188"/>
          </a:xfrm>
        </p:grpSpPr>
        <p:sp>
          <p:nvSpPr>
            <p:cNvPr id="15" name="Google Shape;15;p2"/>
            <p:cNvSpPr/>
            <p:nvPr/>
          </p:nvSpPr>
          <p:spPr>
            <a:xfrm>
              <a:off x="601981" y="331312"/>
              <a:ext cx="1553921" cy="4812188"/>
            </a:xfrm>
            <a:custGeom>
              <a:rect b="b" l="l" r="r" t="t"/>
              <a:pathLst>
                <a:path extrusionOk="0" h="4812188" w="1553921">
                  <a:moveTo>
                    <a:pt x="583766" y="0"/>
                  </a:moveTo>
                  <a:lnTo>
                    <a:pt x="641602" y="36445"/>
                  </a:lnTo>
                  <a:cubicBezTo>
                    <a:pt x="1177734" y="426858"/>
                    <a:pt x="1553921" y="1340841"/>
                    <a:pt x="1553921" y="2406094"/>
                  </a:cubicBezTo>
                  <a:cubicBezTo>
                    <a:pt x="1553921" y="3471348"/>
                    <a:pt x="1177734" y="4385330"/>
                    <a:pt x="641602" y="4775743"/>
                  </a:cubicBezTo>
                  <a:lnTo>
                    <a:pt x="583766" y="4812188"/>
                  </a:lnTo>
                  <a:lnTo>
                    <a:pt x="525928" y="4775743"/>
                  </a:lnTo>
                  <a:cubicBezTo>
                    <a:pt x="324879" y="4629338"/>
                    <a:pt x="146322" y="4409307"/>
                    <a:pt x="1660" y="4135281"/>
                  </a:cubicBezTo>
                  <a:lnTo>
                    <a:pt x="0" y="4131643"/>
                  </a:lnTo>
                  <a:lnTo>
                    <a:pt x="0" y="680545"/>
                  </a:lnTo>
                  <a:lnTo>
                    <a:pt x="1660" y="676908"/>
                  </a:lnTo>
                  <a:cubicBezTo>
                    <a:pt x="146322" y="402882"/>
                    <a:pt x="324879" y="182850"/>
                    <a:pt x="525928" y="36445"/>
                  </a:cubicBezTo>
                  <a:close/>
                </a:path>
              </a:pathLst>
            </a:custGeom>
            <a:solidFill>
              <a:schemeClr val="accent1"/>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 name="Google Shape;16;p2"/>
            <p:cNvSpPr/>
            <p:nvPr/>
          </p:nvSpPr>
          <p:spPr>
            <a:xfrm>
              <a:off x="896598" y="331312"/>
              <a:ext cx="593533" cy="4812188"/>
            </a:xfrm>
            <a:custGeom>
              <a:rect b="b" l="l" r="r" t="t"/>
              <a:pathLst>
                <a:path extrusionOk="0" h="4812188" w="593533">
                  <a:moveTo>
                    <a:pt x="286586" y="0"/>
                  </a:moveTo>
                  <a:lnTo>
                    <a:pt x="344422" y="36445"/>
                  </a:lnTo>
                  <a:cubicBezTo>
                    <a:pt x="411438" y="85247"/>
                    <a:pt x="475955" y="142229"/>
                    <a:pt x="537551" y="206665"/>
                  </a:cubicBezTo>
                  <a:lnTo>
                    <a:pt x="593533" y="275189"/>
                  </a:lnTo>
                  <a:lnTo>
                    <a:pt x="593533" y="4537000"/>
                  </a:lnTo>
                  <a:lnTo>
                    <a:pt x="537551" y="4605523"/>
                  </a:lnTo>
                  <a:cubicBezTo>
                    <a:pt x="475955" y="4669959"/>
                    <a:pt x="411438" y="4726942"/>
                    <a:pt x="344422" y="4775743"/>
                  </a:cubicBezTo>
                  <a:lnTo>
                    <a:pt x="286586" y="4812188"/>
                  </a:lnTo>
                  <a:lnTo>
                    <a:pt x="228749" y="4775743"/>
                  </a:lnTo>
                  <a:cubicBezTo>
                    <a:pt x="161732" y="4726942"/>
                    <a:pt x="97215" y="4669959"/>
                    <a:pt x="35619" y="4605523"/>
                  </a:cubicBezTo>
                  <a:lnTo>
                    <a:pt x="0" y="4561925"/>
                  </a:lnTo>
                  <a:lnTo>
                    <a:pt x="0" y="250264"/>
                  </a:lnTo>
                  <a:lnTo>
                    <a:pt x="35619" y="206665"/>
                  </a:lnTo>
                  <a:cubicBezTo>
                    <a:pt x="97215" y="142229"/>
                    <a:pt x="161732" y="85247"/>
                    <a:pt x="228749" y="36445"/>
                  </a:cubicBez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7" name="Google Shape;17;p2"/>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 name="Google Shape;18;p2"/>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9" name="Google Shape;19;p2"/>
          <p:cNvGrpSpPr/>
          <p:nvPr/>
        </p:nvGrpSpPr>
        <p:grpSpPr>
          <a:xfrm>
            <a:off x="-412769" y="746440"/>
            <a:ext cx="3634812" cy="4903799"/>
            <a:chOff x="-428854" y="783878"/>
            <a:chExt cx="3634812" cy="4903799"/>
          </a:xfrm>
        </p:grpSpPr>
        <p:sp>
          <p:nvSpPr>
            <p:cNvPr id="20" name="Google Shape;20;p2"/>
            <p:cNvSpPr/>
            <p:nvPr/>
          </p:nvSpPr>
          <p:spPr>
            <a:xfrm rot="1470904">
              <a:off x="418238" y="983450"/>
              <a:ext cx="1940627" cy="4504655"/>
            </a:xfrm>
            <a:custGeom>
              <a:rect b="b" l="l" r="r" t="t"/>
              <a:pathLst>
                <a:path extrusionOk="0" h="4503923" w="1940312">
                  <a:moveTo>
                    <a:pt x="970156" y="0"/>
                  </a:moveTo>
                  <a:lnTo>
                    <a:pt x="1027993" y="36445"/>
                  </a:lnTo>
                  <a:cubicBezTo>
                    <a:pt x="1564125" y="426858"/>
                    <a:pt x="1940312" y="1340841"/>
                    <a:pt x="1940312" y="2406094"/>
                  </a:cubicBezTo>
                  <a:cubicBezTo>
                    <a:pt x="1940312" y="2938721"/>
                    <a:pt x="1846265" y="3433530"/>
                    <a:pt x="1685202" y="3843984"/>
                  </a:cubicBezTo>
                  <a:lnTo>
                    <a:pt x="1582065" y="4069975"/>
                  </a:lnTo>
                  <a:lnTo>
                    <a:pt x="629528" y="4503923"/>
                  </a:lnTo>
                  <a:lnTo>
                    <a:pt x="629040" y="4503370"/>
                  </a:lnTo>
                  <a:cubicBezTo>
                    <a:pt x="248343" y="4037269"/>
                    <a:pt x="0" y="3271613"/>
                    <a:pt x="0" y="2406094"/>
                  </a:cubicBezTo>
                  <a:cubicBezTo>
                    <a:pt x="0" y="1340841"/>
                    <a:pt x="376188" y="426858"/>
                    <a:pt x="912319" y="36445"/>
                  </a:cubicBezTo>
                  <a:close/>
                </a:path>
              </a:pathLst>
            </a:custGeom>
            <a:solidFill>
              <a:schemeClr val="accent2"/>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 name="Google Shape;21;p2"/>
            <p:cNvSpPr/>
            <p:nvPr/>
          </p:nvSpPr>
          <p:spPr>
            <a:xfrm rot="1470904">
              <a:off x="1315087" y="1844212"/>
              <a:ext cx="1353610" cy="141272"/>
            </a:xfrm>
            <a:custGeom>
              <a:rect b="b" l="l" r="r" t="t"/>
              <a:pathLst>
                <a:path extrusionOk="0" h="141249" w="1353390">
                  <a:moveTo>
                    <a:pt x="64462" y="0"/>
                  </a:moveTo>
                  <a:lnTo>
                    <a:pt x="1288928" y="0"/>
                  </a:lnTo>
                  <a:lnTo>
                    <a:pt x="1353390" y="141249"/>
                  </a:lnTo>
                  <a:lnTo>
                    <a:pt x="0" y="141249"/>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 name="Google Shape;22;p2"/>
            <p:cNvSpPr/>
            <p:nvPr/>
          </p:nvSpPr>
          <p:spPr>
            <a:xfrm rot="1470904">
              <a:off x="965551" y="2096294"/>
              <a:ext cx="1711178" cy="386638"/>
            </a:xfrm>
            <a:custGeom>
              <a:rect b="b" l="l" r="r" t="t"/>
              <a:pathLst>
                <a:path extrusionOk="0" h="386575" w="1710900">
                  <a:moveTo>
                    <a:pt x="118821" y="0"/>
                  </a:moveTo>
                  <a:lnTo>
                    <a:pt x="1592079" y="0"/>
                  </a:lnTo>
                  <a:lnTo>
                    <a:pt x="1678305" y="258280"/>
                  </a:lnTo>
                  <a:lnTo>
                    <a:pt x="1710900" y="386575"/>
                  </a:lnTo>
                  <a:lnTo>
                    <a:pt x="0" y="386575"/>
                  </a:lnTo>
                  <a:lnTo>
                    <a:pt x="32595" y="2582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3" name="Google Shape;23;p2"/>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4" name="Google Shape;24;p2"/>
          <p:cNvCxnSpPr/>
          <p:nvPr/>
        </p:nvCxnSpPr>
        <p:spPr>
          <a:xfrm>
            <a:off x="6423439" y="3185160"/>
            <a:ext cx="1607700" cy="0"/>
          </a:xfrm>
          <a:prstGeom prst="straightConnector1">
            <a:avLst/>
          </a:prstGeom>
          <a:noFill/>
          <a:ln cap="rnd" cmpd="sng" w="15875">
            <a:solidFill>
              <a:srgbClr val="FFFFFF"/>
            </a:solidFill>
            <a:prstDash val="solid"/>
            <a:round/>
            <a:headEnd len="sm" w="sm" type="none"/>
            <a:tailEnd len="sm" w="sm" type="none"/>
          </a:ln>
        </p:spPr>
      </p:cxnSp>
      <p:cxnSp>
        <p:nvCxnSpPr>
          <p:cNvPr id="25" name="Google Shape;25;p2"/>
          <p:cNvCxnSpPr/>
          <p:nvPr/>
        </p:nvCxnSpPr>
        <p:spPr>
          <a:xfrm>
            <a:off x="6697759" y="3246120"/>
            <a:ext cx="1607700" cy="0"/>
          </a:xfrm>
          <a:prstGeom prst="straightConnector1">
            <a:avLst/>
          </a:prstGeom>
          <a:noFill/>
          <a:ln cap="rnd" cmpd="sng" w="15875">
            <a:solidFill>
              <a:srgbClr val="FFFFFF"/>
            </a:solidFill>
            <a:prstDash val="solid"/>
            <a:round/>
            <a:headEnd len="sm" w="sm" type="none"/>
            <a:tailEnd len="sm" w="sm" type="none"/>
          </a:ln>
        </p:spPr>
      </p:cxnSp>
      <p:cxnSp>
        <p:nvCxnSpPr>
          <p:cNvPr id="26" name="Google Shape;26;p2"/>
          <p:cNvCxnSpPr/>
          <p:nvPr/>
        </p:nvCxnSpPr>
        <p:spPr>
          <a:xfrm>
            <a:off x="6955758" y="3116580"/>
            <a:ext cx="1607700" cy="0"/>
          </a:xfrm>
          <a:prstGeom prst="straightConnector1">
            <a:avLst/>
          </a:prstGeom>
          <a:noFill/>
          <a:ln cap="rnd" cmpd="sng" w="15875">
            <a:solidFill>
              <a:srgbClr val="FFFFFF"/>
            </a:solidFill>
            <a:prstDash val="solid"/>
            <a:round/>
            <a:headEnd len="sm" w="sm" type="none"/>
            <a:tailEnd len="sm" w="sm" type="none"/>
          </a:ln>
        </p:spPr>
      </p:cxnSp>
      <p:cxnSp>
        <p:nvCxnSpPr>
          <p:cNvPr id="27" name="Google Shape;27;p2"/>
          <p:cNvCxnSpPr/>
          <p:nvPr/>
        </p:nvCxnSpPr>
        <p:spPr>
          <a:xfrm>
            <a:off x="6885646" y="3322320"/>
            <a:ext cx="1607700" cy="0"/>
          </a:xfrm>
          <a:prstGeom prst="straightConnector1">
            <a:avLst/>
          </a:prstGeom>
          <a:noFill/>
          <a:ln cap="rnd" cmpd="sng" w="15875">
            <a:solidFill>
              <a:srgbClr val="FFFFFF"/>
            </a:solidFill>
            <a:prstDash val="solid"/>
            <a:round/>
            <a:headEnd len="sm" w="sm" type="none"/>
            <a:tailEnd len="sm" w="sm" type="none"/>
          </a:ln>
        </p:spPr>
      </p:cxnSp>
      <p:grpSp>
        <p:nvGrpSpPr>
          <p:cNvPr id="28" name="Google Shape;28;p2"/>
          <p:cNvGrpSpPr/>
          <p:nvPr/>
        </p:nvGrpSpPr>
        <p:grpSpPr>
          <a:xfrm>
            <a:off x="-13376" y="3996968"/>
            <a:ext cx="9164996" cy="1154152"/>
            <a:chOff x="-13376" y="3996968"/>
            <a:chExt cx="9164996" cy="1154152"/>
          </a:xfrm>
        </p:grpSpPr>
        <p:sp>
          <p:nvSpPr>
            <p:cNvPr id="29" name="Google Shape;29;p2"/>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 name="Google Shape;30;p2"/>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 name="Google Shape;31;p2"/>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 name="Google Shape;32;p2"/>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2"/>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 name="Google Shape;35;p2"/>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 name="Google Shape;36;p2"/>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 name="Google Shape;37;p2"/>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 name="Google Shape;38;p2"/>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 name="Google Shape;39;p2"/>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 name="Google Shape;40;p2"/>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 name="Google Shape;41;p2"/>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42" name="Google Shape;42;p2"/>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 name="Google Shape;43;p2"/>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 name="Google Shape;44;p2"/>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 name="Google Shape;45;p2"/>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 name="Google Shape;46;p2"/>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 name="Google Shape;47;p2"/>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 name="Google Shape;48;p2"/>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 name="Google Shape;49;p2"/>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 name="Google Shape;50;p2"/>
          <p:cNvSpPr txBox="1"/>
          <p:nvPr>
            <p:ph type="ctrTitle"/>
          </p:nvPr>
        </p:nvSpPr>
        <p:spPr>
          <a:xfrm>
            <a:off x="311708" y="744575"/>
            <a:ext cx="8520600" cy="2052600"/>
          </a:xfrm>
          <a:prstGeom prst="rect">
            <a:avLst/>
          </a:prstGeom>
        </p:spPr>
        <p:txBody>
          <a:bodyPr anchorCtr="0" anchor="ctr" bIns="91425" lIns="91425" spcFirstLastPara="1" rIns="91425" wrap="square" tIns="91425">
            <a:noAutofit/>
          </a:bodyPr>
          <a:lstStyle>
            <a:lvl1pPr lvl="0" algn="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51" name="Google Shape;5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2" name="Google Shape;5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p2"/>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0" name="Shape 250"/>
        <p:cNvGrpSpPr/>
        <p:nvPr/>
      </p:nvGrpSpPr>
      <p:grpSpPr>
        <a:xfrm>
          <a:off x="0" y="0"/>
          <a:ext cx="0" cy="0"/>
          <a:chOff x="0" y="0"/>
          <a:chExt cx="0" cy="0"/>
        </a:xfrm>
      </p:grpSpPr>
      <p:sp>
        <p:nvSpPr>
          <p:cNvPr id="251" name="Google Shape;251;p11"/>
          <p:cNvSpPr/>
          <p:nvPr/>
        </p:nvSpPr>
        <p:spPr>
          <a:xfrm>
            <a:off x="-7775" y="3310473"/>
            <a:ext cx="9151800" cy="12603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2" name="Google Shape;252;p11"/>
          <p:cNvSpPr/>
          <p:nvPr/>
        </p:nvSpPr>
        <p:spPr>
          <a:xfrm>
            <a:off x="5770631" y="137000"/>
            <a:ext cx="3048000" cy="1166683"/>
          </a:xfrm>
          <a:custGeom>
            <a:rect b="b" l="l" r="r" t="t"/>
            <a:pathLst>
              <a:path extrusionOk="0" h="1166683" w="3048000">
                <a:moveTo>
                  <a:pt x="1640042" y="0"/>
                </a:moveTo>
                <a:cubicBezTo>
                  <a:pt x="1900032" y="0"/>
                  <a:pt x="2110796" y="180876"/>
                  <a:pt x="2110796" y="403997"/>
                </a:cubicBezTo>
                <a:lnTo>
                  <a:pt x="2108354" y="424793"/>
                </a:lnTo>
                <a:lnTo>
                  <a:pt x="2110796" y="424586"/>
                </a:lnTo>
                <a:cubicBezTo>
                  <a:pt x="2194847" y="424586"/>
                  <a:pt x="2270940" y="453233"/>
                  <a:pt x="2326021" y="499550"/>
                </a:cubicBezTo>
                <a:lnTo>
                  <a:pt x="2338816" y="512590"/>
                </a:lnTo>
                <a:lnTo>
                  <a:pt x="2425281" y="491587"/>
                </a:lnTo>
                <a:cubicBezTo>
                  <a:pt x="2455926" y="486680"/>
                  <a:pt x="2487655" y="484102"/>
                  <a:pt x="2520154" y="484102"/>
                </a:cubicBezTo>
                <a:lnTo>
                  <a:pt x="2551378" y="486565"/>
                </a:lnTo>
                <a:lnTo>
                  <a:pt x="2614148" y="481552"/>
                </a:lnTo>
                <a:cubicBezTo>
                  <a:pt x="2853758" y="481552"/>
                  <a:pt x="3048000" y="635443"/>
                  <a:pt x="3048000" y="825277"/>
                </a:cubicBezTo>
                <a:cubicBezTo>
                  <a:pt x="3048000" y="920194"/>
                  <a:pt x="2999439" y="1006125"/>
                  <a:pt x="2920928" y="1068327"/>
                </a:cubicBezTo>
                <a:lnTo>
                  <a:pt x="2915899" y="1071615"/>
                </a:lnTo>
                <a:lnTo>
                  <a:pt x="2911820" y="1076582"/>
                </a:lnTo>
                <a:lnTo>
                  <a:pt x="2900145" y="1085332"/>
                </a:lnTo>
                <a:lnTo>
                  <a:pt x="2897963" y="1088568"/>
                </a:lnTo>
                <a:cubicBezTo>
                  <a:pt x="2849700" y="1136832"/>
                  <a:pt x="2783025" y="1166683"/>
                  <a:pt x="2709378" y="1166683"/>
                </a:cubicBezTo>
                <a:lnTo>
                  <a:pt x="408424" y="1166683"/>
                </a:lnTo>
                <a:cubicBezTo>
                  <a:pt x="353189" y="1166683"/>
                  <a:pt x="301876" y="1149892"/>
                  <a:pt x="259310" y="1121135"/>
                </a:cubicBezTo>
                <a:lnTo>
                  <a:pt x="254319" y="1117017"/>
                </a:lnTo>
                <a:lnTo>
                  <a:pt x="245899" y="1113931"/>
                </a:lnTo>
                <a:lnTo>
                  <a:pt x="220056" y="1098927"/>
                </a:lnTo>
                <a:lnTo>
                  <a:pt x="217430" y="1097721"/>
                </a:lnTo>
                <a:lnTo>
                  <a:pt x="214726" y="1095832"/>
                </a:lnTo>
                <a:lnTo>
                  <a:pt x="204319" y="1089790"/>
                </a:lnTo>
                <a:lnTo>
                  <a:pt x="195910" y="1082693"/>
                </a:lnTo>
                <a:lnTo>
                  <a:pt x="144444" y="1046755"/>
                </a:lnTo>
                <a:cubicBezTo>
                  <a:pt x="55199" y="971225"/>
                  <a:pt x="0" y="866881"/>
                  <a:pt x="0" y="751625"/>
                </a:cubicBezTo>
                <a:cubicBezTo>
                  <a:pt x="0" y="549928"/>
                  <a:pt x="169047" y="381646"/>
                  <a:pt x="393772" y="342728"/>
                </a:cubicBezTo>
                <a:lnTo>
                  <a:pt x="411575" y="341209"/>
                </a:lnTo>
                <a:lnTo>
                  <a:pt x="439712" y="334374"/>
                </a:lnTo>
                <a:cubicBezTo>
                  <a:pt x="470357" y="329467"/>
                  <a:pt x="502087" y="326890"/>
                  <a:pt x="534586" y="326890"/>
                </a:cubicBezTo>
                <a:cubicBezTo>
                  <a:pt x="599584" y="326890"/>
                  <a:pt x="661504" y="337198"/>
                  <a:pt x="717824" y="355839"/>
                </a:cubicBezTo>
                <a:lnTo>
                  <a:pt x="718387" y="356078"/>
                </a:lnTo>
                <a:lnTo>
                  <a:pt x="729873" y="324962"/>
                </a:lnTo>
                <a:cubicBezTo>
                  <a:pt x="776080" y="233100"/>
                  <a:pt x="884252" y="168644"/>
                  <a:pt x="1010329" y="168644"/>
                </a:cubicBezTo>
                <a:cubicBezTo>
                  <a:pt x="1073367" y="168644"/>
                  <a:pt x="1131929" y="184758"/>
                  <a:pt x="1180508" y="212355"/>
                </a:cubicBezTo>
                <a:lnTo>
                  <a:pt x="1213538" y="235271"/>
                </a:lnTo>
                <a:lnTo>
                  <a:pt x="1249685" y="178119"/>
                </a:lnTo>
                <a:cubicBezTo>
                  <a:pt x="1334283" y="70655"/>
                  <a:pt x="1477548" y="0"/>
                  <a:pt x="1640042" y="0"/>
                </a:cubicBezTo>
                <a:close/>
              </a:path>
            </a:pathLst>
          </a:custGeom>
          <a:solidFill>
            <a:srgbClr val="F7F7F7"/>
          </a:solidFill>
          <a:ln>
            <a:noFill/>
          </a:ln>
          <a:effectLst>
            <a:outerShdw blurRad="50800" rotWithShape="0" algn="t" dir="5400000" dist="635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3" name="Google Shape;253;p11"/>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4" name="Google Shape;254;p11"/>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5" name="Google Shape;255;p11"/>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6" name="Google Shape;256;p11"/>
          <p:cNvSpPr/>
          <p:nvPr/>
        </p:nvSpPr>
        <p:spPr>
          <a:xfrm rot="-1676666">
            <a:off x="63427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7" name="Google Shape;257;p11"/>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258" name="Google Shape;258;p11"/>
          <p:cNvGrpSpPr/>
          <p:nvPr/>
        </p:nvGrpSpPr>
        <p:grpSpPr>
          <a:xfrm rot="-1561768">
            <a:off x="5684335" y="285688"/>
            <a:ext cx="3634535" cy="4903426"/>
            <a:chOff x="-428854" y="783878"/>
            <a:chExt cx="3634812" cy="4903799"/>
          </a:xfrm>
        </p:grpSpPr>
        <p:sp>
          <p:nvSpPr>
            <p:cNvPr id="259" name="Google Shape;259;p11"/>
            <p:cNvSpPr/>
            <p:nvPr/>
          </p:nvSpPr>
          <p:spPr>
            <a:xfrm rot="1470904">
              <a:off x="418238" y="983450"/>
              <a:ext cx="1940627" cy="4504655"/>
            </a:xfrm>
            <a:custGeom>
              <a:rect b="b" l="l" r="r" t="t"/>
              <a:pathLst>
                <a:path extrusionOk="0" h="4503923" w="1940312">
                  <a:moveTo>
                    <a:pt x="970156" y="0"/>
                  </a:moveTo>
                  <a:lnTo>
                    <a:pt x="1027993" y="36445"/>
                  </a:lnTo>
                  <a:cubicBezTo>
                    <a:pt x="1564125" y="426858"/>
                    <a:pt x="1940312" y="1340841"/>
                    <a:pt x="1940312" y="2406094"/>
                  </a:cubicBezTo>
                  <a:cubicBezTo>
                    <a:pt x="1940312" y="2938721"/>
                    <a:pt x="1846265" y="3433530"/>
                    <a:pt x="1685202" y="3843984"/>
                  </a:cubicBezTo>
                  <a:lnTo>
                    <a:pt x="1582065" y="4069975"/>
                  </a:lnTo>
                  <a:lnTo>
                    <a:pt x="629528" y="4503923"/>
                  </a:lnTo>
                  <a:lnTo>
                    <a:pt x="629040" y="4503370"/>
                  </a:lnTo>
                  <a:cubicBezTo>
                    <a:pt x="248343" y="4037269"/>
                    <a:pt x="0" y="3271613"/>
                    <a:pt x="0" y="2406094"/>
                  </a:cubicBezTo>
                  <a:cubicBezTo>
                    <a:pt x="0" y="1340841"/>
                    <a:pt x="376188" y="426858"/>
                    <a:pt x="912319" y="36445"/>
                  </a:cubicBezTo>
                  <a:close/>
                </a:path>
              </a:pathLst>
            </a:custGeom>
            <a:solidFill>
              <a:schemeClr val="accent2"/>
            </a:solidFill>
            <a:ln>
              <a:noFill/>
            </a:ln>
            <a:effectLst>
              <a:outerShdw blurRad="50800" rotWithShape="0" algn="bl" dir="1182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0" name="Google Shape;260;p11"/>
            <p:cNvSpPr/>
            <p:nvPr/>
          </p:nvSpPr>
          <p:spPr>
            <a:xfrm rot="1470904">
              <a:off x="1315087" y="1844212"/>
              <a:ext cx="1353610" cy="141272"/>
            </a:xfrm>
            <a:custGeom>
              <a:rect b="b" l="l" r="r" t="t"/>
              <a:pathLst>
                <a:path extrusionOk="0" h="141249" w="1353390">
                  <a:moveTo>
                    <a:pt x="64462" y="0"/>
                  </a:moveTo>
                  <a:lnTo>
                    <a:pt x="1288928" y="0"/>
                  </a:lnTo>
                  <a:lnTo>
                    <a:pt x="1353390" y="141249"/>
                  </a:lnTo>
                  <a:lnTo>
                    <a:pt x="0" y="141249"/>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1" name="Google Shape;261;p11"/>
            <p:cNvSpPr/>
            <p:nvPr/>
          </p:nvSpPr>
          <p:spPr>
            <a:xfrm rot="1470904">
              <a:off x="965551" y="2096294"/>
              <a:ext cx="1711178" cy="386638"/>
            </a:xfrm>
            <a:custGeom>
              <a:rect b="b" l="l" r="r" t="t"/>
              <a:pathLst>
                <a:path extrusionOk="0" h="386575" w="1710900">
                  <a:moveTo>
                    <a:pt x="118821" y="0"/>
                  </a:moveTo>
                  <a:lnTo>
                    <a:pt x="1592079" y="0"/>
                  </a:lnTo>
                  <a:lnTo>
                    <a:pt x="1678305" y="258280"/>
                  </a:lnTo>
                  <a:lnTo>
                    <a:pt x="1710900" y="386575"/>
                  </a:lnTo>
                  <a:lnTo>
                    <a:pt x="0" y="386575"/>
                  </a:lnTo>
                  <a:lnTo>
                    <a:pt x="32595" y="2582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62" name="Google Shape;262;p11"/>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3" name="Google Shape;263;p11"/>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4" name="Google Shape;264;p11"/>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5" name="Google Shape;265;p11"/>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6" name="Google Shape;266;p11"/>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7" name="Google Shape;267;p11"/>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8" name="Google Shape;268;p11"/>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9" name="Google Shape;269;p11"/>
          <p:cNvSpPr txBox="1"/>
          <p:nvPr>
            <p:ph type="title"/>
          </p:nvPr>
        </p:nvSpPr>
        <p:spPr>
          <a:xfrm>
            <a:off x="415950" y="325225"/>
            <a:ext cx="5995200" cy="571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70" name="Google Shape;270;p11"/>
          <p:cNvSpPr txBox="1"/>
          <p:nvPr>
            <p:ph idx="1" type="body"/>
          </p:nvPr>
        </p:nvSpPr>
        <p:spPr>
          <a:xfrm>
            <a:off x="465987" y="933757"/>
            <a:ext cx="4764900" cy="2403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71" name="Google Shape;27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grpSp>
        <p:nvGrpSpPr>
          <p:cNvPr id="272" name="Google Shape;272;p11"/>
          <p:cNvGrpSpPr/>
          <p:nvPr/>
        </p:nvGrpSpPr>
        <p:grpSpPr>
          <a:xfrm flipH="1">
            <a:off x="7508504" y="331312"/>
            <a:ext cx="1629752" cy="4812188"/>
            <a:chOff x="601981" y="331312"/>
            <a:chExt cx="1553921" cy="4812188"/>
          </a:xfrm>
        </p:grpSpPr>
        <p:sp>
          <p:nvSpPr>
            <p:cNvPr id="273" name="Google Shape;273;p11"/>
            <p:cNvSpPr/>
            <p:nvPr/>
          </p:nvSpPr>
          <p:spPr>
            <a:xfrm>
              <a:off x="601981" y="331312"/>
              <a:ext cx="1553921" cy="4812188"/>
            </a:xfrm>
            <a:custGeom>
              <a:rect b="b" l="l" r="r" t="t"/>
              <a:pathLst>
                <a:path extrusionOk="0" h="4812188" w="1553921">
                  <a:moveTo>
                    <a:pt x="583766" y="0"/>
                  </a:moveTo>
                  <a:lnTo>
                    <a:pt x="641602" y="36445"/>
                  </a:lnTo>
                  <a:cubicBezTo>
                    <a:pt x="1177734" y="426858"/>
                    <a:pt x="1553921" y="1340841"/>
                    <a:pt x="1553921" y="2406094"/>
                  </a:cubicBezTo>
                  <a:cubicBezTo>
                    <a:pt x="1553921" y="3471348"/>
                    <a:pt x="1177734" y="4385330"/>
                    <a:pt x="641602" y="4775743"/>
                  </a:cubicBezTo>
                  <a:lnTo>
                    <a:pt x="583766" y="4812188"/>
                  </a:lnTo>
                  <a:lnTo>
                    <a:pt x="525928" y="4775743"/>
                  </a:lnTo>
                  <a:cubicBezTo>
                    <a:pt x="324879" y="4629338"/>
                    <a:pt x="146322" y="4409307"/>
                    <a:pt x="1660" y="4135281"/>
                  </a:cubicBezTo>
                  <a:lnTo>
                    <a:pt x="0" y="4131643"/>
                  </a:lnTo>
                  <a:lnTo>
                    <a:pt x="0" y="680545"/>
                  </a:lnTo>
                  <a:lnTo>
                    <a:pt x="1660" y="676908"/>
                  </a:lnTo>
                  <a:cubicBezTo>
                    <a:pt x="146322" y="402882"/>
                    <a:pt x="324879" y="182850"/>
                    <a:pt x="525928" y="36445"/>
                  </a:cubicBezTo>
                  <a:close/>
                </a:path>
              </a:pathLst>
            </a:custGeom>
            <a:solidFill>
              <a:schemeClr val="accent1"/>
            </a:solidFill>
            <a:ln>
              <a:noFill/>
            </a:ln>
            <a:effectLst>
              <a:outerShdw blurRad="50800" rotWithShape="0" algn="bl" dir="1362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4" name="Google Shape;274;p11"/>
            <p:cNvSpPr/>
            <p:nvPr/>
          </p:nvSpPr>
          <p:spPr>
            <a:xfrm>
              <a:off x="896598" y="331312"/>
              <a:ext cx="593533" cy="4812188"/>
            </a:xfrm>
            <a:custGeom>
              <a:rect b="b" l="l" r="r" t="t"/>
              <a:pathLst>
                <a:path extrusionOk="0" h="4812188" w="593533">
                  <a:moveTo>
                    <a:pt x="286586" y="0"/>
                  </a:moveTo>
                  <a:lnTo>
                    <a:pt x="344422" y="36445"/>
                  </a:lnTo>
                  <a:cubicBezTo>
                    <a:pt x="411438" y="85247"/>
                    <a:pt x="475955" y="142229"/>
                    <a:pt x="537551" y="206665"/>
                  </a:cubicBezTo>
                  <a:lnTo>
                    <a:pt x="593533" y="275189"/>
                  </a:lnTo>
                  <a:lnTo>
                    <a:pt x="593533" y="4537000"/>
                  </a:lnTo>
                  <a:lnTo>
                    <a:pt x="537551" y="4605523"/>
                  </a:lnTo>
                  <a:cubicBezTo>
                    <a:pt x="475955" y="4669959"/>
                    <a:pt x="411438" y="4726942"/>
                    <a:pt x="344422" y="4775743"/>
                  </a:cubicBezTo>
                  <a:lnTo>
                    <a:pt x="286586" y="4812188"/>
                  </a:lnTo>
                  <a:lnTo>
                    <a:pt x="228749" y="4775743"/>
                  </a:lnTo>
                  <a:cubicBezTo>
                    <a:pt x="161732" y="4726942"/>
                    <a:pt x="97215" y="4669959"/>
                    <a:pt x="35619" y="4605523"/>
                  </a:cubicBezTo>
                  <a:lnTo>
                    <a:pt x="0" y="4561925"/>
                  </a:lnTo>
                  <a:lnTo>
                    <a:pt x="0" y="250264"/>
                  </a:lnTo>
                  <a:lnTo>
                    <a:pt x="35619" y="206665"/>
                  </a:lnTo>
                  <a:cubicBezTo>
                    <a:pt x="97215" y="142229"/>
                    <a:pt x="161732" y="85247"/>
                    <a:pt x="228749" y="36445"/>
                  </a:cubicBez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75" name="Google Shape;275;p11"/>
          <p:cNvGrpSpPr/>
          <p:nvPr/>
        </p:nvGrpSpPr>
        <p:grpSpPr>
          <a:xfrm>
            <a:off x="-13376" y="3996968"/>
            <a:ext cx="9164996" cy="1154152"/>
            <a:chOff x="-13376" y="3996968"/>
            <a:chExt cx="9164996" cy="1154152"/>
          </a:xfrm>
        </p:grpSpPr>
        <p:sp>
          <p:nvSpPr>
            <p:cNvPr id="276" name="Google Shape;276;p11"/>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7" name="Google Shape;277;p11"/>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8" name="Google Shape;278;p11"/>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9" name="Google Shape;279;p11"/>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0" name="Google Shape;280;p11"/>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1" name="Google Shape;281;p11"/>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2" name="Google Shape;282;p11"/>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3" name="Google Shape;283;p11"/>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4" name="Google Shape;284;p11"/>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5" name="Google Shape;285;p11"/>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6" name="Google Shape;286;p11"/>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7" name="Google Shape;287;p11"/>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8" name="Google Shape;288;p11"/>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89" name="Google Shape;289;p11"/>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0" name="Shape 290"/>
        <p:cNvGrpSpPr/>
        <p:nvPr/>
      </p:nvGrpSpPr>
      <p:grpSpPr>
        <a:xfrm>
          <a:off x="0" y="0"/>
          <a:ext cx="0" cy="0"/>
          <a:chOff x="0" y="0"/>
          <a:chExt cx="0" cy="0"/>
        </a:xfrm>
      </p:grpSpPr>
      <p:sp>
        <p:nvSpPr>
          <p:cNvPr id="291" name="Google Shape;291;p12"/>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2" name="Google Shape;292;p12"/>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3" name="Google Shape;293;p12"/>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4" name="Google Shape;294;p12"/>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5" name="Google Shape;295;p12"/>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6" name="Google Shape;296;p12"/>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7" name="Google Shape;297;p12"/>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8" name="Google Shape;298;p12"/>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9" name="Google Shape;299;p12"/>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0" name="Google Shape;300;p12"/>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1" name="Google Shape;301;p12"/>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2" name="Google Shape;302;p12"/>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3" name="Google Shape;303;p12"/>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4" name="Google Shape;304;p12"/>
          <p:cNvSpPr txBox="1"/>
          <p:nvPr>
            <p:ph type="title"/>
          </p:nvPr>
        </p:nvSpPr>
        <p:spPr>
          <a:xfrm>
            <a:off x="490250" y="450150"/>
            <a:ext cx="6367800" cy="29250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5" name="Google Shape;30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grpSp>
        <p:nvGrpSpPr>
          <p:cNvPr id="306" name="Google Shape;306;p12"/>
          <p:cNvGrpSpPr/>
          <p:nvPr/>
        </p:nvGrpSpPr>
        <p:grpSpPr>
          <a:xfrm flipH="1">
            <a:off x="7521869" y="338949"/>
            <a:ext cx="1629752" cy="4812188"/>
            <a:chOff x="601981" y="331312"/>
            <a:chExt cx="1553921" cy="4812188"/>
          </a:xfrm>
        </p:grpSpPr>
        <p:sp>
          <p:nvSpPr>
            <p:cNvPr id="307" name="Google Shape;307;p12"/>
            <p:cNvSpPr/>
            <p:nvPr/>
          </p:nvSpPr>
          <p:spPr>
            <a:xfrm>
              <a:off x="601981" y="331312"/>
              <a:ext cx="1553921" cy="4812188"/>
            </a:xfrm>
            <a:custGeom>
              <a:rect b="b" l="l" r="r" t="t"/>
              <a:pathLst>
                <a:path extrusionOk="0" h="4812188" w="1553921">
                  <a:moveTo>
                    <a:pt x="583766" y="0"/>
                  </a:moveTo>
                  <a:lnTo>
                    <a:pt x="641602" y="36445"/>
                  </a:lnTo>
                  <a:cubicBezTo>
                    <a:pt x="1177734" y="426858"/>
                    <a:pt x="1553921" y="1340841"/>
                    <a:pt x="1553921" y="2406094"/>
                  </a:cubicBezTo>
                  <a:cubicBezTo>
                    <a:pt x="1553921" y="3471348"/>
                    <a:pt x="1177734" y="4385330"/>
                    <a:pt x="641602" y="4775743"/>
                  </a:cubicBezTo>
                  <a:lnTo>
                    <a:pt x="583766" y="4812188"/>
                  </a:lnTo>
                  <a:lnTo>
                    <a:pt x="525928" y="4775743"/>
                  </a:lnTo>
                  <a:cubicBezTo>
                    <a:pt x="324879" y="4629338"/>
                    <a:pt x="146322" y="4409307"/>
                    <a:pt x="1660" y="4135281"/>
                  </a:cubicBezTo>
                  <a:lnTo>
                    <a:pt x="0" y="4131643"/>
                  </a:lnTo>
                  <a:lnTo>
                    <a:pt x="0" y="680545"/>
                  </a:lnTo>
                  <a:lnTo>
                    <a:pt x="1660" y="676908"/>
                  </a:lnTo>
                  <a:cubicBezTo>
                    <a:pt x="146322" y="402882"/>
                    <a:pt x="324879" y="182850"/>
                    <a:pt x="525928" y="36445"/>
                  </a:cubicBezTo>
                  <a:close/>
                </a:path>
              </a:pathLst>
            </a:custGeom>
            <a:solidFill>
              <a:schemeClr val="accent3"/>
            </a:solidFill>
            <a:ln>
              <a:noFill/>
            </a:ln>
            <a:effectLst>
              <a:outerShdw blurRad="50800" rotWithShape="0" algn="bl" dir="111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8" name="Google Shape;308;p12"/>
            <p:cNvSpPr/>
            <p:nvPr/>
          </p:nvSpPr>
          <p:spPr>
            <a:xfrm>
              <a:off x="896598" y="331312"/>
              <a:ext cx="593533" cy="4812188"/>
            </a:xfrm>
            <a:custGeom>
              <a:rect b="b" l="l" r="r" t="t"/>
              <a:pathLst>
                <a:path extrusionOk="0" h="4812188" w="593533">
                  <a:moveTo>
                    <a:pt x="286586" y="0"/>
                  </a:moveTo>
                  <a:lnTo>
                    <a:pt x="344422" y="36445"/>
                  </a:lnTo>
                  <a:cubicBezTo>
                    <a:pt x="411438" y="85247"/>
                    <a:pt x="475955" y="142229"/>
                    <a:pt x="537551" y="206665"/>
                  </a:cubicBezTo>
                  <a:lnTo>
                    <a:pt x="593533" y="275189"/>
                  </a:lnTo>
                  <a:lnTo>
                    <a:pt x="593533" y="4537000"/>
                  </a:lnTo>
                  <a:lnTo>
                    <a:pt x="537551" y="4605523"/>
                  </a:lnTo>
                  <a:cubicBezTo>
                    <a:pt x="475955" y="4669959"/>
                    <a:pt x="411438" y="4726942"/>
                    <a:pt x="344422" y="4775743"/>
                  </a:cubicBezTo>
                  <a:lnTo>
                    <a:pt x="286586" y="4812188"/>
                  </a:lnTo>
                  <a:lnTo>
                    <a:pt x="228749" y="4775743"/>
                  </a:lnTo>
                  <a:cubicBezTo>
                    <a:pt x="161732" y="4726942"/>
                    <a:pt x="97215" y="4669959"/>
                    <a:pt x="35619" y="4605523"/>
                  </a:cubicBezTo>
                  <a:lnTo>
                    <a:pt x="0" y="4561925"/>
                  </a:lnTo>
                  <a:lnTo>
                    <a:pt x="0" y="250264"/>
                  </a:lnTo>
                  <a:lnTo>
                    <a:pt x="35619" y="206665"/>
                  </a:lnTo>
                  <a:cubicBezTo>
                    <a:pt x="97215" y="142229"/>
                    <a:pt x="161732" y="85247"/>
                    <a:pt x="228749" y="36445"/>
                  </a:cubicBez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09" name="Google Shape;309;p12"/>
          <p:cNvGrpSpPr/>
          <p:nvPr/>
        </p:nvGrpSpPr>
        <p:grpSpPr>
          <a:xfrm>
            <a:off x="-13376" y="3996968"/>
            <a:ext cx="9164996" cy="1154152"/>
            <a:chOff x="-13376" y="3996968"/>
            <a:chExt cx="9164996" cy="1154152"/>
          </a:xfrm>
        </p:grpSpPr>
        <p:sp>
          <p:nvSpPr>
            <p:cNvPr id="310" name="Google Shape;310;p12"/>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1" name="Google Shape;311;p12"/>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2" name="Google Shape;312;p12"/>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3" name="Google Shape;313;p12"/>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4" name="Google Shape;314;p12"/>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5" name="Google Shape;315;p12"/>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6" name="Google Shape;316;p12"/>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7" name="Google Shape;317;p12"/>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8" name="Google Shape;318;p12"/>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9" name="Google Shape;319;p12"/>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0" name="Google Shape;320;p12"/>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1" name="Google Shape;321;p12"/>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2" name="Google Shape;322;p12"/>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23" name="Google Shape;323;p12"/>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4" name="Shape 324"/>
        <p:cNvGrpSpPr/>
        <p:nvPr/>
      </p:nvGrpSpPr>
      <p:grpSpPr>
        <a:xfrm>
          <a:off x="0" y="0"/>
          <a:ext cx="0" cy="0"/>
          <a:chOff x="0" y="0"/>
          <a:chExt cx="0" cy="0"/>
        </a:xfrm>
      </p:grpSpPr>
      <p:sp>
        <p:nvSpPr>
          <p:cNvPr id="325" name="Google Shape;325;p13"/>
          <p:cNvSpPr/>
          <p:nvPr/>
        </p:nvSpPr>
        <p:spPr>
          <a:xfrm>
            <a:off x="4572000" y="-125"/>
            <a:ext cx="4572000" cy="5143500"/>
          </a:xfrm>
          <a:prstGeom prst="rect">
            <a:avLst/>
          </a:prstGeom>
          <a:solidFill>
            <a:srgbClr val="F7BD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27" name="Google Shape;327;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8" name="Google Shape;328;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29" name="Google Shape;32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icture">
  <p:cSld name="SECTION_TITLE_AND_DESCRIPTION_1">
    <p:spTree>
      <p:nvGrpSpPr>
        <p:cNvPr id="330" name="Shape 330"/>
        <p:cNvGrpSpPr/>
        <p:nvPr/>
      </p:nvGrpSpPr>
      <p:grpSpPr>
        <a:xfrm>
          <a:off x="0" y="0"/>
          <a:ext cx="0" cy="0"/>
          <a:chOff x="0" y="0"/>
          <a:chExt cx="0" cy="0"/>
        </a:xfrm>
      </p:grpSpPr>
      <p:sp>
        <p:nvSpPr>
          <p:cNvPr id="331" name="Google Shape;331;p14"/>
          <p:cNvSpPr txBox="1"/>
          <p:nvPr>
            <p:ph type="title"/>
          </p:nvPr>
        </p:nvSpPr>
        <p:spPr>
          <a:xfrm>
            <a:off x="5071200" y="2167825"/>
            <a:ext cx="3653400" cy="148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42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332" name="Google Shape;332;p14"/>
          <p:cNvSpPr txBox="1"/>
          <p:nvPr>
            <p:ph idx="1" type="subTitle"/>
          </p:nvPr>
        </p:nvSpPr>
        <p:spPr>
          <a:xfrm>
            <a:off x="5071200" y="3737725"/>
            <a:ext cx="3653400" cy="123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1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333" name="Google Shape;33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34" name="Google Shape;334;p14"/>
          <p:cNvSpPr/>
          <p:nvPr/>
        </p:nvSpPr>
        <p:spPr>
          <a:xfrm>
            <a:off x="5770631" y="137000"/>
            <a:ext cx="3048000" cy="1166683"/>
          </a:xfrm>
          <a:custGeom>
            <a:rect b="b" l="l" r="r" t="t"/>
            <a:pathLst>
              <a:path extrusionOk="0" h="1166683" w="3048000">
                <a:moveTo>
                  <a:pt x="1640042" y="0"/>
                </a:moveTo>
                <a:cubicBezTo>
                  <a:pt x="1900032" y="0"/>
                  <a:pt x="2110796" y="180876"/>
                  <a:pt x="2110796" y="403997"/>
                </a:cubicBezTo>
                <a:lnTo>
                  <a:pt x="2108354" y="424793"/>
                </a:lnTo>
                <a:lnTo>
                  <a:pt x="2110796" y="424586"/>
                </a:lnTo>
                <a:cubicBezTo>
                  <a:pt x="2194847" y="424586"/>
                  <a:pt x="2270940" y="453233"/>
                  <a:pt x="2326021" y="499550"/>
                </a:cubicBezTo>
                <a:lnTo>
                  <a:pt x="2338816" y="512590"/>
                </a:lnTo>
                <a:lnTo>
                  <a:pt x="2425281" y="491587"/>
                </a:lnTo>
                <a:cubicBezTo>
                  <a:pt x="2455926" y="486680"/>
                  <a:pt x="2487655" y="484102"/>
                  <a:pt x="2520154" y="484102"/>
                </a:cubicBezTo>
                <a:lnTo>
                  <a:pt x="2551378" y="486565"/>
                </a:lnTo>
                <a:lnTo>
                  <a:pt x="2614148" y="481552"/>
                </a:lnTo>
                <a:cubicBezTo>
                  <a:pt x="2853758" y="481552"/>
                  <a:pt x="3048000" y="635443"/>
                  <a:pt x="3048000" y="825277"/>
                </a:cubicBezTo>
                <a:cubicBezTo>
                  <a:pt x="3048000" y="920194"/>
                  <a:pt x="2999439" y="1006125"/>
                  <a:pt x="2920928" y="1068327"/>
                </a:cubicBezTo>
                <a:lnTo>
                  <a:pt x="2915899" y="1071615"/>
                </a:lnTo>
                <a:lnTo>
                  <a:pt x="2911820" y="1076582"/>
                </a:lnTo>
                <a:lnTo>
                  <a:pt x="2900145" y="1085332"/>
                </a:lnTo>
                <a:lnTo>
                  <a:pt x="2897963" y="1088568"/>
                </a:lnTo>
                <a:cubicBezTo>
                  <a:pt x="2849700" y="1136832"/>
                  <a:pt x="2783025" y="1166683"/>
                  <a:pt x="2709378" y="1166683"/>
                </a:cubicBezTo>
                <a:lnTo>
                  <a:pt x="408424" y="1166683"/>
                </a:lnTo>
                <a:cubicBezTo>
                  <a:pt x="353189" y="1166683"/>
                  <a:pt x="301876" y="1149892"/>
                  <a:pt x="259310" y="1121135"/>
                </a:cubicBezTo>
                <a:lnTo>
                  <a:pt x="254319" y="1117017"/>
                </a:lnTo>
                <a:lnTo>
                  <a:pt x="245899" y="1113931"/>
                </a:lnTo>
                <a:lnTo>
                  <a:pt x="220056" y="1098927"/>
                </a:lnTo>
                <a:lnTo>
                  <a:pt x="217430" y="1097721"/>
                </a:lnTo>
                <a:lnTo>
                  <a:pt x="214726" y="1095832"/>
                </a:lnTo>
                <a:lnTo>
                  <a:pt x="204319" y="1089790"/>
                </a:lnTo>
                <a:lnTo>
                  <a:pt x="195910" y="1082693"/>
                </a:lnTo>
                <a:lnTo>
                  <a:pt x="144444" y="1046755"/>
                </a:lnTo>
                <a:cubicBezTo>
                  <a:pt x="55199" y="971225"/>
                  <a:pt x="0" y="866881"/>
                  <a:pt x="0" y="751625"/>
                </a:cubicBezTo>
                <a:cubicBezTo>
                  <a:pt x="0" y="549928"/>
                  <a:pt x="169047" y="381646"/>
                  <a:pt x="393772" y="342728"/>
                </a:cubicBezTo>
                <a:lnTo>
                  <a:pt x="411575" y="341209"/>
                </a:lnTo>
                <a:lnTo>
                  <a:pt x="439712" y="334374"/>
                </a:lnTo>
                <a:cubicBezTo>
                  <a:pt x="470357" y="329467"/>
                  <a:pt x="502087" y="326890"/>
                  <a:pt x="534586" y="326890"/>
                </a:cubicBezTo>
                <a:cubicBezTo>
                  <a:pt x="599584" y="326890"/>
                  <a:pt x="661504" y="337198"/>
                  <a:pt x="717824" y="355839"/>
                </a:cubicBezTo>
                <a:lnTo>
                  <a:pt x="718387" y="356078"/>
                </a:lnTo>
                <a:lnTo>
                  <a:pt x="729873" y="324962"/>
                </a:lnTo>
                <a:cubicBezTo>
                  <a:pt x="776080" y="233100"/>
                  <a:pt x="884252" y="168644"/>
                  <a:pt x="1010329" y="168644"/>
                </a:cubicBezTo>
                <a:cubicBezTo>
                  <a:pt x="1073367" y="168644"/>
                  <a:pt x="1131929" y="184758"/>
                  <a:pt x="1180508" y="212355"/>
                </a:cubicBezTo>
                <a:lnTo>
                  <a:pt x="1213538" y="235271"/>
                </a:lnTo>
                <a:lnTo>
                  <a:pt x="1249685" y="178119"/>
                </a:lnTo>
                <a:cubicBezTo>
                  <a:pt x="1334283" y="70655"/>
                  <a:pt x="1477548" y="0"/>
                  <a:pt x="1640042" y="0"/>
                </a:cubicBezTo>
                <a:close/>
              </a:path>
            </a:pathLst>
          </a:custGeom>
          <a:solidFill>
            <a:srgbClr val="F7F7F7"/>
          </a:solidFill>
          <a:ln>
            <a:noFill/>
          </a:ln>
          <a:effectLst>
            <a:outerShdw blurRad="50800" rotWithShape="0" algn="t" dir="5400000" dist="635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5" name="Shape 335"/>
        <p:cNvGrpSpPr/>
        <p:nvPr/>
      </p:nvGrpSpPr>
      <p:grpSpPr>
        <a:xfrm>
          <a:off x="0" y="0"/>
          <a:ext cx="0" cy="0"/>
          <a:chOff x="0" y="0"/>
          <a:chExt cx="0" cy="0"/>
        </a:xfrm>
      </p:grpSpPr>
      <p:sp>
        <p:nvSpPr>
          <p:cNvPr id="336" name="Google Shape;336;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37" name="Google Shape;337;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338" name="Google Shape;33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p:cSld name="BIG_NUMBER_1">
    <p:spTree>
      <p:nvGrpSpPr>
        <p:cNvPr id="339" name="Shape 339"/>
        <p:cNvGrpSpPr/>
        <p:nvPr/>
      </p:nvGrpSpPr>
      <p:grpSpPr>
        <a:xfrm>
          <a:off x="0" y="0"/>
          <a:ext cx="0" cy="0"/>
          <a:chOff x="0" y="0"/>
          <a:chExt cx="0" cy="0"/>
        </a:xfrm>
      </p:grpSpPr>
      <p:sp>
        <p:nvSpPr>
          <p:cNvPr id="340" name="Google Shape;340;p1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41" name="Google Shape;34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42" name="Google Shape;342;p16"/>
          <p:cNvSpPr txBox="1"/>
          <p:nvPr>
            <p:ph type="title"/>
          </p:nvPr>
        </p:nvSpPr>
        <p:spPr>
          <a:xfrm>
            <a:off x="1604700" y="461625"/>
            <a:ext cx="7227600" cy="24120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9600"/>
            </a:lvl1pPr>
            <a:lvl2pPr lvl="1" algn="ctr">
              <a:spcBef>
                <a:spcPts val="0"/>
              </a:spcBef>
              <a:spcAft>
                <a:spcPts val="0"/>
              </a:spcAft>
              <a:buNone/>
              <a:defRPr sz="9600"/>
            </a:lvl2pPr>
            <a:lvl3pPr lvl="2" algn="ctr">
              <a:spcBef>
                <a:spcPts val="0"/>
              </a:spcBef>
              <a:spcAft>
                <a:spcPts val="0"/>
              </a:spcAft>
              <a:buNone/>
              <a:defRPr sz="9600"/>
            </a:lvl3pPr>
            <a:lvl4pPr lvl="3" algn="ctr">
              <a:spcBef>
                <a:spcPts val="0"/>
              </a:spcBef>
              <a:spcAft>
                <a:spcPts val="0"/>
              </a:spcAft>
              <a:buNone/>
              <a:defRPr sz="9600"/>
            </a:lvl4pPr>
            <a:lvl5pPr lvl="4" algn="ctr">
              <a:spcBef>
                <a:spcPts val="0"/>
              </a:spcBef>
              <a:spcAft>
                <a:spcPts val="0"/>
              </a:spcAft>
              <a:buNone/>
              <a:defRPr sz="9600"/>
            </a:lvl5pPr>
            <a:lvl6pPr lvl="5" algn="ctr">
              <a:spcBef>
                <a:spcPts val="0"/>
              </a:spcBef>
              <a:spcAft>
                <a:spcPts val="0"/>
              </a:spcAft>
              <a:buNone/>
              <a:defRPr sz="9600"/>
            </a:lvl6pPr>
            <a:lvl7pPr lvl="6" algn="ctr">
              <a:spcBef>
                <a:spcPts val="0"/>
              </a:spcBef>
              <a:spcAft>
                <a:spcPts val="0"/>
              </a:spcAft>
              <a:buNone/>
              <a:defRPr sz="9600"/>
            </a:lvl7pPr>
            <a:lvl8pPr lvl="7" algn="ctr">
              <a:spcBef>
                <a:spcPts val="0"/>
              </a:spcBef>
              <a:spcAft>
                <a:spcPts val="0"/>
              </a:spcAft>
              <a:buNone/>
              <a:defRPr sz="9600"/>
            </a:lvl8pPr>
            <a:lvl9pPr lvl="8" algn="ctr">
              <a:spcBef>
                <a:spcPts val="0"/>
              </a:spcBef>
              <a:spcAft>
                <a:spcPts val="0"/>
              </a:spcAft>
              <a:buNone/>
              <a:defRPr sz="9600"/>
            </a:lvl9pPr>
          </a:lstStyle>
          <a:p/>
        </p:txBody>
      </p:sp>
      <p:sp>
        <p:nvSpPr>
          <p:cNvPr id="343" name="Google Shape;343;p1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44" name="Google Shape;344;p16"/>
          <p:cNvSpPr/>
          <p:nvPr/>
        </p:nvSpPr>
        <p:spPr>
          <a:xfrm>
            <a:off x="-7773" y="2998889"/>
            <a:ext cx="9151800" cy="15720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5" name="Google Shape;345;p16"/>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346" name="Google Shape;346;p16"/>
          <p:cNvGrpSpPr/>
          <p:nvPr/>
        </p:nvGrpSpPr>
        <p:grpSpPr>
          <a:xfrm>
            <a:off x="-153" y="331312"/>
            <a:ext cx="1553921" cy="4812188"/>
            <a:chOff x="601981" y="331312"/>
            <a:chExt cx="1553921" cy="4812188"/>
          </a:xfrm>
        </p:grpSpPr>
        <p:sp>
          <p:nvSpPr>
            <p:cNvPr id="347" name="Google Shape;347;p16"/>
            <p:cNvSpPr/>
            <p:nvPr/>
          </p:nvSpPr>
          <p:spPr>
            <a:xfrm>
              <a:off x="601981" y="331312"/>
              <a:ext cx="1553921" cy="4812188"/>
            </a:xfrm>
            <a:custGeom>
              <a:rect b="b" l="l" r="r" t="t"/>
              <a:pathLst>
                <a:path extrusionOk="0" h="4812188" w="1553921">
                  <a:moveTo>
                    <a:pt x="583766" y="0"/>
                  </a:moveTo>
                  <a:lnTo>
                    <a:pt x="641602" y="36445"/>
                  </a:lnTo>
                  <a:cubicBezTo>
                    <a:pt x="1177734" y="426858"/>
                    <a:pt x="1553921" y="1340841"/>
                    <a:pt x="1553921" y="2406094"/>
                  </a:cubicBezTo>
                  <a:cubicBezTo>
                    <a:pt x="1553921" y="3471348"/>
                    <a:pt x="1177734" y="4385330"/>
                    <a:pt x="641602" y="4775743"/>
                  </a:cubicBezTo>
                  <a:lnTo>
                    <a:pt x="583766" y="4812188"/>
                  </a:lnTo>
                  <a:lnTo>
                    <a:pt x="525928" y="4775743"/>
                  </a:lnTo>
                  <a:cubicBezTo>
                    <a:pt x="324879" y="4629338"/>
                    <a:pt x="146322" y="4409307"/>
                    <a:pt x="1660" y="4135281"/>
                  </a:cubicBezTo>
                  <a:lnTo>
                    <a:pt x="0" y="4131643"/>
                  </a:lnTo>
                  <a:lnTo>
                    <a:pt x="0" y="680545"/>
                  </a:lnTo>
                  <a:lnTo>
                    <a:pt x="1660" y="676908"/>
                  </a:lnTo>
                  <a:cubicBezTo>
                    <a:pt x="146322" y="402882"/>
                    <a:pt x="324879" y="182850"/>
                    <a:pt x="525928" y="36445"/>
                  </a:cubicBezTo>
                  <a:close/>
                </a:path>
              </a:pathLst>
            </a:custGeom>
            <a:solidFill>
              <a:schemeClr val="accent3"/>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8" name="Google Shape;348;p16"/>
            <p:cNvSpPr/>
            <p:nvPr/>
          </p:nvSpPr>
          <p:spPr>
            <a:xfrm>
              <a:off x="896598" y="331312"/>
              <a:ext cx="593533" cy="4812188"/>
            </a:xfrm>
            <a:custGeom>
              <a:rect b="b" l="l" r="r" t="t"/>
              <a:pathLst>
                <a:path extrusionOk="0" h="4812188" w="593533">
                  <a:moveTo>
                    <a:pt x="286586" y="0"/>
                  </a:moveTo>
                  <a:lnTo>
                    <a:pt x="344422" y="36445"/>
                  </a:lnTo>
                  <a:cubicBezTo>
                    <a:pt x="411438" y="85247"/>
                    <a:pt x="475955" y="142229"/>
                    <a:pt x="537551" y="206665"/>
                  </a:cubicBezTo>
                  <a:lnTo>
                    <a:pt x="593533" y="275189"/>
                  </a:lnTo>
                  <a:lnTo>
                    <a:pt x="593533" y="4537000"/>
                  </a:lnTo>
                  <a:lnTo>
                    <a:pt x="537551" y="4605523"/>
                  </a:lnTo>
                  <a:cubicBezTo>
                    <a:pt x="475955" y="4669959"/>
                    <a:pt x="411438" y="4726942"/>
                    <a:pt x="344422" y="4775743"/>
                  </a:cubicBezTo>
                  <a:lnTo>
                    <a:pt x="286586" y="4812188"/>
                  </a:lnTo>
                  <a:lnTo>
                    <a:pt x="228749" y="4775743"/>
                  </a:lnTo>
                  <a:cubicBezTo>
                    <a:pt x="161732" y="4726942"/>
                    <a:pt x="97215" y="4669959"/>
                    <a:pt x="35619" y="4605523"/>
                  </a:cubicBezTo>
                  <a:lnTo>
                    <a:pt x="0" y="4561925"/>
                  </a:lnTo>
                  <a:lnTo>
                    <a:pt x="0" y="250264"/>
                  </a:lnTo>
                  <a:lnTo>
                    <a:pt x="35619" y="206665"/>
                  </a:lnTo>
                  <a:cubicBezTo>
                    <a:pt x="97215" y="142229"/>
                    <a:pt x="161732" y="85247"/>
                    <a:pt x="228749" y="36445"/>
                  </a:cubicBez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49" name="Google Shape;349;p16"/>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0" name="Google Shape;350;p16"/>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1" name="Google Shape;351;p16"/>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352" name="Google Shape;352;p16"/>
          <p:cNvGrpSpPr/>
          <p:nvPr/>
        </p:nvGrpSpPr>
        <p:grpSpPr>
          <a:xfrm>
            <a:off x="-13376" y="3996968"/>
            <a:ext cx="9164996" cy="1154152"/>
            <a:chOff x="-13376" y="3996968"/>
            <a:chExt cx="9164996" cy="1154152"/>
          </a:xfrm>
        </p:grpSpPr>
        <p:sp>
          <p:nvSpPr>
            <p:cNvPr id="353" name="Google Shape;353;p16"/>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4" name="Google Shape;354;p16"/>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5" name="Google Shape;355;p16"/>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6" name="Google Shape;356;p16"/>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7" name="Google Shape;357;p16"/>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8" name="Google Shape;358;p16"/>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9" name="Google Shape;359;p16"/>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0" name="Google Shape;360;p16"/>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1" name="Google Shape;361;p16"/>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2" name="Google Shape;362;p16"/>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3" name="Google Shape;363;p16"/>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4" name="Google Shape;364;p16"/>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5" name="Google Shape;365;p16"/>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66" name="Google Shape;366;p16"/>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7" name="Google Shape;367;p16"/>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8" name="Google Shape;368;p16"/>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9" name="Google Shape;369;p16"/>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0" name="Google Shape;370;p16"/>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1" name="Google Shape;371;p16"/>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2" name="Google Shape;372;p16"/>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3" name="Google Shape;373;p16"/>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4" name="Google Shape;374;p16"/>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5" name="Shape 375"/>
        <p:cNvGrpSpPr/>
        <p:nvPr/>
      </p:nvGrpSpPr>
      <p:grpSpPr>
        <a:xfrm>
          <a:off x="0" y="0"/>
          <a:ext cx="0" cy="0"/>
          <a:chOff x="0" y="0"/>
          <a:chExt cx="0" cy="0"/>
        </a:xfrm>
      </p:grpSpPr>
      <p:sp>
        <p:nvSpPr>
          <p:cNvPr id="376" name="Google Shape;3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377" name="Google Shape;377;p17"/>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8" name="Google Shape;378;p17"/>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9" name="Google Shape;379;p17"/>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0" name="Google Shape;380;p17"/>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1" name="Google Shape;381;p17"/>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382" name="Google Shape;382;p17"/>
          <p:cNvGrpSpPr/>
          <p:nvPr/>
        </p:nvGrpSpPr>
        <p:grpSpPr>
          <a:xfrm>
            <a:off x="-13376" y="3996968"/>
            <a:ext cx="9164996" cy="1154152"/>
            <a:chOff x="-13376" y="3996968"/>
            <a:chExt cx="9164996" cy="1154152"/>
          </a:xfrm>
        </p:grpSpPr>
        <p:sp>
          <p:nvSpPr>
            <p:cNvPr id="383" name="Google Shape;383;p17"/>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4" name="Google Shape;384;p17"/>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5" name="Google Shape;385;p17"/>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6" name="Google Shape;386;p17"/>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7" name="Google Shape;387;p17"/>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8" name="Google Shape;388;p17"/>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9" name="Google Shape;389;p17"/>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0" name="Google Shape;390;p17"/>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1" name="Google Shape;391;p17"/>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2" name="Google Shape;392;p17"/>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3" name="Google Shape;393;p17"/>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4" name="Google Shape;394;p17"/>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5" name="Google Shape;395;p17"/>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96" name="Google Shape;396;p17"/>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7" name="Google Shape;397;p17"/>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8" name="Google Shape;398;p17"/>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9" name="Google Shape;399;p17"/>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0" name="Google Shape;400;p17"/>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1" name="Google Shape;401;p17"/>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2" name="Google Shape;402;p17"/>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3" name="Google Shape;403;p17"/>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4" name="Google Shape;404;p17"/>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uter">
  <p:cSld name="BLANK_2">
    <p:spTree>
      <p:nvGrpSpPr>
        <p:cNvPr id="405" name="Shape 405"/>
        <p:cNvGrpSpPr/>
        <p:nvPr/>
      </p:nvGrpSpPr>
      <p:grpSpPr>
        <a:xfrm>
          <a:off x="0" y="0"/>
          <a:ext cx="0" cy="0"/>
          <a:chOff x="0" y="0"/>
          <a:chExt cx="0" cy="0"/>
        </a:xfrm>
      </p:grpSpPr>
      <p:sp>
        <p:nvSpPr>
          <p:cNvPr id="406" name="Google Shape;406;p18"/>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7" name="Google Shape;407;p18"/>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8" name="Google Shape;408;p18"/>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9" name="Google Shape;409;p18"/>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0" name="Google Shape;410;p18"/>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411" name="Google Shape;411;p18"/>
          <p:cNvGrpSpPr/>
          <p:nvPr/>
        </p:nvGrpSpPr>
        <p:grpSpPr>
          <a:xfrm>
            <a:off x="-13376" y="3996968"/>
            <a:ext cx="9164996" cy="1154152"/>
            <a:chOff x="-13376" y="3996968"/>
            <a:chExt cx="9164996" cy="1154152"/>
          </a:xfrm>
        </p:grpSpPr>
        <p:sp>
          <p:nvSpPr>
            <p:cNvPr id="412" name="Google Shape;412;p18"/>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3" name="Google Shape;413;p18"/>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4" name="Google Shape;414;p18"/>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5" name="Google Shape;415;p18"/>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6" name="Google Shape;416;p18"/>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7" name="Google Shape;417;p18"/>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8" name="Google Shape;418;p18"/>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9" name="Google Shape;419;p18"/>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0" name="Google Shape;420;p18"/>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1" name="Google Shape;421;p18"/>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2" name="Google Shape;422;p18"/>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3" name="Google Shape;423;p18"/>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4" name="Google Shape;424;p18"/>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425" name="Google Shape;425;p18"/>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6" name="Google Shape;426;p18"/>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7" name="Google Shape;427;p18"/>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8" name="Google Shape;428;p18"/>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9" name="Google Shape;429;p18"/>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0" name="Google Shape;430;p18"/>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1" name="Google Shape;431;p18"/>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2" name="Google Shape;432;p18"/>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3" name="Google Shape;43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34" name="Google Shape;434;p18"/>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5" name="Google Shape;435;p18"/>
          <p:cNvSpPr txBox="1"/>
          <p:nvPr>
            <p:ph idx="1" type="subTitle"/>
          </p:nvPr>
        </p:nvSpPr>
        <p:spPr>
          <a:xfrm>
            <a:off x="570300" y="897700"/>
            <a:ext cx="4045200" cy="245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36" name="Google Shape;436;p18"/>
          <p:cNvGrpSpPr/>
          <p:nvPr/>
        </p:nvGrpSpPr>
        <p:grpSpPr>
          <a:xfrm>
            <a:off x="5159387" y="726269"/>
            <a:ext cx="3502880" cy="2928967"/>
            <a:chOff x="1295330" y="1868507"/>
            <a:chExt cx="4365503" cy="3647530"/>
          </a:xfrm>
        </p:grpSpPr>
        <p:grpSp>
          <p:nvGrpSpPr>
            <p:cNvPr id="437" name="Google Shape;437;p18"/>
            <p:cNvGrpSpPr/>
            <p:nvPr/>
          </p:nvGrpSpPr>
          <p:grpSpPr>
            <a:xfrm>
              <a:off x="1295330" y="1868507"/>
              <a:ext cx="4365503" cy="3647530"/>
              <a:chOff x="6679223" y="1947864"/>
              <a:chExt cx="3956410" cy="3325308"/>
            </a:xfrm>
          </p:grpSpPr>
          <p:grpSp>
            <p:nvGrpSpPr>
              <p:cNvPr id="438" name="Google Shape;438;p18"/>
              <p:cNvGrpSpPr/>
              <p:nvPr/>
            </p:nvGrpSpPr>
            <p:grpSpPr>
              <a:xfrm>
                <a:off x="7996402" y="4725653"/>
                <a:ext cx="1328920" cy="547519"/>
                <a:chOff x="7059929" y="5060917"/>
                <a:chExt cx="1328920" cy="547519"/>
              </a:xfrm>
            </p:grpSpPr>
            <p:sp>
              <p:nvSpPr>
                <p:cNvPr id="439" name="Google Shape;439;p18"/>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0" name="Google Shape;440;p18"/>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1" name="Google Shape;441;p18"/>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442" name="Google Shape;442;p18"/>
              <p:cNvGrpSpPr/>
              <p:nvPr/>
            </p:nvGrpSpPr>
            <p:grpSpPr>
              <a:xfrm>
                <a:off x="6679223" y="1947864"/>
                <a:ext cx="3956410" cy="2777787"/>
                <a:chOff x="5742750" y="2283128"/>
                <a:chExt cx="3956410" cy="2777787"/>
              </a:xfrm>
            </p:grpSpPr>
            <p:sp>
              <p:nvSpPr>
                <p:cNvPr id="443" name="Google Shape;443;p1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4" name="Google Shape;444;p1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445" name="Google Shape;445;p18"/>
            <p:cNvSpPr/>
            <p:nvPr/>
          </p:nvSpPr>
          <p:spPr>
            <a:xfrm>
              <a:off x="3370018" y="1929853"/>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46" name="Google Shape;446;p18"/>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p:cSld name="BLANK_2_1">
    <p:spTree>
      <p:nvGrpSpPr>
        <p:cNvPr id="447" name="Shape 447"/>
        <p:cNvGrpSpPr/>
        <p:nvPr/>
      </p:nvGrpSpPr>
      <p:grpSpPr>
        <a:xfrm>
          <a:off x="0" y="0"/>
          <a:ext cx="0" cy="0"/>
          <a:chOff x="0" y="0"/>
          <a:chExt cx="0" cy="0"/>
        </a:xfrm>
      </p:grpSpPr>
      <p:sp>
        <p:nvSpPr>
          <p:cNvPr id="448" name="Google Shape;448;p19"/>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9" name="Google Shape;449;p19"/>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0" name="Google Shape;450;p19"/>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1" name="Google Shape;451;p19"/>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2" name="Google Shape;452;p19"/>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453" name="Google Shape;453;p19"/>
          <p:cNvGrpSpPr/>
          <p:nvPr/>
        </p:nvGrpSpPr>
        <p:grpSpPr>
          <a:xfrm>
            <a:off x="-13376" y="3996968"/>
            <a:ext cx="9164996" cy="1154152"/>
            <a:chOff x="-13376" y="3996968"/>
            <a:chExt cx="9164996" cy="1154152"/>
          </a:xfrm>
        </p:grpSpPr>
        <p:sp>
          <p:nvSpPr>
            <p:cNvPr id="454" name="Google Shape;454;p19"/>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5" name="Google Shape;455;p19"/>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6" name="Google Shape;456;p19"/>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7" name="Google Shape;457;p19"/>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8" name="Google Shape;458;p19"/>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9" name="Google Shape;459;p19"/>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0" name="Google Shape;460;p19"/>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1" name="Google Shape;461;p19"/>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2" name="Google Shape;462;p19"/>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3" name="Google Shape;463;p19"/>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4" name="Google Shape;464;p19"/>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5" name="Google Shape;465;p19"/>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6" name="Google Shape;466;p19"/>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467" name="Google Shape;467;p19"/>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8" name="Google Shape;468;p19"/>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9" name="Google Shape;469;p19"/>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0" name="Google Shape;470;p19"/>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1" name="Google Shape;471;p19"/>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2" name="Google Shape;472;p19"/>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3" name="Google Shape;473;p19"/>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4" name="Google Shape;474;p19"/>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5" name="Google Shape;47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476" name="Google Shape;476;p19"/>
          <p:cNvGrpSpPr/>
          <p:nvPr/>
        </p:nvGrpSpPr>
        <p:grpSpPr>
          <a:xfrm>
            <a:off x="4611912" y="1568670"/>
            <a:ext cx="4291168" cy="2177795"/>
            <a:chOff x="3289100" y="2648488"/>
            <a:chExt cx="5622600" cy="2846047"/>
          </a:xfrm>
        </p:grpSpPr>
        <p:grpSp>
          <p:nvGrpSpPr>
            <p:cNvPr id="477" name="Google Shape;477;p19"/>
            <p:cNvGrpSpPr/>
            <p:nvPr/>
          </p:nvGrpSpPr>
          <p:grpSpPr>
            <a:xfrm>
              <a:off x="3289100" y="2648488"/>
              <a:ext cx="5622600" cy="2846047"/>
              <a:chOff x="1059475" y="2296088"/>
              <a:chExt cx="5622600" cy="2846047"/>
            </a:xfrm>
          </p:grpSpPr>
          <p:sp>
            <p:nvSpPr>
              <p:cNvPr id="478" name="Google Shape;478;p1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79" name="Google Shape;479;p19"/>
              <p:cNvGrpSpPr/>
              <p:nvPr/>
            </p:nvGrpSpPr>
            <p:grpSpPr>
              <a:xfrm>
                <a:off x="1059475" y="5047935"/>
                <a:ext cx="5622600" cy="94200"/>
                <a:chOff x="1059475" y="5015277"/>
                <a:chExt cx="5622600" cy="188400"/>
              </a:xfrm>
            </p:grpSpPr>
            <p:sp>
              <p:nvSpPr>
                <p:cNvPr id="480" name="Google Shape;480;p19"/>
                <p:cNvSpPr/>
                <p:nvPr/>
              </p:nvSpPr>
              <p:spPr>
                <a:xfrm>
                  <a:off x="1059475" y="5015277"/>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1" name="Google Shape;481;p19"/>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482" name="Google Shape;482;p19"/>
            <p:cNvSpPr/>
            <p:nvPr/>
          </p:nvSpPr>
          <p:spPr>
            <a:xfrm>
              <a:off x="6037018" y="2768053"/>
              <a:ext cx="97200" cy="972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83" name="Google Shape;483;p19"/>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4" name="Google Shape;484;p19"/>
          <p:cNvSpPr txBox="1"/>
          <p:nvPr>
            <p:ph idx="1" type="subTitle"/>
          </p:nvPr>
        </p:nvSpPr>
        <p:spPr>
          <a:xfrm>
            <a:off x="570300" y="897700"/>
            <a:ext cx="4045200" cy="245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85" name="Google Shape;485;p19"/>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phone">
  <p:cSld name="BLANK_2_1_1">
    <p:spTree>
      <p:nvGrpSpPr>
        <p:cNvPr id="486" name="Shape 486"/>
        <p:cNvGrpSpPr/>
        <p:nvPr/>
      </p:nvGrpSpPr>
      <p:grpSpPr>
        <a:xfrm>
          <a:off x="0" y="0"/>
          <a:ext cx="0" cy="0"/>
          <a:chOff x="0" y="0"/>
          <a:chExt cx="0" cy="0"/>
        </a:xfrm>
      </p:grpSpPr>
      <p:sp>
        <p:nvSpPr>
          <p:cNvPr id="487" name="Google Shape;487;p20"/>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8" name="Google Shape;488;p20"/>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9" name="Google Shape;489;p20"/>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0" name="Google Shape;490;p20"/>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1" name="Google Shape;491;p20"/>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492" name="Google Shape;492;p20"/>
          <p:cNvGrpSpPr/>
          <p:nvPr/>
        </p:nvGrpSpPr>
        <p:grpSpPr>
          <a:xfrm>
            <a:off x="-13376" y="3996968"/>
            <a:ext cx="9164996" cy="1154152"/>
            <a:chOff x="-13376" y="3996968"/>
            <a:chExt cx="9164996" cy="1154152"/>
          </a:xfrm>
        </p:grpSpPr>
        <p:sp>
          <p:nvSpPr>
            <p:cNvPr id="493" name="Google Shape;493;p20"/>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4" name="Google Shape;494;p20"/>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5" name="Google Shape;495;p20"/>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6" name="Google Shape;496;p20"/>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7" name="Google Shape;497;p20"/>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8" name="Google Shape;498;p20"/>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9" name="Google Shape;499;p20"/>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0" name="Google Shape;500;p20"/>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1" name="Google Shape;501;p20"/>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2" name="Google Shape;502;p20"/>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3" name="Google Shape;503;p20"/>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4" name="Google Shape;504;p20"/>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5" name="Google Shape;505;p20"/>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506" name="Google Shape;506;p20"/>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7" name="Google Shape;507;p20"/>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8" name="Google Shape;508;p20"/>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9" name="Google Shape;509;p20"/>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0" name="Google Shape;510;p20"/>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1" name="Google Shape;511;p20"/>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2" name="Google Shape;512;p20"/>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3" name="Google Shape;513;p20"/>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4" name="Google Shape;51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515" name="Google Shape;515;p20"/>
          <p:cNvGrpSpPr/>
          <p:nvPr/>
        </p:nvGrpSpPr>
        <p:grpSpPr>
          <a:xfrm>
            <a:off x="5717238" y="493116"/>
            <a:ext cx="2098813" cy="3868480"/>
            <a:chOff x="8625436" y="1258061"/>
            <a:chExt cx="2388000" cy="4396500"/>
          </a:xfrm>
        </p:grpSpPr>
        <p:sp>
          <p:nvSpPr>
            <p:cNvPr id="516" name="Google Shape;516;p20"/>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20"/>
            <p:cNvSpPr/>
            <p:nvPr/>
          </p:nvSpPr>
          <p:spPr>
            <a:xfrm>
              <a:off x="10685218" y="1396453"/>
              <a:ext cx="97200" cy="972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20"/>
            <p:cNvSpPr/>
            <p:nvPr/>
          </p:nvSpPr>
          <p:spPr>
            <a:xfrm>
              <a:off x="9725916" y="5324400"/>
              <a:ext cx="180000" cy="1800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19" name="Google Shape;519;p20"/>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20" name="Google Shape;520;p20"/>
          <p:cNvSpPr txBox="1"/>
          <p:nvPr>
            <p:ph idx="1" type="subTitle"/>
          </p:nvPr>
        </p:nvSpPr>
        <p:spPr>
          <a:xfrm>
            <a:off x="570300" y="897700"/>
            <a:ext cx="4045200" cy="245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1" name="Google Shape;521;p20"/>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or concepts">
  <p:cSld name="TITLE_1">
    <p:spTree>
      <p:nvGrpSpPr>
        <p:cNvPr id="54" name="Shape 54"/>
        <p:cNvGrpSpPr/>
        <p:nvPr/>
      </p:nvGrpSpPr>
      <p:grpSpPr>
        <a:xfrm>
          <a:off x="0" y="0"/>
          <a:ext cx="0" cy="0"/>
          <a:chOff x="0" y="0"/>
          <a:chExt cx="0" cy="0"/>
        </a:xfrm>
      </p:grpSpPr>
      <p:sp>
        <p:nvSpPr>
          <p:cNvPr id="55" name="Google Shape;55;p3"/>
          <p:cNvSpPr txBox="1"/>
          <p:nvPr>
            <p:ph type="ctrTitle"/>
          </p:nvPr>
        </p:nvSpPr>
        <p:spPr>
          <a:xfrm>
            <a:off x="311700" y="363575"/>
            <a:ext cx="8520600" cy="94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6" name="Google Shape;56;p3"/>
          <p:cNvSpPr txBox="1"/>
          <p:nvPr>
            <p:ph idx="1" type="subTitle"/>
          </p:nvPr>
        </p:nvSpPr>
        <p:spPr>
          <a:xfrm>
            <a:off x="311700" y="1228475"/>
            <a:ext cx="85206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7" name="Google Shape;5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3"/>
          <p:cNvSpPr txBox="1"/>
          <p:nvPr>
            <p:ph idx="2" type="ctrTitle"/>
          </p:nvPr>
        </p:nvSpPr>
        <p:spPr>
          <a:xfrm>
            <a:off x="311700" y="1953700"/>
            <a:ext cx="8520600" cy="94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9" name="Google Shape;59;p3"/>
          <p:cNvSpPr txBox="1"/>
          <p:nvPr>
            <p:ph idx="3" type="subTitle"/>
          </p:nvPr>
        </p:nvSpPr>
        <p:spPr>
          <a:xfrm>
            <a:off x="311700" y="2818600"/>
            <a:ext cx="85206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60" name="Google Shape;60;p3"/>
          <p:cNvSpPr txBox="1"/>
          <p:nvPr>
            <p:ph idx="4" type="ctrTitle"/>
          </p:nvPr>
        </p:nvSpPr>
        <p:spPr>
          <a:xfrm>
            <a:off x="311700" y="3525425"/>
            <a:ext cx="8520600" cy="94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3"/>
          <p:cNvSpPr txBox="1"/>
          <p:nvPr>
            <p:ph idx="5" type="subTitle"/>
          </p:nvPr>
        </p:nvSpPr>
        <p:spPr>
          <a:xfrm>
            <a:off x="311700" y="4390325"/>
            <a:ext cx="85206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cSld name="BLANK_2_1_1_1">
    <p:spTree>
      <p:nvGrpSpPr>
        <p:cNvPr id="522" name="Shape 522"/>
        <p:cNvGrpSpPr/>
        <p:nvPr/>
      </p:nvGrpSpPr>
      <p:grpSpPr>
        <a:xfrm>
          <a:off x="0" y="0"/>
          <a:ext cx="0" cy="0"/>
          <a:chOff x="0" y="0"/>
          <a:chExt cx="0" cy="0"/>
        </a:xfrm>
      </p:grpSpPr>
      <p:sp>
        <p:nvSpPr>
          <p:cNvPr id="523" name="Google Shape;523;p21"/>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4" name="Google Shape;524;p21"/>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5" name="Google Shape;525;p21"/>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6" name="Google Shape;526;p21"/>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7" name="Google Shape;527;p21"/>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528" name="Google Shape;528;p21"/>
          <p:cNvGrpSpPr/>
          <p:nvPr/>
        </p:nvGrpSpPr>
        <p:grpSpPr>
          <a:xfrm>
            <a:off x="-13376" y="3996968"/>
            <a:ext cx="9164996" cy="1154152"/>
            <a:chOff x="-13376" y="3996968"/>
            <a:chExt cx="9164996" cy="1154152"/>
          </a:xfrm>
        </p:grpSpPr>
        <p:sp>
          <p:nvSpPr>
            <p:cNvPr id="529" name="Google Shape;529;p21"/>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0" name="Google Shape;530;p21"/>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1" name="Google Shape;531;p21"/>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2" name="Google Shape;532;p21"/>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3" name="Google Shape;533;p21"/>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4" name="Google Shape;534;p21"/>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5" name="Google Shape;535;p21"/>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6" name="Google Shape;536;p21"/>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7" name="Google Shape;537;p21"/>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8" name="Google Shape;538;p21"/>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9" name="Google Shape;539;p21"/>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0" name="Google Shape;540;p21"/>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1" name="Google Shape;541;p21"/>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542" name="Google Shape;542;p21"/>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3" name="Google Shape;543;p21"/>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4" name="Google Shape;544;p21"/>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5" name="Google Shape;545;p21"/>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6" name="Google Shape;546;p21"/>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7" name="Google Shape;547;p21"/>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8" name="Google Shape;548;p21"/>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9" name="Google Shape;549;p21"/>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0" name="Google Shape;55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551" name="Google Shape;551;p21"/>
          <p:cNvGrpSpPr/>
          <p:nvPr/>
        </p:nvGrpSpPr>
        <p:grpSpPr>
          <a:xfrm>
            <a:off x="5598883" y="740371"/>
            <a:ext cx="2518370" cy="3688797"/>
            <a:chOff x="6953045" y="1252870"/>
            <a:chExt cx="3186600" cy="4559700"/>
          </a:xfrm>
        </p:grpSpPr>
        <p:sp>
          <p:nvSpPr>
            <p:cNvPr id="552" name="Google Shape;552;p21"/>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3" name="Google Shape;553;p21"/>
            <p:cNvSpPr/>
            <p:nvPr/>
          </p:nvSpPr>
          <p:spPr>
            <a:xfrm>
              <a:off x="8413309" y="5416847"/>
              <a:ext cx="216000" cy="216000"/>
            </a:xfrm>
            <a:prstGeom prst="ellipse">
              <a:avLst/>
            </a:prstGeom>
            <a:solidFill>
              <a:srgbClr val="171717"/>
            </a:solidFill>
            <a:ln>
              <a:noFill/>
            </a:ln>
          </p:spPr>
          <p:txBody>
            <a:bodyPr anchorCtr="0" anchor="ctr" bIns="45700" lIns="90000"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4" name="Google Shape;554;p21"/>
            <p:cNvSpPr/>
            <p:nvPr/>
          </p:nvSpPr>
          <p:spPr>
            <a:xfrm>
              <a:off x="9770818" y="1396453"/>
              <a:ext cx="97200" cy="972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55" name="Google Shape;555;p21"/>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6" name="Google Shape;556;p21"/>
          <p:cNvSpPr txBox="1"/>
          <p:nvPr>
            <p:ph idx="1" type="subTitle"/>
          </p:nvPr>
        </p:nvSpPr>
        <p:spPr>
          <a:xfrm>
            <a:off x="570300" y="897700"/>
            <a:ext cx="4045200" cy="245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7" name="Google Shape;557;p21"/>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BLANK_1">
    <p:bg>
      <p:bgPr>
        <a:solidFill>
          <a:srgbClr val="5BA7E5"/>
        </a:solidFill>
      </p:bgPr>
    </p:bg>
    <p:spTree>
      <p:nvGrpSpPr>
        <p:cNvPr id="558" name="Shape 558"/>
        <p:cNvGrpSpPr/>
        <p:nvPr/>
      </p:nvGrpSpPr>
      <p:grpSpPr>
        <a:xfrm>
          <a:off x="0" y="0"/>
          <a:ext cx="0" cy="0"/>
          <a:chOff x="0" y="0"/>
          <a:chExt cx="0" cy="0"/>
        </a:xfrm>
      </p:grpSpPr>
      <p:sp>
        <p:nvSpPr>
          <p:cNvPr id="559" name="Google Shape;55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560" name="Google Shape;560;p22"/>
          <p:cNvGrpSpPr/>
          <p:nvPr/>
        </p:nvGrpSpPr>
        <p:grpSpPr>
          <a:xfrm>
            <a:off x="228598" y="999170"/>
            <a:ext cx="8423816" cy="4045050"/>
            <a:chOff x="275475" y="1342375"/>
            <a:chExt cx="7012250" cy="3021400"/>
          </a:xfrm>
        </p:grpSpPr>
        <p:sp>
          <p:nvSpPr>
            <p:cNvPr id="561" name="Google Shape;561;p22"/>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2"/>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2"/>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2"/>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2"/>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2"/>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2"/>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2"/>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2"/>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2"/>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2"/>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2"/>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2"/>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2"/>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2"/>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2"/>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2"/>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2"/>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2"/>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2"/>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2"/>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2"/>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2"/>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2"/>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2"/>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2"/>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2"/>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2"/>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2"/>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2"/>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2"/>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2"/>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2"/>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2"/>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2"/>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2"/>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2"/>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2"/>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2"/>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2"/>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2"/>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2"/>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2"/>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2"/>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2"/>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2"/>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2"/>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2"/>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2"/>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2"/>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2"/>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2"/>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2"/>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2"/>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2"/>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2"/>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2"/>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2"/>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2"/>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2"/>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2"/>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2"/>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2"/>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2"/>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2"/>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2"/>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2"/>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2"/>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2"/>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2"/>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2"/>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2"/>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2"/>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2"/>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2"/>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2"/>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2"/>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2"/>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2"/>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2"/>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2"/>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2"/>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2"/>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2"/>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2"/>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2"/>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2"/>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2"/>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2"/>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2"/>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2"/>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2"/>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2"/>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2"/>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2"/>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2"/>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2"/>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2"/>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2"/>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2"/>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2"/>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2"/>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2"/>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2"/>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2"/>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2"/>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2"/>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2"/>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2"/>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2"/>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2"/>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2"/>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2"/>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2"/>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2"/>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2"/>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2"/>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2"/>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2" name="Google Shape;772;p22"/>
          <p:cNvSpPr txBox="1"/>
          <p:nvPr>
            <p:ph type="title"/>
          </p:nvPr>
        </p:nvSpPr>
        <p:spPr>
          <a:xfrm>
            <a:off x="169500" y="229375"/>
            <a:ext cx="7097700" cy="5838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3" name="Shape 773"/>
        <p:cNvGrpSpPr/>
        <p:nvPr/>
      </p:nvGrpSpPr>
      <p:grpSpPr>
        <a:xfrm>
          <a:off x="0" y="0"/>
          <a:ext cx="0" cy="0"/>
          <a:chOff x="0" y="0"/>
          <a:chExt cx="0" cy="0"/>
        </a:xfrm>
      </p:grpSpPr>
      <p:sp>
        <p:nvSpPr>
          <p:cNvPr id="774" name="Google Shape;774;p23"/>
          <p:cNvSpPr/>
          <p:nvPr/>
        </p:nvSpPr>
        <p:spPr>
          <a:xfrm>
            <a:off x="0" y="0"/>
            <a:ext cx="9132900" cy="513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5" name="Google Shape;775;p23">
            <a:hlinkClick r:id="rId2"/>
          </p:cNvPr>
          <p:cNvPicPr preferRelativeResize="0"/>
          <p:nvPr/>
        </p:nvPicPr>
        <p:blipFill rotWithShape="1">
          <a:blip r:embed="rId3">
            <a:alphaModFix/>
          </a:blip>
          <a:srcRect b="0" l="0" r="0" t="0"/>
          <a:stretch/>
        </p:blipFill>
        <p:spPr>
          <a:xfrm>
            <a:off x="423400" y="435650"/>
            <a:ext cx="3735526" cy="1611900"/>
          </a:xfrm>
          <a:prstGeom prst="rect">
            <a:avLst/>
          </a:prstGeom>
          <a:noFill/>
          <a:ln>
            <a:noFill/>
          </a:ln>
        </p:spPr>
      </p:pic>
      <p:sp>
        <p:nvSpPr>
          <p:cNvPr id="776" name="Google Shape;776;p23"/>
          <p:cNvSpPr txBox="1"/>
          <p:nvPr/>
        </p:nvSpPr>
        <p:spPr>
          <a:xfrm>
            <a:off x="423400" y="2140975"/>
            <a:ext cx="5636400" cy="217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600">
                <a:solidFill>
                  <a:srgbClr val="3F3F3F"/>
                </a:solidFill>
                <a:latin typeface="Poppins"/>
                <a:ea typeface="Poppins"/>
                <a:cs typeface="Poppins"/>
                <a:sym typeface="Poppins"/>
              </a:rPr>
              <a:t>Free </a:t>
            </a:r>
            <a:r>
              <a:rPr lang="en-GB" sz="2600">
                <a:solidFill>
                  <a:srgbClr val="3F3F3F"/>
                </a:solidFill>
                <a:latin typeface="Poppins"/>
                <a:ea typeface="Poppins"/>
                <a:cs typeface="Poppins"/>
                <a:sym typeface="Poppins"/>
              </a:rPr>
              <a:t>themes and templates for </a:t>
            </a:r>
            <a:r>
              <a:rPr b="1" lang="en-GB" sz="2600">
                <a:solidFill>
                  <a:srgbClr val="3F3F3F"/>
                </a:solidFill>
                <a:latin typeface="Poppins"/>
                <a:ea typeface="Poppins"/>
                <a:cs typeface="Poppins"/>
                <a:sym typeface="Poppins"/>
              </a:rPr>
              <a:t>Google Slides</a:t>
            </a:r>
            <a:r>
              <a:rPr lang="en-GB" sz="2600">
                <a:solidFill>
                  <a:srgbClr val="3F3F3F"/>
                </a:solidFill>
                <a:latin typeface="Poppins"/>
                <a:ea typeface="Poppins"/>
                <a:cs typeface="Poppins"/>
                <a:sym typeface="Poppins"/>
              </a:rPr>
              <a:t> or </a:t>
            </a:r>
            <a:r>
              <a:rPr b="1" lang="en-GB" sz="2600">
                <a:solidFill>
                  <a:srgbClr val="3F3F3F"/>
                </a:solidFill>
                <a:latin typeface="Poppins"/>
                <a:ea typeface="Poppins"/>
                <a:cs typeface="Poppins"/>
                <a:sym typeface="Poppins"/>
              </a:rPr>
              <a:t>PowerPoint</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rPr b="1" lang="en-GB" sz="2100">
                <a:solidFill>
                  <a:srgbClr val="FFCB25"/>
                </a:solidFill>
                <a:latin typeface="Poppins"/>
                <a:ea typeface="Poppins"/>
                <a:cs typeface="Poppins"/>
                <a:sym typeface="Poppins"/>
              </a:rPr>
              <a:t>NOT to be sold as is or modified! </a:t>
            </a:r>
            <a:endParaRPr b="1" sz="2100">
              <a:solidFill>
                <a:srgbClr val="FFCB25"/>
              </a:solidFill>
              <a:latin typeface="Poppins"/>
              <a:ea typeface="Poppins"/>
              <a:cs typeface="Poppins"/>
              <a:sym typeface="Poppins"/>
            </a:endParaRPr>
          </a:p>
          <a:p>
            <a:pPr indent="0" lvl="0" marL="0" marR="0" rtl="0" algn="l">
              <a:spcBef>
                <a:spcPts val="0"/>
              </a:spcBef>
              <a:spcAft>
                <a:spcPts val="0"/>
              </a:spcAft>
              <a:buNone/>
            </a:pPr>
            <a:r>
              <a:rPr lang="en-GB">
                <a:solidFill>
                  <a:srgbClr val="3F3F3F"/>
                </a:solidFill>
                <a:latin typeface="Poppins"/>
                <a:ea typeface="Poppins"/>
                <a:cs typeface="Poppins"/>
                <a:sym typeface="Poppins"/>
              </a:rPr>
              <a:t>Read </a:t>
            </a:r>
            <a:r>
              <a:rPr lang="en-GB" u="sng">
                <a:solidFill>
                  <a:srgbClr val="3F3F3F"/>
                </a:solidFill>
                <a:latin typeface="Poppins"/>
                <a:ea typeface="Poppins"/>
                <a:cs typeface="Poppins"/>
                <a:sym typeface="Poppins"/>
                <a:hlinkClick r:id="rId4">
                  <a:extLst>
                    <a:ext uri="{A12FA001-AC4F-418D-AE19-62706E023703}">
                      <ahyp:hlinkClr val="tx"/>
                    </a:ext>
                  </a:extLst>
                </a:hlinkClick>
              </a:rPr>
              <a:t>FAQ</a:t>
            </a:r>
            <a:r>
              <a:rPr lang="en-GB">
                <a:solidFill>
                  <a:srgbClr val="3F3F3F"/>
                </a:solidFill>
                <a:latin typeface="Poppins"/>
                <a:ea typeface="Poppins"/>
                <a:cs typeface="Poppins"/>
                <a:sym typeface="Poppins"/>
              </a:rPr>
              <a:t> on slidesmania.com</a:t>
            </a:r>
            <a:endParaRPr>
              <a:solidFill>
                <a:srgbClr val="3F3F3F"/>
              </a:solidFill>
              <a:latin typeface="Poppins"/>
              <a:ea typeface="Poppins"/>
              <a:cs typeface="Poppins"/>
              <a:sym typeface="Poppins"/>
            </a:endParaRPr>
          </a:p>
        </p:txBody>
      </p:sp>
      <p:cxnSp>
        <p:nvCxnSpPr>
          <p:cNvPr id="777" name="Google Shape;777;p23"/>
          <p:cNvCxnSpPr/>
          <p:nvPr/>
        </p:nvCxnSpPr>
        <p:spPr>
          <a:xfrm>
            <a:off x="7808144" y="4261524"/>
            <a:ext cx="1120200" cy="9600"/>
          </a:xfrm>
          <a:prstGeom prst="straightConnector1">
            <a:avLst/>
          </a:prstGeom>
          <a:noFill/>
          <a:ln cap="flat" cmpd="sng" w="38100">
            <a:solidFill>
              <a:srgbClr val="FFCB25"/>
            </a:solidFill>
            <a:prstDash val="solid"/>
            <a:round/>
            <a:headEnd len="med" w="med" type="none"/>
            <a:tailEnd len="med" w="med" type="none"/>
          </a:ln>
        </p:spPr>
      </p:cxnSp>
      <p:pic>
        <p:nvPicPr>
          <p:cNvPr id="778" name="Google Shape;778;p23">
            <a:hlinkClick r:id="rId5"/>
          </p:cNvPr>
          <p:cNvPicPr preferRelativeResize="0"/>
          <p:nvPr/>
        </p:nvPicPr>
        <p:blipFill>
          <a:blip r:embed="rId6">
            <a:alphaModFix/>
          </a:blip>
          <a:stretch>
            <a:fillRect/>
          </a:stretch>
        </p:blipFill>
        <p:spPr>
          <a:xfrm>
            <a:off x="6831050" y="4418814"/>
            <a:ext cx="534282" cy="477823"/>
          </a:xfrm>
          <a:prstGeom prst="rect">
            <a:avLst/>
          </a:prstGeom>
          <a:noFill/>
          <a:ln>
            <a:noFill/>
          </a:ln>
        </p:spPr>
      </p:pic>
      <p:pic>
        <p:nvPicPr>
          <p:cNvPr id="779" name="Google Shape;779;p23">
            <a:hlinkClick r:id="rId7"/>
          </p:cNvPr>
          <p:cNvPicPr preferRelativeResize="0"/>
          <p:nvPr/>
        </p:nvPicPr>
        <p:blipFill>
          <a:blip r:embed="rId8">
            <a:alphaModFix/>
          </a:blip>
          <a:stretch>
            <a:fillRect/>
          </a:stretch>
        </p:blipFill>
        <p:spPr>
          <a:xfrm>
            <a:off x="7365332" y="4422179"/>
            <a:ext cx="530857" cy="471093"/>
          </a:xfrm>
          <a:prstGeom prst="rect">
            <a:avLst/>
          </a:prstGeom>
          <a:noFill/>
          <a:ln>
            <a:noFill/>
          </a:ln>
        </p:spPr>
      </p:pic>
      <p:pic>
        <p:nvPicPr>
          <p:cNvPr id="780" name="Google Shape;780;p23">
            <a:hlinkClick r:id="rId9"/>
          </p:cNvPr>
          <p:cNvPicPr preferRelativeResize="0"/>
          <p:nvPr/>
        </p:nvPicPr>
        <p:blipFill>
          <a:blip r:embed="rId10">
            <a:alphaModFix/>
          </a:blip>
          <a:stretch>
            <a:fillRect/>
          </a:stretch>
        </p:blipFill>
        <p:spPr>
          <a:xfrm>
            <a:off x="7925360" y="4423862"/>
            <a:ext cx="458935" cy="467728"/>
          </a:xfrm>
          <a:prstGeom prst="rect">
            <a:avLst/>
          </a:prstGeom>
          <a:noFill/>
          <a:ln>
            <a:noFill/>
          </a:ln>
        </p:spPr>
      </p:pic>
      <p:pic>
        <p:nvPicPr>
          <p:cNvPr id="781" name="Google Shape;781;p23">
            <a:hlinkClick r:id="rId11"/>
          </p:cNvPr>
          <p:cNvPicPr preferRelativeResize="0"/>
          <p:nvPr/>
        </p:nvPicPr>
        <p:blipFill>
          <a:blip r:embed="rId12">
            <a:alphaModFix/>
          </a:blip>
          <a:stretch>
            <a:fillRect/>
          </a:stretch>
        </p:blipFill>
        <p:spPr>
          <a:xfrm>
            <a:off x="8404190" y="4432274"/>
            <a:ext cx="524007" cy="450903"/>
          </a:xfrm>
          <a:prstGeom prst="rect">
            <a:avLst/>
          </a:prstGeom>
          <a:noFill/>
          <a:ln>
            <a:noFill/>
          </a:ln>
        </p:spPr>
      </p:pic>
      <p:sp>
        <p:nvSpPr>
          <p:cNvPr id="782" name="Google Shape;782;p23"/>
          <p:cNvSpPr txBox="1"/>
          <p:nvPr/>
        </p:nvSpPr>
        <p:spPr>
          <a:xfrm>
            <a:off x="5298010" y="3605699"/>
            <a:ext cx="3682200" cy="75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4"/>
          <p:cNvSpPr txBox="1"/>
          <p:nvPr>
            <p:ph type="title"/>
          </p:nvPr>
        </p:nvSpPr>
        <p:spPr>
          <a:xfrm>
            <a:off x="1607700" y="1922250"/>
            <a:ext cx="7224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64" name="Google Shape;6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4"/>
          <p:cNvSpPr/>
          <p:nvPr/>
        </p:nvSpPr>
        <p:spPr>
          <a:xfrm>
            <a:off x="5809156" y="310375"/>
            <a:ext cx="3048000" cy="1166683"/>
          </a:xfrm>
          <a:custGeom>
            <a:rect b="b" l="l" r="r" t="t"/>
            <a:pathLst>
              <a:path extrusionOk="0" h="1166683" w="3048000">
                <a:moveTo>
                  <a:pt x="1640042" y="0"/>
                </a:moveTo>
                <a:cubicBezTo>
                  <a:pt x="1900032" y="0"/>
                  <a:pt x="2110796" y="180876"/>
                  <a:pt x="2110796" y="403997"/>
                </a:cubicBezTo>
                <a:lnTo>
                  <a:pt x="2108354" y="424793"/>
                </a:lnTo>
                <a:lnTo>
                  <a:pt x="2110796" y="424586"/>
                </a:lnTo>
                <a:cubicBezTo>
                  <a:pt x="2194847" y="424586"/>
                  <a:pt x="2270940" y="453233"/>
                  <a:pt x="2326021" y="499550"/>
                </a:cubicBezTo>
                <a:lnTo>
                  <a:pt x="2338816" y="512590"/>
                </a:lnTo>
                <a:lnTo>
                  <a:pt x="2425281" y="491587"/>
                </a:lnTo>
                <a:cubicBezTo>
                  <a:pt x="2455926" y="486680"/>
                  <a:pt x="2487655" y="484102"/>
                  <a:pt x="2520154" y="484102"/>
                </a:cubicBezTo>
                <a:lnTo>
                  <a:pt x="2551378" y="486565"/>
                </a:lnTo>
                <a:lnTo>
                  <a:pt x="2614148" y="481552"/>
                </a:lnTo>
                <a:cubicBezTo>
                  <a:pt x="2853758" y="481552"/>
                  <a:pt x="3048000" y="635443"/>
                  <a:pt x="3048000" y="825277"/>
                </a:cubicBezTo>
                <a:cubicBezTo>
                  <a:pt x="3048000" y="920194"/>
                  <a:pt x="2999439" y="1006125"/>
                  <a:pt x="2920928" y="1068327"/>
                </a:cubicBezTo>
                <a:lnTo>
                  <a:pt x="2915899" y="1071615"/>
                </a:lnTo>
                <a:lnTo>
                  <a:pt x="2911820" y="1076582"/>
                </a:lnTo>
                <a:lnTo>
                  <a:pt x="2900145" y="1085332"/>
                </a:lnTo>
                <a:lnTo>
                  <a:pt x="2897963" y="1088568"/>
                </a:lnTo>
                <a:cubicBezTo>
                  <a:pt x="2849700" y="1136832"/>
                  <a:pt x="2783025" y="1166683"/>
                  <a:pt x="2709378" y="1166683"/>
                </a:cubicBezTo>
                <a:lnTo>
                  <a:pt x="408424" y="1166683"/>
                </a:lnTo>
                <a:cubicBezTo>
                  <a:pt x="353189" y="1166683"/>
                  <a:pt x="301876" y="1149892"/>
                  <a:pt x="259310" y="1121135"/>
                </a:cubicBezTo>
                <a:lnTo>
                  <a:pt x="254319" y="1117017"/>
                </a:lnTo>
                <a:lnTo>
                  <a:pt x="245899" y="1113931"/>
                </a:lnTo>
                <a:lnTo>
                  <a:pt x="220056" y="1098927"/>
                </a:lnTo>
                <a:lnTo>
                  <a:pt x="217430" y="1097721"/>
                </a:lnTo>
                <a:lnTo>
                  <a:pt x="214726" y="1095832"/>
                </a:lnTo>
                <a:lnTo>
                  <a:pt x="204319" y="1089790"/>
                </a:lnTo>
                <a:lnTo>
                  <a:pt x="195910" y="1082693"/>
                </a:lnTo>
                <a:lnTo>
                  <a:pt x="144444" y="1046755"/>
                </a:lnTo>
                <a:cubicBezTo>
                  <a:pt x="55199" y="971225"/>
                  <a:pt x="0" y="866881"/>
                  <a:pt x="0" y="751625"/>
                </a:cubicBezTo>
                <a:cubicBezTo>
                  <a:pt x="0" y="549928"/>
                  <a:pt x="169047" y="381646"/>
                  <a:pt x="393772" y="342728"/>
                </a:cubicBezTo>
                <a:lnTo>
                  <a:pt x="411575" y="341209"/>
                </a:lnTo>
                <a:lnTo>
                  <a:pt x="439712" y="334374"/>
                </a:lnTo>
                <a:cubicBezTo>
                  <a:pt x="470357" y="329467"/>
                  <a:pt x="502087" y="326890"/>
                  <a:pt x="534586" y="326890"/>
                </a:cubicBezTo>
                <a:cubicBezTo>
                  <a:pt x="599584" y="326890"/>
                  <a:pt x="661504" y="337198"/>
                  <a:pt x="717824" y="355839"/>
                </a:cubicBezTo>
                <a:lnTo>
                  <a:pt x="718387" y="356078"/>
                </a:lnTo>
                <a:lnTo>
                  <a:pt x="729873" y="324962"/>
                </a:lnTo>
                <a:cubicBezTo>
                  <a:pt x="776080" y="233100"/>
                  <a:pt x="884252" y="168644"/>
                  <a:pt x="1010329" y="168644"/>
                </a:cubicBezTo>
                <a:cubicBezTo>
                  <a:pt x="1073367" y="168644"/>
                  <a:pt x="1131929" y="184758"/>
                  <a:pt x="1180508" y="212355"/>
                </a:cubicBezTo>
                <a:lnTo>
                  <a:pt x="1213538" y="235271"/>
                </a:lnTo>
                <a:lnTo>
                  <a:pt x="1249685" y="178119"/>
                </a:lnTo>
                <a:cubicBezTo>
                  <a:pt x="1334283" y="70655"/>
                  <a:pt x="1477548" y="0"/>
                  <a:pt x="1640042" y="0"/>
                </a:cubicBezTo>
                <a:close/>
              </a:path>
            </a:pathLst>
          </a:custGeom>
          <a:solidFill>
            <a:srgbClr val="F7F7F7"/>
          </a:solidFill>
          <a:ln>
            <a:noFill/>
          </a:ln>
          <a:effectLst>
            <a:outerShdw blurRad="50800" rotWithShape="0" algn="t" dir="5400000" dist="635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 name="Google Shape;66;p4"/>
          <p:cNvSpPr/>
          <p:nvPr/>
        </p:nvSpPr>
        <p:spPr>
          <a:xfrm>
            <a:off x="-7773" y="2998889"/>
            <a:ext cx="9151800" cy="15720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7" name="Google Shape;67;p4"/>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68" name="Google Shape;68;p4"/>
          <p:cNvGrpSpPr/>
          <p:nvPr/>
        </p:nvGrpSpPr>
        <p:grpSpPr>
          <a:xfrm>
            <a:off x="-153" y="331312"/>
            <a:ext cx="1553921" cy="4812188"/>
            <a:chOff x="601981" y="331312"/>
            <a:chExt cx="1553921" cy="4812188"/>
          </a:xfrm>
        </p:grpSpPr>
        <p:sp>
          <p:nvSpPr>
            <p:cNvPr id="69" name="Google Shape;69;p4"/>
            <p:cNvSpPr/>
            <p:nvPr/>
          </p:nvSpPr>
          <p:spPr>
            <a:xfrm>
              <a:off x="601981" y="331312"/>
              <a:ext cx="1553921" cy="4812188"/>
            </a:xfrm>
            <a:custGeom>
              <a:rect b="b" l="l" r="r" t="t"/>
              <a:pathLst>
                <a:path extrusionOk="0" h="4812188" w="1553921">
                  <a:moveTo>
                    <a:pt x="583766" y="0"/>
                  </a:moveTo>
                  <a:lnTo>
                    <a:pt x="641602" y="36445"/>
                  </a:lnTo>
                  <a:cubicBezTo>
                    <a:pt x="1177734" y="426858"/>
                    <a:pt x="1553921" y="1340841"/>
                    <a:pt x="1553921" y="2406094"/>
                  </a:cubicBezTo>
                  <a:cubicBezTo>
                    <a:pt x="1553921" y="3471348"/>
                    <a:pt x="1177734" y="4385330"/>
                    <a:pt x="641602" y="4775743"/>
                  </a:cubicBezTo>
                  <a:lnTo>
                    <a:pt x="583766" y="4812188"/>
                  </a:lnTo>
                  <a:lnTo>
                    <a:pt x="525928" y="4775743"/>
                  </a:lnTo>
                  <a:cubicBezTo>
                    <a:pt x="324879" y="4629338"/>
                    <a:pt x="146322" y="4409307"/>
                    <a:pt x="1660" y="4135281"/>
                  </a:cubicBezTo>
                  <a:lnTo>
                    <a:pt x="0" y="4131643"/>
                  </a:lnTo>
                  <a:lnTo>
                    <a:pt x="0" y="680545"/>
                  </a:lnTo>
                  <a:lnTo>
                    <a:pt x="1660" y="676908"/>
                  </a:lnTo>
                  <a:cubicBezTo>
                    <a:pt x="146322" y="402882"/>
                    <a:pt x="324879" y="182850"/>
                    <a:pt x="525928" y="36445"/>
                  </a:cubicBezTo>
                  <a:close/>
                </a:path>
              </a:pathLst>
            </a:custGeom>
            <a:solidFill>
              <a:schemeClr val="accent3"/>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0" name="Google Shape;70;p4"/>
            <p:cNvSpPr/>
            <p:nvPr/>
          </p:nvSpPr>
          <p:spPr>
            <a:xfrm>
              <a:off x="896598" y="331312"/>
              <a:ext cx="593533" cy="4812188"/>
            </a:xfrm>
            <a:custGeom>
              <a:rect b="b" l="l" r="r" t="t"/>
              <a:pathLst>
                <a:path extrusionOk="0" h="4812188" w="593533">
                  <a:moveTo>
                    <a:pt x="286586" y="0"/>
                  </a:moveTo>
                  <a:lnTo>
                    <a:pt x="344422" y="36445"/>
                  </a:lnTo>
                  <a:cubicBezTo>
                    <a:pt x="411438" y="85247"/>
                    <a:pt x="475955" y="142229"/>
                    <a:pt x="537551" y="206665"/>
                  </a:cubicBezTo>
                  <a:lnTo>
                    <a:pt x="593533" y="275189"/>
                  </a:lnTo>
                  <a:lnTo>
                    <a:pt x="593533" y="4537000"/>
                  </a:lnTo>
                  <a:lnTo>
                    <a:pt x="537551" y="4605523"/>
                  </a:lnTo>
                  <a:cubicBezTo>
                    <a:pt x="475955" y="4669959"/>
                    <a:pt x="411438" y="4726942"/>
                    <a:pt x="344422" y="4775743"/>
                  </a:cubicBezTo>
                  <a:lnTo>
                    <a:pt x="286586" y="4812188"/>
                  </a:lnTo>
                  <a:lnTo>
                    <a:pt x="228749" y="4775743"/>
                  </a:lnTo>
                  <a:cubicBezTo>
                    <a:pt x="161732" y="4726942"/>
                    <a:pt x="97215" y="4669959"/>
                    <a:pt x="35619" y="4605523"/>
                  </a:cubicBezTo>
                  <a:lnTo>
                    <a:pt x="0" y="4561925"/>
                  </a:lnTo>
                  <a:lnTo>
                    <a:pt x="0" y="250264"/>
                  </a:lnTo>
                  <a:lnTo>
                    <a:pt x="35619" y="206665"/>
                  </a:lnTo>
                  <a:cubicBezTo>
                    <a:pt x="97215" y="142229"/>
                    <a:pt x="161732" y="85247"/>
                    <a:pt x="228749" y="36445"/>
                  </a:cubicBez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71" name="Google Shape;71;p4"/>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2" name="Google Shape;72;p4"/>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3" name="Google Shape;73;p4"/>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74" name="Google Shape;74;p4"/>
          <p:cNvCxnSpPr/>
          <p:nvPr/>
        </p:nvCxnSpPr>
        <p:spPr>
          <a:xfrm>
            <a:off x="6423439" y="3185160"/>
            <a:ext cx="1607700" cy="0"/>
          </a:xfrm>
          <a:prstGeom prst="straightConnector1">
            <a:avLst/>
          </a:prstGeom>
          <a:noFill/>
          <a:ln cap="rnd" cmpd="sng" w="15875">
            <a:solidFill>
              <a:srgbClr val="FFFFFF"/>
            </a:solidFill>
            <a:prstDash val="solid"/>
            <a:round/>
            <a:headEnd len="sm" w="sm" type="none"/>
            <a:tailEnd len="sm" w="sm" type="none"/>
          </a:ln>
        </p:spPr>
      </p:cxnSp>
      <p:cxnSp>
        <p:nvCxnSpPr>
          <p:cNvPr id="75" name="Google Shape;75;p4"/>
          <p:cNvCxnSpPr/>
          <p:nvPr/>
        </p:nvCxnSpPr>
        <p:spPr>
          <a:xfrm>
            <a:off x="6697759" y="3246120"/>
            <a:ext cx="1607700" cy="0"/>
          </a:xfrm>
          <a:prstGeom prst="straightConnector1">
            <a:avLst/>
          </a:prstGeom>
          <a:noFill/>
          <a:ln cap="rnd" cmpd="sng" w="15875">
            <a:solidFill>
              <a:srgbClr val="FFFFFF"/>
            </a:solidFill>
            <a:prstDash val="solid"/>
            <a:round/>
            <a:headEnd len="sm" w="sm" type="none"/>
            <a:tailEnd len="sm" w="sm" type="none"/>
          </a:ln>
        </p:spPr>
      </p:cxnSp>
      <p:cxnSp>
        <p:nvCxnSpPr>
          <p:cNvPr id="76" name="Google Shape;76;p4"/>
          <p:cNvCxnSpPr/>
          <p:nvPr/>
        </p:nvCxnSpPr>
        <p:spPr>
          <a:xfrm>
            <a:off x="6955758" y="3116580"/>
            <a:ext cx="1607700" cy="0"/>
          </a:xfrm>
          <a:prstGeom prst="straightConnector1">
            <a:avLst/>
          </a:prstGeom>
          <a:noFill/>
          <a:ln cap="rnd" cmpd="sng" w="15875">
            <a:solidFill>
              <a:srgbClr val="FFFFFF"/>
            </a:solidFill>
            <a:prstDash val="solid"/>
            <a:round/>
            <a:headEnd len="sm" w="sm" type="none"/>
            <a:tailEnd len="sm" w="sm" type="none"/>
          </a:ln>
        </p:spPr>
      </p:cxnSp>
      <p:cxnSp>
        <p:nvCxnSpPr>
          <p:cNvPr id="77" name="Google Shape;77;p4"/>
          <p:cNvCxnSpPr/>
          <p:nvPr/>
        </p:nvCxnSpPr>
        <p:spPr>
          <a:xfrm>
            <a:off x="6885646" y="3322320"/>
            <a:ext cx="1607700" cy="0"/>
          </a:xfrm>
          <a:prstGeom prst="straightConnector1">
            <a:avLst/>
          </a:prstGeom>
          <a:noFill/>
          <a:ln cap="rnd" cmpd="sng" w="15875">
            <a:solidFill>
              <a:srgbClr val="FFFFFF"/>
            </a:solidFill>
            <a:prstDash val="solid"/>
            <a:round/>
            <a:headEnd len="sm" w="sm" type="none"/>
            <a:tailEnd len="sm" w="sm" type="none"/>
          </a:ln>
        </p:spPr>
      </p:cxnSp>
      <p:grpSp>
        <p:nvGrpSpPr>
          <p:cNvPr id="78" name="Google Shape;78;p4"/>
          <p:cNvGrpSpPr/>
          <p:nvPr/>
        </p:nvGrpSpPr>
        <p:grpSpPr>
          <a:xfrm>
            <a:off x="-13376" y="3996968"/>
            <a:ext cx="9164996" cy="1154152"/>
            <a:chOff x="-13376" y="3996968"/>
            <a:chExt cx="9164996" cy="1154152"/>
          </a:xfrm>
        </p:grpSpPr>
        <p:sp>
          <p:nvSpPr>
            <p:cNvPr id="79" name="Google Shape;79;p4"/>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0" name="Google Shape;80;p4"/>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1" name="Google Shape;81;p4"/>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 name="Google Shape;82;p4"/>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 name="Google Shape;83;p4"/>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4" name="Google Shape;84;p4"/>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5" name="Google Shape;85;p4"/>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6" name="Google Shape;86;p4"/>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7" name="Google Shape;87;p4"/>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 name="Google Shape;88;p4"/>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 name="Google Shape;89;p4"/>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 name="Google Shape;90;p4"/>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 name="Google Shape;91;p4"/>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92" name="Google Shape;92;p4"/>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 name="Google Shape;93;p4"/>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4" name="Google Shape;94;p4"/>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5" name="Google Shape;95;p4"/>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6" name="Google Shape;96;p4"/>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7" name="Google Shape;97;p4"/>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8" name="Google Shape;98;p4"/>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9" name="Google Shape;99;p4"/>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0" name="Google Shape;100;p4"/>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cSld name="SECTION_HEADER_2_1_3">
    <p:spTree>
      <p:nvGrpSpPr>
        <p:cNvPr id="101" name="Shape 101"/>
        <p:cNvGrpSpPr/>
        <p:nvPr/>
      </p:nvGrpSpPr>
      <p:grpSpPr>
        <a:xfrm>
          <a:off x="0" y="0"/>
          <a:ext cx="0" cy="0"/>
          <a:chOff x="0" y="0"/>
          <a:chExt cx="0" cy="0"/>
        </a:xfrm>
      </p:grpSpPr>
      <p:sp>
        <p:nvSpPr>
          <p:cNvPr id="102" name="Google Shape;102;p5"/>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3" name="Google Shape;103;p5"/>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4" name="Google Shape;104;p5"/>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5" name="Google Shape;105;p5"/>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6" name="Google Shape;106;p5"/>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7" name="Google Shape;107;p5"/>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8" name="Google Shape;108;p5"/>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9" name="Google Shape;109;p5"/>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0" name="Google Shape;110;p5"/>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 name="Google Shape;111;p5"/>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2" name="Google Shape;112;p5"/>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3" name="Google Shape;113;p5"/>
          <p:cNvSpPr txBox="1"/>
          <p:nvPr>
            <p:ph type="title"/>
          </p:nvPr>
        </p:nvSpPr>
        <p:spPr>
          <a:xfrm>
            <a:off x="195900" y="253475"/>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4" name="Google Shape;11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15" name="Google Shape;115;p5"/>
          <p:cNvGrpSpPr/>
          <p:nvPr/>
        </p:nvGrpSpPr>
        <p:grpSpPr>
          <a:xfrm rot="-1658179">
            <a:off x="499688" y="884654"/>
            <a:ext cx="3547380" cy="4192957"/>
            <a:chOff x="-428854" y="783878"/>
            <a:chExt cx="3634812" cy="4903799"/>
          </a:xfrm>
        </p:grpSpPr>
        <p:sp>
          <p:nvSpPr>
            <p:cNvPr id="116" name="Google Shape;116;p5"/>
            <p:cNvSpPr/>
            <p:nvPr/>
          </p:nvSpPr>
          <p:spPr>
            <a:xfrm rot="1470904">
              <a:off x="418238" y="983450"/>
              <a:ext cx="1940627" cy="4504655"/>
            </a:xfrm>
            <a:custGeom>
              <a:rect b="b" l="l" r="r" t="t"/>
              <a:pathLst>
                <a:path extrusionOk="0" h="4503923" w="1940312">
                  <a:moveTo>
                    <a:pt x="970156" y="0"/>
                  </a:moveTo>
                  <a:lnTo>
                    <a:pt x="1027993" y="36445"/>
                  </a:lnTo>
                  <a:cubicBezTo>
                    <a:pt x="1564125" y="426858"/>
                    <a:pt x="1940312" y="1340841"/>
                    <a:pt x="1940312" y="2406094"/>
                  </a:cubicBezTo>
                  <a:cubicBezTo>
                    <a:pt x="1940312" y="2938721"/>
                    <a:pt x="1846265" y="3433530"/>
                    <a:pt x="1685202" y="3843984"/>
                  </a:cubicBezTo>
                  <a:lnTo>
                    <a:pt x="1582065" y="4069975"/>
                  </a:lnTo>
                  <a:lnTo>
                    <a:pt x="629528" y="4503923"/>
                  </a:lnTo>
                  <a:lnTo>
                    <a:pt x="629040" y="4503370"/>
                  </a:lnTo>
                  <a:cubicBezTo>
                    <a:pt x="248343" y="4037269"/>
                    <a:pt x="0" y="3271613"/>
                    <a:pt x="0" y="2406094"/>
                  </a:cubicBezTo>
                  <a:cubicBezTo>
                    <a:pt x="0" y="1340841"/>
                    <a:pt x="376188" y="426858"/>
                    <a:pt x="912319" y="36445"/>
                  </a:cubicBezTo>
                  <a:close/>
                </a:path>
              </a:pathLst>
            </a:custGeom>
            <a:solidFill>
              <a:schemeClr val="accent2"/>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7" name="Google Shape;117;p5"/>
            <p:cNvSpPr/>
            <p:nvPr/>
          </p:nvSpPr>
          <p:spPr>
            <a:xfrm rot="1470904">
              <a:off x="1315087" y="1844212"/>
              <a:ext cx="1353610" cy="141272"/>
            </a:xfrm>
            <a:custGeom>
              <a:rect b="b" l="l" r="r" t="t"/>
              <a:pathLst>
                <a:path extrusionOk="0" h="141249" w="1353390">
                  <a:moveTo>
                    <a:pt x="64462" y="0"/>
                  </a:moveTo>
                  <a:lnTo>
                    <a:pt x="1288928" y="0"/>
                  </a:lnTo>
                  <a:lnTo>
                    <a:pt x="1353390" y="141249"/>
                  </a:lnTo>
                  <a:lnTo>
                    <a:pt x="0" y="141249"/>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8" name="Google Shape;118;p5"/>
            <p:cNvSpPr/>
            <p:nvPr/>
          </p:nvSpPr>
          <p:spPr>
            <a:xfrm rot="1470904">
              <a:off x="965551" y="2096294"/>
              <a:ext cx="1711178" cy="386638"/>
            </a:xfrm>
            <a:custGeom>
              <a:rect b="b" l="l" r="r" t="t"/>
              <a:pathLst>
                <a:path extrusionOk="0" h="386575" w="1710900">
                  <a:moveTo>
                    <a:pt x="118821" y="0"/>
                  </a:moveTo>
                  <a:lnTo>
                    <a:pt x="1592079" y="0"/>
                  </a:lnTo>
                  <a:lnTo>
                    <a:pt x="1678305" y="258280"/>
                  </a:lnTo>
                  <a:lnTo>
                    <a:pt x="1710900" y="386575"/>
                  </a:lnTo>
                  <a:lnTo>
                    <a:pt x="0" y="386575"/>
                  </a:lnTo>
                  <a:lnTo>
                    <a:pt x="32595" y="2582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19" name="Google Shape;119;p5"/>
          <p:cNvGrpSpPr/>
          <p:nvPr/>
        </p:nvGrpSpPr>
        <p:grpSpPr>
          <a:xfrm rot="-1658179">
            <a:off x="2599263" y="950204"/>
            <a:ext cx="3547380" cy="4192957"/>
            <a:chOff x="-428854" y="783878"/>
            <a:chExt cx="3634812" cy="4903799"/>
          </a:xfrm>
        </p:grpSpPr>
        <p:sp>
          <p:nvSpPr>
            <p:cNvPr id="120" name="Google Shape;120;p5"/>
            <p:cNvSpPr/>
            <p:nvPr/>
          </p:nvSpPr>
          <p:spPr>
            <a:xfrm rot="1470904">
              <a:off x="418238" y="983450"/>
              <a:ext cx="1940627" cy="4504655"/>
            </a:xfrm>
            <a:custGeom>
              <a:rect b="b" l="l" r="r" t="t"/>
              <a:pathLst>
                <a:path extrusionOk="0" h="4503923" w="1940312">
                  <a:moveTo>
                    <a:pt x="970156" y="0"/>
                  </a:moveTo>
                  <a:lnTo>
                    <a:pt x="1027993" y="36445"/>
                  </a:lnTo>
                  <a:cubicBezTo>
                    <a:pt x="1564125" y="426858"/>
                    <a:pt x="1940312" y="1340841"/>
                    <a:pt x="1940312" y="2406094"/>
                  </a:cubicBezTo>
                  <a:cubicBezTo>
                    <a:pt x="1940312" y="2938721"/>
                    <a:pt x="1846265" y="3433530"/>
                    <a:pt x="1685202" y="3843984"/>
                  </a:cubicBezTo>
                  <a:lnTo>
                    <a:pt x="1582065" y="4069975"/>
                  </a:lnTo>
                  <a:lnTo>
                    <a:pt x="629528" y="4503923"/>
                  </a:lnTo>
                  <a:lnTo>
                    <a:pt x="629040" y="4503370"/>
                  </a:lnTo>
                  <a:cubicBezTo>
                    <a:pt x="248343" y="4037269"/>
                    <a:pt x="0" y="3271613"/>
                    <a:pt x="0" y="2406094"/>
                  </a:cubicBezTo>
                  <a:cubicBezTo>
                    <a:pt x="0" y="1340841"/>
                    <a:pt x="376188" y="426858"/>
                    <a:pt x="912319" y="36445"/>
                  </a:cubicBezTo>
                  <a:close/>
                </a:path>
              </a:pathLst>
            </a:custGeom>
            <a:solidFill>
              <a:schemeClr val="accent4"/>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1" name="Google Shape;121;p5"/>
            <p:cNvSpPr/>
            <p:nvPr/>
          </p:nvSpPr>
          <p:spPr>
            <a:xfrm rot="1470904">
              <a:off x="1315087" y="1844212"/>
              <a:ext cx="1353610" cy="141272"/>
            </a:xfrm>
            <a:custGeom>
              <a:rect b="b" l="l" r="r" t="t"/>
              <a:pathLst>
                <a:path extrusionOk="0" h="141249" w="1353390">
                  <a:moveTo>
                    <a:pt x="64462" y="0"/>
                  </a:moveTo>
                  <a:lnTo>
                    <a:pt x="1288928" y="0"/>
                  </a:lnTo>
                  <a:lnTo>
                    <a:pt x="1353390" y="141249"/>
                  </a:lnTo>
                  <a:lnTo>
                    <a:pt x="0" y="141249"/>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 name="Google Shape;122;p5"/>
            <p:cNvSpPr/>
            <p:nvPr/>
          </p:nvSpPr>
          <p:spPr>
            <a:xfrm rot="1470904">
              <a:off x="965551" y="2096294"/>
              <a:ext cx="1711178" cy="386638"/>
            </a:xfrm>
            <a:custGeom>
              <a:rect b="b" l="l" r="r" t="t"/>
              <a:pathLst>
                <a:path extrusionOk="0" h="386575" w="1710900">
                  <a:moveTo>
                    <a:pt x="118821" y="0"/>
                  </a:moveTo>
                  <a:lnTo>
                    <a:pt x="1592079" y="0"/>
                  </a:lnTo>
                  <a:lnTo>
                    <a:pt x="1678305" y="258280"/>
                  </a:lnTo>
                  <a:lnTo>
                    <a:pt x="1710900" y="386575"/>
                  </a:lnTo>
                  <a:lnTo>
                    <a:pt x="0" y="386575"/>
                  </a:lnTo>
                  <a:lnTo>
                    <a:pt x="32595" y="2582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3" name="Google Shape;123;p5"/>
          <p:cNvGrpSpPr/>
          <p:nvPr/>
        </p:nvGrpSpPr>
        <p:grpSpPr>
          <a:xfrm rot="-1658179">
            <a:off x="4632813" y="950204"/>
            <a:ext cx="3547380" cy="4192957"/>
            <a:chOff x="-428854" y="783878"/>
            <a:chExt cx="3634812" cy="4903799"/>
          </a:xfrm>
        </p:grpSpPr>
        <p:sp>
          <p:nvSpPr>
            <p:cNvPr id="124" name="Google Shape;124;p5"/>
            <p:cNvSpPr/>
            <p:nvPr/>
          </p:nvSpPr>
          <p:spPr>
            <a:xfrm rot="1470904">
              <a:off x="418238" y="983450"/>
              <a:ext cx="1940627" cy="4504655"/>
            </a:xfrm>
            <a:custGeom>
              <a:rect b="b" l="l" r="r" t="t"/>
              <a:pathLst>
                <a:path extrusionOk="0" h="4503923" w="1940312">
                  <a:moveTo>
                    <a:pt x="970156" y="0"/>
                  </a:moveTo>
                  <a:lnTo>
                    <a:pt x="1027993" y="36445"/>
                  </a:lnTo>
                  <a:cubicBezTo>
                    <a:pt x="1564125" y="426858"/>
                    <a:pt x="1940312" y="1340841"/>
                    <a:pt x="1940312" y="2406094"/>
                  </a:cubicBezTo>
                  <a:cubicBezTo>
                    <a:pt x="1940312" y="2938721"/>
                    <a:pt x="1846265" y="3433530"/>
                    <a:pt x="1685202" y="3843984"/>
                  </a:cubicBezTo>
                  <a:lnTo>
                    <a:pt x="1582065" y="4069975"/>
                  </a:lnTo>
                  <a:lnTo>
                    <a:pt x="629528" y="4503923"/>
                  </a:lnTo>
                  <a:lnTo>
                    <a:pt x="629040" y="4503370"/>
                  </a:lnTo>
                  <a:cubicBezTo>
                    <a:pt x="248343" y="4037269"/>
                    <a:pt x="0" y="3271613"/>
                    <a:pt x="0" y="2406094"/>
                  </a:cubicBezTo>
                  <a:cubicBezTo>
                    <a:pt x="0" y="1340841"/>
                    <a:pt x="376188" y="426858"/>
                    <a:pt x="912319" y="36445"/>
                  </a:cubicBezTo>
                  <a:close/>
                </a:path>
              </a:pathLst>
            </a:custGeom>
            <a:solidFill>
              <a:schemeClr val="accent3"/>
            </a:solidFill>
            <a:ln>
              <a:noFill/>
            </a:ln>
            <a:effectLst>
              <a:outerShdw blurRad="50800" rotWithShape="0" algn="bl" dir="18900000" dist="76200">
                <a:srgbClr val="262626">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5" name="Google Shape;125;p5"/>
            <p:cNvSpPr/>
            <p:nvPr/>
          </p:nvSpPr>
          <p:spPr>
            <a:xfrm rot="1470904">
              <a:off x="1315087" y="1844212"/>
              <a:ext cx="1353610" cy="141272"/>
            </a:xfrm>
            <a:custGeom>
              <a:rect b="b" l="l" r="r" t="t"/>
              <a:pathLst>
                <a:path extrusionOk="0" h="141249" w="1353390">
                  <a:moveTo>
                    <a:pt x="64462" y="0"/>
                  </a:moveTo>
                  <a:lnTo>
                    <a:pt x="1288928" y="0"/>
                  </a:lnTo>
                  <a:lnTo>
                    <a:pt x="1353390" y="141249"/>
                  </a:lnTo>
                  <a:lnTo>
                    <a:pt x="0" y="141249"/>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6" name="Google Shape;126;p5"/>
            <p:cNvSpPr/>
            <p:nvPr/>
          </p:nvSpPr>
          <p:spPr>
            <a:xfrm rot="1470904">
              <a:off x="965551" y="2096294"/>
              <a:ext cx="1711178" cy="386638"/>
            </a:xfrm>
            <a:custGeom>
              <a:rect b="b" l="l" r="r" t="t"/>
              <a:pathLst>
                <a:path extrusionOk="0" h="386575" w="1710900">
                  <a:moveTo>
                    <a:pt x="118821" y="0"/>
                  </a:moveTo>
                  <a:lnTo>
                    <a:pt x="1592079" y="0"/>
                  </a:lnTo>
                  <a:lnTo>
                    <a:pt x="1678305" y="258280"/>
                  </a:lnTo>
                  <a:lnTo>
                    <a:pt x="1710900" y="386575"/>
                  </a:lnTo>
                  <a:lnTo>
                    <a:pt x="0" y="386575"/>
                  </a:lnTo>
                  <a:lnTo>
                    <a:pt x="32595" y="2582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27" name="Google Shape;127;p5"/>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 name="Google Shape;128;p5"/>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 name="Google Shape;129;p5"/>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30" name="Google Shape;130;p5"/>
          <p:cNvGrpSpPr/>
          <p:nvPr/>
        </p:nvGrpSpPr>
        <p:grpSpPr>
          <a:xfrm>
            <a:off x="-13376" y="3996968"/>
            <a:ext cx="9164996" cy="1154152"/>
            <a:chOff x="-13376" y="3996968"/>
            <a:chExt cx="9164996" cy="1154152"/>
          </a:xfrm>
        </p:grpSpPr>
        <p:sp>
          <p:nvSpPr>
            <p:cNvPr id="131" name="Google Shape;131;p5"/>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 name="Google Shape;132;p5"/>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3" name="Google Shape;133;p5"/>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 name="Google Shape;134;p5"/>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 name="Google Shape;135;p5"/>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 name="Google Shape;136;p5"/>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7" name="Google Shape;137;p5"/>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 name="Google Shape;138;p5"/>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 name="Google Shape;139;p5"/>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 name="Google Shape;140;p5"/>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 name="Google Shape;141;p5"/>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 name="Google Shape;142;p5"/>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 name="Google Shape;143;p5"/>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44" name="Google Shape;144;p5"/>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image">
  <p:cSld name="SECTION_HEADER_1">
    <p:spTree>
      <p:nvGrpSpPr>
        <p:cNvPr id="145" name="Shape 145"/>
        <p:cNvGrpSpPr/>
        <p:nvPr/>
      </p:nvGrpSpPr>
      <p:grpSpPr>
        <a:xfrm>
          <a:off x="0" y="0"/>
          <a:ext cx="0" cy="0"/>
          <a:chOff x="0" y="0"/>
          <a:chExt cx="0" cy="0"/>
        </a:xfrm>
      </p:grpSpPr>
      <p:sp>
        <p:nvSpPr>
          <p:cNvPr id="146" name="Google Shape;146;p6"/>
          <p:cNvSpPr txBox="1"/>
          <p:nvPr>
            <p:ph type="title"/>
          </p:nvPr>
        </p:nvSpPr>
        <p:spPr>
          <a:xfrm>
            <a:off x="234650" y="4125425"/>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47" name="Google Shape;14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8" name="Shape 148"/>
        <p:cNvGrpSpPr/>
        <p:nvPr/>
      </p:nvGrpSpPr>
      <p:grpSpPr>
        <a:xfrm>
          <a:off x="0" y="0"/>
          <a:ext cx="0" cy="0"/>
          <a:chOff x="0" y="0"/>
          <a:chExt cx="0" cy="0"/>
        </a:xfrm>
      </p:grpSpPr>
      <p:sp>
        <p:nvSpPr>
          <p:cNvPr id="149" name="Google Shape;149;p7"/>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0" name="Google Shape;150;p7"/>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1" name="Google Shape;151;p7"/>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2" name="Google Shape;152;p7"/>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3" name="Google Shape;153;p7"/>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54" name="Google Shape;154;p7"/>
          <p:cNvGrpSpPr/>
          <p:nvPr/>
        </p:nvGrpSpPr>
        <p:grpSpPr>
          <a:xfrm>
            <a:off x="-13376" y="3996968"/>
            <a:ext cx="9164996" cy="1154152"/>
            <a:chOff x="-13376" y="3996968"/>
            <a:chExt cx="9164996" cy="1154152"/>
          </a:xfrm>
        </p:grpSpPr>
        <p:sp>
          <p:nvSpPr>
            <p:cNvPr id="155" name="Google Shape;155;p7"/>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6" name="Google Shape;156;p7"/>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7" name="Google Shape;157;p7"/>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8" name="Google Shape;158;p7"/>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9" name="Google Shape;159;p7"/>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0" name="Google Shape;160;p7"/>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1" name="Google Shape;161;p7"/>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2" name="Google Shape;162;p7"/>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3" name="Google Shape;163;p7"/>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4" name="Google Shape;164;p7"/>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5" name="Google Shape;165;p7"/>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6" name="Google Shape;166;p7"/>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7" name="Google Shape;167;p7"/>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68" name="Google Shape;168;p7"/>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9" name="Google Shape;169;p7"/>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0" name="Google Shape;170;p7"/>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1" name="Google Shape;171;p7"/>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2" name="Google Shape;172;p7"/>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3" name="Google Shape;173;p7"/>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4" name="Google Shape;174;p7"/>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5" name="Google Shape;175;p7"/>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6" name="Google Shape;176;p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177" name="Google Shape;177;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8" name="Google Shape;17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79" name="Google Shape;179;p7"/>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 name="Shape 180"/>
        <p:cNvGrpSpPr/>
        <p:nvPr/>
      </p:nvGrpSpPr>
      <p:grpSpPr>
        <a:xfrm>
          <a:off x="0" y="0"/>
          <a:ext cx="0" cy="0"/>
          <a:chOff x="0" y="0"/>
          <a:chExt cx="0" cy="0"/>
        </a:xfrm>
      </p:grpSpPr>
      <p:sp>
        <p:nvSpPr>
          <p:cNvPr id="181" name="Google Shape;181;p8"/>
          <p:cNvSpPr/>
          <p:nvPr/>
        </p:nvSpPr>
        <p:spPr>
          <a:xfrm>
            <a:off x="-7775" y="3416852"/>
            <a:ext cx="9151800" cy="11541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2" name="Google Shape;182;p8"/>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3" name="Google Shape;183;p8"/>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4" name="Google Shape;184;p8"/>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5" name="Google Shape;185;p8"/>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86" name="Google Shape;186;p8"/>
          <p:cNvGrpSpPr/>
          <p:nvPr/>
        </p:nvGrpSpPr>
        <p:grpSpPr>
          <a:xfrm>
            <a:off x="-13376" y="3996968"/>
            <a:ext cx="9164996" cy="1154152"/>
            <a:chOff x="-13376" y="3996968"/>
            <a:chExt cx="9164996" cy="1154152"/>
          </a:xfrm>
        </p:grpSpPr>
        <p:sp>
          <p:nvSpPr>
            <p:cNvPr id="187" name="Google Shape;187;p8"/>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8" name="Google Shape;188;p8"/>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9" name="Google Shape;189;p8"/>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0" name="Google Shape;190;p8"/>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1" name="Google Shape;191;p8"/>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2" name="Google Shape;192;p8"/>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3" name="Google Shape;193;p8"/>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4" name="Google Shape;194;p8"/>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5" name="Google Shape;195;p8"/>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6" name="Google Shape;196;p8"/>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7" name="Google Shape;197;p8"/>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8" name="Google Shape;198;p8"/>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9" name="Google Shape;199;p8"/>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00" name="Google Shape;200;p8"/>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1" name="Google Shape;201;p8"/>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2" name="Google Shape;202;p8"/>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3" name="Google Shape;203;p8"/>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4" name="Google Shape;204;p8"/>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5" name="Google Shape;205;p8"/>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6" name="Google Shape;206;p8"/>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7" name="Google Shape;207;p8"/>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8" name="Google Shape;208;p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209" name="Google Shape;209;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10" name="Google Shape;210;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11" name="Google Shape;21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8"/>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213" name="Shape 213"/>
        <p:cNvGrpSpPr/>
        <p:nvPr/>
      </p:nvGrpSpPr>
      <p:grpSpPr>
        <a:xfrm>
          <a:off x="0" y="0"/>
          <a:ext cx="0" cy="0"/>
          <a:chOff x="0" y="0"/>
          <a:chExt cx="0" cy="0"/>
        </a:xfrm>
      </p:grpSpPr>
      <p:sp>
        <p:nvSpPr>
          <p:cNvPr id="214" name="Google Shape;214;p9"/>
          <p:cNvSpPr/>
          <p:nvPr/>
        </p:nvSpPr>
        <p:spPr>
          <a:xfrm>
            <a:off x="-7775" y="-6"/>
            <a:ext cx="9151800" cy="4570800"/>
          </a:xfrm>
          <a:prstGeom prst="rect">
            <a:avLst/>
          </a:prstGeom>
          <a:solidFill>
            <a:srgbClr val="5BA7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5" name="Google Shape;215;p9"/>
          <p:cNvSpPr/>
          <p:nvPr/>
        </p:nvSpPr>
        <p:spPr>
          <a:xfrm flipH="1">
            <a:off x="-5072" y="3672468"/>
            <a:ext cx="8427958" cy="1260422"/>
          </a:xfrm>
          <a:custGeom>
            <a:rect b="b" l="l" r="r" t="t"/>
            <a:pathLst>
              <a:path extrusionOk="0" h="1888272" w="4096213">
                <a:moveTo>
                  <a:pt x="2998763" y="0"/>
                </a:moveTo>
                <a:cubicBezTo>
                  <a:pt x="3366161" y="0"/>
                  <a:pt x="3707474" y="116588"/>
                  <a:pt x="3990599" y="316256"/>
                </a:cubicBezTo>
                <a:lnTo>
                  <a:pt x="4096213" y="398697"/>
                </a:lnTo>
                <a:lnTo>
                  <a:pt x="4096213" y="1888272"/>
                </a:lnTo>
                <a:lnTo>
                  <a:pt x="3567250" y="1888272"/>
                </a:lnTo>
                <a:lnTo>
                  <a:pt x="1226572" y="1888272"/>
                </a:lnTo>
                <a:lnTo>
                  <a:pt x="0" y="1888272"/>
                </a:lnTo>
                <a:lnTo>
                  <a:pt x="0" y="1590238"/>
                </a:lnTo>
                <a:lnTo>
                  <a:pt x="2257" y="1590553"/>
                </a:lnTo>
                <a:cubicBezTo>
                  <a:pt x="54626" y="1595408"/>
                  <a:pt x="107650" y="1597887"/>
                  <a:pt x="161229" y="1597887"/>
                </a:cubicBezTo>
                <a:cubicBezTo>
                  <a:pt x="589861" y="1597887"/>
                  <a:pt x="982986" y="1439198"/>
                  <a:pt x="1289631" y="1175030"/>
                </a:cubicBezTo>
                <a:lnTo>
                  <a:pt x="1383559" y="1085917"/>
                </a:lnTo>
                <a:lnTo>
                  <a:pt x="1527772" y="816433"/>
                </a:lnTo>
                <a:cubicBezTo>
                  <a:pt x="1846564" y="323857"/>
                  <a:pt x="2386434" y="0"/>
                  <a:pt x="2998763" y="0"/>
                </a:cubicBezTo>
                <a:close/>
              </a:path>
            </a:pathLst>
          </a:custGeom>
          <a:solidFill>
            <a:srgbClr val="F5A65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6" name="Google Shape;216;p9"/>
          <p:cNvSpPr/>
          <p:nvPr/>
        </p:nvSpPr>
        <p:spPr>
          <a:xfrm>
            <a:off x="3672468" y="3592109"/>
            <a:ext cx="5468058" cy="1551391"/>
          </a:xfrm>
          <a:custGeom>
            <a:rect b="b" l="l" r="r" t="t"/>
            <a:pathLst>
              <a:path extrusionOk="0" h="1551391" w="3609279">
                <a:moveTo>
                  <a:pt x="2231218" y="211"/>
                </a:moveTo>
                <a:cubicBezTo>
                  <a:pt x="2267980" y="-374"/>
                  <a:pt x="2303980" y="255"/>
                  <a:pt x="2339028" y="2156"/>
                </a:cubicBezTo>
                <a:cubicBezTo>
                  <a:pt x="2689510" y="21167"/>
                  <a:pt x="3164316" y="284281"/>
                  <a:pt x="3542000" y="512960"/>
                </a:cubicBezTo>
                <a:lnTo>
                  <a:pt x="3609279" y="554254"/>
                </a:lnTo>
                <a:lnTo>
                  <a:pt x="3609279" y="1551390"/>
                </a:lnTo>
                <a:lnTo>
                  <a:pt x="775660" y="1551390"/>
                </a:lnTo>
                <a:lnTo>
                  <a:pt x="0" y="1551391"/>
                </a:lnTo>
                <a:lnTo>
                  <a:pt x="0" y="1212234"/>
                </a:lnTo>
                <a:lnTo>
                  <a:pt x="120452" y="1178330"/>
                </a:lnTo>
                <a:cubicBezTo>
                  <a:pt x="259263" y="1125092"/>
                  <a:pt x="384269" y="1048054"/>
                  <a:pt x="489250" y="952860"/>
                </a:cubicBezTo>
                <a:lnTo>
                  <a:pt x="704478" y="644719"/>
                </a:lnTo>
                <a:cubicBezTo>
                  <a:pt x="956948" y="290711"/>
                  <a:pt x="1679788" y="8981"/>
                  <a:pt x="2231218" y="211"/>
                </a:cubicBezTo>
                <a:close/>
              </a:path>
            </a:pathLst>
          </a:custGeom>
          <a:solidFill>
            <a:srgbClr val="F7B46F"/>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7" name="Google Shape;217;p9"/>
          <p:cNvSpPr/>
          <p:nvPr/>
        </p:nvSpPr>
        <p:spPr>
          <a:xfrm rot="1293721">
            <a:off x="5573473" y="398221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8" name="Google Shape;218;p9"/>
          <p:cNvSpPr/>
          <p:nvPr/>
        </p:nvSpPr>
        <p:spPr>
          <a:xfrm rot="-1676666">
            <a:off x="6647543" y="383869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219" name="Google Shape;219;p9"/>
          <p:cNvGrpSpPr/>
          <p:nvPr/>
        </p:nvGrpSpPr>
        <p:grpSpPr>
          <a:xfrm>
            <a:off x="-13376" y="3996968"/>
            <a:ext cx="9164996" cy="1154152"/>
            <a:chOff x="-13376" y="3996968"/>
            <a:chExt cx="9164996" cy="1154152"/>
          </a:xfrm>
        </p:grpSpPr>
        <p:sp>
          <p:nvSpPr>
            <p:cNvPr id="220" name="Google Shape;220;p9"/>
            <p:cNvSpPr/>
            <p:nvPr/>
          </p:nvSpPr>
          <p:spPr>
            <a:xfrm>
              <a:off x="-13376" y="3996968"/>
              <a:ext cx="9164996" cy="1154152"/>
            </a:xfrm>
            <a:custGeom>
              <a:rect b="b" l="l" r="r" t="t"/>
              <a:pathLst>
                <a:path extrusionOk="0" h="1154152" w="9164996">
                  <a:moveTo>
                    <a:pt x="8001699" y="0"/>
                  </a:moveTo>
                  <a:cubicBezTo>
                    <a:pt x="8391141" y="0"/>
                    <a:pt x="8752933" y="71261"/>
                    <a:pt x="9053045" y="193302"/>
                  </a:cubicBezTo>
                  <a:lnTo>
                    <a:pt x="9164996" y="243692"/>
                  </a:lnTo>
                  <a:lnTo>
                    <a:pt x="9164996" y="1154151"/>
                  </a:lnTo>
                  <a:lnTo>
                    <a:pt x="8604295" y="1154151"/>
                  </a:lnTo>
                  <a:lnTo>
                    <a:pt x="6123177" y="1154151"/>
                  </a:lnTo>
                  <a:lnTo>
                    <a:pt x="3608897" y="1154151"/>
                  </a:lnTo>
                  <a:lnTo>
                    <a:pt x="3468808" y="1154151"/>
                  </a:lnTo>
                  <a:lnTo>
                    <a:pt x="294556" y="1154151"/>
                  </a:lnTo>
                  <a:lnTo>
                    <a:pt x="0" y="1154152"/>
                  </a:lnTo>
                  <a:lnTo>
                    <a:pt x="0" y="780855"/>
                  </a:lnTo>
                  <a:lnTo>
                    <a:pt x="219103" y="599975"/>
                  </a:lnTo>
                  <a:cubicBezTo>
                    <a:pt x="504562" y="369173"/>
                    <a:pt x="1357309" y="188635"/>
                    <a:pt x="1951726" y="207227"/>
                  </a:cubicBezTo>
                  <a:cubicBezTo>
                    <a:pt x="2546143" y="225819"/>
                    <a:pt x="3477927" y="626365"/>
                    <a:pt x="3785608" y="711528"/>
                  </a:cubicBezTo>
                  <a:lnTo>
                    <a:pt x="3797809" y="718203"/>
                  </a:lnTo>
                  <a:cubicBezTo>
                    <a:pt x="4122851" y="879668"/>
                    <a:pt x="4539564" y="976662"/>
                    <a:pt x="4993913" y="976662"/>
                  </a:cubicBezTo>
                  <a:cubicBezTo>
                    <a:pt x="5448263" y="976662"/>
                    <a:pt x="5864976" y="879668"/>
                    <a:pt x="6190019" y="718203"/>
                  </a:cubicBezTo>
                  <a:lnTo>
                    <a:pt x="6442449" y="499021"/>
                  </a:lnTo>
                  <a:cubicBezTo>
                    <a:pt x="6780368" y="197948"/>
                    <a:pt x="7352631" y="0"/>
                    <a:pt x="8001699" y="0"/>
                  </a:cubicBezTo>
                  <a:close/>
                </a:path>
              </a:pathLst>
            </a:custGeom>
            <a:solidFill>
              <a:srgbClr val="F7BD89"/>
            </a:solidFill>
            <a:ln>
              <a:noFill/>
            </a:ln>
            <a:effectLst>
              <a:outerShdw blurRad="50800" rotWithShape="0" dir="16200000" dist="76200">
                <a:srgbClr val="595959">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1" name="Google Shape;221;p9"/>
            <p:cNvSpPr/>
            <p:nvPr/>
          </p:nvSpPr>
          <p:spPr>
            <a:xfrm>
              <a:off x="920959" y="46863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2" name="Google Shape;222;p9"/>
            <p:cNvSpPr/>
            <p:nvPr/>
          </p:nvSpPr>
          <p:spPr>
            <a:xfrm>
              <a:off x="1082503" y="4838701"/>
              <a:ext cx="56400" cy="68700"/>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3" name="Google Shape;223;p9"/>
            <p:cNvSpPr/>
            <p:nvPr/>
          </p:nvSpPr>
          <p:spPr>
            <a:xfrm rot="771485">
              <a:off x="1284470" y="4539840"/>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4" name="Google Shape;224;p9"/>
            <p:cNvSpPr/>
            <p:nvPr/>
          </p:nvSpPr>
          <p:spPr>
            <a:xfrm rot="771485">
              <a:off x="1809488" y="4810894"/>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5" name="Google Shape;225;p9"/>
            <p:cNvSpPr/>
            <p:nvPr/>
          </p:nvSpPr>
          <p:spPr>
            <a:xfrm rot="771485">
              <a:off x="2178336" y="4698492"/>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6" name="Google Shape;226;p9"/>
            <p:cNvSpPr/>
            <p:nvPr/>
          </p:nvSpPr>
          <p:spPr>
            <a:xfrm rot="771485">
              <a:off x="1878409" y="453363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7" name="Google Shape;227;p9"/>
            <p:cNvSpPr/>
            <p:nvPr/>
          </p:nvSpPr>
          <p:spPr>
            <a:xfrm rot="771485">
              <a:off x="6765114" y="4698493"/>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8" name="Google Shape;228;p9"/>
            <p:cNvSpPr/>
            <p:nvPr/>
          </p:nvSpPr>
          <p:spPr>
            <a:xfrm rot="771485">
              <a:off x="7072049" y="44866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9" name="Google Shape;229;p9"/>
            <p:cNvSpPr/>
            <p:nvPr/>
          </p:nvSpPr>
          <p:spPr>
            <a:xfrm rot="771485">
              <a:off x="7346667" y="477157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0" name="Google Shape;230;p9"/>
            <p:cNvSpPr/>
            <p:nvPr/>
          </p:nvSpPr>
          <p:spPr>
            <a:xfrm rot="771485">
              <a:off x="7415589" y="4518389"/>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1" name="Google Shape;231;p9"/>
            <p:cNvSpPr/>
            <p:nvPr/>
          </p:nvSpPr>
          <p:spPr>
            <a:xfrm rot="771485">
              <a:off x="7316923" y="4276391"/>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2" name="Google Shape;232;p9"/>
            <p:cNvSpPr/>
            <p:nvPr/>
          </p:nvSpPr>
          <p:spPr>
            <a:xfrm rot="771485">
              <a:off x="7143212" y="4744758"/>
              <a:ext cx="56620" cy="68561"/>
            </a:xfrm>
            <a:prstGeom prst="ellipse">
              <a:avLst/>
            </a:prstGeom>
            <a:solidFill>
              <a:srgbClr val="F1AA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33" name="Google Shape;233;p9"/>
          <p:cNvSpPr/>
          <p:nvPr/>
        </p:nvSpPr>
        <p:spPr>
          <a:xfrm rot="762241">
            <a:off x="2632587" y="38472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4" name="Google Shape;234;p9"/>
          <p:cNvSpPr/>
          <p:nvPr/>
        </p:nvSpPr>
        <p:spPr>
          <a:xfrm rot="762241">
            <a:off x="2784987" y="3999664"/>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5" name="Google Shape;235;p9"/>
          <p:cNvSpPr/>
          <p:nvPr/>
        </p:nvSpPr>
        <p:spPr>
          <a:xfrm rot="762241">
            <a:off x="2848964" y="3840189"/>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6" name="Google Shape;236;p9"/>
          <p:cNvSpPr/>
          <p:nvPr/>
        </p:nvSpPr>
        <p:spPr>
          <a:xfrm rot="762241">
            <a:off x="2958309" y="39943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7" name="Google Shape;237;p9"/>
          <p:cNvSpPr/>
          <p:nvPr/>
        </p:nvSpPr>
        <p:spPr>
          <a:xfrm rot="762241">
            <a:off x="3110709" y="414676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8" name="Google Shape;238;p9"/>
          <p:cNvSpPr/>
          <p:nvPr/>
        </p:nvSpPr>
        <p:spPr>
          <a:xfrm rot="762241">
            <a:off x="4952067" y="4447268"/>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9" name="Google Shape;239;p9"/>
          <p:cNvSpPr/>
          <p:nvPr/>
        </p:nvSpPr>
        <p:spPr>
          <a:xfrm rot="762241">
            <a:off x="5148583" y="4288025"/>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0" name="Google Shape;240;p9"/>
          <p:cNvSpPr/>
          <p:nvPr/>
        </p:nvSpPr>
        <p:spPr>
          <a:xfrm rot="762241">
            <a:off x="5170786" y="4452496"/>
            <a:ext cx="53202" cy="68561"/>
          </a:xfrm>
          <a:prstGeom prst="ellipse">
            <a:avLst/>
          </a:prstGeom>
          <a:solidFill>
            <a:srgbClr val="F7BD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1" name="Google Shape;241;p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242" name="Google Shape;242;p9"/>
          <p:cNvSpPr txBox="1"/>
          <p:nvPr>
            <p:ph idx="1" type="body"/>
          </p:nvPr>
        </p:nvSpPr>
        <p:spPr>
          <a:xfrm>
            <a:off x="311700" y="1171750"/>
            <a:ext cx="25041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3" name="Google Shape;2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4" name="Google Shape;244;p9"/>
          <p:cNvSpPr txBox="1"/>
          <p:nvPr>
            <p:ph idx="2" type="body"/>
          </p:nvPr>
        </p:nvSpPr>
        <p:spPr>
          <a:xfrm>
            <a:off x="3319950" y="1171750"/>
            <a:ext cx="25041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5" name="Google Shape;245;p9"/>
          <p:cNvSpPr txBox="1"/>
          <p:nvPr>
            <p:ph idx="3" type="body"/>
          </p:nvPr>
        </p:nvSpPr>
        <p:spPr>
          <a:xfrm>
            <a:off x="6328200" y="1171750"/>
            <a:ext cx="25041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6" name="Google Shape;246;p9"/>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7" name="Shape 247"/>
        <p:cNvGrpSpPr/>
        <p:nvPr/>
      </p:nvGrpSpPr>
      <p:grpSpPr>
        <a:xfrm>
          <a:off x="0" y="0"/>
          <a:ext cx="0" cy="0"/>
          <a:chOff x="0" y="0"/>
          <a:chExt cx="0" cy="0"/>
        </a:xfrm>
      </p:grpSpPr>
      <p:sp>
        <p:nvSpPr>
          <p:cNvPr id="248" name="Google Shape;248;p1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249" name="Google Shape;24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1pPr>
            <a:lvl2pPr lvl="1">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2pPr>
            <a:lvl3pPr lvl="2">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3pPr>
            <a:lvl4pPr lvl="3">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4pPr>
            <a:lvl5pPr lvl="4">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5pPr>
            <a:lvl6pPr lvl="5">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6pPr>
            <a:lvl7pPr lvl="6">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7pPr>
            <a:lvl8pPr lvl="7">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8pPr>
            <a:lvl9pPr lvl="8">
              <a:spcBef>
                <a:spcPts val="0"/>
              </a:spcBef>
              <a:spcAft>
                <a:spcPts val="0"/>
              </a:spcAft>
              <a:buClr>
                <a:srgbClr val="FFFFFF"/>
              </a:buClr>
              <a:buSzPts val="6000"/>
              <a:buFont typeface="Amatic SC"/>
              <a:buNone/>
              <a:defRPr b="1" sz="6000">
                <a:solidFill>
                  <a:srgbClr val="FFFFFF"/>
                </a:solidFill>
                <a:latin typeface="Amatic SC"/>
                <a:ea typeface="Amatic SC"/>
                <a:cs typeface="Amatic SC"/>
                <a:sym typeface="Amatic S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Mali"/>
              <a:buChar char="●"/>
              <a:defRPr sz="1800">
                <a:solidFill>
                  <a:srgbClr val="FFFFFF"/>
                </a:solidFill>
                <a:latin typeface="Mali"/>
                <a:ea typeface="Mali"/>
                <a:cs typeface="Mali"/>
                <a:sym typeface="Mali"/>
              </a:defRPr>
            </a:lvl1pPr>
            <a:lvl2pPr indent="-317500" lvl="1" marL="9144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2pPr>
            <a:lvl3pPr indent="-317500" lvl="2" marL="13716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3pPr>
            <a:lvl4pPr indent="-317500" lvl="3" marL="18288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4pPr>
            <a:lvl5pPr indent="-317500" lvl="4" marL="22860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5pPr>
            <a:lvl6pPr indent="-317500" lvl="5" marL="27432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6pPr>
            <a:lvl7pPr indent="-317500" lvl="6" marL="32004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7pPr>
            <a:lvl8pPr indent="-317500" lvl="7" marL="3657600">
              <a:lnSpc>
                <a:spcPct val="115000"/>
              </a:lnSpc>
              <a:spcBef>
                <a:spcPts val="1600"/>
              </a:spcBef>
              <a:spcAft>
                <a:spcPts val="0"/>
              </a:spcAft>
              <a:buClr>
                <a:srgbClr val="FFFFFF"/>
              </a:buClr>
              <a:buSzPts val="1400"/>
              <a:buFont typeface="Mali"/>
              <a:buChar char="○"/>
              <a:defRPr>
                <a:solidFill>
                  <a:srgbClr val="FFFFFF"/>
                </a:solidFill>
                <a:latin typeface="Mali"/>
                <a:ea typeface="Mali"/>
                <a:cs typeface="Mali"/>
                <a:sym typeface="Mali"/>
              </a:defRPr>
            </a:lvl8pPr>
            <a:lvl9pPr indent="-317500" lvl="8" marL="4114800">
              <a:lnSpc>
                <a:spcPct val="115000"/>
              </a:lnSpc>
              <a:spcBef>
                <a:spcPts val="1600"/>
              </a:spcBef>
              <a:spcAft>
                <a:spcPts val="1600"/>
              </a:spcAft>
              <a:buClr>
                <a:srgbClr val="FFFFFF"/>
              </a:buClr>
              <a:buSzPts val="1400"/>
              <a:buFont typeface="Mali"/>
              <a:buChar char="■"/>
              <a:defRPr>
                <a:solidFill>
                  <a:srgbClr val="FFFFFF"/>
                </a:solidFill>
                <a:latin typeface="Mali"/>
                <a:ea typeface="Mali"/>
                <a:cs typeface="Mali"/>
                <a:sym typeface="Mal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nvSpPr>
        <p:spPr>
          <a:xfrm rot="5400000">
            <a:off x="-398125" y="4538700"/>
            <a:ext cx="9615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slidesmania.com/" TargetMode="External"/><Relationship Id="rId5" Type="http://schemas.openxmlformats.org/officeDocument/2006/relationships/hyperlink" Target="https://slidesmania.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24"/>
          <p:cNvSpPr txBox="1"/>
          <p:nvPr>
            <p:ph type="ctrTitle"/>
          </p:nvPr>
        </p:nvSpPr>
        <p:spPr>
          <a:xfrm>
            <a:off x="2738200" y="1507875"/>
            <a:ext cx="6297300" cy="146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a:t>Here goes your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33"/>
          <p:cNvSpPr txBox="1"/>
          <p:nvPr>
            <p:ph type="title"/>
          </p:nvPr>
        </p:nvSpPr>
        <p:spPr>
          <a:xfrm>
            <a:off x="5737975" y="2114225"/>
            <a:ext cx="3154800" cy="14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GB" sz="4800"/>
              <a:t>Add images!</a:t>
            </a:r>
            <a:endParaRPr sz="4800"/>
          </a:p>
        </p:txBody>
      </p:sp>
      <p:sp>
        <p:nvSpPr>
          <p:cNvPr id="843" name="Google Shape;843;p33"/>
          <p:cNvSpPr txBox="1"/>
          <p:nvPr>
            <p:ph idx="1" type="subTitle"/>
          </p:nvPr>
        </p:nvSpPr>
        <p:spPr>
          <a:xfrm>
            <a:off x="242875" y="3823450"/>
            <a:ext cx="8649900" cy="12351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2000"/>
              <a:t>Images are a big part of any slideshow presentation. They help your audience connect with your ideas on a more emotional level.</a:t>
            </a:r>
            <a:endParaRPr sz="2000"/>
          </a:p>
          <a:p>
            <a:pPr indent="0" lvl="0" marL="0" rtl="0" algn="r">
              <a:spcBef>
                <a:spcPts val="0"/>
              </a:spcBef>
              <a:spcAft>
                <a:spcPts val="0"/>
              </a:spcAft>
              <a:buNone/>
            </a:pPr>
            <a:r>
              <a:t/>
            </a:r>
            <a:endParaRPr/>
          </a:p>
        </p:txBody>
      </p:sp>
      <p:pic>
        <p:nvPicPr>
          <p:cNvPr id="844" name="Google Shape;844;p33"/>
          <p:cNvPicPr preferRelativeResize="0"/>
          <p:nvPr/>
        </p:nvPicPr>
        <p:blipFill>
          <a:blip r:embed="rId3">
            <a:alphaModFix/>
          </a:blip>
          <a:stretch>
            <a:fillRect/>
          </a:stretch>
        </p:blipFill>
        <p:spPr>
          <a:xfrm>
            <a:off x="267213" y="201225"/>
            <a:ext cx="5205488" cy="347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8" name="Shape 848"/>
        <p:cNvGrpSpPr/>
        <p:nvPr/>
      </p:nvGrpSpPr>
      <p:grpSpPr>
        <a:xfrm>
          <a:off x="0" y="0"/>
          <a:ext cx="0" cy="0"/>
          <a:chOff x="0" y="0"/>
          <a:chExt cx="0" cy="0"/>
        </a:xfrm>
      </p:grpSpPr>
      <p:sp>
        <p:nvSpPr>
          <p:cNvPr id="849" name="Google Shape;849;p34"/>
          <p:cNvSpPr txBox="1"/>
          <p:nvPr>
            <p:ph type="title"/>
          </p:nvPr>
        </p:nvSpPr>
        <p:spPr>
          <a:xfrm>
            <a:off x="311700" y="17894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4800">
                <a:solidFill>
                  <a:srgbClr val="F7F7F7"/>
                </a:solidFill>
              </a:rPr>
              <a:t>You can just add them as backgrounds.</a:t>
            </a:r>
            <a:endParaRPr sz="4800">
              <a:solidFill>
                <a:srgbClr val="F7F7F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5"/>
          <p:cNvSpPr txBox="1"/>
          <p:nvPr>
            <p:ph idx="4294967295"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800"/>
              <a:t>And tables to compare data</a:t>
            </a:r>
            <a:endParaRPr sz="4800"/>
          </a:p>
        </p:txBody>
      </p:sp>
      <p:graphicFrame>
        <p:nvGraphicFramePr>
          <p:cNvPr id="855" name="Google Shape;855;p35"/>
          <p:cNvGraphicFramePr/>
          <p:nvPr/>
        </p:nvGraphicFramePr>
        <p:xfrm>
          <a:off x="952500" y="1488275"/>
          <a:ext cx="3000000" cy="3000000"/>
        </p:xfrm>
        <a:graphic>
          <a:graphicData uri="http://schemas.openxmlformats.org/drawingml/2006/table">
            <a:tbl>
              <a:tblPr>
                <a:noFill/>
                <a:tableStyleId>{E65EEC9E-7738-41C9-BB2A-D8B9E4E43EF9}</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1P</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2P</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3P</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DOGS</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150,000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160,000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350,000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CATS</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99,000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150,000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255,000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ali"/>
                          <a:ea typeface="Mali"/>
                          <a:cs typeface="Mali"/>
                          <a:sym typeface="Mali"/>
                        </a:rPr>
                        <a:t>ELEPHANTS</a:t>
                      </a:r>
                      <a:endParaRPr b="1">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25,000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125,000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ali"/>
                          <a:ea typeface="Mali"/>
                          <a:cs typeface="Mali"/>
                          <a:sym typeface="Mali"/>
                        </a:rPr>
                        <a:t>99,000</a:t>
                      </a:r>
                      <a:endParaRPr>
                        <a:solidFill>
                          <a:srgbClr val="FFFFFF"/>
                        </a:solidFill>
                        <a:latin typeface="Mali"/>
                        <a:ea typeface="Mali"/>
                        <a:cs typeface="Mali"/>
                        <a:sym typeface="Mal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800"/>
              <a:t>Or charts.</a:t>
            </a:r>
            <a:endParaRPr sz="4800"/>
          </a:p>
        </p:txBody>
      </p:sp>
      <p:sp>
        <p:nvSpPr>
          <p:cNvPr id="861" name="Google Shape;861;p36"/>
          <p:cNvSpPr txBox="1"/>
          <p:nvPr>
            <p:ph idx="4294967295" type="body"/>
          </p:nvPr>
        </p:nvSpPr>
        <p:spPr>
          <a:xfrm>
            <a:off x="216075" y="4394325"/>
            <a:ext cx="8692500" cy="40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i="1" lang="en-GB" sz="1200"/>
              <a:t>Charts are a more visual way to present and compare data. You can insert them from Google Sheets if you are working on Google Slides or from Excel for PowerPoint users. You can even insert maps! Or can create them using shapes, like the one above.</a:t>
            </a:r>
            <a:endParaRPr i="1" sz="1200"/>
          </a:p>
        </p:txBody>
      </p:sp>
      <p:sp>
        <p:nvSpPr>
          <p:cNvPr id="862" name="Google Shape;862;p36"/>
          <p:cNvSpPr/>
          <p:nvPr/>
        </p:nvSpPr>
        <p:spPr>
          <a:xfrm flipH="1" rot="5341739">
            <a:off x="2902196" y="801484"/>
            <a:ext cx="3540508" cy="3540508"/>
          </a:xfrm>
          <a:prstGeom prst="blockArc">
            <a:avLst>
              <a:gd fmla="val 9926046" name="adj1"/>
              <a:gd fmla="val 16220256" name="adj2"/>
              <a:gd fmla="val 22397" name="adj3"/>
            </a:avLst>
          </a:prstGeom>
          <a:solidFill>
            <a:srgbClr val="6D9E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863" name="Google Shape;863;p36"/>
          <p:cNvSpPr/>
          <p:nvPr/>
        </p:nvSpPr>
        <p:spPr>
          <a:xfrm flipH="1" rot="5341739">
            <a:off x="2902196" y="801484"/>
            <a:ext cx="3540508" cy="3540508"/>
          </a:xfrm>
          <a:prstGeom prst="blockArc">
            <a:avLst>
              <a:gd fmla="val 7565045" name="adj1"/>
              <a:gd fmla="val 10386500" name="adj2"/>
              <a:gd fmla="val 22455" name="adj3"/>
            </a:avLst>
          </a:pr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864" name="Google Shape;864;p36"/>
          <p:cNvSpPr/>
          <p:nvPr/>
        </p:nvSpPr>
        <p:spPr>
          <a:xfrm flipH="1" rot="5341739">
            <a:off x="2902196" y="801484"/>
            <a:ext cx="3540508" cy="3540508"/>
          </a:xfrm>
          <a:prstGeom prst="blockArc">
            <a:avLst>
              <a:gd fmla="val 21565017" name="adj1"/>
              <a:gd fmla="val 7784743" name="adj2"/>
              <a:gd fmla="val 22644" name="adj3"/>
            </a:avLst>
          </a:prstGeom>
          <a:solidFill>
            <a:srgbClr val="F1AA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865" name="Google Shape;865;p36"/>
          <p:cNvSpPr/>
          <p:nvPr/>
        </p:nvSpPr>
        <p:spPr>
          <a:xfrm flipH="1" rot="5341739">
            <a:off x="2902196" y="801484"/>
            <a:ext cx="3540508" cy="3540508"/>
          </a:xfrm>
          <a:prstGeom prst="blockArc">
            <a:avLst>
              <a:gd fmla="val 16177254" name="adj1"/>
              <a:gd fmla="val 21595992" name="adj2"/>
              <a:gd fmla="val 22510" name="adj3"/>
            </a:avLst>
          </a:prstGeom>
          <a:solidFill>
            <a:srgbClr val="C2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cxnSp>
        <p:nvCxnSpPr>
          <p:cNvPr id="866" name="Google Shape;866;p36"/>
          <p:cNvCxnSpPr/>
          <p:nvPr/>
        </p:nvCxnSpPr>
        <p:spPr>
          <a:xfrm>
            <a:off x="5935975" y="1529350"/>
            <a:ext cx="1707300" cy="10800"/>
          </a:xfrm>
          <a:prstGeom prst="straightConnector1">
            <a:avLst/>
          </a:prstGeom>
          <a:noFill/>
          <a:ln cap="flat" cmpd="sng" w="9525">
            <a:solidFill>
              <a:srgbClr val="FFFFFF"/>
            </a:solidFill>
            <a:prstDash val="solid"/>
            <a:round/>
            <a:headEnd len="med" w="med" type="oval"/>
            <a:tailEnd len="med" w="med" type="oval"/>
          </a:ln>
        </p:spPr>
      </p:cxnSp>
      <p:cxnSp>
        <p:nvCxnSpPr>
          <p:cNvPr id="867" name="Google Shape;867;p36"/>
          <p:cNvCxnSpPr/>
          <p:nvPr/>
        </p:nvCxnSpPr>
        <p:spPr>
          <a:xfrm>
            <a:off x="5766250" y="3689750"/>
            <a:ext cx="1707300" cy="10800"/>
          </a:xfrm>
          <a:prstGeom prst="straightConnector1">
            <a:avLst/>
          </a:prstGeom>
          <a:noFill/>
          <a:ln cap="flat" cmpd="sng" w="9525">
            <a:solidFill>
              <a:srgbClr val="FFFFFF"/>
            </a:solidFill>
            <a:prstDash val="solid"/>
            <a:round/>
            <a:headEnd len="med" w="med" type="oval"/>
            <a:tailEnd len="med" w="med" type="oval"/>
          </a:ln>
        </p:spPr>
      </p:cxnSp>
      <p:cxnSp>
        <p:nvCxnSpPr>
          <p:cNvPr id="868" name="Google Shape;868;p36"/>
          <p:cNvCxnSpPr/>
          <p:nvPr/>
        </p:nvCxnSpPr>
        <p:spPr>
          <a:xfrm>
            <a:off x="1621375" y="1756925"/>
            <a:ext cx="1707300" cy="10800"/>
          </a:xfrm>
          <a:prstGeom prst="straightConnector1">
            <a:avLst/>
          </a:prstGeom>
          <a:noFill/>
          <a:ln cap="flat" cmpd="sng" w="9525">
            <a:solidFill>
              <a:srgbClr val="FFFFFF"/>
            </a:solidFill>
            <a:prstDash val="solid"/>
            <a:round/>
            <a:headEnd len="med" w="med" type="oval"/>
            <a:tailEnd len="med" w="med" type="oval"/>
          </a:ln>
        </p:spPr>
      </p:cxnSp>
      <p:cxnSp>
        <p:nvCxnSpPr>
          <p:cNvPr id="869" name="Google Shape;869;p36"/>
          <p:cNvCxnSpPr/>
          <p:nvPr/>
        </p:nvCxnSpPr>
        <p:spPr>
          <a:xfrm>
            <a:off x="2181800" y="3874375"/>
            <a:ext cx="1707300" cy="10800"/>
          </a:xfrm>
          <a:prstGeom prst="straightConnector1">
            <a:avLst/>
          </a:prstGeom>
          <a:noFill/>
          <a:ln cap="flat" cmpd="sng" w="9525">
            <a:solidFill>
              <a:srgbClr val="FFFFFF"/>
            </a:solidFill>
            <a:prstDash val="solid"/>
            <a:round/>
            <a:headEnd len="med" w="med" type="oval"/>
            <a:tailEnd len="med" w="med" type="oval"/>
          </a:ln>
        </p:spPr>
      </p:cxnSp>
      <p:sp>
        <p:nvSpPr>
          <p:cNvPr id="870" name="Google Shape;870;p36"/>
          <p:cNvSpPr txBox="1"/>
          <p:nvPr/>
        </p:nvSpPr>
        <p:spPr>
          <a:xfrm>
            <a:off x="7729200" y="1217950"/>
            <a:ext cx="1103100" cy="6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Mali"/>
                <a:ea typeface="Mali"/>
                <a:cs typeface="Mali"/>
                <a:sym typeface="Mali"/>
              </a:rPr>
              <a:t>21.80%</a:t>
            </a:r>
            <a:endParaRPr sz="1800">
              <a:solidFill>
                <a:srgbClr val="FFFFFF"/>
              </a:solidFill>
              <a:latin typeface="Mali"/>
              <a:ea typeface="Mali"/>
              <a:cs typeface="Mali"/>
              <a:sym typeface="Mali"/>
            </a:endParaRPr>
          </a:p>
        </p:txBody>
      </p:sp>
      <p:sp>
        <p:nvSpPr>
          <p:cNvPr id="871" name="Google Shape;871;p36"/>
          <p:cNvSpPr txBox="1"/>
          <p:nvPr/>
        </p:nvSpPr>
        <p:spPr>
          <a:xfrm>
            <a:off x="7643275" y="3378350"/>
            <a:ext cx="1103100" cy="6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Mali"/>
                <a:ea typeface="Mali"/>
                <a:cs typeface="Mali"/>
                <a:sym typeface="Mali"/>
              </a:rPr>
              <a:t>32.70%</a:t>
            </a:r>
            <a:endParaRPr sz="1800">
              <a:solidFill>
                <a:srgbClr val="FFFFFF"/>
              </a:solidFill>
              <a:latin typeface="Mali"/>
              <a:ea typeface="Mali"/>
              <a:cs typeface="Mali"/>
              <a:sym typeface="Mali"/>
            </a:endParaRPr>
          </a:p>
        </p:txBody>
      </p:sp>
      <p:sp>
        <p:nvSpPr>
          <p:cNvPr id="872" name="Google Shape;872;p36"/>
          <p:cNvSpPr txBox="1"/>
          <p:nvPr/>
        </p:nvSpPr>
        <p:spPr>
          <a:xfrm>
            <a:off x="891125" y="3562975"/>
            <a:ext cx="1103100" cy="6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Mali"/>
                <a:ea typeface="Mali"/>
                <a:cs typeface="Mali"/>
                <a:sym typeface="Mali"/>
              </a:rPr>
              <a:t>10.90%</a:t>
            </a:r>
            <a:endParaRPr sz="1800">
              <a:solidFill>
                <a:srgbClr val="FFFFFF"/>
              </a:solidFill>
              <a:latin typeface="Mali"/>
              <a:ea typeface="Mali"/>
              <a:cs typeface="Mali"/>
              <a:sym typeface="Mali"/>
            </a:endParaRPr>
          </a:p>
        </p:txBody>
      </p:sp>
      <p:sp>
        <p:nvSpPr>
          <p:cNvPr id="873" name="Google Shape;873;p36"/>
          <p:cNvSpPr txBox="1"/>
          <p:nvPr/>
        </p:nvSpPr>
        <p:spPr>
          <a:xfrm>
            <a:off x="311700" y="1445525"/>
            <a:ext cx="1103100" cy="6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Mali"/>
                <a:ea typeface="Mali"/>
                <a:cs typeface="Mali"/>
                <a:sym typeface="Mali"/>
              </a:rPr>
              <a:t>34.50</a:t>
            </a:r>
            <a:r>
              <a:rPr lang="en-GB" sz="1800">
                <a:solidFill>
                  <a:srgbClr val="FFFFFF"/>
                </a:solidFill>
                <a:latin typeface="Mali"/>
                <a:ea typeface="Mali"/>
                <a:cs typeface="Mali"/>
                <a:sym typeface="Mali"/>
              </a:rPr>
              <a:t>%</a:t>
            </a:r>
            <a:endParaRPr sz="1800">
              <a:solidFill>
                <a:srgbClr val="FFFFFF"/>
              </a:solidFill>
              <a:latin typeface="Mali"/>
              <a:ea typeface="Mali"/>
              <a:cs typeface="Mali"/>
              <a:sym typeface="Mal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37"/>
          <p:cNvSpPr txBox="1"/>
          <p:nvPr>
            <p:ph type="title"/>
          </p:nvPr>
        </p:nvSpPr>
        <p:spPr>
          <a:xfrm>
            <a:off x="169500" y="229375"/>
            <a:ext cx="7097700" cy="58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t>Or you can use this map</a:t>
            </a:r>
            <a:endParaRPr sz="4800"/>
          </a:p>
        </p:txBody>
      </p:sp>
      <p:sp>
        <p:nvSpPr>
          <p:cNvPr id="879" name="Google Shape;879;p37"/>
          <p:cNvSpPr/>
          <p:nvPr/>
        </p:nvSpPr>
        <p:spPr>
          <a:xfrm>
            <a:off x="7466727" y="1967475"/>
            <a:ext cx="1594200" cy="729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GB" sz="1600">
                <a:solidFill>
                  <a:srgbClr val="FFFFFF"/>
                </a:solidFill>
                <a:latin typeface="Mali"/>
                <a:ea typeface="Mali"/>
                <a:cs typeface="Mali"/>
                <a:sym typeface="Mali"/>
              </a:rPr>
              <a:t>You can insert maps directly from PowerPoint or Google Slides.</a:t>
            </a:r>
            <a:endParaRPr i="0" sz="1600" u="none" strike="noStrike">
              <a:solidFill>
                <a:srgbClr val="FFFFFF"/>
              </a:solidFill>
              <a:latin typeface="Mali"/>
              <a:ea typeface="Mali"/>
              <a:cs typeface="Mali"/>
              <a:sym typeface="Mali"/>
            </a:endParaRPr>
          </a:p>
        </p:txBody>
      </p:sp>
      <p:sp>
        <p:nvSpPr>
          <p:cNvPr id="880" name="Google Shape;880;p37"/>
          <p:cNvSpPr/>
          <p:nvPr/>
        </p:nvSpPr>
        <p:spPr>
          <a:xfrm>
            <a:off x="169500" y="1785276"/>
            <a:ext cx="1594200" cy="56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GB" sz="1600" u="none" strike="noStrike">
                <a:solidFill>
                  <a:srgbClr val="FFFFFF"/>
                </a:solidFill>
                <a:latin typeface="Mali"/>
                <a:ea typeface="Mali"/>
                <a:cs typeface="Mali"/>
                <a:sym typeface="Mali"/>
              </a:rPr>
              <a:t>You can use maps to showcase your offices.</a:t>
            </a:r>
            <a:endParaRPr>
              <a:solidFill>
                <a:srgbClr val="FFFFFF"/>
              </a:solidFill>
              <a:latin typeface="Mali"/>
              <a:ea typeface="Mali"/>
              <a:cs typeface="Mali"/>
              <a:sym typeface="Mali"/>
            </a:endParaRPr>
          </a:p>
        </p:txBody>
      </p:sp>
      <p:sp>
        <p:nvSpPr>
          <p:cNvPr id="881" name="Google Shape;881;p37"/>
          <p:cNvSpPr/>
          <p:nvPr/>
        </p:nvSpPr>
        <p:spPr>
          <a:xfrm>
            <a:off x="169510" y="3273851"/>
            <a:ext cx="1919700" cy="72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GB" sz="1600" u="none" strike="noStrike">
                <a:solidFill>
                  <a:srgbClr val="FFFFFF"/>
                </a:solidFill>
                <a:latin typeface="Mali"/>
                <a:ea typeface="Mali"/>
                <a:cs typeface="Mali"/>
                <a:sym typeface="Mali"/>
              </a:rPr>
              <a:t>Or as charts, highlighting the countries and adding your data. </a:t>
            </a:r>
            <a:endParaRPr>
              <a:solidFill>
                <a:srgbClr val="FFFFFF"/>
              </a:solidFill>
              <a:latin typeface="Mali"/>
              <a:ea typeface="Mali"/>
              <a:cs typeface="Mali"/>
              <a:sym typeface="Mali"/>
            </a:endParaRPr>
          </a:p>
        </p:txBody>
      </p:sp>
      <p:pic>
        <p:nvPicPr>
          <p:cNvPr id="882" name="Google Shape;882;p37"/>
          <p:cNvPicPr preferRelativeResize="0"/>
          <p:nvPr/>
        </p:nvPicPr>
        <p:blipFill>
          <a:blip r:embed="rId3">
            <a:alphaModFix/>
          </a:blip>
          <a:stretch>
            <a:fillRect/>
          </a:stretch>
        </p:blipFill>
        <p:spPr>
          <a:xfrm rot="3715219">
            <a:off x="2181210" y="1796576"/>
            <a:ext cx="765407" cy="7653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8"/>
          <p:cNvSpPr txBox="1"/>
          <p:nvPr>
            <p:ph type="title"/>
          </p:nvPr>
        </p:nvSpPr>
        <p:spPr>
          <a:xfrm>
            <a:off x="195900" y="1010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4800"/>
              <a:t>You can add your services</a:t>
            </a:r>
            <a:endParaRPr sz="4800"/>
          </a:p>
        </p:txBody>
      </p:sp>
      <p:sp>
        <p:nvSpPr>
          <p:cNvPr id="888" name="Google Shape;888;p38"/>
          <p:cNvSpPr txBox="1"/>
          <p:nvPr/>
        </p:nvSpPr>
        <p:spPr>
          <a:xfrm>
            <a:off x="1329800" y="2495550"/>
            <a:ext cx="1821900" cy="11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7F7F7"/>
                </a:solidFill>
                <a:latin typeface="Mali"/>
                <a:ea typeface="Mali"/>
                <a:cs typeface="Mali"/>
                <a:sym typeface="Mali"/>
              </a:rPr>
              <a:t>Something about service or product number 1.</a:t>
            </a:r>
            <a:endParaRPr sz="1800">
              <a:solidFill>
                <a:srgbClr val="F7F7F7"/>
              </a:solidFill>
              <a:latin typeface="Mali"/>
              <a:ea typeface="Mali"/>
              <a:cs typeface="Mali"/>
              <a:sym typeface="Mali"/>
            </a:endParaRPr>
          </a:p>
        </p:txBody>
      </p:sp>
      <p:sp>
        <p:nvSpPr>
          <p:cNvPr id="889" name="Google Shape;889;p38"/>
          <p:cNvSpPr txBox="1"/>
          <p:nvPr/>
        </p:nvSpPr>
        <p:spPr>
          <a:xfrm>
            <a:off x="3545250" y="2462425"/>
            <a:ext cx="1821900" cy="11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7F7F7"/>
                </a:solidFill>
                <a:latin typeface="Mali"/>
                <a:ea typeface="Mali"/>
                <a:cs typeface="Mali"/>
                <a:sym typeface="Mali"/>
              </a:rPr>
              <a:t>Something about service or product number 2.</a:t>
            </a:r>
            <a:endParaRPr sz="1800">
              <a:solidFill>
                <a:srgbClr val="F7F7F7"/>
              </a:solidFill>
              <a:latin typeface="Mali"/>
              <a:ea typeface="Mali"/>
              <a:cs typeface="Mali"/>
              <a:sym typeface="Mali"/>
            </a:endParaRPr>
          </a:p>
        </p:txBody>
      </p:sp>
      <p:sp>
        <p:nvSpPr>
          <p:cNvPr id="890" name="Google Shape;890;p38"/>
          <p:cNvSpPr txBox="1"/>
          <p:nvPr/>
        </p:nvSpPr>
        <p:spPr>
          <a:xfrm>
            <a:off x="5458775" y="2495550"/>
            <a:ext cx="1821900" cy="11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Mali"/>
                <a:ea typeface="Mali"/>
                <a:cs typeface="Mali"/>
                <a:sym typeface="Mali"/>
              </a:rPr>
              <a:t>Something about service or product number 3.</a:t>
            </a:r>
            <a:endParaRPr sz="1800">
              <a:solidFill>
                <a:srgbClr val="FFFFFF"/>
              </a:solidFill>
              <a:latin typeface="Mali"/>
              <a:ea typeface="Mali"/>
              <a:cs typeface="Mali"/>
              <a:sym typeface="Mali"/>
            </a:endParaRPr>
          </a:p>
        </p:txBody>
      </p:sp>
      <p:sp>
        <p:nvSpPr>
          <p:cNvPr id="891" name="Google Shape;891;p38"/>
          <p:cNvSpPr txBox="1"/>
          <p:nvPr/>
        </p:nvSpPr>
        <p:spPr>
          <a:xfrm rot="-527426">
            <a:off x="1510862" y="1850211"/>
            <a:ext cx="1682361" cy="40464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B55475"/>
                </a:solidFill>
                <a:latin typeface="Mali"/>
                <a:ea typeface="Mali"/>
                <a:cs typeface="Mali"/>
                <a:sym typeface="Mali"/>
              </a:rPr>
              <a:t>PRODUCT  I</a:t>
            </a:r>
            <a:endParaRPr b="1">
              <a:solidFill>
                <a:srgbClr val="B55475"/>
              </a:solidFill>
              <a:latin typeface="Mali"/>
              <a:ea typeface="Mali"/>
              <a:cs typeface="Mali"/>
              <a:sym typeface="Mali"/>
            </a:endParaRPr>
          </a:p>
        </p:txBody>
      </p:sp>
      <p:sp>
        <p:nvSpPr>
          <p:cNvPr id="892" name="Google Shape;892;p38"/>
          <p:cNvSpPr txBox="1"/>
          <p:nvPr/>
        </p:nvSpPr>
        <p:spPr>
          <a:xfrm rot="-464226">
            <a:off x="3537338" y="1938292"/>
            <a:ext cx="1682416" cy="404799"/>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BA7E5"/>
                </a:solidFill>
                <a:latin typeface="Mali"/>
                <a:ea typeface="Mali"/>
                <a:cs typeface="Mali"/>
                <a:sym typeface="Mali"/>
              </a:rPr>
              <a:t>SERVICE II</a:t>
            </a:r>
            <a:endParaRPr b="1">
              <a:solidFill>
                <a:srgbClr val="5BA7E5"/>
              </a:solidFill>
              <a:latin typeface="Mali"/>
              <a:ea typeface="Mali"/>
              <a:cs typeface="Mali"/>
              <a:sym typeface="Mali"/>
            </a:endParaRPr>
          </a:p>
        </p:txBody>
      </p:sp>
      <p:sp>
        <p:nvSpPr>
          <p:cNvPr id="893" name="Google Shape;893;p38"/>
          <p:cNvSpPr txBox="1"/>
          <p:nvPr/>
        </p:nvSpPr>
        <p:spPr>
          <a:xfrm rot="-498296">
            <a:off x="5606703" y="1938295"/>
            <a:ext cx="1682342" cy="40475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8E7CC3"/>
                </a:solidFill>
                <a:latin typeface="Mali"/>
                <a:ea typeface="Mali"/>
                <a:cs typeface="Mali"/>
                <a:sym typeface="Mali"/>
              </a:rPr>
              <a:t>PRODUCT I</a:t>
            </a:r>
            <a:r>
              <a:rPr b="1" lang="en-GB">
                <a:solidFill>
                  <a:srgbClr val="8E7CC3"/>
                </a:solidFill>
                <a:latin typeface="Mali"/>
                <a:ea typeface="Mali"/>
                <a:cs typeface="Mali"/>
                <a:sym typeface="Mali"/>
              </a:rPr>
              <a:t>II</a:t>
            </a:r>
            <a:endParaRPr b="1">
              <a:solidFill>
                <a:srgbClr val="8E7CC3"/>
              </a:solidFill>
              <a:latin typeface="Mali"/>
              <a:ea typeface="Mali"/>
              <a:cs typeface="Mali"/>
              <a:sym typeface="Mal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9"/>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Add your title here</a:t>
            </a:r>
            <a:endParaRPr/>
          </a:p>
        </p:txBody>
      </p:sp>
      <p:sp>
        <p:nvSpPr>
          <p:cNvPr id="899" name="Google Shape;899;p39"/>
          <p:cNvSpPr txBox="1"/>
          <p:nvPr>
            <p:ph idx="1" type="subTitle"/>
          </p:nvPr>
        </p:nvSpPr>
        <p:spPr>
          <a:xfrm>
            <a:off x="570300" y="1059175"/>
            <a:ext cx="4045200" cy="1407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If you are presenting a website, an internet product or an app, you can use this computer mockup to showcase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Just replace the screenshot with your own.</a:t>
            </a:r>
            <a:endParaRPr/>
          </a:p>
        </p:txBody>
      </p:sp>
      <p:pic>
        <p:nvPicPr>
          <p:cNvPr id="900" name="Google Shape;900;p39"/>
          <p:cNvPicPr preferRelativeResize="0"/>
          <p:nvPr/>
        </p:nvPicPr>
        <p:blipFill>
          <a:blip r:embed="rId3">
            <a:alphaModFix/>
          </a:blip>
          <a:stretch>
            <a:fillRect/>
          </a:stretch>
        </p:blipFill>
        <p:spPr>
          <a:xfrm>
            <a:off x="5199450" y="925525"/>
            <a:ext cx="3405199" cy="1881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0"/>
          <p:cNvSpPr txBox="1"/>
          <p:nvPr>
            <p:ph type="title"/>
          </p:nvPr>
        </p:nvSpPr>
        <p:spPr>
          <a:xfrm>
            <a:off x="570300" y="394975"/>
            <a:ext cx="4045200" cy="66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Add your title here</a:t>
            </a:r>
            <a:endParaRPr/>
          </a:p>
        </p:txBody>
      </p:sp>
      <p:sp>
        <p:nvSpPr>
          <p:cNvPr id="906" name="Google Shape;906;p40"/>
          <p:cNvSpPr txBox="1"/>
          <p:nvPr>
            <p:ph idx="1" type="subTitle"/>
          </p:nvPr>
        </p:nvSpPr>
        <p:spPr>
          <a:xfrm>
            <a:off x="570300" y="973900"/>
            <a:ext cx="4045200" cy="2454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If you are presenting a website, an internet product or an app, you can use this laptop mockup to showcase 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Just replace the screenshot with your own.</a:t>
            </a:r>
            <a:endParaRPr/>
          </a:p>
        </p:txBody>
      </p:sp>
      <p:pic>
        <p:nvPicPr>
          <p:cNvPr id="907" name="Google Shape;907;p40"/>
          <p:cNvPicPr preferRelativeResize="0"/>
          <p:nvPr/>
        </p:nvPicPr>
        <p:blipFill>
          <a:blip r:embed="rId3">
            <a:alphaModFix/>
          </a:blip>
          <a:stretch>
            <a:fillRect/>
          </a:stretch>
        </p:blipFill>
        <p:spPr>
          <a:xfrm>
            <a:off x="5168500" y="1782775"/>
            <a:ext cx="3190875" cy="1763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41"/>
          <p:cNvSpPr txBox="1"/>
          <p:nvPr>
            <p:ph type="title"/>
          </p:nvPr>
        </p:nvSpPr>
        <p:spPr>
          <a:xfrm>
            <a:off x="311700" y="673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Here you can introduce the people that makes it all possible.</a:t>
            </a:r>
            <a:endParaRPr/>
          </a:p>
        </p:txBody>
      </p:sp>
      <p:pic>
        <p:nvPicPr>
          <p:cNvPr id="913" name="Google Shape;913;p41"/>
          <p:cNvPicPr preferRelativeResize="0"/>
          <p:nvPr/>
        </p:nvPicPr>
        <p:blipFill rotWithShape="1">
          <a:blip r:embed="rId3">
            <a:alphaModFix/>
          </a:blip>
          <a:srcRect b="44665" l="21217" r="22845" t="17834"/>
          <a:stretch/>
        </p:blipFill>
        <p:spPr>
          <a:xfrm>
            <a:off x="583175" y="2371725"/>
            <a:ext cx="1800000" cy="1800000"/>
          </a:xfrm>
          <a:prstGeom prst="cloud">
            <a:avLst/>
          </a:prstGeom>
          <a:noFill/>
          <a:ln>
            <a:noFill/>
          </a:ln>
        </p:spPr>
      </p:pic>
      <p:pic>
        <p:nvPicPr>
          <p:cNvPr id="914" name="Google Shape;914;p41"/>
          <p:cNvPicPr preferRelativeResize="0"/>
          <p:nvPr/>
        </p:nvPicPr>
        <p:blipFill rotWithShape="1">
          <a:blip r:embed="rId4">
            <a:alphaModFix/>
          </a:blip>
          <a:srcRect b="37339" l="28591" r="20197" t="29843"/>
          <a:stretch/>
        </p:blipFill>
        <p:spPr>
          <a:xfrm>
            <a:off x="4754688" y="2371725"/>
            <a:ext cx="1800000" cy="1800000"/>
          </a:xfrm>
          <a:prstGeom prst="cloud">
            <a:avLst/>
          </a:prstGeom>
          <a:noFill/>
          <a:ln>
            <a:noFill/>
          </a:ln>
        </p:spPr>
      </p:pic>
      <p:sp>
        <p:nvSpPr>
          <p:cNvPr id="915" name="Google Shape;915;p41"/>
          <p:cNvSpPr txBox="1"/>
          <p:nvPr/>
        </p:nvSpPr>
        <p:spPr>
          <a:xfrm>
            <a:off x="2595575" y="2371725"/>
            <a:ext cx="1666500" cy="21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Mali"/>
                <a:ea typeface="Mali"/>
                <a:cs typeface="Mali"/>
                <a:sym typeface="Mali"/>
              </a:rPr>
              <a:t>Add their names, what they do and what makes them so awesome!</a:t>
            </a:r>
            <a:endParaRPr sz="1800">
              <a:solidFill>
                <a:srgbClr val="FFFFFF"/>
              </a:solidFill>
              <a:latin typeface="Mali"/>
              <a:ea typeface="Mali"/>
              <a:cs typeface="Mali"/>
              <a:sym typeface="Mali"/>
            </a:endParaRPr>
          </a:p>
        </p:txBody>
      </p:sp>
      <p:sp>
        <p:nvSpPr>
          <p:cNvPr id="916" name="Google Shape;916;p41"/>
          <p:cNvSpPr txBox="1"/>
          <p:nvPr/>
        </p:nvSpPr>
        <p:spPr>
          <a:xfrm>
            <a:off x="6853225" y="2371725"/>
            <a:ext cx="1666500" cy="21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Mali"/>
                <a:ea typeface="Mali"/>
                <a:cs typeface="Mali"/>
                <a:sym typeface="Mali"/>
              </a:rPr>
              <a:t>Add their names, what they do and what makes them so awesome!</a:t>
            </a:r>
            <a:endParaRPr sz="1800">
              <a:solidFill>
                <a:srgbClr val="FFFFFF"/>
              </a:solidFill>
              <a:latin typeface="Mali"/>
              <a:ea typeface="Mali"/>
              <a:cs typeface="Mali"/>
              <a:sym typeface="Mali"/>
            </a:endParaRPr>
          </a:p>
        </p:txBody>
      </p:sp>
      <p:sp>
        <p:nvSpPr>
          <p:cNvPr id="917" name="Google Shape;917;p41"/>
          <p:cNvSpPr/>
          <p:nvPr/>
        </p:nvSpPr>
        <p:spPr>
          <a:xfrm rot="1293721">
            <a:off x="7362973" y="4407461"/>
            <a:ext cx="650746" cy="585945"/>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8" name="Google Shape;918;p41"/>
          <p:cNvSpPr/>
          <p:nvPr/>
        </p:nvSpPr>
        <p:spPr>
          <a:xfrm rot="-1676666">
            <a:off x="8437043" y="4263948"/>
            <a:ext cx="513815" cy="479710"/>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9" name="Google Shape;919;p41"/>
          <p:cNvSpPr/>
          <p:nvPr/>
        </p:nvSpPr>
        <p:spPr>
          <a:xfrm rot="1952229">
            <a:off x="80192" y="4385947"/>
            <a:ext cx="650341" cy="585581"/>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20" name="Google Shape;920;p41"/>
          <p:cNvSpPr/>
          <p:nvPr/>
        </p:nvSpPr>
        <p:spPr>
          <a:xfrm rot="-1016557">
            <a:off x="1173322" y="4437033"/>
            <a:ext cx="513616" cy="479594"/>
          </a:xfrm>
          <a:custGeom>
            <a:rect b="b" l="l" r="r" t="t"/>
            <a:pathLst>
              <a:path extrusionOk="0" h="585958" w="650760">
                <a:moveTo>
                  <a:pt x="10481" y="217920"/>
                </a:moveTo>
                <a:cubicBezTo>
                  <a:pt x="-53881" y="173026"/>
                  <a:pt x="197079" y="254242"/>
                  <a:pt x="249149" y="217922"/>
                </a:cubicBezTo>
                <a:cubicBezTo>
                  <a:pt x="301219" y="181602"/>
                  <a:pt x="298316" y="0"/>
                  <a:pt x="322900" y="0"/>
                </a:cubicBezTo>
                <a:cubicBezTo>
                  <a:pt x="347484" y="0"/>
                  <a:pt x="344581" y="181602"/>
                  <a:pt x="396651" y="217922"/>
                </a:cubicBezTo>
                <a:lnTo>
                  <a:pt x="635319" y="217920"/>
                </a:lnTo>
                <a:cubicBezTo>
                  <a:pt x="714875" y="217919"/>
                  <a:pt x="462121" y="293835"/>
                  <a:pt x="442232" y="352602"/>
                </a:cubicBezTo>
                <a:lnTo>
                  <a:pt x="515986" y="570523"/>
                </a:lnTo>
                <a:cubicBezTo>
                  <a:pt x="540571" y="643163"/>
                  <a:pt x="387262" y="435839"/>
                  <a:pt x="322900" y="435839"/>
                </a:cubicBezTo>
                <a:lnTo>
                  <a:pt x="129814" y="570523"/>
                </a:lnTo>
                <a:cubicBezTo>
                  <a:pt x="65452" y="615418"/>
                  <a:pt x="223457" y="411369"/>
                  <a:pt x="203568" y="352602"/>
                </a:cubicBezTo>
                <a:lnTo>
                  <a:pt x="10481" y="217920"/>
                </a:lnTo>
                <a:close/>
              </a:path>
            </a:pathLst>
          </a:custGeom>
          <a:solidFill>
            <a:srgbClr val="E7E1E2"/>
          </a:solidFill>
          <a:ln>
            <a:noFill/>
          </a:ln>
          <a:effectLst>
            <a:outerShdw blurRad="50800" rotWithShape="0" dir="16200000" dist="38100">
              <a:srgbClr val="33391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42"/>
          <p:cNvSpPr txBox="1"/>
          <p:nvPr>
            <p:ph idx="1" type="body"/>
          </p:nvPr>
        </p:nvSpPr>
        <p:spPr>
          <a:xfrm>
            <a:off x="2100275" y="2490250"/>
            <a:ext cx="6549900" cy="1300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GB" sz="2400"/>
              <a:t>Fonts used: </a:t>
            </a:r>
            <a:r>
              <a:rPr b="1" lang="en-GB" sz="3000">
                <a:latin typeface="Amatic SC"/>
                <a:ea typeface="Amatic SC"/>
                <a:cs typeface="Amatic SC"/>
                <a:sym typeface="Amatic SC"/>
              </a:rPr>
              <a:t>AMATIC SC </a:t>
            </a:r>
            <a:r>
              <a:rPr lang="en-GB" sz="2400"/>
              <a:t>and Mali</a:t>
            </a:r>
            <a:endParaRPr sz="2400"/>
          </a:p>
        </p:txBody>
      </p:sp>
      <p:sp>
        <p:nvSpPr>
          <p:cNvPr id="926" name="Google Shape;926;p42"/>
          <p:cNvSpPr txBox="1"/>
          <p:nvPr>
            <p:ph type="title"/>
          </p:nvPr>
        </p:nvSpPr>
        <p:spPr>
          <a:xfrm>
            <a:off x="2614775" y="600925"/>
            <a:ext cx="6035400" cy="1627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25"/>
          <p:cNvSpPr txBox="1"/>
          <p:nvPr>
            <p:ph type="title"/>
          </p:nvPr>
        </p:nvSpPr>
        <p:spPr>
          <a:xfrm>
            <a:off x="3140625" y="749825"/>
            <a:ext cx="56784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4800"/>
              <a:t>Introduce yourself</a:t>
            </a:r>
            <a:endParaRPr sz="4800"/>
          </a:p>
        </p:txBody>
      </p:sp>
      <p:sp>
        <p:nvSpPr>
          <p:cNvPr id="793" name="Google Shape;793;p25"/>
          <p:cNvSpPr txBox="1"/>
          <p:nvPr>
            <p:ph idx="4294967295" type="body"/>
          </p:nvPr>
        </p:nvSpPr>
        <p:spPr>
          <a:xfrm>
            <a:off x="5625704" y="1786075"/>
            <a:ext cx="3085500" cy="23868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GB" sz="4800"/>
              <a:t>Hi, I am Emma Green!</a:t>
            </a:r>
            <a:endParaRPr sz="4800"/>
          </a:p>
          <a:p>
            <a:pPr indent="0" lvl="0" marL="0" rtl="0" algn="r">
              <a:lnSpc>
                <a:spcPct val="100000"/>
              </a:lnSpc>
              <a:spcBef>
                <a:spcPts val="1600"/>
              </a:spcBef>
              <a:spcAft>
                <a:spcPts val="1600"/>
              </a:spcAft>
              <a:buNone/>
            </a:pPr>
            <a:r>
              <a:t/>
            </a:r>
            <a:endParaRPr/>
          </a:p>
        </p:txBody>
      </p:sp>
      <p:pic>
        <p:nvPicPr>
          <p:cNvPr id="794" name="Google Shape;794;p25"/>
          <p:cNvPicPr preferRelativeResize="0"/>
          <p:nvPr/>
        </p:nvPicPr>
        <p:blipFill rotWithShape="1">
          <a:blip r:embed="rId3">
            <a:alphaModFix/>
          </a:blip>
          <a:srcRect b="0" l="15906" r="15913" t="0"/>
          <a:stretch/>
        </p:blipFill>
        <p:spPr>
          <a:xfrm>
            <a:off x="707350" y="622300"/>
            <a:ext cx="4393332" cy="4393332"/>
          </a:xfrm>
          <a:prstGeom prst="cloud">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3"/>
          <p:cNvSpPr txBox="1"/>
          <p:nvPr/>
        </p:nvSpPr>
        <p:spPr>
          <a:xfrm>
            <a:off x="553575" y="1370700"/>
            <a:ext cx="8208300" cy="240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400">
                <a:solidFill>
                  <a:srgbClr val="FFFFFF"/>
                </a:solidFill>
                <a:latin typeface="Mali"/>
                <a:ea typeface="Mali"/>
                <a:cs typeface="Mali"/>
                <a:sym typeface="Mali"/>
              </a:rPr>
              <a:t>Presentation Template:</a:t>
            </a:r>
            <a:r>
              <a:rPr lang="en-GB" sz="3400">
                <a:solidFill>
                  <a:srgbClr val="FFFFFF"/>
                </a:solidFill>
                <a:uFill>
                  <a:noFill/>
                </a:uFill>
                <a:latin typeface="Mali"/>
                <a:ea typeface="Mali"/>
                <a:cs typeface="Mali"/>
                <a:sym typeface="Mali"/>
                <a:hlinkClick r:id="rId3">
                  <a:extLst>
                    <a:ext uri="{A12FA001-AC4F-418D-AE19-62706E023703}">
                      <ahyp:hlinkClr val="tx"/>
                    </a:ext>
                  </a:extLst>
                </a:hlinkClick>
              </a:rPr>
              <a:t> </a:t>
            </a:r>
            <a:r>
              <a:rPr lang="en-GB" sz="3400" u="sng">
                <a:solidFill>
                  <a:srgbClr val="FFFFFF"/>
                </a:solidFill>
                <a:latin typeface="Mali"/>
                <a:ea typeface="Mali"/>
                <a:cs typeface="Mali"/>
                <a:sym typeface="Mali"/>
                <a:hlinkClick r:id="rId4">
                  <a:extLst>
                    <a:ext uri="{A12FA001-AC4F-418D-AE19-62706E023703}">
                      <ahyp:hlinkClr val="tx"/>
                    </a:ext>
                  </a:extLst>
                </a:hlinkClick>
              </a:rPr>
              <a:t>SlidesMania</a:t>
            </a:r>
            <a:endParaRPr sz="3400" u="sng">
              <a:solidFill>
                <a:srgbClr val="FFFFFF"/>
              </a:solidFill>
              <a:latin typeface="Mali"/>
              <a:ea typeface="Mali"/>
              <a:cs typeface="Mali"/>
              <a:sym typeface="Mali"/>
              <a:hlinkClick r:id="rId5">
                <a:extLst>
                  <a:ext uri="{A12FA001-AC4F-418D-AE19-62706E023703}">
                    <ahyp:hlinkClr val="tx"/>
                  </a:ext>
                </a:extLst>
              </a:hlinkClick>
            </a:endParaRPr>
          </a:p>
          <a:p>
            <a:pPr indent="0" lvl="0" marL="0" rtl="0" algn="l">
              <a:lnSpc>
                <a:spcPct val="115000"/>
              </a:lnSpc>
              <a:spcBef>
                <a:spcPts val="0"/>
              </a:spcBef>
              <a:spcAft>
                <a:spcPts val="0"/>
              </a:spcAft>
              <a:buNone/>
            </a:pPr>
            <a:r>
              <a:t/>
            </a:r>
            <a:endParaRPr sz="2400">
              <a:solidFill>
                <a:srgbClr val="FFFFFF"/>
              </a:solidFill>
              <a:latin typeface="Mali"/>
              <a:ea typeface="Mali"/>
              <a:cs typeface="Mali"/>
              <a:sym typeface="Mali"/>
            </a:endParaRPr>
          </a:p>
          <a:p>
            <a:pPr indent="0" lvl="0" marL="0" rtl="0" algn="ctr">
              <a:lnSpc>
                <a:spcPct val="115000"/>
              </a:lnSpc>
              <a:spcBef>
                <a:spcPts val="0"/>
              </a:spcBef>
              <a:spcAft>
                <a:spcPts val="0"/>
              </a:spcAft>
              <a:buNone/>
            </a:pPr>
            <a:r>
              <a:rPr lang="en-GB" sz="2400">
                <a:solidFill>
                  <a:srgbClr val="FFFFFF"/>
                </a:solidFill>
                <a:latin typeface="Mali"/>
                <a:ea typeface="Mali"/>
                <a:cs typeface="Mali"/>
                <a:sym typeface="Mali"/>
              </a:rPr>
              <a:t>I</a:t>
            </a:r>
            <a:r>
              <a:rPr lang="en-GB" sz="2400">
                <a:solidFill>
                  <a:srgbClr val="FFFFFF"/>
                </a:solidFill>
                <a:latin typeface="Mali"/>
                <a:ea typeface="Mali"/>
                <a:cs typeface="Mali"/>
                <a:sym typeface="Mali"/>
              </a:rPr>
              <a:t>mages: Unsplash</a:t>
            </a:r>
            <a:endParaRPr sz="2400">
              <a:solidFill>
                <a:srgbClr val="FFFFFF"/>
              </a:solidFill>
              <a:latin typeface="Mali"/>
              <a:ea typeface="Mali"/>
              <a:cs typeface="Mali"/>
              <a:sym typeface="Mali"/>
            </a:endParaRPr>
          </a:p>
          <a:p>
            <a:pPr indent="0" lvl="0" marL="0" rtl="0" algn="ctr">
              <a:lnSpc>
                <a:spcPct val="115000"/>
              </a:lnSpc>
              <a:spcBef>
                <a:spcPts val="0"/>
              </a:spcBef>
              <a:spcAft>
                <a:spcPts val="0"/>
              </a:spcAft>
              <a:buNone/>
            </a:pPr>
            <a:r>
              <a:rPr lang="en-GB">
                <a:solidFill>
                  <a:srgbClr val="FFFFFF"/>
                </a:solidFill>
                <a:latin typeface="Mali"/>
                <a:ea typeface="Mali"/>
                <a:cs typeface="Mali"/>
                <a:sym typeface="Mali"/>
              </a:rPr>
              <a:t>Please keep this slide or mention us and the other resources used in the footer of a slide.</a:t>
            </a:r>
            <a:endParaRPr>
              <a:solidFill>
                <a:srgbClr val="FFFFFF"/>
              </a:solidFill>
              <a:latin typeface="Mali"/>
              <a:ea typeface="Mali"/>
              <a:cs typeface="Mali"/>
              <a:sym typeface="Mali"/>
            </a:endParaRPr>
          </a:p>
          <a:p>
            <a:pPr indent="0" lvl="0" marL="0" rtl="0" algn="ctr">
              <a:lnSpc>
                <a:spcPct val="115000"/>
              </a:lnSpc>
              <a:spcBef>
                <a:spcPts val="0"/>
              </a:spcBef>
              <a:spcAft>
                <a:spcPts val="0"/>
              </a:spcAft>
              <a:buNone/>
            </a:pPr>
            <a:r>
              <a:t/>
            </a:r>
            <a:endParaRPr sz="2400">
              <a:solidFill>
                <a:srgbClr val="FFFFFF"/>
              </a:solidFill>
              <a:latin typeface="Mali"/>
              <a:ea typeface="Mali"/>
              <a:cs typeface="Mali"/>
              <a:sym typeface="Mal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26"/>
          <p:cNvSpPr txBox="1"/>
          <p:nvPr>
            <p:ph type="title"/>
          </p:nvPr>
        </p:nvSpPr>
        <p:spPr>
          <a:xfrm>
            <a:off x="235500" y="327000"/>
            <a:ext cx="5959200" cy="75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 your talking points here</a:t>
            </a:r>
            <a:endParaRPr/>
          </a:p>
        </p:txBody>
      </p:sp>
      <p:sp>
        <p:nvSpPr>
          <p:cNvPr id="800" name="Google Shape;800;p26"/>
          <p:cNvSpPr txBox="1"/>
          <p:nvPr>
            <p:ph idx="1" type="body"/>
          </p:nvPr>
        </p:nvSpPr>
        <p:spPr>
          <a:xfrm>
            <a:off x="311700" y="1389600"/>
            <a:ext cx="5481300" cy="1486200"/>
          </a:xfrm>
          <a:prstGeom prst="rect">
            <a:avLst/>
          </a:prstGeom>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Char char="❖"/>
            </a:pPr>
            <a:r>
              <a:rPr lang="en-GB" sz="2300"/>
              <a:t>We will talk about this first.</a:t>
            </a:r>
            <a:endParaRPr sz="2300"/>
          </a:p>
          <a:p>
            <a:pPr indent="-374650" lvl="0" marL="457200" rtl="0" algn="l">
              <a:lnSpc>
                <a:spcPct val="115000"/>
              </a:lnSpc>
              <a:spcBef>
                <a:spcPts val="0"/>
              </a:spcBef>
              <a:spcAft>
                <a:spcPts val="0"/>
              </a:spcAft>
              <a:buSzPts val="2300"/>
              <a:buChar char="❖"/>
            </a:pPr>
            <a:r>
              <a:rPr lang="en-GB" sz="2300"/>
              <a:t>We will talk about this second.</a:t>
            </a:r>
            <a:endParaRPr sz="2300"/>
          </a:p>
          <a:p>
            <a:pPr indent="-374650" lvl="0" marL="457200" rtl="0" algn="l">
              <a:lnSpc>
                <a:spcPct val="115000"/>
              </a:lnSpc>
              <a:spcBef>
                <a:spcPts val="0"/>
              </a:spcBef>
              <a:spcAft>
                <a:spcPts val="0"/>
              </a:spcAft>
              <a:buSzPts val="2300"/>
              <a:buChar char="❖"/>
            </a:pPr>
            <a:r>
              <a:rPr lang="en-GB" sz="2300"/>
              <a:t>We will talk about this last.</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7"/>
          <p:cNvSpPr txBox="1"/>
          <p:nvPr>
            <p:ph type="title"/>
          </p:nvPr>
        </p:nvSpPr>
        <p:spPr>
          <a:xfrm>
            <a:off x="1607700" y="1922250"/>
            <a:ext cx="7224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5300"/>
              <a:t>We will talk about this first</a:t>
            </a:r>
            <a:endParaRPr sz="5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2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 your title here</a:t>
            </a:r>
            <a:endParaRPr/>
          </a:p>
        </p:txBody>
      </p:sp>
      <p:sp>
        <p:nvSpPr>
          <p:cNvPr id="811" name="Google Shape;811;p28"/>
          <p:cNvSpPr txBox="1"/>
          <p:nvPr>
            <p:ph idx="1" type="body"/>
          </p:nvPr>
        </p:nvSpPr>
        <p:spPr>
          <a:xfrm>
            <a:off x="311700" y="1152475"/>
            <a:ext cx="8520600" cy="20943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GB"/>
              <a:t>One of the keys to an effective presentation is keeping it simple, concentrate on your core message.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a:t>Make it easy for your audience to understand and respond.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29"/>
          <p:cNvSpPr txBox="1"/>
          <p:nvPr>
            <p:ph type="title"/>
          </p:nvPr>
        </p:nvSpPr>
        <p:spPr>
          <a:xfrm>
            <a:off x="490250" y="450150"/>
            <a:ext cx="6367800" cy="29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 your main point here. Or use a quote that rounds up your idea.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0"/>
          <p:cNvSpPr txBox="1"/>
          <p:nvPr>
            <p:ph type="title"/>
          </p:nvPr>
        </p:nvSpPr>
        <p:spPr>
          <a:xfrm>
            <a:off x="1571100" y="450875"/>
            <a:ext cx="7227600" cy="241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Great idea!</a:t>
            </a:r>
            <a:endParaRPr/>
          </a:p>
        </p:txBody>
      </p:sp>
      <p:sp>
        <p:nvSpPr>
          <p:cNvPr id="822" name="Google Shape;822;p30"/>
          <p:cNvSpPr txBox="1"/>
          <p:nvPr>
            <p:ph idx="1" type="body"/>
          </p:nvPr>
        </p:nvSpPr>
        <p:spPr>
          <a:xfrm>
            <a:off x="1537500" y="2603550"/>
            <a:ext cx="7447200" cy="375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a:t>Finish up your first set of slides.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You can split your content.</a:t>
            </a:r>
            <a:endParaRPr/>
          </a:p>
        </p:txBody>
      </p:sp>
      <p:sp>
        <p:nvSpPr>
          <p:cNvPr id="828" name="Google Shape;828;p31"/>
          <p:cNvSpPr txBox="1"/>
          <p:nvPr>
            <p:ph idx="1" type="body"/>
          </p:nvPr>
        </p:nvSpPr>
        <p:spPr>
          <a:xfrm>
            <a:off x="311700" y="1304875"/>
            <a:ext cx="3999900" cy="258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Font typeface="Arial"/>
              <a:buNone/>
            </a:pPr>
            <a:r>
              <a:rPr lang="en-GB" sz="1800"/>
              <a:t>Remember that most of our presentation templates allow you to change the colors by going into the master – this works both in PowerPoint and Google Slides – , so you can adapt them to your needs</a:t>
            </a:r>
            <a:endParaRPr sz="1800"/>
          </a:p>
        </p:txBody>
      </p:sp>
      <p:sp>
        <p:nvSpPr>
          <p:cNvPr id="829" name="Google Shape;829;p31"/>
          <p:cNvSpPr txBox="1"/>
          <p:nvPr>
            <p:ph idx="2" type="body"/>
          </p:nvPr>
        </p:nvSpPr>
        <p:spPr>
          <a:xfrm>
            <a:off x="4832400" y="1304875"/>
            <a:ext cx="3999900" cy="258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Font typeface="Arial"/>
              <a:buNone/>
            </a:pPr>
            <a:r>
              <a:rPr lang="en-GB" sz="1800"/>
              <a:t>Colors are emotional and evoke feelings. The right colors can help persuade and motivate, they can increase your audience's interest and improve learning comprehension and retention.</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2"/>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 your title here.</a:t>
            </a:r>
            <a:endParaRPr/>
          </a:p>
        </p:txBody>
      </p:sp>
      <p:sp>
        <p:nvSpPr>
          <p:cNvPr id="835" name="Google Shape;835;p32"/>
          <p:cNvSpPr txBox="1"/>
          <p:nvPr>
            <p:ph idx="1" type="body"/>
          </p:nvPr>
        </p:nvSpPr>
        <p:spPr>
          <a:xfrm>
            <a:off x="311700" y="1095550"/>
            <a:ext cx="2504100" cy="25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Did you know that pandas don’t hibernate?</a:t>
            </a:r>
            <a:endParaRPr/>
          </a:p>
          <a:p>
            <a:pPr indent="0" lvl="0" marL="0" rtl="0" algn="l">
              <a:spcBef>
                <a:spcPts val="1600"/>
              </a:spcBef>
              <a:spcAft>
                <a:spcPts val="1600"/>
              </a:spcAft>
              <a:buNone/>
            </a:pPr>
            <a:r>
              <a:rPr lang="en-GB"/>
              <a:t>When winter approaches, they head lower down their mountain homes to warmer temperatures, where they continue to chomp away on bamboo!</a:t>
            </a:r>
            <a:endParaRPr/>
          </a:p>
        </p:txBody>
      </p:sp>
      <p:sp>
        <p:nvSpPr>
          <p:cNvPr id="836" name="Google Shape;836;p32"/>
          <p:cNvSpPr txBox="1"/>
          <p:nvPr>
            <p:ph idx="2" type="body"/>
          </p:nvPr>
        </p:nvSpPr>
        <p:spPr>
          <a:xfrm>
            <a:off x="3319950" y="1095550"/>
            <a:ext cx="2504100" cy="25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Did you know that a cat uses its whiskers as feelers to determine if a space is too small to squeeze through?</a:t>
            </a:r>
            <a:endParaRPr/>
          </a:p>
          <a:p>
            <a:pPr indent="0" lvl="0" marL="0" rtl="0" algn="l">
              <a:spcBef>
                <a:spcPts val="1600"/>
              </a:spcBef>
              <a:spcAft>
                <a:spcPts val="1600"/>
              </a:spcAft>
              <a:buNone/>
            </a:pPr>
            <a:r>
              <a:rPr lang="en-GB"/>
              <a:t>Also, cats love to sleep. A fifteen-year-old cat has probably spent ten years of its life sleeping.</a:t>
            </a:r>
            <a:endParaRPr/>
          </a:p>
        </p:txBody>
      </p:sp>
      <p:sp>
        <p:nvSpPr>
          <p:cNvPr id="837" name="Google Shape;837;p32"/>
          <p:cNvSpPr txBox="1"/>
          <p:nvPr>
            <p:ph idx="3" type="body"/>
          </p:nvPr>
        </p:nvSpPr>
        <p:spPr>
          <a:xfrm>
            <a:off x="6328200" y="1095550"/>
            <a:ext cx="2504100" cy="25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Did you know that elephants can sense storms?</a:t>
            </a:r>
            <a:endParaRPr/>
          </a:p>
          <a:p>
            <a:pPr indent="0" lvl="0" marL="0" rtl="0" algn="l">
              <a:spcBef>
                <a:spcPts val="1600"/>
              </a:spcBef>
              <a:spcAft>
                <a:spcPts val="1600"/>
              </a:spcAft>
              <a:buNone/>
            </a:pPr>
            <a:r>
              <a:rPr lang="en-GB"/>
              <a:t>Elephants may be able to detect a thunderstorm from hundreds of miles away, and will head towards it, looking for water.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102_Summer_Template_SlidesMania">
  <a:themeElements>
    <a:clrScheme name="Simple Light">
      <a:dk1>
        <a:srgbClr val="000000"/>
      </a:dk1>
      <a:lt1>
        <a:srgbClr val="95D3D9"/>
      </a:lt1>
      <a:dk2>
        <a:srgbClr val="595959"/>
      </a:dk2>
      <a:lt2>
        <a:srgbClr val="EEEEEE"/>
      </a:lt2>
      <a:accent1>
        <a:srgbClr val="809EC2"/>
      </a:accent1>
      <a:accent2>
        <a:srgbClr val="B55475"/>
      </a:accent2>
      <a:accent3>
        <a:srgbClr val="8E7CC3"/>
      </a:accent3>
      <a:accent4>
        <a:srgbClr val="6FA8DC"/>
      </a:accent4>
      <a:accent5>
        <a:srgbClr val="F7BD89"/>
      </a:accent5>
      <a:accent6>
        <a:srgbClr val="F7F7F7"/>
      </a:accent6>
      <a:hlink>
        <a:srgbClr val="0B53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