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52-4DA5-BF8A-FA8CC27FDE5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52-4DA5-BF8A-FA8CC27FDE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619238336"/>
        <c:axId val="619237856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D52-4DA5-BF8A-FA8CC27FDE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19234976"/>
        <c:axId val="619218656"/>
      </c:lineChart>
      <c:catAx>
        <c:axId val="619234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18656"/>
        <c:crosses val="autoZero"/>
        <c:auto val="1"/>
        <c:lblAlgn val="ctr"/>
        <c:lblOffset val="100"/>
        <c:noMultiLvlLbl val="0"/>
      </c:catAx>
      <c:valAx>
        <c:axId val="619218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34976"/>
        <c:crosses val="autoZero"/>
        <c:crossBetween val="between"/>
      </c:valAx>
      <c:valAx>
        <c:axId val="619237856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619238336"/>
        <c:crosses val="max"/>
        <c:crossBetween val="between"/>
      </c:valAx>
      <c:catAx>
        <c:axId val="6192383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1923785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53B34-0328-7286-AE83-5B82A23C7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ED4CA8-0948-FDF1-7176-D0DB1466FC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4E1000-4360-06FF-80CC-4F792E5070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6054DD-B823-7B7B-CFA1-F703F73E7D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8C9E73-F2F7-4C58-BF31-7F38D6994C8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245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13.xml"/><Relationship Id="rId6" Type="http://schemas.openxmlformats.org/officeDocument/2006/relationships/chart" Target="../charts/char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4C2CE-DE8B-F0D6-DC13-26132A7BD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C176B001-8AC4-D087-D370-C6365957A61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8" progId="TCLayout.ActiveDocument.1">
                  <p:embed/>
                </p:oleObj>
              </mc:Choice>
              <mc:Fallback>
                <p:oleObj name="think-cell Slide" r:id="rId4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176B001-8AC4-D087-D370-C6365957A6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1">
            <a:extLst>
              <a:ext uri="{FF2B5EF4-FFF2-40B4-BE49-F238E27FC236}">
                <a16:creationId xmlns:a16="http://schemas.microsoft.com/office/drawing/2014/main" id="{DAF5ECF9-665D-50B2-BEFF-3E52B6912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Stacked Bar / Line Chart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D642F86-11A7-6BE2-021E-7FFB6083C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F390EB6B-2DD3-CE22-F2C8-E8FD7FD547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7D15C382-7A45-8429-08EA-7CD8FB6E2B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16" name="Chart Placeholder 15">
            <a:extLst>
              <a:ext uri="{FF2B5EF4-FFF2-40B4-BE49-F238E27FC236}">
                <a16:creationId xmlns:a16="http://schemas.microsoft.com/office/drawing/2014/main" id="{871714FB-0AEA-D8D5-35AC-CDF4D156DF5D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76696B03-F092-67B9-3B0D-6194E38443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Lorem ipsum dolor sit amet, consectetuer adipiscing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 Maecenas porttitor congue massa. Fusce posuere, magna sed pulvinar ultricies, purus lectus malesuada libero, sit amet commodo magna eros quis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Nunc viverra imperdiet enim. Fusce est. Vivamus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Pellentesque habitant morbi tristique senectus et netus et malesuada fames ac turpis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E3BFEB62-FE67-DC5B-8DE5-1A745F5952E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479723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1603</TotalTime>
  <Words>87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Stacked Bar / Line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208</cp:revision>
  <dcterms:created xsi:type="dcterms:W3CDTF">2025-07-09T10:57:17Z</dcterms:created>
  <dcterms:modified xsi:type="dcterms:W3CDTF">2025-10-22T09:58:20Z</dcterms:modified>
  <cp:category/>
</cp:coreProperties>
</file>